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sldIdLst>
    <p:sldId id="256" r:id="rId3"/>
    <p:sldId id="280" r:id="rId4"/>
    <p:sldId id="281" r:id="rId5"/>
    <p:sldId id="282" r:id="rId6"/>
    <p:sldId id="264" r:id="rId7"/>
    <p:sldId id="257" r:id="rId8"/>
    <p:sldId id="258" r:id="rId9"/>
    <p:sldId id="263" r:id="rId10"/>
    <p:sldId id="279" r:id="rId11"/>
    <p:sldId id="265" r:id="rId12"/>
    <p:sldId id="259" r:id="rId13"/>
    <p:sldId id="267" r:id="rId14"/>
    <p:sldId id="268" r:id="rId15"/>
    <p:sldId id="269" r:id="rId16"/>
    <p:sldId id="260" r:id="rId17"/>
    <p:sldId id="271" r:id="rId18"/>
    <p:sldId id="270" r:id="rId19"/>
    <p:sldId id="266" r:id="rId20"/>
    <p:sldId id="261" r:id="rId21"/>
    <p:sldId id="274" r:id="rId22"/>
    <p:sldId id="275" r:id="rId23"/>
    <p:sldId id="262" r:id="rId24"/>
    <p:sldId id="276" r:id="rId25"/>
    <p:sldId id="277" r:id="rId26"/>
    <p:sldId id="278" r:id="rId27"/>
    <p:sldId id="283" r:id="rId28"/>
    <p:sldId id="284" r:id="rId29"/>
    <p:sldId id="285"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E00"/>
    <a:srgbClr val="FFCE00"/>
    <a:srgbClr val="FFE6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450" y="-1728"/>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C00000"/>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cat>
            <c:numRef>
              <c:f>Sheet1!$A$2:$A$6</c:f>
              <c:numCache>
                <c:formatCode>General</c:formatCode>
                <c:ptCount val="5"/>
                <c:pt idx="0">
                  <c:v>2011</c:v>
                </c:pt>
                <c:pt idx="1">
                  <c:v>2012</c:v>
                </c:pt>
                <c:pt idx="2">
                  <c:v>2013</c:v>
                </c:pt>
                <c:pt idx="3">
                  <c:v>2014</c:v>
                </c:pt>
                <c:pt idx="4">
                  <c:v>2015</c:v>
                </c:pt>
              </c:numCache>
            </c:numRef>
          </c:cat>
          <c:val>
            <c:numRef>
              <c:f>Sheet1!$B$2:$B$6</c:f>
              <c:numCache>
                <c:formatCode>General</c:formatCode>
                <c:ptCount val="5"/>
                <c:pt idx="0">
                  <c:v>430</c:v>
                </c:pt>
                <c:pt idx="1">
                  <c:v>688</c:v>
                </c:pt>
                <c:pt idx="2">
                  <c:v>389</c:v>
                </c:pt>
                <c:pt idx="3">
                  <c:v>650</c:v>
                </c:pt>
                <c:pt idx="4">
                  <c:v>910</c:v>
                </c:pt>
              </c:numCache>
            </c:numRef>
          </c:val>
        </c:ser>
        <c:dLbls>
          <c:showLegendKey val="0"/>
          <c:showVal val="0"/>
          <c:showCatName val="0"/>
          <c:showSerName val="0"/>
          <c:showPercent val="0"/>
          <c:showBubbleSize val="0"/>
        </c:dLbls>
        <c:gapWidth val="150"/>
        <c:overlap val="100"/>
        <c:axId val="355076736"/>
        <c:axId val="356932608"/>
      </c:barChart>
      <c:catAx>
        <c:axId val="355076736"/>
        <c:scaling>
          <c:orientation val="minMax"/>
        </c:scaling>
        <c:delete val="0"/>
        <c:axPos val="b"/>
        <c:numFmt formatCode="General" sourceLinked="1"/>
        <c:majorTickMark val="out"/>
        <c:minorTickMark val="none"/>
        <c:tickLblPos val="nextTo"/>
        <c:spPr>
          <a:ln>
            <a:solidFill>
              <a:schemeClr val="bg1">
                <a:lumMod val="65000"/>
              </a:schemeClr>
            </a:solidFill>
          </a:ln>
        </c:spPr>
        <c:txPr>
          <a:bodyPr/>
          <a:lstStyle/>
          <a:p>
            <a:pPr>
              <a:defRPr sz="1000">
                <a:solidFill>
                  <a:schemeClr val="tx1">
                    <a:lumMod val="75000"/>
                    <a:lumOff val="25000"/>
                  </a:schemeClr>
                </a:solidFill>
                <a:latin typeface="微软雅黑" pitchFamily="34" charset="-122"/>
                <a:ea typeface="微软雅黑" pitchFamily="34" charset="-122"/>
              </a:defRPr>
            </a:pPr>
            <a:endParaRPr lang="zh-CN"/>
          </a:p>
        </c:txPr>
        <c:crossAx val="356932608"/>
        <c:crosses val="autoZero"/>
        <c:auto val="1"/>
        <c:lblAlgn val="ctr"/>
        <c:lblOffset val="100"/>
        <c:noMultiLvlLbl val="0"/>
      </c:catAx>
      <c:valAx>
        <c:axId val="356932608"/>
        <c:scaling>
          <c:orientation val="minMax"/>
        </c:scaling>
        <c:delete val="0"/>
        <c:axPos val="l"/>
        <c:majorGridlines>
          <c:spPr>
            <a:ln>
              <a:noFill/>
            </a:ln>
          </c:spPr>
        </c:majorGridlines>
        <c:numFmt formatCode="General" sourceLinked="1"/>
        <c:majorTickMark val="out"/>
        <c:minorTickMark val="none"/>
        <c:tickLblPos val="nextTo"/>
        <c:spPr>
          <a:ln>
            <a:solidFill>
              <a:schemeClr val="bg1">
                <a:lumMod val="65000"/>
              </a:schemeClr>
            </a:solidFill>
          </a:ln>
        </c:spPr>
        <c:txPr>
          <a:bodyPr/>
          <a:lstStyle/>
          <a:p>
            <a:pPr>
              <a:defRPr sz="1000">
                <a:solidFill>
                  <a:schemeClr val="tx1">
                    <a:lumMod val="75000"/>
                    <a:lumOff val="25000"/>
                  </a:schemeClr>
                </a:solidFill>
                <a:latin typeface="微软雅黑" pitchFamily="34" charset="-122"/>
                <a:ea typeface="微软雅黑" pitchFamily="34" charset="-122"/>
              </a:defRPr>
            </a:pPr>
            <a:endParaRPr lang="zh-CN"/>
          </a:p>
        </c:txPr>
        <c:crossAx val="35507673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2422829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777589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065302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332033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9527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78302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95859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32949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0084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20391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9250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16200583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86352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2462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0224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2018/12/8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7743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647851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1021925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2BBAAD-E919-44F3-974E-02C21FB13C88}" type="slidenum">
              <a:rPr lang="zh-CN" altLang="en-US" smtClean="0"/>
              <a:t>‹#›</a:t>
            </a:fld>
            <a:endParaRPr lang="zh-CN" altLang="en-US"/>
          </a:p>
        </p:txBody>
      </p:sp>
      <p:sp>
        <p:nvSpPr>
          <p:cNvPr id="7" name="矩形 6"/>
          <p:cNvSpPr/>
          <p:nvPr userDrawn="1"/>
        </p:nvSpPr>
        <p:spPr>
          <a:xfrm>
            <a:off x="6685114" y="3845768"/>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1372413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1916780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910106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58091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CCE5A2-0775-41E9-9BA3-E9C11A6CE5EB}" type="datetimeFigureOut">
              <a:rPr lang="zh-CN" altLang="en-US" smtClean="0"/>
              <a:t>2018/12/8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365894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8CCE5A2-0775-41E9-9BA3-E9C11A6CE5EB}" type="datetimeFigureOut">
              <a:rPr lang="zh-CN" altLang="en-US" smtClean="0"/>
              <a:t>2018/12/8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18839917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2"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2018/12/8</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417721070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9.jpeg"/><Relationship Id="rId3" Type="http://schemas.microsoft.com/office/2007/relationships/hdphoto" Target="../media/hdphoto1.wdp"/><Relationship Id="rId7" Type="http://schemas.openxmlformats.org/officeDocument/2006/relationships/image" Target="../media/image28.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0.jpe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8" Type="http://schemas.openxmlformats.org/officeDocument/2006/relationships/image" Target="../media/image35.jpg"/><Relationship Id="rId3" Type="http://schemas.microsoft.com/office/2007/relationships/hdphoto" Target="../media/hdphoto1.wdp"/><Relationship Id="rId7" Type="http://schemas.openxmlformats.org/officeDocument/2006/relationships/image" Target="../media/image34.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0.jpe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6.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0.jpe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8.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4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44.png"/><Relationship Id="rId1" Type="http://schemas.openxmlformats.org/officeDocument/2006/relationships/slideLayout" Target="../slideLayouts/slideLayout1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43.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8.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8.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6.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5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74766" y="0"/>
            <a:ext cx="9293532" cy="5143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1" descr="白云飘飘0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3914" y="2267044"/>
            <a:ext cx="2302498" cy="19975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9" descr="白云飘飘0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609354" y="3537686"/>
            <a:ext cx="3047060" cy="121803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849612" y="1376318"/>
            <a:ext cx="6471427" cy="707858"/>
          </a:xfrm>
          <a:prstGeom prst="rect">
            <a:avLst/>
          </a:prstGeom>
          <a:noFill/>
        </p:spPr>
        <p:txBody>
          <a:bodyPr wrap="square" lIns="91412" tIns="45706" rIns="91412" bIns="45706">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4000" b="1" dirty="0" smtClean="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rPr>
              <a:t>20XX</a:t>
            </a:r>
            <a:r>
              <a:rPr lang="zh-CN" altLang="en-US" sz="4000" b="1" baseline="0" dirty="0" smtClean="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rPr>
              <a:t>新</a:t>
            </a:r>
            <a:r>
              <a:rPr lang="zh-CN" altLang="en-US" sz="4000" b="1" baseline="0"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rPr>
              <a:t>年颁奖联欢晚会</a:t>
            </a:r>
          </a:p>
        </p:txBody>
      </p:sp>
      <p:sp>
        <p:nvSpPr>
          <p:cNvPr id="9" name="TextBox 177"/>
          <p:cNvSpPr txBox="1"/>
          <p:nvPr/>
        </p:nvSpPr>
        <p:spPr>
          <a:xfrm>
            <a:off x="2501013" y="2652794"/>
            <a:ext cx="4372268" cy="399981"/>
          </a:xfrm>
          <a:prstGeom prst="rect">
            <a:avLst/>
          </a:prstGeom>
          <a:noFill/>
          <a:effectLst>
            <a:outerShdw blurRad="88900" dist="622300" dir="5400000" sx="64000" sy="64000" algn="ctr" rotWithShape="0">
              <a:srgbClr val="000000">
                <a:alpha val="43137"/>
              </a:srgbClr>
            </a:outerShd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r>
              <a:rPr lang="zh-CN" altLang="en-US"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年终员工答谢晚会，感谢有你</a:t>
            </a:r>
            <a:r>
              <a:rPr lang="en-US" altLang="zh-CN"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endParaRPr lang="zh-CN" altLang="en-US"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10" name="TextBox 178"/>
          <p:cNvSpPr txBox="1"/>
          <p:nvPr/>
        </p:nvSpPr>
        <p:spPr>
          <a:xfrm>
            <a:off x="2234803" y="3447389"/>
            <a:ext cx="5484869" cy="292388"/>
          </a:xfrm>
          <a:prstGeom prst="rect">
            <a:avLst/>
          </a:prstGeom>
          <a:noFill/>
          <a:effectLst>
            <a:outerShdw blurRad="88900" dist="622300" dir="5400000" sx="64000" sy="64000" algn="ctr" rotWithShape="0">
              <a:srgbClr val="000000">
                <a:alpha val="43137"/>
              </a:srgbClr>
            </a:outerShd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1300"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THE YEAR-END EMPLOYEE COCKTAIL PARTY, THANK YOU </a:t>
            </a:r>
            <a:endParaRPr lang="zh-CN" altLang="en-US" sz="1300"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pic>
        <p:nvPicPr>
          <p:cNvPr id="11" name="Picture 19" descr="白云飘飘0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19620" y="1577134"/>
            <a:ext cx="2115236" cy="845544"/>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550"/>
          <p:cNvGrpSpPr>
            <a:grpSpLocks/>
          </p:cNvGrpSpPr>
          <p:nvPr/>
        </p:nvGrpSpPr>
        <p:grpSpPr bwMode="auto">
          <a:xfrm>
            <a:off x="3118697" y="612780"/>
            <a:ext cx="2970883" cy="2967709"/>
            <a:chOff x="295" y="3475"/>
            <a:chExt cx="1407" cy="1407"/>
          </a:xfrm>
        </p:grpSpPr>
        <p:sp>
          <p:nvSpPr>
            <p:cNvPr id="14"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5998" baseline="0">
                <a:latin typeface="Arial" charset="0"/>
                <a:ea typeface="华文彩云" pitchFamily="2" charset="-122"/>
              </a:endParaRPr>
            </a:p>
          </p:txBody>
        </p:sp>
        <p:grpSp>
          <p:nvGrpSpPr>
            <p:cNvPr id="15" name="Group 552"/>
            <p:cNvGrpSpPr>
              <a:grpSpLocks/>
            </p:cNvGrpSpPr>
            <p:nvPr/>
          </p:nvGrpSpPr>
          <p:grpSpPr bwMode="auto">
            <a:xfrm>
              <a:off x="476" y="3657"/>
              <a:ext cx="1050" cy="1050"/>
              <a:chOff x="-6056" y="-2208"/>
              <a:chExt cx="2208" cy="2208"/>
            </a:xfrm>
          </p:grpSpPr>
          <p:sp>
            <p:nvSpPr>
              <p:cNvPr id="16"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5998" baseline="0">
                  <a:ea typeface="华文彩云" pitchFamily="2" charset="-122"/>
                </a:endParaRPr>
              </a:p>
            </p:txBody>
          </p:sp>
          <p:grpSp>
            <p:nvGrpSpPr>
              <p:cNvPr id="17" name="Group 554"/>
              <p:cNvGrpSpPr>
                <a:grpSpLocks/>
              </p:cNvGrpSpPr>
              <p:nvPr/>
            </p:nvGrpSpPr>
            <p:grpSpPr bwMode="auto">
              <a:xfrm>
                <a:off x="-6056" y="-2208"/>
                <a:ext cx="2208" cy="2208"/>
                <a:chOff x="-4060" y="-879"/>
                <a:chExt cx="2208" cy="2208"/>
              </a:xfrm>
            </p:grpSpPr>
            <p:grpSp>
              <p:nvGrpSpPr>
                <p:cNvPr id="18" name="Group 555"/>
                <p:cNvGrpSpPr>
                  <a:grpSpLocks/>
                </p:cNvGrpSpPr>
                <p:nvPr/>
              </p:nvGrpSpPr>
              <p:grpSpPr bwMode="auto">
                <a:xfrm>
                  <a:off x="-4060" y="-879"/>
                  <a:ext cx="2208" cy="2208"/>
                  <a:chOff x="-3924" y="-788"/>
                  <a:chExt cx="2208" cy="2208"/>
                </a:xfrm>
              </p:grpSpPr>
              <p:grpSp>
                <p:nvGrpSpPr>
                  <p:cNvPr id="34" name="Group 556"/>
                  <p:cNvGrpSpPr>
                    <a:grpSpLocks noChangeAspect="1"/>
                  </p:cNvGrpSpPr>
                  <p:nvPr/>
                </p:nvGrpSpPr>
                <p:grpSpPr bwMode="auto">
                  <a:xfrm>
                    <a:off x="-3924" y="-788"/>
                    <a:ext cx="2208" cy="2202"/>
                    <a:chOff x="168" y="696"/>
                    <a:chExt cx="1429" cy="1429"/>
                  </a:xfrm>
                </p:grpSpPr>
                <p:grpSp>
                  <p:nvGrpSpPr>
                    <p:cNvPr id="42" name="Group 557"/>
                    <p:cNvGrpSpPr>
                      <a:grpSpLocks noChangeAspect="1"/>
                    </p:cNvGrpSpPr>
                    <p:nvPr/>
                  </p:nvGrpSpPr>
                  <p:grpSpPr bwMode="auto">
                    <a:xfrm>
                      <a:off x="854" y="696"/>
                      <a:ext cx="56" cy="1429"/>
                      <a:chOff x="845" y="696"/>
                      <a:chExt cx="56" cy="1429"/>
                    </a:xfrm>
                  </p:grpSpPr>
                  <p:sp>
                    <p:nvSpPr>
                      <p:cNvPr id="46"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5998" baseline="0">
                          <a:ea typeface="华文彩云" pitchFamily="2" charset="-122"/>
                        </a:endParaRPr>
                      </a:p>
                    </p:txBody>
                  </p:sp>
                  <p:sp>
                    <p:nvSpPr>
                      <p:cNvPr id="47"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grpSp>
                <p:grpSp>
                  <p:nvGrpSpPr>
                    <p:cNvPr id="43" name="Group 560"/>
                    <p:cNvGrpSpPr>
                      <a:grpSpLocks noChangeAspect="1"/>
                    </p:cNvGrpSpPr>
                    <p:nvPr/>
                  </p:nvGrpSpPr>
                  <p:grpSpPr bwMode="auto">
                    <a:xfrm rot="5400000">
                      <a:off x="855" y="696"/>
                      <a:ext cx="56" cy="1429"/>
                      <a:chOff x="845" y="696"/>
                      <a:chExt cx="56" cy="1429"/>
                    </a:xfrm>
                  </p:grpSpPr>
                  <p:sp>
                    <p:nvSpPr>
                      <p:cNvPr id="44"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5998" baseline="0">
                          <a:ea typeface="华文彩云" pitchFamily="2" charset="-122"/>
                        </a:endParaRPr>
                      </a:p>
                    </p:txBody>
                  </p:sp>
                  <p:sp>
                    <p:nvSpPr>
                      <p:cNvPr id="45"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5998" baseline="0">
                          <a:ea typeface="华文彩云" pitchFamily="2" charset="-122"/>
                        </a:endParaRPr>
                      </a:p>
                    </p:txBody>
                  </p:sp>
                </p:grpSp>
              </p:grpSp>
              <p:grpSp>
                <p:nvGrpSpPr>
                  <p:cNvPr id="35" name="Group 563"/>
                  <p:cNvGrpSpPr>
                    <a:grpSpLocks noChangeAspect="1"/>
                  </p:cNvGrpSpPr>
                  <p:nvPr/>
                </p:nvGrpSpPr>
                <p:grpSpPr bwMode="auto">
                  <a:xfrm rot="2700000">
                    <a:off x="-3927" y="-785"/>
                    <a:ext cx="2208" cy="2202"/>
                    <a:chOff x="168" y="696"/>
                    <a:chExt cx="1429" cy="1429"/>
                  </a:xfrm>
                </p:grpSpPr>
                <p:grpSp>
                  <p:nvGrpSpPr>
                    <p:cNvPr id="36" name="Group 564"/>
                    <p:cNvGrpSpPr>
                      <a:grpSpLocks noChangeAspect="1"/>
                    </p:cNvGrpSpPr>
                    <p:nvPr/>
                  </p:nvGrpSpPr>
                  <p:grpSpPr bwMode="auto">
                    <a:xfrm>
                      <a:off x="854" y="696"/>
                      <a:ext cx="56" cy="1429"/>
                      <a:chOff x="845" y="696"/>
                      <a:chExt cx="56" cy="1429"/>
                    </a:xfrm>
                  </p:grpSpPr>
                  <p:sp>
                    <p:nvSpPr>
                      <p:cNvPr id="40"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5998" baseline="0">
                          <a:ea typeface="华文彩云" pitchFamily="2" charset="-122"/>
                        </a:endParaRPr>
                      </a:p>
                    </p:txBody>
                  </p:sp>
                  <p:sp>
                    <p:nvSpPr>
                      <p:cNvPr id="41"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grpSp>
                <p:grpSp>
                  <p:nvGrpSpPr>
                    <p:cNvPr id="37" name="Group 567"/>
                    <p:cNvGrpSpPr>
                      <a:grpSpLocks noChangeAspect="1"/>
                    </p:cNvGrpSpPr>
                    <p:nvPr/>
                  </p:nvGrpSpPr>
                  <p:grpSpPr bwMode="auto">
                    <a:xfrm rot="5400000">
                      <a:off x="855" y="696"/>
                      <a:ext cx="56" cy="1429"/>
                      <a:chOff x="845" y="696"/>
                      <a:chExt cx="56" cy="1429"/>
                    </a:xfrm>
                  </p:grpSpPr>
                  <p:sp>
                    <p:nvSpPr>
                      <p:cNvPr id="38"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sp>
                    <p:nvSpPr>
                      <p:cNvPr id="39"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5998" baseline="0">
                          <a:ea typeface="华文彩云" pitchFamily="2" charset="-122"/>
                        </a:endParaRPr>
                      </a:p>
                    </p:txBody>
                  </p:sp>
                </p:grpSp>
              </p:grpSp>
            </p:grpSp>
            <p:grpSp>
              <p:nvGrpSpPr>
                <p:cNvPr id="19" name="Group 570"/>
                <p:cNvGrpSpPr>
                  <a:grpSpLocks/>
                </p:cNvGrpSpPr>
                <p:nvPr/>
              </p:nvGrpSpPr>
              <p:grpSpPr bwMode="auto">
                <a:xfrm rot="1320000">
                  <a:off x="-3742" y="-520"/>
                  <a:ext cx="1546" cy="1546"/>
                  <a:chOff x="-3924" y="-788"/>
                  <a:chExt cx="2208" cy="2208"/>
                </a:xfrm>
              </p:grpSpPr>
              <p:grpSp>
                <p:nvGrpSpPr>
                  <p:cNvPr id="20" name="Group 571"/>
                  <p:cNvGrpSpPr>
                    <a:grpSpLocks noChangeAspect="1"/>
                  </p:cNvGrpSpPr>
                  <p:nvPr/>
                </p:nvGrpSpPr>
                <p:grpSpPr bwMode="auto">
                  <a:xfrm>
                    <a:off x="-3924" y="-788"/>
                    <a:ext cx="2208" cy="2202"/>
                    <a:chOff x="168" y="696"/>
                    <a:chExt cx="1429" cy="1429"/>
                  </a:xfrm>
                </p:grpSpPr>
                <p:grpSp>
                  <p:nvGrpSpPr>
                    <p:cNvPr id="28" name="Group 572"/>
                    <p:cNvGrpSpPr>
                      <a:grpSpLocks noChangeAspect="1"/>
                    </p:cNvGrpSpPr>
                    <p:nvPr/>
                  </p:nvGrpSpPr>
                  <p:grpSpPr bwMode="auto">
                    <a:xfrm>
                      <a:off x="854" y="696"/>
                      <a:ext cx="56" cy="1429"/>
                      <a:chOff x="845" y="696"/>
                      <a:chExt cx="56" cy="1429"/>
                    </a:xfrm>
                  </p:grpSpPr>
                  <p:sp>
                    <p:nvSpPr>
                      <p:cNvPr id="32"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5998" baseline="0">
                          <a:ea typeface="华文彩云" pitchFamily="2" charset="-122"/>
                        </a:endParaRPr>
                      </a:p>
                    </p:txBody>
                  </p:sp>
                  <p:sp>
                    <p:nvSpPr>
                      <p:cNvPr id="33"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grpSp>
                <p:grpSp>
                  <p:nvGrpSpPr>
                    <p:cNvPr id="29" name="Group 575"/>
                    <p:cNvGrpSpPr>
                      <a:grpSpLocks noChangeAspect="1"/>
                    </p:cNvGrpSpPr>
                    <p:nvPr/>
                  </p:nvGrpSpPr>
                  <p:grpSpPr bwMode="auto">
                    <a:xfrm rot="5400000">
                      <a:off x="855" y="696"/>
                      <a:ext cx="56" cy="1429"/>
                      <a:chOff x="845" y="696"/>
                      <a:chExt cx="56" cy="1429"/>
                    </a:xfrm>
                  </p:grpSpPr>
                  <p:sp>
                    <p:nvSpPr>
                      <p:cNvPr id="30"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5998" baseline="0">
                          <a:ea typeface="华文彩云" pitchFamily="2" charset="-122"/>
                        </a:endParaRPr>
                      </a:p>
                    </p:txBody>
                  </p:sp>
                  <p:sp>
                    <p:nvSpPr>
                      <p:cNvPr id="31" name="AutoShape 577"/>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5998" baseline="0">
                          <a:ea typeface="华文彩云" pitchFamily="2" charset="-122"/>
                        </a:endParaRPr>
                      </a:p>
                    </p:txBody>
                  </p:sp>
                </p:grpSp>
              </p:grpSp>
              <p:grpSp>
                <p:nvGrpSpPr>
                  <p:cNvPr id="21" name="Group 578"/>
                  <p:cNvGrpSpPr>
                    <a:grpSpLocks noChangeAspect="1"/>
                  </p:cNvGrpSpPr>
                  <p:nvPr/>
                </p:nvGrpSpPr>
                <p:grpSpPr bwMode="auto">
                  <a:xfrm rot="2700000">
                    <a:off x="-3927" y="-785"/>
                    <a:ext cx="2208" cy="2202"/>
                    <a:chOff x="168" y="696"/>
                    <a:chExt cx="1429" cy="1429"/>
                  </a:xfrm>
                </p:grpSpPr>
                <p:grpSp>
                  <p:nvGrpSpPr>
                    <p:cNvPr id="22" name="Group 579"/>
                    <p:cNvGrpSpPr>
                      <a:grpSpLocks noChangeAspect="1"/>
                    </p:cNvGrpSpPr>
                    <p:nvPr/>
                  </p:nvGrpSpPr>
                  <p:grpSpPr bwMode="auto">
                    <a:xfrm>
                      <a:off x="854" y="696"/>
                      <a:ext cx="56" cy="1429"/>
                      <a:chOff x="845" y="696"/>
                      <a:chExt cx="56" cy="1429"/>
                    </a:xfrm>
                  </p:grpSpPr>
                  <p:sp>
                    <p:nvSpPr>
                      <p:cNvPr id="26"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5998" baseline="0">
                          <a:ea typeface="华文彩云" pitchFamily="2" charset="-122"/>
                        </a:endParaRPr>
                      </a:p>
                    </p:txBody>
                  </p:sp>
                  <p:sp>
                    <p:nvSpPr>
                      <p:cNvPr id="27"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5998" baseline="0">
                          <a:ea typeface="华文彩云" pitchFamily="2" charset="-122"/>
                        </a:endParaRPr>
                      </a:p>
                    </p:txBody>
                  </p:sp>
                </p:grpSp>
                <p:grpSp>
                  <p:nvGrpSpPr>
                    <p:cNvPr id="23" name="Group 582"/>
                    <p:cNvGrpSpPr>
                      <a:grpSpLocks noChangeAspect="1"/>
                    </p:cNvGrpSpPr>
                    <p:nvPr/>
                  </p:nvGrpSpPr>
                  <p:grpSpPr bwMode="auto">
                    <a:xfrm rot="5400000">
                      <a:off x="855" y="696"/>
                      <a:ext cx="56" cy="1429"/>
                      <a:chOff x="845" y="696"/>
                      <a:chExt cx="56" cy="1429"/>
                    </a:xfrm>
                  </p:grpSpPr>
                  <p:sp>
                    <p:nvSpPr>
                      <p:cNvPr id="24"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sp>
                    <p:nvSpPr>
                      <p:cNvPr id="25"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5998" baseline="0">
                          <a:ea typeface="华文彩云" pitchFamily="2" charset="-122"/>
                        </a:endParaRPr>
                      </a:p>
                    </p:txBody>
                  </p:sp>
                </p:grpSp>
              </p:grpSp>
            </p:grpSp>
          </p:grpSp>
        </p:grpSp>
      </p:grpSp>
      <p:grpSp>
        <p:nvGrpSpPr>
          <p:cNvPr id="48" name="Group 550"/>
          <p:cNvGrpSpPr>
            <a:grpSpLocks/>
          </p:cNvGrpSpPr>
          <p:nvPr/>
        </p:nvGrpSpPr>
        <p:grpSpPr bwMode="auto">
          <a:xfrm>
            <a:off x="2324245" y="684503"/>
            <a:ext cx="557776" cy="511565"/>
            <a:chOff x="295" y="3475"/>
            <a:chExt cx="1407" cy="1407"/>
          </a:xfrm>
        </p:grpSpPr>
        <p:sp>
          <p:nvSpPr>
            <p:cNvPr id="49"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50" name="Group 552"/>
            <p:cNvGrpSpPr>
              <a:grpSpLocks/>
            </p:cNvGrpSpPr>
            <p:nvPr/>
          </p:nvGrpSpPr>
          <p:grpSpPr bwMode="auto">
            <a:xfrm>
              <a:off x="476" y="3657"/>
              <a:ext cx="1051" cy="1051"/>
              <a:chOff x="-6064" y="-2209"/>
              <a:chExt cx="2212" cy="2211"/>
            </a:xfrm>
          </p:grpSpPr>
          <p:sp>
            <p:nvSpPr>
              <p:cNvPr id="51"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52" name="Group 554"/>
              <p:cNvGrpSpPr>
                <a:grpSpLocks/>
              </p:cNvGrpSpPr>
              <p:nvPr/>
            </p:nvGrpSpPr>
            <p:grpSpPr bwMode="auto">
              <a:xfrm>
                <a:off x="-6059" y="-2209"/>
                <a:ext cx="2207" cy="2211"/>
                <a:chOff x="-4063" y="-880"/>
                <a:chExt cx="2207" cy="2211"/>
              </a:xfrm>
            </p:grpSpPr>
            <p:grpSp>
              <p:nvGrpSpPr>
                <p:cNvPr id="53" name="Group 555"/>
                <p:cNvGrpSpPr>
                  <a:grpSpLocks/>
                </p:cNvGrpSpPr>
                <p:nvPr/>
              </p:nvGrpSpPr>
              <p:grpSpPr bwMode="auto">
                <a:xfrm>
                  <a:off x="-4063" y="-880"/>
                  <a:ext cx="2207" cy="2211"/>
                  <a:chOff x="-3927" y="-789"/>
                  <a:chExt cx="2207" cy="2211"/>
                </a:xfrm>
              </p:grpSpPr>
              <p:grpSp>
                <p:nvGrpSpPr>
                  <p:cNvPr id="69" name="Group 556"/>
                  <p:cNvGrpSpPr>
                    <a:grpSpLocks noChangeAspect="1"/>
                  </p:cNvGrpSpPr>
                  <p:nvPr/>
                </p:nvGrpSpPr>
                <p:grpSpPr bwMode="auto">
                  <a:xfrm>
                    <a:off x="-3927" y="-789"/>
                    <a:ext cx="2207" cy="2205"/>
                    <a:chOff x="165" y="695"/>
                    <a:chExt cx="1428" cy="1431"/>
                  </a:xfrm>
                </p:grpSpPr>
                <p:grpSp>
                  <p:nvGrpSpPr>
                    <p:cNvPr id="77" name="Group 557"/>
                    <p:cNvGrpSpPr>
                      <a:grpSpLocks noChangeAspect="1"/>
                    </p:cNvGrpSpPr>
                    <p:nvPr/>
                  </p:nvGrpSpPr>
                  <p:grpSpPr bwMode="auto">
                    <a:xfrm>
                      <a:off x="848" y="695"/>
                      <a:ext cx="56" cy="1431"/>
                      <a:chOff x="839" y="695"/>
                      <a:chExt cx="56" cy="1431"/>
                    </a:xfrm>
                  </p:grpSpPr>
                  <p:sp>
                    <p:nvSpPr>
                      <p:cNvPr id="81"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82"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78" name="Group 560"/>
                    <p:cNvGrpSpPr>
                      <a:grpSpLocks noChangeAspect="1"/>
                    </p:cNvGrpSpPr>
                    <p:nvPr/>
                  </p:nvGrpSpPr>
                  <p:grpSpPr bwMode="auto">
                    <a:xfrm rot="5400000">
                      <a:off x="850" y="697"/>
                      <a:ext cx="57" cy="1428"/>
                      <a:chOff x="842" y="704"/>
                      <a:chExt cx="57" cy="1428"/>
                    </a:xfrm>
                  </p:grpSpPr>
                  <p:sp>
                    <p:nvSpPr>
                      <p:cNvPr id="79"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80"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70" name="Group 563"/>
                  <p:cNvGrpSpPr>
                    <a:grpSpLocks noChangeAspect="1"/>
                  </p:cNvGrpSpPr>
                  <p:nvPr/>
                </p:nvGrpSpPr>
                <p:grpSpPr bwMode="auto">
                  <a:xfrm rot="2700000">
                    <a:off x="-3929" y="-784"/>
                    <a:ext cx="2209" cy="2203"/>
                    <a:chOff x="167" y="697"/>
                    <a:chExt cx="1430" cy="1430"/>
                  </a:xfrm>
                </p:grpSpPr>
                <p:grpSp>
                  <p:nvGrpSpPr>
                    <p:cNvPr id="71" name="Group 564"/>
                    <p:cNvGrpSpPr>
                      <a:grpSpLocks noChangeAspect="1"/>
                    </p:cNvGrpSpPr>
                    <p:nvPr/>
                  </p:nvGrpSpPr>
                  <p:grpSpPr bwMode="auto">
                    <a:xfrm>
                      <a:off x="852" y="697"/>
                      <a:ext cx="56" cy="1430"/>
                      <a:chOff x="843" y="697"/>
                      <a:chExt cx="56" cy="1430"/>
                    </a:xfrm>
                  </p:grpSpPr>
                  <p:sp>
                    <p:nvSpPr>
                      <p:cNvPr id="75"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76"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72" name="Group 567"/>
                    <p:cNvGrpSpPr>
                      <a:grpSpLocks noChangeAspect="1"/>
                    </p:cNvGrpSpPr>
                    <p:nvPr/>
                  </p:nvGrpSpPr>
                  <p:grpSpPr bwMode="auto">
                    <a:xfrm rot="5400000">
                      <a:off x="853" y="698"/>
                      <a:ext cx="58" cy="1430"/>
                      <a:chOff x="843" y="700"/>
                      <a:chExt cx="58" cy="1430"/>
                    </a:xfrm>
                  </p:grpSpPr>
                  <p:sp>
                    <p:nvSpPr>
                      <p:cNvPr id="73"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74"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54" name="Group 570"/>
                <p:cNvGrpSpPr>
                  <a:grpSpLocks/>
                </p:cNvGrpSpPr>
                <p:nvPr/>
              </p:nvGrpSpPr>
              <p:grpSpPr bwMode="auto">
                <a:xfrm rot="1320000">
                  <a:off x="-3744" y="-520"/>
                  <a:ext cx="1545" cy="1546"/>
                  <a:chOff x="-3929" y="-783"/>
                  <a:chExt cx="2208" cy="2208"/>
                </a:xfrm>
              </p:grpSpPr>
              <p:grpSp>
                <p:nvGrpSpPr>
                  <p:cNvPr id="55" name="Group 571"/>
                  <p:cNvGrpSpPr>
                    <a:grpSpLocks noChangeAspect="1"/>
                  </p:cNvGrpSpPr>
                  <p:nvPr/>
                </p:nvGrpSpPr>
                <p:grpSpPr bwMode="auto">
                  <a:xfrm>
                    <a:off x="-3928" y="-783"/>
                    <a:ext cx="2207" cy="2202"/>
                    <a:chOff x="165" y="699"/>
                    <a:chExt cx="1429" cy="1429"/>
                  </a:xfrm>
                </p:grpSpPr>
                <p:grpSp>
                  <p:nvGrpSpPr>
                    <p:cNvPr id="63" name="Group 572"/>
                    <p:cNvGrpSpPr>
                      <a:grpSpLocks noChangeAspect="1"/>
                    </p:cNvGrpSpPr>
                    <p:nvPr/>
                  </p:nvGrpSpPr>
                  <p:grpSpPr bwMode="auto">
                    <a:xfrm>
                      <a:off x="849" y="699"/>
                      <a:ext cx="57" cy="1429"/>
                      <a:chOff x="840" y="699"/>
                      <a:chExt cx="57" cy="1429"/>
                    </a:xfrm>
                  </p:grpSpPr>
                  <p:sp>
                    <p:nvSpPr>
                      <p:cNvPr id="67"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68"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64" name="Group 575"/>
                    <p:cNvGrpSpPr>
                      <a:grpSpLocks noChangeAspect="1"/>
                    </p:cNvGrpSpPr>
                    <p:nvPr/>
                  </p:nvGrpSpPr>
                  <p:grpSpPr bwMode="auto">
                    <a:xfrm rot="5400000">
                      <a:off x="851" y="699"/>
                      <a:ext cx="57" cy="1429"/>
                      <a:chOff x="845" y="702"/>
                      <a:chExt cx="57" cy="1429"/>
                    </a:xfrm>
                  </p:grpSpPr>
                  <p:sp>
                    <p:nvSpPr>
                      <p:cNvPr id="65"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66"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56" name="Group 578"/>
                  <p:cNvGrpSpPr>
                    <a:grpSpLocks noChangeAspect="1"/>
                  </p:cNvGrpSpPr>
                  <p:nvPr/>
                </p:nvGrpSpPr>
                <p:grpSpPr bwMode="auto">
                  <a:xfrm rot="2700000">
                    <a:off x="-3931" y="-781"/>
                    <a:ext cx="2208" cy="2204"/>
                    <a:chOff x="168" y="700"/>
                    <a:chExt cx="1429" cy="1430"/>
                  </a:xfrm>
                </p:grpSpPr>
                <p:grpSp>
                  <p:nvGrpSpPr>
                    <p:cNvPr id="57" name="Group 579"/>
                    <p:cNvGrpSpPr>
                      <a:grpSpLocks noChangeAspect="1"/>
                    </p:cNvGrpSpPr>
                    <p:nvPr/>
                  </p:nvGrpSpPr>
                  <p:grpSpPr bwMode="auto">
                    <a:xfrm>
                      <a:off x="852" y="700"/>
                      <a:ext cx="56" cy="1430"/>
                      <a:chOff x="843" y="700"/>
                      <a:chExt cx="56" cy="1430"/>
                    </a:xfrm>
                  </p:grpSpPr>
                  <p:sp>
                    <p:nvSpPr>
                      <p:cNvPr id="61"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62"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58" name="Group 582"/>
                    <p:cNvGrpSpPr>
                      <a:grpSpLocks noChangeAspect="1"/>
                    </p:cNvGrpSpPr>
                    <p:nvPr/>
                  </p:nvGrpSpPr>
                  <p:grpSpPr bwMode="auto">
                    <a:xfrm rot="5400000">
                      <a:off x="854" y="701"/>
                      <a:ext cx="57" cy="1429"/>
                      <a:chOff x="847" y="699"/>
                      <a:chExt cx="57" cy="1429"/>
                    </a:xfrm>
                  </p:grpSpPr>
                  <p:sp>
                    <p:nvSpPr>
                      <p:cNvPr id="59"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60"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83" name="Group 550"/>
          <p:cNvGrpSpPr>
            <a:grpSpLocks/>
          </p:cNvGrpSpPr>
          <p:nvPr/>
        </p:nvGrpSpPr>
        <p:grpSpPr bwMode="auto">
          <a:xfrm>
            <a:off x="6433490" y="758062"/>
            <a:ext cx="531398" cy="410178"/>
            <a:chOff x="295" y="3475"/>
            <a:chExt cx="1407" cy="1407"/>
          </a:xfrm>
        </p:grpSpPr>
        <p:sp>
          <p:nvSpPr>
            <p:cNvPr id="8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85" name="Group 552"/>
            <p:cNvGrpSpPr>
              <a:grpSpLocks/>
            </p:cNvGrpSpPr>
            <p:nvPr/>
          </p:nvGrpSpPr>
          <p:grpSpPr bwMode="auto">
            <a:xfrm>
              <a:off x="476" y="3657"/>
              <a:ext cx="1051" cy="1051"/>
              <a:chOff x="-6064" y="-2209"/>
              <a:chExt cx="2212" cy="2211"/>
            </a:xfrm>
          </p:grpSpPr>
          <p:sp>
            <p:nvSpPr>
              <p:cNvPr id="86"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87" name="Group 554"/>
              <p:cNvGrpSpPr>
                <a:grpSpLocks/>
              </p:cNvGrpSpPr>
              <p:nvPr/>
            </p:nvGrpSpPr>
            <p:grpSpPr bwMode="auto">
              <a:xfrm>
                <a:off x="-6059" y="-2209"/>
                <a:ext cx="2207" cy="2211"/>
                <a:chOff x="-4063" y="-880"/>
                <a:chExt cx="2207" cy="2211"/>
              </a:xfrm>
            </p:grpSpPr>
            <p:grpSp>
              <p:nvGrpSpPr>
                <p:cNvPr id="88" name="Group 555"/>
                <p:cNvGrpSpPr>
                  <a:grpSpLocks/>
                </p:cNvGrpSpPr>
                <p:nvPr/>
              </p:nvGrpSpPr>
              <p:grpSpPr bwMode="auto">
                <a:xfrm>
                  <a:off x="-4063" y="-880"/>
                  <a:ext cx="2207" cy="2211"/>
                  <a:chOff x="-3927" y="-789"/>
                  <a:chExt cx="2207" cy="2211"/>
                </a:xfrm>
              </p:grpSpPr>
              <p:grpSp>
                <p:nvGrpSpPr>
                  <p:cNvPr id="104" name="Group 556"/>
                  <p:cNvGrpSpPr>
                    <a:grpSpLocks noChangeAspect="1"/>
                  </p:cNvGrpSpPr>
                  <p:nvPr/>
                </p:nvGrpSpPr>
                <p:grpSpPr bwMode="auto">
                  <a:xfrm>
                    <a:off x="-3927" y="-789"/>
                    <a:ext cx="2207" cy="2205"/>
                    <a:chOff x="165" y="695"/>
                    <a:chExt cx="1428" cy="1431"/>
                  </a:xfrm>
                </p:grpSpPr>
                <p:grpSp>
                  <p:nvGrpSpPr>
                    <p:cNvPr id="112" name="Group 557"/>
                    <p:cNvGrpSpPr>
                      <a:grpSpLocks noChangeAspect="1"/>
                    </p:cNvGrpSpPr>
                    <p:nvPr/>
                  </p:nvGrpSpPr>
                  <p:grpSpPr bwMode="auto">
                    <a:xfrm>
                      <a:off x="848" y="695"/>
                      <a:ext cx="56" cy="1431"/>
                      <a:chOff x="839" y="695"/>
                      <a:chExt cx="56" cy="1431"/>
                    </a:xfrm>
                  </p:grpSpPr>
                  <p:sp>
                    <p:nvSpPr>
                      <p:cNvPr id="116"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17"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13" name="Group 560"/>
                    <p:cNvGrpSpPr>
                      <a:grpSpLocks noChangeAspect="1"/>
                    </p:cNvGrpSpPr>
                    <p:nvPr/>
                  </p:nvGrpSpPr>
                  <p:grpSpPr bwMode="auto">
                    <a:xfrm rot="5400000">
                      <a:off x="850" y="697"/>
                      <a:ext cx="57" cy="1428"/>
                      <a:chOff x="842" y="704"/>
                      <a:chExt cx="57" cy="1428"/>
                    </a:xfrm>
                  </p:grpSpPr>
                  <p:sp>
                    <p:nvSpPr>
                      <p:cNvPr id="114"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15"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05" name="Group 563"/>
                  <p:cNvGrpSpPr>
                    <a:grpSpLocks noChangeAspect="1"/>
                  </p:cNvGrpSpPr>
                  <p:nvPr/>
                </p:nvGrpSpPr>
                <p:grpSpPr bwMode="auto">
                  <a:xfrm rot="2700000">
                    <a:off x="-3929" y="-784"/>
                    <a:ext cx="2209" cy="2203"/>
                    <a:chOff x="167" y="697"/>
                    <a:chExt cx="1430" cy="1430"/>
                  </a:xfrm>
                </p:grpSpPr>
                <p:grpSp>
                  <p:nvGrpSpPr>
                    <p:cNvPr id="106" name="Group 564"/>
                    <p:cNvGrpSpPr>
                      <a:grpSpLocks noChangeAspect="1"/>
                    </p:cNvGrpSpPr>
                    <p:nvPr/>
                  </p:nvGrpSpPr>
                  <p:grpSpPr bwMode="auto">
                    <a:xfrm>
                      <a:off x="852" y="697"/>
                      <a:ext cx="56" cy="1430"/>
                      <a:chOff x="843" y="697"/>
                      <a:chExt cx="56" cy="1430"/>
                    </a:xfrm>
                  </p:grpSpPr>
                  <p:sp>
                    <p:nvSpPr>
                      <p:cNvPr id="110"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11"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07" name="Group 567"/>
                    <p:cNvGrpSpPr>
                      <a:grpSpLocks noChangeAspect="1"/>
                    </p:cNvGrpSpPr>
                    <p:nvPr/>
                  </p:nvGrpSpPr>
                  <p:grpSpPr bwMode="auto">
                    <a:xfrm rot="5400000">
                      <a:off x="853" y="698"/>
                      <a:ext cx="58" cy="1430"/>
                      <a:chOff x="843" y="700"/>
                      <a:chExt cx="58" cy="1430"/>
                    </a:xfrm>
                  </p:grpSpPr>
                  <p:sp>
                    <p:nvSpPr>
                      <p:cNvPr id="108"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09"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89" name="Group 570"/>
                <p:cNvGrpSpPr>
                  <a:grpSpLocks/>
                </p:cNvGrpSpPr>
                <p:nvPr/>
              </p:nvGrpSpPr>
              <p:grpSpPr bwMode="auto">
                <a:xfrm rot="1320000">
                  <a:off x="-3744" y="-520"/>
                  <a:ext cx="1545" cy="1546"/>
                  <a:chOff x="-3929" y="-783"/>
                  <a:chExt cx="2208" cy="2208"/>
                </a:xfrm>
              </p:grpSpPr>
              <p:grpSp>
                <p:nvGrpSpPr>
                  <p:cNvPr id="90" name="Group 571"/>
                  <p:cNvGrpSpPr>
                    <a:grpSpLocks noChangeAspect="1"/>
                  </p:cNvGrpSpPr>
                  <p:nvPr/>
                </p:nvGrpSpPr>
                <p:grpSpPr bwMode="auto">
                  <a:xfrm>
                    <a:off x="-3928" y="-783"/>
                    <a:ext cx="2207" cy="2202"/>
                    <a:chOff x="165" y="699"/>
                    <a:chExt cx="1429" cy="1429"/>
                  </a:xfrm>
                </p:grpSpPr>
                <p:grpSp>
                  <p:nvGrpSpPr>
                    <p:cNvPr id="98" name="Group 572"/>
                    <p:cNvGrpSpPr>
                      <a:grpSpLocks noChangeAspect="1"/>
                    </p:cNvGrpSpPr>
                    <p:nvPr/>
                  </p:nvGrpSpPr>
                  <p:grpSpPr bwMode="auto">
                    <a:xfrm>
                      <a:off x="849" y="699"/>
                      <a:ext cx="57" cy="1429"/>
                      <a:chOff x="840" y="699"/>
                      <a:chExt cx="57" cy="1429"/>
                    </a:xfrm>
                  </p:grpSpPr>
                  <p:sp>
                    <p:nvSpPr>
                      <p:cNvPr id="102"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03"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99" name="Group 575"/>
                    <p:cNvGrpSpPr>
                      <a:grpSpLocks noChangeAspect="1"/>
                    </p:cNvGrpSpPr>
                    <p:nvPr/>
                  </p:nvGrpSpPr>
                  <p:grpSpPr bwMode="auto">
                    <a:xfrm rot="5400000">
                      <a:off x="851" y="699"/>
                      <a:ext cx="57" cy="1429"/>
                      <a:chOff x="845" y="702"/>
                      <a:chExt cx="57" cy="1429"/>
                    </a:xfrm>
                  </p:grpSpPr>
                  <p:sp>
                    <p:nvSpPr>
                      <p:cNvPr id="100"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01"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91" name="Group 578"/>
                  <p:cNvGrpSpPr>
                    <a:grpSpLocks noChangeAspect="1"/>
                  </p:cNvGrpSpPr>
                  <p:nvPr/>
                </p:nvGrpSpPr>
                <p:grpSpPr bwMode="auto">
                  <a:xfrm rot="2700000">
                    <a:off x="-3931" y="-781"/>
                    <a:ext cx="2208" cy="2204"/>
                    <a:chOff x="168" y="700"/>
                    <a:chExt cx="1429" cy="1430"/>
                  </a:xfrm>
                </p:grpSpPr>
                <p:grpSp>
                  <p:nvGrpSpPr>
                    <p:cNvPr id="92" name="Group 579"/>
                    <p:cNvGrpSpPr>
                      <a:grpSpLocks noChangeAspect="1"/>
                    </p:cNvGrpSpPr>
                    <p:nvPr/>
                  </p:nvGrpSpPr>
                  <p:grpSpPr bwMode="auto">
                    <a:xfrm>
                      <a:off x="852" y="700"/>
                      <a:ext cx="56" cy="1430"/>
                      <a:chOff x="843" y="700"/>
                      <a:chExt cx="56" cy="1430"/>
                    </a:xfrm>
                  </p:grpSpPr>
                  <p:sp>
                    <p:nvSpPr>
                      <p:cNvPr id="96"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97"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93" name="Group 582"/>
                    <p:cNvGrpSpPr>
                      <a:grpSpLocks noChangeAspect="1"/>
                    </p:cNvGrpSpPr>
                    <p:nvPr/>
                  </p:nvGrpSpPr>
                  <p:grpSpPr bwMode="auto">
                    <a:xfrm rot="5400000">
                      <a:off x="854" y="701"/>
                      <a:ext cx="57" cy="1429"/>
                      <a:chOff x="847" y="699"/>
                      <a:chExt cx="57" cy="1429"/>
                    </a:xfrm>
                  </p:grpSpPr>
                  <p:sp>
                    <p:nvSpPr>
                      <p:cNvPr id="94"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95"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118" name="Group 550"/>
          <p:cNvGrpSpPr>
            <a:grpSpLocks/>
          </p:cNvGrpSpPr>
          <p:nvPr/>
        </p:nvGrpSpPr>
        <p:grpSpPr bwMode="auto">
          <a:xfrm>
            <a:off x="5040418" y="598601"/>
            <a:ext cx="976331" cy="878191"/>
            <a:chOff x="295" y="3475"/>
            <a:chExt cx="1407" cy="1407"/>
          </a:xfrm>
        </p:grpSpPr>
        <p:sp>
          <p:nvSpPr>
            <p:cNvPr id="119"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120" name="Group 552"/>
            <p:cNvGrpSpPr>
              <a:grpSpLocks/>
            </p:cNvGrpSpPr>
            <p:nvPr/>
          </p:nvGrpSpPr>
          <p:grpSpPr bwMode="auto">
            <a:xfrm>
              <a:off x="476" y="3657"/>
              <a:ext cx="1051" cy="1051"/>
              <a:chOff x="-6064" y="-2209"/>
              <a:chExt cx="2212" cy="2211"/>
            </a:xfrm>
          </p:grpSpPr>
          <p:sp>
            <p:nvSpPr>
              <p:cNvPr id="121"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122" name="Group 554"/>
              <p:cNvGrpSpPr>
                <a:grpSpLocks/>
              </p:cNvGrpSpPr>
              <p:nvPr/>
            </p:nvGrpSpPr>
            <p:grpSpPr bwMode="auto">
              <a:xfrm>
                <a:off x="-6059" y="-2209"/>
                <a:ext cx="2207" cy="2211"/>
                <a:chOff x="-4063" y="-880"/>
                <a:chExt cx="2207" cy="2211"/>
              </a:xfrm>
            </p:grpSpPr>
            <p:grpSp>
              <p:nvGrpSpPr>
                <p:cNvPr id="123" name="Group 555"/>
                <p:cNvGrpSpPr>
                  <a:grpSpLocks/>
                </p:cNvGrpSpPr>
                <p:nvPr/>
              </p:nvGrpSpPr>
              <p:grpSpPr bwMode="auto">
                <a:xfrm>
                  <a:off x="-4063" y="-880"/>
                  <a:ext cx="2207" cy="2211"/>
                  <a:chOff x="-3927" y="-789"/>
                  <a:chExt cx="2207" cy="2211"/>
                </a:xfrm>
              </p:grpSpPr>
              <p:grpSp>
                <p:nvGrpSpPr>
                  <p:cNvPr id="139" name="Group 556"/>
                  <p:cNvGrpSpPr>
                    <a:grpSpLocks noChangeAspect="1"/>
                  </p:cNvGrpSpPr>
                  <p:nvPr/>
                </p:nvGrpSpPr>
                <p:grpSpPr bwMode="auto">
                  <a:xfrm>
                    <a:off x="-3927" y="-789"/>
                    <a:ext cx="2207" cy="2205"/>
                    <a:chOff x="165" y="695"/>
                    <a:chExt cx="1428" cy="1431"/>
                  </a:xfrm>
                </p:grpSpPr>
                <p:grpSp>
                  <p:nvGrpSpPr>
                    <p:cNvPr id="147" name="Group 557"/>
                    <p:cNvGrpSpPr>
                      <a:grpSpLocks noChangeAspect="1"/>
                    </p:cNvGrpSpPr>
                    <p:nvPr/>
                  </p:nvGrpSpPr>
                  <p:grpSpPr bwMode="auto">
                    <a:xfrm>
                      <a:off x="848" y="695"/>
                      <a:ext cx="56" cy="1431"/>
                      <a:chOff x="839" y="695"/>
                      <a:chExt cx="56" cy="1431"/>
                    </a:xfrm>
                  </p:grpSpPr>
                  <p:sp>
                    <p:nvSpPr>
                      <p:cNvPr id="151"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52"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48" name="Group 560"/>
                    <p:cNvGrpSpPr>
                      <a:grpSpLocks noChangeAspect="1"/>
                    </p:cNvGrpSpPr>
                    <p:nvPr/>
                  </p:nvGrpSpPr>
                  <p:grpSpPr bwMode="auto">
                    <a:xfrm rot="5400000">
                      <a:off x="850" y="697"/>
                      <a:ext cx="57" cy="1428"/>
                      <a:chOff x="842" y="704"/>
                      <a:chExt cx="57" cy="1428"/>
                    </a:xfrm>
                  </p:grpSpPr>
                  <p:sp>
                    <p:nvSpPr>
                      <p:cNvPr id="149"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50"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40" name="Group 563"/>
                  <p:cNvGrpSpPr>
                    <a:grpSpLocks noChangeAspect="1"/>
                  </p:cNvGrpSpPr>
                  <p:nvPr/>
                </p:nvGrpSpPr>
                <p:grpSpPr bwMode="auto">
                  <a:xfrm rot="2700000">
                    <a:off x="-3929" y="-784"/>
                    <a:ext cx="2209" cy="2203"/>
                    <a:chOff x="167" y="697"/>
                    <a:chExt cx="1430" cy="1430"/>
                  </a:xfrm>
                </p:grpSpPr>
                <p:grpSp>
                  <p:nvGrpSpPr>
                    <p:cNvPr id="141" name="Group 564"/>
                    <p:cNvGrpSpPr>
                      <a:grpSpLocks noChangeAspect="1"/>
                    </p:cNvGrpSpPr>
                    <p:nvPr/>
                  </p:nvGrpSpPr>
                  <p:grpSpPr bwMode="auto">
                    <a:xfrm>
                      <a:off x="852" y="697"/>
                      <a:ext cx="56" cy="1430"/>
                      <a:chOff x="843" y="697"/>
                      <a:chExt cx="56" cy="1430"/>
                    </a:xfrm>
                  </p:grpSpPr>
                  <p:sp>
                    <p:nvSpPr>
                      <p:cNvPr id="145"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46"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42" name="Group 567"/>
                    <p:cNvGrpSpPr>
                      <a:grpSpLocks noChangeAspect="1"/>
                    </p:cNvGrpSpPr>
                    <p:nvPr/>
                  </p:nvGrpSpPr>
                  <p:grpSpPr bwMode="auto">
                    <a:xfrm rot="5400000">
                      <a:off x="853" y="698"/>
                      <a:ext cx="58" cy="1430"/>
                      <a:chOff x="843" y="700"/>
                      <a:chExt cx="58" cy="1430"/>
                    </a:xfrm>
                  </p:grpSpPr>
                  <p:sp>
                    <p:nvSpPr>
                      <p:cNvPr id="143"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44"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124" name="Group 570"/>
                <p:cNvGrpSpPr>
                  <a:grpSpLocks/>
                </p:cNvGrpSpPr>
                <p:nvPr/>
              </p:nvGrpSpPr>
              <p:grpSpPr bwMode="auto">
                <a:xfrm rot="1320000">
                  <a:off x="-3744" y="-520"/>
                  <a:ext cx="1545" cy="1546"/>
                  <a:chOff x="-3929" y="-783"/>
                  <a:chExt cx="2208" cy="2208"/>
                </a:xfrm>
              </p:grpSpPr>
              <p:grpSp>
                <p:nvGrpSpPr>
                  <p:cNvPr id="125" name="Group 571"/>
                  <p:cNvGrpSpPr>
                    <a:grpSpLocks noChangeAspect="1"/>
                  </p:cNvGrpSpPr>
                  <p:nvPr/>
                </p:nvGrpSpPr>
                <p:grpSpPr bwMode="auto">
                  <a:xfrm>
                    <a:off x="-3928" y="-783"/>
                    <a:ext cx="2207" cy="2202"/>
                    <a:chOff x="165" y="699"/>
                    <a:chExt cx="1429" cy="1429"/>
                  </a:xfrm>
                </p:grpSpPr>
                <p:grpSp>
                  <p:nvGrpSpPr>
                    <p:cNvPr id="133" name="Group 572"/>
                    <p:cNvGrpSpPr>
                      <a:grpSpLocks noChangeAspect="1"/>
                    </p:cNvGrpSpPr>
                    <p:nvPr/>
                  </p:nvGrpSpPr>
                  <p:grpSpPr bwMode="auto">
                    <a:xfrm>
                      <a:off x="849" y="699"/>
                      <a:ext cx="57" cy="1429"/>
                      <a:chOff x="840" y="699"/>
                      <a:chExt cx="57" cy="1429"/>
                    </a:xfrm>
                  </p:grpSpPr>
                  <p:sp>
                    <p:nvSpPr>
                      <p:cNvPr id="137"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38"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34" name="Group 575"/>
                    <p:cNvGrpSpPr>
                      <a:grpSpLocks noChangeAspect="1"/>
                    </p:cNvGrpSpPr>
                    <p:nvPr/>
                  </p:nvGrpSpPr>
                  <p:grpSpPr bwMode="auto">
                    <a:xfrm rot="5400000">
                      <a:off x="851" y="699"/>
                      <a:ext cx="57" cy="1429"/>
                      <a:chOff x="845" y="702"/>
                      <a:chExt cx="57" cy="1429"/>
                    </a:xfrm>
                  </p:grpSpPr>
                  <p:sp>
                    <p:nvSpPr>
                      <p:cNvPr id="135"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36"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26" name="Group 578"/>
                  <p:cNvGrpSpPr>
                    <a:grpSpLocks noChangeAspect="1"/>
                  </p:cNvGrpSpPr>
                  <p:nvPr/>
                </p:nvGrpSpPr>
                <p:grpSpPr bwMode="auto">
                  <a:xfrm rot="2700000">
                    <a:off x="-3931" y="-781"/>
                    <a:ext cx="2208" cy="2204"/>
                    <a:chOff x="168" y="700"/>
                    <a:chExt cx="1429" cy="1430"/>
                  </a:xfrm>
                </p:grpSpPr>
                <p:grpSp>
                  <p:nvGrpSpPr>
                    <p:cNvPr id="127" name="Group 579"/>
                    <p:cNvGrpSpPr>
                      <a:grpSpLocks noChangeAspect="1"/>
                    </p:cNvGrpSpPr>
                    <p:nvPr/>
                  </p:nvGrpSpPr>
                  <p:grpSpPr bwMode="auto">
                    <a:xfrm>
                      <a:off x="852" y="700"/>
                      <a:ext cx="56" cy="1430"/>
                      <a:chOff x="843" y="700"/>
                      <a:chExt cx="56" cy="1430"/>
                    </a:xfrm>
                  </p:grpSpPr>
                  <p:sp>
                    <p:nvSpPr>
                      <p:cNvPr id="131"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32"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28" name="Group 582"/>
                    <p:cNvGrpSpPr>
                      <a:grpSpLocks noChangeAspect="1"/>
                    </p:cNvGrpSpPr>
                    <p:nvPr/>
                  </p:nvGrpSpPr>
                  <p:grpSpPr bwMode="auto">
                    <a:xfrm rot="5400000">
                      <a:off x="854" y="701"/>
                      <a:ext cx="57" cy="1429"/>
                      <a:chOff x="847" y="699"/>
                      <a:chExt cx="57" cy="1429"/>
                    </a:xfrm>
                  </p:grpSpPr>
                  <p:sp>
                    <p:nvSpPr>
                      <p:cNvPr id="129"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30"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153" name="Group 550"/>
          <p:cNvGrpSpPr>
            <a:grpSpLocks/>
          </p:cNvGrpSpPr>
          <p:nvPr/>
        </p:nvGrpSpPr>
        <p:grpSpPr bwMode="auto">
          <a:xfrm>
            <a:off x="7101910" y="3137789"/>
            <a:ext cx="394440" cy="326910"/>
            <a:chOff x="295" y="3475"/>
            <a:chExt cx="1407" cy="1407"/>
          </a:xfrm>
        </p:grpSpPr>
        <p:sp>
          <p:nvSpPr>
            <p:cNvPr id="15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155" name="Group 552"/>
            <p:cNvGrpSpPr>
              <a:grpSpLocks/>
            </p:cNvGrpSpPr>
            <p:nvPr/>
          </p:nvGrpSpPr>
          <p:grpSpPr bwMode="auto">
            <a:xfrm>
              <a:off x="476" y="3657"/>
              <a:ext cx="1051" cy="1051"/>
              <a:chOff x="-6064" y="-2209"/>
              <a:chExt cx="2212" cy="2211"/>
            </a:xfrm>
          </p:grpSpPr>
          <p:sp>
            <p:nvSpPr>
              <p:cNvPr id="156"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157" name="Group 554"/>
              <p:cNvGrpSpPr>
                <a:grpSpLocks/>
              </p:cNvGrpSpPr>
              <p:nvPr/>
            </p:nvGrpSpPr>
            <p:grpSpPr bwMode="auto">
              <a:xfrm>
                <a:off x="-6059" y="-2209"/>
                <a:ext cx="2207" cy="2211"/>
                <a:chOff x="-4063" y="-880"/>
                <a:chExt cx="2207" cy="2211"/>
              </a:xfrm>
            </p:grpSpPr>
            <p:grpSp>
              <p:nvGrpSpPr>
                <p:cNvPr id="158" name="Group 555"/>
                <p:cNvGrpSpPr>
                  <a:grpSpLocks/>
                </p:cNvGrpSpPr>
                <p:nvPr/>
              </p:nvGrpSpPr>
              <p:grpSpPr bwMode="auto">
                <a:xfrm>
                  <a:off x="-4063" y="-880"/>
                  <a:ext cx="2207" cy="2211"/>
                  <a:chOff x="-3927" y="-789"/>
                  <a:chExt cx="2207" cy="2211"/>
                </a:xfrm>
              </p:grpSpPr>
              <p:grpSp>
                <p:nvGrpSpPr>
                  <p:cNvPr id="174" name="Group 556"/>
                  <p:cNvGrpSpPr>
                    <a:grpSpLocks noChangeAspect="1"/>
                  </p:cNvGrpSpPr>
                  <p:nvPr/>
                </p:nvGrpSpPr>
                <p:grpSpPr bwMode="auto">
                  <a:xfrm>
                    <a:off x="-3927" y="-789"/>
                    <a:ext cx="2207" cy="2205"/>
                    <a:chOff x="165" y="695"/>
                    <a:chExt cx="1428" cy="1431"/>
                  </a:xfrm>
                </p:grpSpPr>
                <p:grpSp>
                  <p:nvGrpSpPr>
                    <p:cNvPr id="182" name="Group 557"/>
                    <p:cNvGrpSpPr>
                      <a:grpSpLocks noChangeAspect="1"/>
                    </p:cNvGrpSpPr>
                    <p:nvPr/>
                  </p:nvGrpSpPr>
                  <p:grpSpPr bwMode="auto">
                    <a:xfrm>
                      <a:off x="848" y="695"/>
                      <a:ext cx="56" cy="1431"/>
                      <a:chOff x="839" y="695"/>
                      <a:chExt cx="56" cy="1431"/>
                    </a:xfrm>
                  </p:grpSpPr>
                  <p:sp>
                    <p:nvSpPr>
                      <p:cNvPr id="186"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87"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83" name="Group 560"/>
                    <p:cNvGrpSpPr>
                      <a:grpSpLocks noChangeAspect="1"/>
                    </p:cNvGrpSpPr>
                    <p:nvPr/>
                  </p:nvGrpSpPr>
                  <p:grpSpPr bwMode="auto">
                    <a:xfrm rot="5400000">
                      <a:off x="850" y="697"/>
                      <a:ext cx="57" cy="1428"/>
                      <a:chOff x="842" y="704"/>
                      <a:chExt cx="57" cy="1428"/>
                    </a:xfrm>
                  </p:grpSpPr>
                  <p:sp>
                    <p:nvSpPr>
                      <p:cNvPr id="184"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85"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75" name="Group 563"/>
                  <p:cNvGrpSpPr>
                    <a:grpSpLocks noChangeAspect="1"/>
                  </p:cNvGrpSpPr>
                  <p:nvPr/>
                </p:nvGrpSpPr>
                <p:grpSpPr bwMode="auto">
                  <a:xfrm rot="2700000">
                    <a:off x="-3929" y="-784"/>
                    <a:ext cx="2209" cy="2203"/>
                    <a:chOff x="167" y="697"/>
                    <a:chExt cx="1430" cy="1430"/>
                  </a:xfrm>
                </p:grpSpPr>
                <p:grpSp>
                  <p:nvGrpSpPr>
                    <p:cNvPr id="176" name="Group 564"/>
                    <p:cNvGrpSpPr>
                      <a:grpSpLocks noChangeAspect="1"/>
                    </p:cNvGrpSpPr>
                    <p:nvPr/>
                  </p:nvGrpSpPr>
                  <p:grpSpPr bwMode="auto">
                    <a:xfrm>
                      <a:off x="852" y="697"/>
                      <a:ext cx="56" cy="1430"/>
                      <a:chOff x="843" y="697"/>
                      <a:chExt cx="56" cy="1430"/>
                    </a:xfrm>
                  </p:grpSpPr>
                  <p:sp>
                    <p:nvSpPr>
                      <p:cNvPr id="180"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81"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77" name="Group 567"/>
                    <p:cNvGrpSpPr>
                      <a:grpSpLocks noChangeAspect="1"/>
                    </p:cNvGrpSpPr>
                    <p:nvPr/>
                  </p:nvGrpSpPr>
                  <p:grpSpPr bwMode="auto">
                    <a:xfrm rot="5400000">
                      <a:off x="853" y="698"/>
                      <a:ext cx="58" cy="1430"/>
                      <a:chOff x="843" y="700"/>
                      <a:chExt cx="58" cy="1430"/>
                    </a:xfrm>
                  </p:grpSpPr>
                  <p:sp>
                    <p:nvSpPr>
                      <p:cNvPr id="178"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79"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159" name="Group 570"/>
                <p:cNvGrpSpPr>
                  <a:grpSpLocks/>
                </p:cNvGrpSpPr>
                <p:nvPr/>
              </p:nvGrpSpPr>
              <p:grpSpPr bwMode="auto">
                <a:xfrm rot="1320000">
                  <a:off x="-3744" y="-520"/>
                  <a:ext cx="1545" cy="1546"/>
                  <a:chOff x="-3929" y="-783"/>
                  <a:chExt cx="2208" cy="2208"/>
                </a:xfrm>
              </p:grpSpPr>
              <p:grpSp>
                <p:nvGrpSpPr>
                  <p:cNvPr id="160" name="Group 571"/>
                  <p:cNvGrpSpPr>
                    <a:grpSpLocks noChangeAspect="1"/>
                  </p:cNvGrpSpPr>
                  <p:nvPr/>
                </p:nvGrpSpPr>
                <p:grpSpPr bwMode="auto">
                  <a:xfrm>
                    <a:off x="-3928" y="-783"/>
                    <a:ext cx="2207" cy="2202"/>
                    <a:chOff x="165" y="699"/>
                    <a:chExt cx="1429" cy="1429"/>
                  </a:xfrm>
                </p:grpSpPr>
                <p:grpSp>
                  <p:nvGrpSpPr>
                    <p:cNvPr id="168" name="Group 572"/>
                    <p:cNvGrpSpPr>
                      <a:grpSpLocks noChangeAspect="1"/>
                    </p:cNvGrpSpPr>
                    <p:nvPr/>
                  </p:nvGrpSpPr>
                  <p:grpSpPr bwMode="auto">
                    <a:xfrm>
                      <a:off x="849" y="699"/>
                      <a:ext cx="57" cy="1429"/>
                      <a:chOff x="840" y="699"/>
                      <a:chExt cx="57" cy="1429"/>
                    </a:xfrm>
                  </p:grpSpPr>
                  <p:sp>
                    <p:nvSpPr>
                      <p:cNvPr id="172"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73"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69" name="Group 575"/>
                    <p:cNvGrpSpPr>
                      <a:grpSpLocks noChangeAspect="1"/>
                    </p:cNvGrpSpPr>
                    <p:nvPr/>
                  </p:nvGrpSpPr>
                  <p:grpSpPr bwMode="auto">
                    <a:xfrm rot="5400000">
                      <a:off x="851" y="699"/>
                      <a:ext cx="57" cy="1429"/>
                      <a:chOff x="845" y="702"/>
                      <a:chExt cx="57" cy="1429"/>
                    </a:xfrm>
                  </p:grpSpPr>
                  <p:sp>
                    <p:nvSpPr>
                      <p:cNvPr id="170"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71"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61" name="Group 578"/>
                  <p:cNvGrpSpPr>
                    <a:grpSpLocks noChangeAspect="1"/>
                  </p:cNvGrpSpPr>
                  <p:nvPr/>
                </p:nvGrpSpPr>
                <p:grpSpPr bwMode="auto">
                  <a:xfrm rot="2700000">
                    <a:off x="-3931" y="-781"/>
                    <a:ext cx="2208" cy="2204"/>
                    <a:chOff x="168" y="700"/>
                    <a:chExt cx="1429" cy="1430"/>
                  </a:xfrm>
                </p:grpSpPr>
                <p:grpSp>
                  <p:nvGrpSpPr>
                    <p:cNvPr id="162" name="Group 579"/>
                    <p:cNvGrpSpPr>
                      <a:grpSpLocks noChangeAspect="1"/>
                    </p:cNvGrpSpPr>
                    <p:nvPr/>
                  </p:nvGrpSpPr>
                  <p:grpSpPr bwMode="auto">
                    <a:xfrm>
                      <a:off x="852" y="700"/>
                      <a:ext cx="56" cy="1430"/>
                      <a:chOff x="843" y="700"/>
                      <a:chExt cx="56" cy="1430"/>
                    </a:xfrm>
                  </p:grpSpPr>
                  <p:sp>
                    <p:nvSpPr>
                      <p:cNvPr id="166"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67"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63" name="Group 582"/>
                    <p:cNvGrpSpPr>
                      <a:grpSpLocks noChangeAspect="1"/>
                    </p:cNvGrpSpPr>
                    <p:nvPr/>
                  </p:nvGrpSpPr>
                  <p:grpSpPr bwMode="auto">
                    <a:xfrm rot="5400000">
                      <a:off x="854" y="701"/>
                      <a:ext cx="57" cy="1429"/>
                      <a:chOff x="847" y="699"/>
                      <a:chExt cx="57" cy="1429"/>
                    </a:xfrm>
                  </p:grpSpPr>
                  <p:sp>
                    <p:nvSpPr>
                      <p:cNvPr id="164"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65"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188" name="Group 550"/>
          <p:cNvGrpSpPr>
            <a:grpSpLocks/>
          </p:cNvGrpSpPr>
          <p:nvPr/>
        </p:nvGrpSpPr>
        <p:grpSpPr bwMode="auto">
          <a:xfrm>
            <a:off x="2991356" y="2739272"/>
            <a:ext cx="431264" cy="534693"/>
            <a:chOff x="295" y="3475"/>
            <a:chExt cx="1407" cy="1407"/>
          </a:xfrm>
        </p:grpSpPr>
        <p:sp>
          <p:nvSpPr>
            <p:cNvPr id="189"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190" name="Group 552"/>
            <p:cNvGrpSpPr>
              <a:grpSpLocks/>
            </p:cNvGrpSpPr>
            <p:nvPr/>
          </p:nvGrpSpPr>
          <p:grpSpPr bwMode="auto">
            <a:xfrm>
              <a:off x="476" y="3657"/>
              <a:ext cx="1051" cy="1051"/>
              <a:chOff x="-6064" y="-2209"/>
              <a:chExt cx="2212" cy="2211"/>
            </a:xfrm>
          </p:grpSpPr>
          <p:sp>
            <p:nvSpPr>
              <p:cNvPr id="191"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192" name="Group 554"/>
              <p:cNvGrpSpPr>
                <a:grpSpLocks/>
              </p:cNvGrpSpPr>
              <p:nvPr/>
            </p:nvGrpSpPr>
            <p:grpSpPr bwMode="auto">
              <a:xfrm>
                <a:off x="-6059" y="-2209"/>
                <a:ext cx="2207" cy="2211"/>
                <a:chOff x="-4063" y="-880"/>
                <a:chExt cx="2207" cy="2211"/>
              </a:xfrm>
            </p:grpSpPr>
            <p:grpSp>
              <p:nvGrpSpPr>
                <p:cNvPr id="193" name="Group 555"/>
                <p:cNvGrpSpPr>
                  <a:grpSpLocks/>
                </p:cNvGrpSpPr>
                <p:nvPr/>
              </p:nvGrpSpPr>
              <p:grpSpPr bwMode="auto">
                <a:xfrm>
                  <a:off x="-4063" y="-880"/>
                  <a:ext cx="2207" cy="2211"/>
                  <a:chOff x="-3927" y="-789"/>
                  <a:chExt cx="2207" cy="2211"/>
                </a:xfrm>
              </p:grpSpPr>
              <p:grpSp>
                <p:nvGrpSpPr>
                  <p:cNvPr id="209" name="Group 556"/>
                  <p:cNvGrpSpPr>
                    <a:grpSpLocks noChangeAspect="1"/>
                  </p:cNvGrpSpPr>
                  <p:nvPr/>
                </p:nvGrpSpPr>
                <p:grpSpPr bwMode="auto">
                  <a:xfrm>
                    <a:off x="-3927" y="-789"/>
                    <a:ext cx="2207" cy="2205"/>
                    <a:chOff x="165" y="695"/>
                    <a:chExt cx="1428" cy="1431"/>
                  </a:xfrm>
                </p:grpSpPr>
                <p:grpSp>
                  <p:nvGrpSpPr>
                    <p:cNvPr id="217" name="Group 557"/>
                    <p:cNvGrpSpPr>
                      <a:grpSpLocks noChangeAspect="1"/>
                    </p:cNvGrpSpPr>
                    <p:nvPr/>
                  </p:nvGrpSpPr>
                  <p:grpSpPr bwMode="auto">
                    <a:xfrm>
                      <a:off x="848" y="695"/>
                      <a:ext cx="56" cy="1431"/>
                      <a:chOff x="839" y="695"/>
                      <a:chExt cx="56" cy="1431"/>
                    </a:xfrm>
                  </p:grpSpPr>
                  <p:sp>
                    <p:nvSpPr>
                      <p:cNvPr id="221"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22"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18" name="Group 560"/>
                    <p:cNvGrpSpPr>
                      <a:grpSpLocks noChangeAspect="1"/>
                    </p:cNvGrpSpPr>
                    <p:nvPr/>
                  </p:nvGrpSpPr>
                  <p:grpSpPr bwMode="auto">
                    <a:xfrm rot="5400000">
                      <a:off x="850" y="697"/>
                      <a:ext cx="57" cy="1428"/>
                      <a:chOff x="842" y="704"/>
                      <a:chExt cx="57" cy="1428"/>
                    </a:xfrm>
                  </p:grpSpPr>
                  <p:sp>
                    <p:nvSpPr>
                      <p:cNvPr id="219"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20"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210" name="Group 563"/>
                  <p:cNvGrpSpPr>
                    <a:grpSpLocks noChangeAspect="1"/>
                  </p:cNvGrpSpPr>
                  <p:nvPr/>
                </p:nvGrpSpPr>
                <p:grpSpPr bwMode="auto">
                  <a:xfrm rot="2700000">
                    <a:off x="-3929" y="-784"/>
                    <a:ext cx="2209" cy="2203"/>
                    <a:chOff x="167" y="697"/>
                    <a:chExt cx="1430" cy="1430"/>
                  </a:xfrm>
                </p:grpSpPr>
                <p:grpSp>
                  <p:nvGrpSpPr>
                    <p:cNvPr id="211" name="Group 564"/>
                    <p:cNvGrpSpPr>
                      <a:grpSpLocks noChangeAspect="1"/>
                    </p:cNvGrpSpPr>
                    <p:nvPr/>
                  </p:nvGrpSpPr>
                  <p:grpSpPr bwMode="auto">
                    <a:xfrm>
                      <a:off x="852" y="697"/>
                      <a:ext cx="56" cy="1430"/>
                      <a:chOff x="843" y="697"/>
                      <a:chExt cx="56" cy="1430"/>
                    </a:xfrm>
                  </p:grpSpPr>
                  <p:sp>
                    <p:nvSpPr>
                      <p:cNvPr id="215"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16"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12" name="Group 567"/>
                    <p:cNvGrpSpPr>
                      <a:grpSpLocks noChangeAspect="1"/>
                    </p:cNvGrpSpPr>
                    <p:nvPr/>
                  </p:nvGrpSpPr>
                  <p:grpSpPr bwMode="auto">
                    <a:xfrm rot="5400000">
                      <a:off x="853" y="698"/>
                      <a:ext cx="58" cy="1430"/>
                      <a:chOff x="843" y="700"/>
                      <a:chExt cx="58" cy="1430"/>
                    </a:xfrm>
                  </p:grpSpPr>
                  <p:sp>
                    <p:nvSpPr>
                      <p:cNvPr id="213"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14"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194" name="Group 570"/>
                <p:cNvGrpSpPr>
                  <a:grpSpLocks/>
                </p:cNvGrpSpPr>
                <p:nvPr/>
              </p:nvGrpSpPr>
              <p:grpSpPr bwMode="auto">
                <a:xfrm rot="1320000">
                  <a:off x="-3744" y="-520"/>
                  <a:ext cx="1545" cy="1546"/>
                  <a:chOff x="-3929" y="-783"/>
                  <a:chExt cx="2208" cy="2208"/>
                </a:xfrm>
              </p:grpSpPr>
              <p:grpSp>
                <p:nvGrpSpPr>
                  <p:cNvPr id="195" name="Group 571"/>
                  <p:cNvGrpSpPr>
                    <a:grpSpLocks noChangeAspect="1"/>
                  </p:cNvGrpSpPr>
                  <p:nvPr/>
                </p:nvGrpSpPr>
                <p:grpSpPr bwMode="auto">
                  <a:xfrm>
                    <a:off x="-3928" y="-783"/>
                    <a:ext cx="2207" cy="2202"/>
                    <a:chOff x="165" y="699"/>
                    <a:chExt cx="1429" cy="1429"/>
                  </a:xfrm>
                </p:grpSpPr>
                <p:grpSp>
                  <p:nvGrpSpPr>
                    <p:cNvPr id="203" name="Group 572"/>
                    <p:cNvGrpSpPr>
                      <a:grpSpLocks noChangeAspect="1"/>
                    </p:cNvGrpSpPr>
                    <p:nvPr/>
                  </p:nvGrpSpPr>
                  <p:grpSpPr bwMode="auto">
                    <a:xfrm>
                      <a:off x="849" y="699"/>
                      <a:ext cx="57" cy="1429"/>
                      <a:chOff x="840" y="699"/>
                      <a:chExt cx="57" cy="1429"/>
                    </a:xfrm>
                  </p:grpSpPr>
                  <p:sp>
                    <p:nvSpPr>
                      <p:cNvPr id="207"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08"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04" name="Group 575"/>
                    <p:cNvGrpSpPr>
                      <a:grpSpLocks noChangeAspect="1"/>
                    </p:cNvGrpSpPr>
                    <p:nvPr/>
                  </p:nvGrpSpPr>
                  <p:grpSpPr bwMode="auto">
                    <a:xfrm rot="5400000">
                      <a:off x="851" y="699"/>
                      <a:ext cx="57" cy="1429"/>
                      <a:chOff x="845" y="702"/>
                      <a:chExt cx="57" cy="1429"/>
                    </a:xfrm>
                  </p:grpSpPr>
                  <p:sp>
                    <p:nvSpPr>
                      <p:cNvPr id="205"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06"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96" name="Group 578"/>
                  <p:cNvGrpSpPr>
                    <a:grpSpLocks noChangeAspect="1"/>
                  </p:cNvGrpSpPr>
                  <p:nvPr/>
                </p:nvGrpSpPr>
                <p:grpSpPr bwMode="auto">
                  <a:xfrm rot="2700000">
                    <a:off x="-3931" y="-781"/>
                    <a:ext cx="2208" cy="2204"/>
                    <a:chOff x="168" y="700"/>
                    <a:chExt cx="1429" cy="1430"/>
                  </a:xfrm>
                </p:grpSpPr>
                <p:grpSp>
                  <p:nvGrpSpPr>
                    <p:cNvPr id="197" name="Group 579"/>
                    <p:cNvGrpSpPr>
                      <a:grpSpLocks noChangeAspect="1"/>
                    </p:cNvGrpSpPr>
                    <p:nvPr/>
                  </p:nvGrpSpPr>
                  <p:grpSpPr bwMode="auto">
                    <a:xfrm>
                      <a:off x="852" y="700"/>
                      <a:ext cx="56" cy="1430"/>
                      <a:chOff x="843" y="700"/>
                      <a:chExt cx="56" cy="1430"/>
                    </a:xfrm>
                  </p:grpSpPr>
                  <p:sp>
                    <p:nvSpPr>
                      <p:cNvPr id="201"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02"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98" name="Group 582"/>
                    <p:cNvGrpSpPr>
                      <a:grpSpLocks noChangeAspect="1"/>
                    </p:cNvGrpSpPr>
                    <p:nvPr/>
                  </p:nvGrpSpPr>
                  <p:grpSpPr bwMode="auto">
                    <a:xfrm rot="5400000">
                      <a:off x="854" y="701"/>
                      <a:ext cx="57" cy="1429"/>
                      <a:chOff x="847" y="699"/>
                      <a:chExt cx="57" cy="1429"/>
                    </a:xfrm>
                  </p:grpSpPr>
                  <p:sp>
                    <p:nvSpPr>
                      <p:cNvPr id="199"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00"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223" name="Group 550"/>
          <p:cNvGrpSpPr>
            <a:grpSpLocks/>
          </p:cNvGrpSpPr>
          <p:nvPr/>
        </p:nvGrpSpPr>
        <p:grpSpPr bwMode="auto">
          <a:xfrm>
            <a:off x="1318214" y="1595300"/>
            <a:ext cx="531398" cy="410178"/>
            <a:chOff x="295" y="3475"/>
            <a:chExt cx="1407" cy="1407"/>
          </a:xfrm>
        </p:grpSpPr>
        <p:sp>
          <p:nvSpPr>
            <p:cNvPr id="22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225" name="Group 552"/>
            <p:cNvGrpSpPr>
              <a:grpSpLocks/>
            </p:cNvGrpSpPr>
            <p:nvPr/>
          </p:nvGrpSpPr>
          <p:grpSpPr bwMode="auto">
            <a:xfrm>
              <a:off x="476" y="3657"/>
              <a:ext cx="1051" cy="1051"/>
              <a:chOff x="-6064" y="-2209"/>
              <a:chExt cx="2212" cy="2211"/>
            </a:xfrm>
          </p:grpSpPr>
          <p:sp>
            <p:nvSpPr>
              <p:cNvPr id="226"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227" name="Group 554"/>
              <p:cNvGrpSpPr>
                <a:grpSpLocks/>
              </p:cNvGrpSpPr>
              <p:nvPr/>
            </p:nvGrpSpPr>
            <p:grpSpPr bwMode="auto">
              <a:xfrm>
                <a:off x="-6059" y="-2209"/>
                <a:ext cx="2207" cy="2211"/>
                <a:chOff x="-4063" y="-880"/>
                <a:chExt cx="2207" cy="2211"/>
              </a:xfrm>
            </p:grpSpPr>
            <p:grpSp>
              <p:nvGrpSpPr>
                <p:cNvPr id="228" name="Group 555"/>
                <p:cNvGrpSpPr>
                  <a:grpSpLocks/>
                </p:cNvGrpSpPr>
                <p:nvPr/>
              </p:nvGrpSpPr>
              <p:grpSpPr bwMode="auto">
                <a:xfrm>
                  <a:off x="-4063" y="-880"/>
                  <a:ext cx="2207" cy="2211"/>
                  <a:chOff x="-3927" y="-789"/>
                  <a:chExt cx="2207" cy="2211"/>
                </a:xfrm>
              </p:grpSpPr>
              <p:grpSp>
                <p:nvGrpSpPr>
                  <p:cNvPr id="244" name="Group 556"/>
                  <p:cNvGrpSpPr>
                    <a:grpSpLocks noChangeAspect="1"/>
                  </p:cNvGrpSpPr>
                  <p:nvPr/>
                </p:nvGrpSpPr>
                <p:grpSpPr bwMode="auto">
                  <a:xfrm>
                    <a:off x="-3927" y="-789"/>
                    <a:ext cx="2207" cy="2205"/>
                    <a:chOff x="165" y="695"/>
                    <a:chExt cx="1428" cy="1431"/>
                  </a:xfrm>
                </p:grpSpPr>
                <p:grpSp>
                  <p:nvGrpSpPr>
                    <p:cNvPr id="252" name="Group 557"/>
                    <p:cNvGrpSpPr>
                      <a:grpSpLocks noChangeAspect="1"/>
                    </p:cNvGrpSpPr>
                    <p:nvPr/>
                  </p:nvGrpSpPr>
                  <p:grpSpPr bwMode="auto">
                    <a:xfrm>
                      <a:off x="848" y="695"/>
                      <a:ext cx="56" cy="1431"/>
                      <a:chOff x="839" y="695"/>
                      <a:chExt cx="56" cy="1431"/>
                    </a:xfrm>
                  </p:grpSpPr>
                  <p:sp>
                    <p:nvSpPr>
                      <p:cNvPr id="256"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57"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53" name="Group 560"/>
                    <p:cNvGrpSpPr>
                      <a:grpSpLocks noChangeAspect="1"/>
                    </p:cNvGrpSpPr>
                    <p:nvPr/>
                  </p:nvGrpSpPr>
                  <p:grpSpPr bwMode="auto">
                    <a:xfrm rot="5400000">
                      <a:off x="850" y="697"/>
                      <a:ext cx="57" cy="1428"/>
                      <a:chOff x="842" y="704"/>
                      <a:chExt cx="57" cy="1428"/>
                    </a:xfrm>
                  </p:grpSpPr>
                  <p:sp>
                    <p:nvSpPr>
                      <p:cNvPr id="254"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55"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245" name="Group 563"/>
                  <p:cNvGrpSpPr>
                    <a:grpSpLocks noChangeAspect="1"/>
                  </p:cNvGrpSpPr>
                  <p:nvPr/>
                </p:nvGrpSpPr>
                <p:grpSpPr bwMode="auto">
                  <a:xfrm rot="2700000">
                    <a:off x="-3929" y="-784"/>
                    <a:ext cx="2209" cy="2203"/>
                    <a:chOff x="167" y="697"/>
                    <a:chExt cx="1430" cy="1430"/>
                  </a:xfrm>
                </p:grpSpPr>
                <p:grpSp>
                  <p:nvGrpSpPr>
                    <p:cNvPr id="246" name="Group 564"/>
                    <p:cNvGrpSpPr>
                      <a:grpSpLocks noChangeAspect="1"/>
                    </p:cNvGrpSpPr>
                    <p:nvPr/>
                  </p:nvGrpSpPr>
                  <p:grpSpPr bwMode="auto">
                    <a:xfrm>
                      <a:off x="852" y="697"/>
                      <a:ext cx="56" cy="1430"/>
                      <a:chOff x="843" y="697"/>
                      <a:chExt cx="56" cy="1430"/>
                    </a:xfrm>
                  </p:grpSpPr>
                  <p:sp>
                    <p:nvSpPr>
                      <p:cNvPr id="250"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51"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47" name="Group 567"/>
                    <p:cNvGrpSpPr>
                      <a:grpSpLocks noChangeAspect="1"/>
                    </p:cNvGrpSpPr>
                    <p:nvPr/>
                  </p:nvGrpSpPr>
                  <p:grpSpPr bwMode="auto">
                    <a:xfrm rot="5400000">
                      <a:off x="853" y="698"/>
                      <a:ext cx="58" cy="1430"/>
                      <a:chOff x="843" y="700"/>
                      <a:chExt cx="58" cy="1430"/>
                    </a:xfrm>
                  </p:grpSpPr>
                  <p:sp>
                    <p:nvSpPr>
                      <p:cNvPr id="248"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49"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229" name="Group 570"/>
                <p:cNvGrpSpPr>
                  <a:grpSpLocks/>
                </p:cNvGrpSpPr>
                <p:nvPr/>
              </p:nvGrpSpPr>
              <p:grpSpPr bwMode="auto">
                <a:xfrm rot="1320000">
                  <a:off x="-3744" y="-520"/>
                  <a:ext cx="1545" cy="1546"/>
                  <a:chOff x="-3929" y="-783"/>
                  <a:chExt cx="2208" cy="2208"/>
                </a:xfrm>
              </p:grpSpPr>
              <p:grpSp>
                <p:nvGrpSpPr>
                  <p:cNvPr id="230" name="Group 571"/>
                  <p:cNvGrpSpPr>
                    <a:grpSpLocks noChangeAspect="1"/>
                  </p:cNvGrpSpPr>
                  <p:nvPr/>
                </p:nvGrpSpPr>
                <p:grpSpPr bwMode="auto">
                  <a:xfrm>
                    <a:off x="-3928" y="-783"/>
                    <a:ext cx="2207" cy="2202"/>
                    <a:chOff x="165" y="699"/>
                    <a:chExt cx="1429" cy="1429"/>
                  </a:xfrm>
                </p:grpSpPr>
                <p:grpSp>
                  <p:nvGrpSpPr>
                    <p:cNvPr id="238" name="Group 572"/>
                    <p:cNvGrpSpPr>
                      <a:grpSpLocks noChangeAspect="1"/>
                    </p:cNvGrpSpPr>
                    <p:nvPr/>
                  </p:nvGrpSpPr>
                  <p:grpSpPr bwMode="auto">
                    <a:xfrm>
                      <a:off x="849" y="699"/>
                      <a:ext cx="57" cy="1429"/>
                      <a:chOff x="840" y="699"/>
                      <a:chExt cx="57" cy="1429"/>
                    </a:xfrm>
                  </p:grpSpPr>
                  <p:sp>
                    <p:nvSpPr>
                      <p:cNvPr id="242"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43"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39" name="Group 575"/>
                    <p:cNvGrpSpPr>
                      <a:grpSpLocks noChangeAspect="1"/>
                    </p:cNvGrpSpPr>
                    <p:nvPr/>
                  </p:nvGrpSpPr>
                  <p:grpSpPr bwMode="auto">
                    <a:xfrm rot="5400000">
                      <a:off x="851" y="699"/>
                      <a:ext cx="57" cy="1429"/>
                      <a:chOff x="845" y="702"/>
                      <a:chExt cx="57" cy="1429"/>
                    </a:xfrm>
                  </p:grpSpPr>
                  <p:sp>
                    <p:nvSpPr>
                      <p:cNvPr id="240"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41"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231" name="Group 578"/>
                  <p:cNvGrpSpPr>
                    <a:grpSpLocks noChangeAspect="1"/>
                  </p:cNvGrpSpPr>
                  <p:nvPr/>
                </p:nvGrpSpPr>
                <p:grpSpPr bwMode="auto">
                  <a:xfrm rot="2700000">
                    <a:off x="-3931" y="-781"/>
                    <a:ext cx="2208" cy="2204"/>
                    <a:chOff x="168" y="700"/>
                    <a:chExt cx="1429" cy="1430"/>
                  </a:xfrm>
                </p:grpSpPr>
                <p:grpSp>
                  <p:nvGrpSpPr>
                    <p:cNvPr id="232" name="Group 579"/>
                    <p:cNvGrpSpPr>
                      <a:grpSpLocks noChangeAspect="1"/>
                    </p:cNvGrpSpPr>
                    <p:nvPr/>
                  </p:nvGrpSpPr>
                  <p:grpSpPr bwMode="auto">
                    <a:xfrm>
                      <a:off x="852" y="700"/>
                      <a:ext cx="56" cy="1430"/>
                      <a:chOff x="843" y="700"/>
                      <a:chExt cx="56" cy="1430"/>
                    </a:xfrm>
                  </p:grpSpPr>
                  <p:sp>
                    <p:nvSpPr>
                      <p:cNvPr id="236"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37"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33" name="Group 582"/>
                    <p:cNvGrpSpPr>
                      <a:grpSpLocks noChangeAspect="1"/>
                    </p:cNvGrpSpPr>
                    <p:nvPr/>
                  </p:nvGrpSpPr>
                  <p:grpSpPr bwMode="auto">
                    <a:xfrm rot="5400000">
                      <a:off x="854" y="701"/>
                      <a:ext cx="57" cy="1429"/>
                      <a:chOff x="847" y="699"/>
                      <a:chExt cx="57" cy="1429"/>
                    </a:xfrm>
                  </p:grpSpPr>
                  <p:sp>
                    <p:nvSpPr>
                      <p:cNvPr id="234"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35"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spTree>
    <p:extLst>
      <p:ext uri="{BB962C8B-B14F-4D97-AF65-F5344CB8AC3E}">
        <p14:creationId xmlns:p14="http://schemas.microsoft.com/office/powerpoint/2010/main" val="14661608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600" fill="hold"/>
                                            <p:tgtEl>
                                              <p:spTgt spid="5"/>
                                            </p:tgtEl>
                                            <p:attrNameLst>
                                              <p:attrName>ppt_x</p:attrName>
                                            </p:attrNameLst>
                                          </p:cBhvr>
                                          <p:tavLst>
                                            <p:tav tm="0">
                                              <p:val>
                                                <p:strVal val="0-#ppt_w/2"/>
                                              </p:val>
                                            </p:tav>
                                            <p:tav tm="100000">
                                              <p:val>
                                                <p:strVal val="#ppt_x"/>
                                              </p:val>
                                            </p:tav>
                                          </p:tavLst>
                                        </p:anim>
                                        <p:anim calcmode="lin" valueType="num">
                                          <p:cBhvr additive="base">
                                            <p:cTn id="8" dur="26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0" fill="hold"/>
                                            <p:tgtEl>
                                              <p:spTgt spid="11"/>
                                            </p:tgtEl>
                                            <p:attrNameLst>
                                              <p:attrName>ppt_x</p:attrName>
                                            </p:attrNameLst>
                                          </p:cBhvr>
                                          <p:tavLst>
                                            <p:tav tm="0">
                                              <p:val>
                                                <p:strVal val="0-#ppt_w/2"/>
                                              </p:val>
                                            </p:tav>
                                            <p:tav tm="100000">
                                              <p:val>
                                                <p:strVal val="#ppt_x"/>
                                              </p:val>
                                            </p:tav>
                                          </p:tavLst>
                                        </p:anim>
                                        <p:anim calcmode="lin" valueType="num">
                                          <p:cBhvr additive="base">
                                            <p:cTn id="12" dur="2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300" fill="hold"/>
                                            <p:tgtEl>
                                              <p:spTgt spid="6"/>
                                            </p:tgtEl>
                                            <p:attrNameLst>
                                              <p:attrName>ppt_x</p:attrName>
                                            </p:attrNameLst>
                                          </p:cBhvr>
                                          <p:tavLst>
                                            <p:tav tm="0">
                                              <p:val>
                                                <p:strVal val="0-#ppt_w/2"/>
                                              </p:val>
                                            </p:tav>
                                            <p:tav tm="100000">
                                              <p:val>
                                                <p:strVal val="#ppt_x"/>
                                              </p:val>
                                            </p:tav>
                                          </p:tavLst>
                                        </p:anim>
                                        <p:anim calcmode="lin" valueType="num">
                                          <p:cBhvr additive="base">
                                            <p:cTn id="16" dur="4300" fill="hold"/>
                                            <p:tgtEl>
                                              <p:spTgt spid="6"/>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140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1000"/>
                                            <p:tgtEl>
                                              <p:spTgt spid="8"/>
                                            </p:tgtEl>
                                          </p:cBhvr>
                                        </p:animEffect>
                                      </p:childTnLst>
                                    </p:cTn>
                                  </p:par>
                                  <p:par>
                                    <p:cTn id="20" presetID="2" presetClass="entr" presetSubtype="4" fill="hold" grpId="0" nodeType="withEffect" p14:presetBounceEnd="44000">
                                      <p:stCondLst>
                                        <p:cond delay="2500"/>
                                      </p:stCondLst>
                                      <p:childTnLst>
                                        <p:set>
                                          <p:cBhvr>
                                            <p:cTn id="21" dur="1" fill="hold">
                                              <p:stCondLst>
                                                <p:cond delay="0"/>
                                              </p:stCondLst>
                                            </p:cTn>
                                            <p:tgtEl>
                                              <p:spTgt spid="9"/>
                                            </p:tgtEl>
                                            <p:attrNameLst>
                                              <p:attrName>style.visibility</p:attrName>
                                            </p:attrNameLst>
                                          </p:cBhvr>
                                          <p:to>
                                            <p:strVal val="visible"/>
                                          </p:to>
                                        </p:set>
                                        <p:anim calcmode="lin" valueType="num" p14:bounceEnd="44000">
                                          <p:cBhvr additive="base">
                                            <p:cTn id="22" dur="11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3" dur="1100" fill="hold"/>
                                            <p:tgtEl>
                                              <p:spTgt spid="9"/>
                                            </p:tgtEl>
                                            <p:attrNameLst>
                                              <p:attrName>ppt_y</p:attrName>
                                            </p:attrNameLst>
                                          </p:cBhvr>
                                          <p:tavLst>
                                            <p:tav tm="0">
                                              <p:val>
                                                <p:strVal val="1+#ppt_h/2"/>
                                              </p:val>
                                            </p:tav>
                                            <p:tav tm="100000">
                                              <p:val>
                                                <p:strVal val="#ppt_y"/>
                                              </p:val>
                                            </p:tav>
                                          </p:tavLst>
                                        </p:anim>
                                      </p:childTnLst>
                                    </p:cTn>
                                  </p:par>
                                  <p:par>
                                    <p:cTn id="24" presetID="16" presetClass="entr" presetSubtype="21" fill="hold" grpId="0" nodeType="withEffect">
                                      <p:stCondLst>
                                        <p:cond delay="370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1500"/>
                                            <p:tgtEl>
                                              <p:spTgt spid="10"/>
                                            </p:tgtEl>
                                          </p:cBhvr>
                                        </p:animEffect>
                                      </p:childTnLst>
                                    </p:cTn>
                                  </p:par>
                                </p:childTnLst>
                              </p:cTn>
                            </p:par>
                            <p:par>
                              <p:cTn id="27" fill="hold">
                                <p:stCondLst>
                                  <p:cond delay="5300"/>
                                </p:stCondLst>
                                <p:childTnLst>
                                  <p:par>
                                    <p:cTn id="28" presetID="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par>
                              <p:cTn id="30" fill="hold">
                                <p:stCondLst>
                                  <p:cond delay="5300"/>
                                </p:stCondLst>
                                <p:childTnLst>
                                  <p:par>
                                    <p:cTn id="31" presetID="6" presetClass="emph" presetSubtype="0" fill="hold" nodeType="afterEffect">
                                      <p:stCondLst>
                                        <p:cond delay="0"/>
                                      </p:stCondLst>
                                      <p:childTnLst>
                                        <p:animScale>
                                          <p:cBhvr>
                                            <p:cTn id="32" dur="2000" fill="hold"/>
                                            <p:tgtEl>
                                              <p:spTgt spid="13"/>
                                            </p:tgtEl>
                                          </p:cBhvr>
                                          <p:by x="400000" y="400000"/>
                                        </p:animScale>
                                      </p:childTnLst>
                                    </p:cTn>
                                  </p:par>
                                  <p:par>
                                    <p:cTn id="33" presetID="6" presetClass="emph" presetSubtype="0" autoRev="1" fill="hold" nodeType="withEffect">
                                      <p:stCondLst>
                                        <p:cond delay="0"/>
                                      </p:stCondLst>
                                      <p:childTnLst>
                                        <p:animScale>
                                          <p:cBhvr>
                                            <p:cTn id="34" dur="3000" fill="hold"/>
                                            <p:tgtEl>
                                              <p:spTgt spid="13"/>
                                            </p:tgtEl>
                                          </p:cBhvr>
                                          <p:by x="400000" y="400000"/>
                                        </p:animScale>
                                      </p:childTnLst>
                                    </p:cTn>
                                  </p:par>
                                  <p:par>
                                    <p:cTn id="35" presetID="10" presetClass="exit" presetSubtype="0" fill="hold" nodeType="withEffect">
                                      <p:stCondLst>
                                        <p:cond delay="0"/>
                                      </p:stCondLst>
                                      <p:childTnLst>
                                        <p:animEffect transition="out" filter="fade">
                                          <p:cBhvr>
                                            <p:cTn id="36" dur="4600"/>
                                            <p:tgtEl>
                                              <p:spTgt spid="13"/>
                                            </p:tgtEl>
                                          </p:cBhvr>
                                        </p:animEffect>
                                        <p:set>
                                          <p:cBhvr>
                                            <p:cTn id="37" dur="1" fill="hold">
                                              <p:stCondLst>
                                                <p:cond delay="4599"/>
                                              </p:stCondLst>
                                            </p:cTn>
                                            <p:tgtEl>
                                              <p:spTgt spid="13"/>
                                            </p:tgtEl>
                                            <p:attrNameLst>
                                              <p:attrName>style.visibility</p:attrName>
                                            </p:attrNameLst>
                                          </p:cBhvr>
                                          <p:to>
                                            <p:strVal val="hidden"/>
                                          </p:to>
                                        </p:set>
                                      </p:childTnLst>
                                    </p:cTn>
                                  </p:par>
                                  <p:par>
                                    <p:cTn id="38" presetID="10" presetClass="entr" presetSubtype="0" repeatCount="300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1000"/>
                                            <p:tgtEl>
                                              <p:spTgt spid="48"/>
                                            </p:tgtEl>
                                          </p:cBhvr>
                                        </p:animEffect>
                                      </p:childTnLst>
                                    </p:cTn>
                                  </p:par>
                                  <p:par>
                                    <p:cTn id="41" presetID="6" presetClass="emph" presetSubtype="0" repeatCount="3000" fill="hold" nodeType="withEffect">
                                      <p:stCondLst>
                                        <p:cond delay="0"/>
                                      </p:stCondLst>
                                      <p:childTnLst>
                                        <p:animScale>
                                          <p:cBhvr>
                                            <p:cTn id="42" dur="1000" fill="hold"/>
                                            <p:tgtEl>
                                              <p:spTgt spid="48"/>
                                            </p:tgtEl>
                                          </p:cBhvr>
                                          <p:by x="400000" y="400000"/>
                                        </p:animScale>
                                      </p:childTnLst>
                                    </p:cTn>
                                  </p:par>
                                  <p:par>
                                    <p:cTn id="43" presetID="6" presetClass="emph" presetSubtype="0" repeatCount="3000" autoRev="1" fill="hold" nodeType="withEffect">
                                      <p:stCondLst>
                                        <p:cond delay="250"/>
                                      </p:stCondLst>
                                      <p:childTnLst>
                                        <p:animScale>
                                          <p:cBhvr>
                                            <p:cTn id="44" dur="1000" fill="hold"/>
                                            <p:tgtEl>
                                              <p:spTgt spid="48"/>
                                            </p:tgtEl>
                                          </p:cBhvr>
                                          <p:by x="400000" y="400000"/>
                                        </p:animScale>
                                      </p:childTnLst>
                                    </p:cTn>
                                  </p:par>
                                  <p:par>
                                    <p:cTn id="45" presetID="10" presetClass="exit" presetSubtype="0" repeatCount="3000" fill="hold" nodeType="withEffect">
                                      <p:stCondLst>
                                        <p:cond delay="0"/>
                                      </p:stCondLst>
                                      <p:childTnLst>
                                        <p:animEffect transition="out" filter="fade">
                                          <p:cBhvr>
                                            <p:cTn id="46" dur="1000"/>
                                            <p:tgtEl>
                                              <p:spTgt spid="48"/>
                                            </p:tgtEl>
                                          </p:cBhvr>
                                        </p:animEffect>
                                        <p:set>
                                          <p:cBhvr>
                                            <p:cTn id="47" dur="1" fill="hold">
                                              <p:stCondLst>
                                                <p:cond delay="999"/>
                                              </p:stCondLst>
                                            </p:cTn>
                                            <p:tgtEl>
                                              <p:spTgt spid="48"/>
                                            </p:tgtEl>
                                            <p:attrNameLst>
                                              <p:attrName>style.visibility</p:attrName>
                                            </p:attrNameLst>
                                          </p:cBhvr>
                                          <p:to>
                                            <p:strVal val="hidden"/>
                                          </p:to>
                                        </p:set>
                                      </p:childTnLst>
                                    </p:cTn>
                                  </p:par>
                                  <p:par>
                                    <p:cTn id="48" presetID="10" presetClass="entr" presetSubtype="0" repeatCount="3000" fill="hold" nodeType="withEffect">
                                      <p:stCondLst>
                                        <p:cond delay="350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1000"/>
                                            <p:tgtEl>
                                              <p:spTgt spid="83"/>
                                            </p:tgtEl>
                                          </p:cBhvr>
                                        </p:animEffect>
                                      </p:childTnLst>
                                    </p:cTn>
                                  </p:par>
                                  <p:par>
                                    <p:cTn id="51" presetID="6" presetClass="emph" presetSubtype="0" repeatCount="3000" fill="hold" nodeType="withEffect">
                                      <p:stCondLst>
                                        <p:cond delay="3500"/>
                                      </p:stCondLst>
                                      <p:childTnLst>
                                        <p:animScale>
                                          <p:cBhvr>
                                            <p:cTn id="52" dur="1000" fill="hold"/>
                                            <p:tgtEl>
                                              <p:spTgt spid="83"/>
                                            </p:tgtEl>
                                          </p:cBhvr>
                                          <p:by x="400000" y="400000"/>
                                        </p:animScale>
                                      </p:childTnLst>
                                    </p:cTn>
                                  </p:par>
                                  <p:par>
                                    <p:cTn id="53" presetID="6" presetClass="emph" presetSubtype="0" repeatCount="3000" autoRev="1" fill="hold" nodeType="withEffect">
                                      <p:stCondLst>
                                        <p:cond delay="3500"/>
                                      </p:stCondLst>
                                      <p:childTnLst>
                                        <p:animScale>
                                          <p:cBhvr>
                                            <p:cTn id="54" dur="1000" fill="hold"/>
                                            <p:tgtEl>
                                              <p:spTgt spid="83"/>
                                            </p:tgtEl>
                                          </p:cBhvr>
                                          <p:by x="400000" y="400000"/>
                                        </p:animScale>
                                      </p:childTnLst>
                                    </p:cTn>
                                  </p:par>
                                  <p:par>
                                    <p:cTn id="55" presetID="10" presetClass="exit" presetSubtype="0" repeatCount="3000" fill="hold" nodeType="withEffect">
                                      <p:stCondLst>
                                        <p:cond delay="3500"/>
                                      </p:stCondLst>
                                      <p:childTnLst>
                                        <p:animEffect transition="out" filter="fade">
                                          <p:cBhvr>
                                            <p:cTn id="56" dur="1000"/>
                                            <p:tgtEl>
                                              <p:spTgt spid="83"/>
                                            </p:tgtEl>
                                          </p:cBhvr>
                                        </p:animEffect>
                                        <p:set>
                                          <p:cBhvr>
                                            <p:cTn id="57" dur="1" fill="hold">
                                              <p:stCondLst>
                                                <p:cond delay="999"/>
                                              </p:stCondLst>
                                            </p:cTn>
                                            <p:tgtEl>
                                              <p:spTgt spid="83"/>
                                            </p:tgtEl>
                                            <p:attrNameLst>
                                              <p:attrName>style.visibility</p:attrName>
                                            </p:attrNameLst>
                                          </p:cBhvr>
                                          <p:to>
                                            <p:strVal val="hidden"/>
                                          </p:to>
                                        </p:set>
                                      </p:childTnLst>
                                    </p:cTn>
                                  </p:par>
                                  <p:par>
                                    <p:cTn id="58" presetID="10" presetClass="entr" presetSubtype="0" fill="hold" nodeType="withEffect">
                                      <p:stCondLst>
                                        <p:cond delay="0"/>
                                      </p:stCondLst>
                                      <p:childTnLst>
                                        <p:set>
                                          <p:cBhvr>
                                            <p:cTn id="59" dur="1" fill="hold">
                                              <p:stCondLst>
                                                <p:cond delay="0"/>
                                              </p:stCondLst>
                                            </p:cTn>
                                            <p:tgtEl>
                                              <p:spTgt spid="118"/>
                                            </p:tgtEl>
                                            <p:attrNameLst>
                                              <p:attrName>style.visibility</p:attrName>
                                            </p:attrNameLst>
                                          </p:cBhvr>
                                          <p:to>
                                            <p:strVal val="visible"/>
                                          </p:to>
                                        </p:set>
                                        <p:animEffect transition="in" filter="fade">
                                          <p:cBhvr>
                                            <p:cTn id="60" dur="500"/>
                                            <p:tgtEl>
                                              <p:spTgt spid="118"/>
                                            </p:tgtEl>
                                          </p:cBhvr>
                                        </p:animEffect>
                                      </p:childTnLst>
                                    </p:cTn>
                                  </p:par>
                                  <p:par>
                                    <p:cTn id="61" presetID="6" presetClass="emph" presetSubtype="0" fill="hold" nodeType="withEffect">
                                      <p:stCondLst>
                                        <p:cond delay="0"/>
                                      </p:stCondLst>
                                      <p:childTnLst>
                                        <p:animScale>
                                          <p:cBhvr>
                                            <p:cTn id="62" dur="750" fill="hold"/>
                                            <p:tgtEl>
                                              <p:spTgt spid="118"/>
                                            </p:tgtEl>
                                          </p:cBhvr>
                                          <p:by x="400000" y="400000"/>
                                        </p:animScale>
                                      </p:childTnLst>
                                    </p:cTn>
                                  </p:par>
                                  <p:par>
                                    <p:cTn id="63" presetID="6" presetClass="emph" presetSubtype="0" autoRev="1" fill="hold" nodeType="withEffect">
                                      <p:stCondLst>
                                        <p:cond delay="250"/>
                                      </p:stCondLst>
                                      <p:childTnLst>
                                        <p:animScale>
                                          <p:cBhvr>
                                            <p:cTn id="64" dur="250" fill="hold"/>
                                            <p:tgtEl>
                                              <p:spTgt spid="118"/>
                                            </p:tgtEl>
                                          </p:cBhvr>
                                          <p:by x="400000" y="400000"/>
                                        </p:animScale>
                                      </p:childTnLst>
                                    </p:cTn>
                                  </p:par>
                                  <p:par>
                                    <p:cTn id="65" presetID="10" presetClass="exit" presetSubtype="0" fill="hold" nodeType="withEffect">
                                      <p:stCondLst>
                                        <p:cond delay="0"/>
                                      </p:stCondLst>
                                      <p:childTnLst>
                                        <p:animEffect transition="out" filter="fade">
                                          <p:cBhvr>
                                            <p:cTn id="66" dur="750"/>
                                            <p:tgtEl>
                                              <p:spTgt spid="118"/>
                                            </p:tgtEl>
                                          </p:cBhvr>
                                        </p:animEffect>
                                        <p:set>
                                          <p:cBhvr>
                                            <p:cTn id="67" dur="1" fill="hold">
                                              <p:stCondLst>
                                                <p:cond delay="749"/>
                                              </p:stCondLst>
                                            </p:cTn>
                                            <p:tgtEl>
                                              <p:spTgt spid="118"/>
                                            </p:tgtEl>
                                            <p:attrNameLst>
                                              <p:attrName>style.visibility</p:attrName>
                                            </p:attrNameLst>
                                          </p:cBhvr>
                                          <p:to>
                                            <p:strVal val="hidden"/>
                                          </p:to>
                                        </p:set>
                                      </p:childTnLst>
                                    </p:cTn>
                                  </p:par>
                                  <p:par>
                                    <p:cTn id="68" presetID="10" presetClass="entr" presetSubtype="0" repeatCount="3000" fill="hold" nodeType="withEffect">
                                      <p:stCondLst>
                                        <p:cond delay="4500"/>
                                      </p:stCondLst>
                                      <p:childTnLst>
                                        <p:set>
                                          <p:cBhvr>
                                            <p:cTn id="69" dur="1" fill="hold">
                                              <p:stCondLst>
                                                <p:cond delay="0"/>
                                              </p:stCondLst>
                                            </p:cTn>
                                            <p:tgtEl>
                                              <p:spTgt spid="153"/>
                                            </p:tgtEl>
                                            <p:attrNameLst>
                                              <p:attrName>style.visibility</p:attrName>
                                            </p:attrNameLst>
                                          </p:cBhvr>
                                          <p:to>
                                            <p:strVal val="visible"/>
                                          </p:to>
                                        </p:set>
                                        <p:animEffect transition="in" filter="fade">
                                          <p:cBhvr>
                                            <p:cTn id="70" dur="1000"/>
                                            <p:tgtEl>
                                              <p:spTgt spid="153"/>
                                            </p:tgtEl>
                                          </p:cBhvr>
                                        </p:animEffect>
                                      </p:childTnLst>
                                    </p:cTn>
                                  </p:par>
                                  <p:par>
                                    <p:cTn id="71" presetID="6" presetClass="emph" presetSubtype="0" repeatCount="3000" fill="hold" nodeType="withEffect">
                                      <p:stCondLst>
                                        <p:cond delay="4500"/>
                                      </p:stCondLst>
                                      <p:childTnLst>
                                        <p:animScale>
                                          <p:cBhvr>
                                            <p:cTn id="72" dur="1000" fill="hold"/>
                                            <p:tgtEl>
                                              <p:spTgt spid="153"/>
                                            </p:tgtEl>
                                          </p:cBhvr>
                                          <p:by x="400000" y="400000"/>
                                        </p:animScale>
                                      </p:childTnLst>
                                    </p:cTn>
                                  </p:par>
                                  <p:par>
                                    <p:cTn id="73" presetID="6" presetClass="emph" presetSubtype="0" repeatCount="3000" autoRev="1" fill="hold" nodeType="withEffect">
                                      <p:stCondLst>
                                        <p:cond delay="4500"/>
                                      </p:stCondLst>
                                      <p:childTnLst>
                                        <p:animScale>
                                          <p:cBhvr>
                                            <p:cTn id="74" dur="1000" fill="hold"/>
                                            <p:tgtEl>
                                              <p:spTgt spid="153"/>
                                            </p:tgtEl>
                                          </p:cBhvr>
                                          <p:by x="400000" y="400000"/>
                                        </p:animScale>
                                      </p:childTnLst>
                                    </p:cTn>
                                  </p:par>
                                  <p:par>
                                    <p:cTn id="75" presetID="10" presetClass="exit" presetSubtype="0" repeatCount="3000" fill="hold" nodeType="withEffect">
                                      <p:stCondLst>
                                        <p:cond delay="4500"/>
                                      </p:stCondLst>
                                      <p:childTnLst>
                                        <p:animEffect transition="out" filter="fade">
                                          <p:cBhvr>
                                            <p:cTn id="76" dur="1000"/>
                                            <p:tgtEl>
                                              <p:spTgt spid="153"/>
                                            </p:tgtEl>
                                          </p:cBhvr>
                                        </p:animEffect>
                                        <p:set>
                                          <p:cBhvr>
                                            <p:cTn id="77" dur="1" fill="hold">
                                              <p:stCondLst>
                                                <p:cond delay="999"/>
                                              </p:stCondLst>
                                            </p:cTn>
                                            <p:tgtEl>
                                              <p:spTgt spid="153"/>
                                            </p:tgtEl>
                                            <p:attrNameLst>
                                              <p:attrName>style.visibility</p:attrName>
                                            </p:attrNameLst>
                                          </p:cBhvr>
                                          <p:to>
                                            <p:strVal val="hidden"/>
                                          </p:to>
                                        </p:set>
                                      </p:childTnLst>
                                    </p:cTn>
                                  </p:par>
                                  <p:par>
                                    <p:cTn id="78" presetID="10" presetClass="entr" presetSubtype="0" repeatCount="2000" fill="hold" nodeType="withEffect">
                                      <p:stCondLst>
                                        <p:cond delay="5000"/>
                                      </p:stCondLst>
                                      <p:childTnLst>
                                        <p:set>
                                          <p:cBhvr>
                                            <p:cTn id="79" dur="1" fill="hold">
                                              <p:stCondLst>
                                                <p:cond delay="0"/>
                                              </p:stCondLst>
                                            </p:cTn>
                                            <p:tgtEl>
                                              <p:spTgt spid="188"/>
                                            </p:tgtEl>
                                            <p:attrNameLst>
                                              <p:attrName>style.visibility</p:attrName>
                                            </p:attrNameLst>
                                          </p:cBhvr>
                                          <p:to>
                                            <p:strVal val="visible"/>
                                          </p:to>
                                        </p:set>
                                        <p:animEffect transition="in" filter="fade">
                                          <p:cBhvr>
                                            <p:cTn id="80" dur="1000"/>
                                            <p:tgtEl>
                                              <p:spTgt spid="188"/>
                                            </p:tgtEl>
                                          </p:cBhvr>
                                        </p:animEffect>
                                      </p:childTnLst>
                                    </p:cTn>
                                  </p:par>
                                  <p:par>
                                    <p:cTn id="81" presetID="6" presetClass="emph" presetSubtype="0" repeatCount="2000" fill="hold" nodeType="withEffect">
                                      <p:stCondLst>
                                        <p:cond delay="5000"/>
                                      </p:stCondLst>
                                      <p:childTnLst>
                                        <p:animScale>
                                          <p:cBhvr>
                                            <p:cTn id="82" dur="1000" fill="hold"/>
                                            <p:tgtEl>
                                              <p:spTgt spid="188"/>
                                            </p:tgtEl>
                                          </p:cBhvr>
                                          <p:by x="400000" y="400000"/>
                                        </p:animScale>
                                      </p:childTnLst>
                                    </p:cTn>
                                  </p:par>
                                  <p:par>
                                    <p:cTn id="83" presetID="6" presetClass="emph" presetSubtype="0" repeatCount="2000" autoRev="1" fill="hold" nodeType="withEffect">
                                      <p:stCondLst>
                                        <p:cond delay="5000"/>
                                      </p:stCondLst>
                                      <p:childTnLst>
                                        <p:animScale>
                                          <p:cBhvr>
                                            <p:cTn id="84" dur="1000" fill="hold"/>
                                            <p:tgtEl>
                                              <p:spTgt spid="188"/>
                                            </p:tgtEl>
                                          </p:cBhvr>
                                          <p:by x="400000" y="400000"/>
                                        </p:animScale>
                                      </p:childTnLst>
                                    </p:cTn>
                                  </p:par>
                                  <p:par>
                                    <p:cTn id="85" presetID="10" presetClass="exit" presetSubtype="0" repeatCount="2000" fill="hold" nodeType="withEffect">
                                      <p:stCondLst>
                                        <p:cond delay="5000"/>
                                      </p:stCondLst>
                                      <p:childTnLst>
                                        <p:animEffect transition="out" filter="fade">
                                          <p:cBhvr>
                                            <p:cTn id="86" dur="1000"/>
                                            <p:tgtEl>
                                              <p:spTgt spid="188"/>
                                            </p:tgtEl>
                                          </p:cBhvr>
                                        </p:animEffect>
                                        <p:set>
                                          <p:cBhvr>
                                            <p:cTn id="87" dur="1" fill="hold">
                                              <p:stCondLst>
                                                <p:cond delay="999"/>
                                              </p:stCondLst>
                                            </p:cTn>
                                            <p:tgtEl>
                                              <p:spTgt spid="188"/>
                                            </p:tgtEl>
                                            <p:attrNameLst>
                                              <p:attrName>style.visibility</p:attrName>
                                            </p:attrNameLst>
                                          </p:cBhvr>
                                          <p:to>
                                            <p:strVal val="hidden"/>
                                          </p:to>
                                        </p:set>
                                      </p:childTnLst>
                                    </p:cTn>
                                  </p:par>
                                  <p:par>
                                    <p:cTn id="88" presetID="10" presetClass="entr" presetSubtype="0" repeatCount="3000" fill="hold" nodeType="withEffect">
                                      <p:stCondLst>
                                        <p:cond delay="3500"/>
                                      </p:stCondLst>
                                      <p:childTnLst>
                                        <p:set>
                                          <p:cBhvr>
                                            <p:cTn id="89" dur="1" fill="hold">
                                              <p:stCondLst>
                                                <p:cond delay="0"/>
                                              </p:stCondLst>
                                            </p:cTn>
                                            <p:tgtEl>
                                              <p:spTgt spid="223"/>
                                            </p:tgtEl>
                                            <p:attrNameLst>
                                              <p:attrName>style.visibility</p:attrName>
                                            </p:attrNameLst>
                                          </p:cBhvr>
                                          <p:to>
                                            <p:strVal val="visible"/>
                                          </p:to>
                                        </p:set>
                                        <p:animEffect transition="in" filter="fade">
                                          <p:cBhvr>
                                            <p:cTn id="90" dur="1000"/>
                                            <p:tgtEl>
                                              <p:spTgt spid="223"/>
                                            </p:tgtEl>
                                          </p:cBhvr>
                                        </p:animEffect>
                                      </p:childTnLst>
                                    </p:cTn>
                                  </p:par>
                                  <p:par>
                                    <p:cTn id="91" presetID="6" presetClass="emph" presetSubtype="0" repeatCount="3000" fill="hold" nodeType="withEffect">
                                      <p:stCondLst>
                                        <p:cond delay="3500"/>
                                      </p:stCondLst>
                                      <p:childTnLst>
                                        <p:animScale>
                                          <p:cBhvr>
                                            <p:cTn id="92" dur="1000" fill="hold"/>
                                            <p:tgtEl>
                                              <p:spTgt spid="223"/>
                                            </p:tgtEl>
                                          </p:cBhvr>
                                          <p:by x="400000" y="400000"/>
                                        </p:animScale>
                                      </p:childTnLst>
                                    </p:cTn>
                                  </p:par>
                                  <p:par>
                                    <p:cTn id="93" presetID="6" presetClass="emph" presetSubtype="0" repeatCount="3000" autoRev="1" fill="hold" nodeType="withEffect">
                                      <p:stCondLst>
                                        <p:cond delay="3500"/>
                                      </p:stCondLst>
                                      <p:childTnLst>
                                        <p:animScale>
                                          <p:cBhvr>
                                            <p:cTn id="94" dur="1000" fill="hold"/>
                                            <p:tgtEl>
                                              <p:spTgt spid="223"/>
                                            </p:tgtEl>
                                          </p:cBhvr>
                                          <p:by x="400000" y="400000"/>
                                        </p:animScale>
                                      </p:childTnLst>
                                    </p:cTn>
                                  </p:par>
                                  <p:par>
                                    <p:cTn id="95" presetID="10" presetClass="exit" presetSubtype="0" repeatCount="3000" fill="hold" nodeType="withEffect">
                                      <p:stCondLst>
                                        <p:cond delay="3500"/>
                                      </p:stCondLst>
                                      <p:childTnLst>
                                        <p:animEffect transition="out" filter="fade">
                                          <p:cBhvr>
                                            <p:cTn id="96" dur="1000"/>
                                            <p:tgtEl>
                                              <p:spTgt spid="223"/>
                                            </p:tgtEl>
                                          </p:cBhvr>
                                        </p:animEffect>
                                        <p:set>
                                          <p:cBhvr>
                                            <p:cTn id="97" dur="1" fill="hold">
                                              <p:stCondLst>
                                                <p:cond delay="999"/>
                                              </p:stCondLst>
                                            </p:cTn>
                                            <p:tgtEl>
                                              <p:spTgt spid="2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600" fill="hold"/>
                                            <p:tgtEl>
                                              <p:spTgt spid="5"/>
                                            </p:tgtEl>
                                            <p:attrNameLst>
                                              <p:attrName>ppt_x</p:attrName>
                                            </p:attrNameLst>
                                          </p:cBhvr>
                                          <p:tavLst>
                                            <p:tav tm="0">
                                              <p:val>
                                                <p:strVal val="0-#ppt_w/2"/>
                                              </p:val>
                                            </p:tav>
                                            <p:tav tm="100000">
                                              <p:val>
                                                <p:strVal val="#ppt_x"/>
                                              </p:val>
                                            </p:tav>
                                          </p:tavLst>
                                        </p:anim>
                                        <p:anim calcmode="lin" valueType="num">
                                          <p:cBhvr additive="base">
                                            <p:cTn id="8" dur="26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0" fill="hold"/>
                                            <p:tgtEl>
                                              <p:spTgt spid="11"/>
                                            </p:tgtEl>
                                            <p:attrNameLst>
                                              <p:attrName>ppt_x</p:attrName>
                                            </p:attrNameLst>
                                          </p:cBhvr>
                                          <p:tavLst>
                                            <p:tav tm="0">
                                              <p:val>
                                                <p:strVal val="0-#ppt_w/2"/>
                                              </p:val>
                                            </p:tav>
                                            <p:tav tm="100000">
                                              <p:val>
                                                <p:strVal val="#ppt_x"/>
                                              </p:val>
                                            </p:tav>
                                          </p:tavLst>
                                        </p:anim>
                                        <p:anim calcmode="lin" valueType="num">
                                          <p:cBhvr additive="base">
                                            <p:cTn id="12" dur="2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300" fill="hold"/>
                                            <p:tgtEl>
                                              <p:spTgt spid="6"/>
                                            </p:tgtEl>
                                            <p:attrNameLst>
                                              <p:attrName>ppt_x</p:attrName>
                                            </p:attrNameLst>
                                          </p:cBhvr>
                                          <p:tavLst>
                                            <p:tav tm="0">
                                              <p:val>
                                                <p:strVal val="0-#ppt_w/2"/>
                                              </p:val>
                                            </p:tav>
                                            <p:tav tm="100000">
                                              <p:val>
                                                <p:strVal val="#ppt_x"/>
                                              </p:val>
                                            </p:tav>
                                          </p:tavLst>
                                        </p:anim>
                                        <p:anim calcmode="lin" valueType="num">
                                          <p:cBhvr additive="base">
                                            <p:cTn id="16" dur="4300" fill="hold"/>
                                            <p:tgtEl>
                                              <p:spTgt spid="6"/>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140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1000"/>
                                            <p:tgtEl>
                                              <p:spTgt spid="8"/>
                                            </p:tgtEl>
                                          </p:cBhvr>
                                        </p:animEffect>
                                      </p:childTnLst>
                                    </p:cTn>
                                  </p:par>
                                  <p:par>
                                    <p:cTn id="20" presetID="2" presetClass="entr" presetSubtype="4" fill="hold" grpId="0" nodeType="withEffect">
                                      <p:stCondLst>
                                        <p:cond delay="25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100" fill="hold"/>
                                            <p:tgtEl>
                                              <p:spTgt spid="9"/>
                                            </p:tgtEl>
                                            <p:attrNameLst>
                                              <p:attrName>ppt_x</p:attrName>
                                            </p:attrNameLst>
                                          </p:cBhvr>
                                          <p:tavLst>
                                            <p:tav tm="0">
                                              <p:val>
                                                <p:strVal val="#ppt_x"/>
                                              </p:val>
                                            </p:tav>
                                            <p:tav tm="100000">
                                              <p:val>
                                                <p:strVal val="#ppt_x"/>
                                              </p:val>
                                            </p:tav>
                                          </p:tavLst>
                                        </p:anim>
                                        <p:anim calcmode="lin" valueType="num">
                                          <p:cBhvr additive="base">
                                            <p:cTn id="23" dur="1100" fill="hold"/>
                                            <p:tgtEl>
                                              <p:spTgt spid="9"/>
                                            </p:tgtEl>
                                            <p:attrNameLst>
                                              <p:attrName>ppt_y</p:attrName>
                                            </p:attrNameLst>
                                          </p:cBhvr>
                                          <p:tavLst>
                                            <p:tav tm="0">
                                              <p:val>
                                                <p:strVal val="1+#ppt_h/2"/>
                                              </p:val>
                                            </p:tav>
                                            <p:tav tm="100000">
                                              <p:val>
                                                <p:strVal val="#ppt_y"/>
                                              </p:val>
                                            </p:tav>
                                          </p:tavLst>
                                        </p:anim>
                                      </p:childTnLst>
                                    </p:cTn>
                                  </p:par>
                                  <p:par>
                                    <p:cTn id="24" presetID="16" presetClass="entr" presetSubtype="21" fill="hold" grpId="0" nodeType="withEffect">
                                      <p:stCondLst>
                                        <p:cond delay="370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1500"/>
                                            <p:tgtEl>
                                              <p:spTgt spid="10"/>
                                            </p:tgtEl>
                                          </p:cBhvr>
                                        </p:animEffect>
                                      </p:childTnLst>
                                    </p:cTn>
                                  </p:par>
                                </p:childTnLst>
                              </p:cTn>
                            </p:par>
                            <p:par>
                              <p:cTn id="27" fill="hold">
                                <p:stCondLst>
                                  <p:cond delay="5300"/>
                                </p:stCondLst>
                                <p:childTnLst>
                                  <p:par>
                                    <p:cTn id="28" presetID="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par>
                              <p:cTn id="30" fill="hold">
                                <p:stCondLst>
                                  <p:cond delay="5300"/>
                                </p:stCondLst>
                                <p:childTnLst>
                                  <p:par>
                                    <p:cTn id="31" presetID="6" presetClass="emph" presetSubtype="0" fill="hold" nodeType="afterEffect">
                                      <p:stCondLst>
                                        <p:cond delay="0"/>
                                      </p:stCondLst>
                                      <p:childTnLst>
                                        <p:animScale>
                                          <p:cBhvr>
                                            <p:cTn id="32" dur="2000" fill="hold"/>
                                            <p:tgtEl>
                                              <p:spTgt spid="13"/>
                                            </p:tgtEl>
                                          </p:cBhvr>
                                          <p:by x="400000" y="400000"/>
                                        </p:animScale>
                                      </p:childTnLst>
                                    </p:cTn>
                                  </p:par>
                                  <p:par>
                                    <p:cTn id="33" presetID="6" presetClass="emph" presetSubtype="0" autoRev="1" fill="hold" nodeType="withEffect">
                                      <p:stCondLst>
                                        <p:cond delay="0"/>
                                      </p:stCondLst>
                                      <p:childTnLst>
                                        <p:animScale>
                                          <p:cBhvr>
                                            <p:cTn id="34" dur="3000" fill="hold"/>
                                            <p:tgtEl>
                                              <p:spTgt spid="13"/>
                                            </p:tgtEl>
                                          </p:cBhvr>
                                          <p:by x="400000" y="400000"/>
                                        </p:animScale>
                                      </p:childTnLst>
                                    </p:cTn>
                                  </p:par>
                                  <p:par>
                                    <p:cTn id="35" presetID="10" presetClass="exit" presetSubtype="0" fill="hold" nodeType="withEffect">
                                      <p:stCondLst>
                                        <p:cond delay="0"/>
                                      </p:stCondLst>
                                      <p:childTnLst>
                                        <p:animEffect transition="out" filter="fade">
                                          <p:cBhvr>
                                            <p:cTn id="36" dur="4600"/>
                                            <p:tgtEl>
                                              <p:spTgt spid="13"/>
                                            </p:tgtEl>
                                          </p:cBhvr>
                                        </p:animEffect>
                                        <p:set>
                                          <p:cBhvr>
                                            <p:cTn id="37" dur="1" fill="hold">
                                              <p:stCondLst>
                                                <p:cond delay="4599"/>
                                              </p:stCondLst>
                                            </p:cTn>
                                            <p:tgtEl>
                                              <p:spTgt spid="13"/>
                                            </p:tgtEl>
                                            <p:attrNameLst>
                                              <p:attrName>style.visibility</p:attrName>
                                            </p:attrNameLst>
                                          </p:cBhvr>
                                          <p:to>
                                            <p:strVal val="hidden"/>
                                          </p:to>
                                        </p:set>
                                      </p:childTnLst>
                                    </p:cTn>
                                  </p:par>
                                  <p:par>
                                    <p:cTn id="38" presetID="10" presetClass="entr" presetSubtype="0" repeatCount="300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1000"/>
                                            <p:tgtEl>
                                              <p:spTgt spid="48"/>
                                            </p:tgtEl>
                                          </p:cBhvr>
                                        </p:animEffect>
                                      </p:childTnLst>
                                    </p:cTn>
                                  </p:par>
                                  <p:par>
                                    <p:cTn id="41" presetID="6" presetClass="emph" presetSubtype="0" repeatCount="3000" fill="hold" nodeType="withEffect">
                                      <p:stCondLst>
                                        <p:cond delay="0"/>
                                      </p:stCondLst>
                                      <p:childTnLst>
                                        <p:animScale>
                                          <p:cBhvr>
                                            <p:cTn id="42" dur="1000" fill="hold"/>
                                            <p:tgtEl>
                                              <p:spTgt spid="48"/>
                                            </p:tgtEl>
                                          </p:cBhvr>
                                          <p:by x="400000" y="400000"/>
                                        </p:animScale>
                                      </p:childTnLst>
                                    </p:cTn>
                                  </p:par>
                                  <p:par>
                                    <p:cTn id="43" presetID="6" presetClass="emph" presetSubtype="0" repeatCount="3000" autoRev="1" fill="hold" nodeType="withEffect">
                                      <p:stCondLst>
                                        <p:cond delay="250"/>
                                      </p:stCondLst>
                                      <p:childTnLst>
                                        <p:animScale>
                                          <p:cBhvr>
                                            <p:cTn id="44" dur="1000" fill="hold"/>
                                            <p:tgtEl>
                                              <p:spTgt spid="48"/>
                                            </p:tgtEl>
                                          </p:cBhvr>
                                          <p:by x="400000" y="400000"/>
                                        </p:animScale>
                                      </p:childTnLst>
                                    </p:cTn>
                                  </p:par>
                                  <p:par>
                                    <p:cTn id="45" presetID="10" presetClass="exit" presetSubtype="0" repeatCount="3000" fill="hold" nodeType="withEffect">
                                      <p:stCondLst>
                                        <p:cond delay="0"/>
                                      </p:stCondLst>
                                      <p:childTnLst>
                                        <p:animEffect transition="out" filter="fade">
                                          <p:cBhvr>
                                            <p:cTn id="46" dur="1000"/>
                                            <p:tgtEl>
                                              <p:spTgt spid="48"/>
                                            </p:tgtEl>
                                          </p:cBhvr>
                                        </p:animEffect>
                                        <p:set>
                                          <p:cBhvr>
                                            <p:cTn id="47" dur="1" fill="hold">
                                              <p:stCondLst>
                                                <p:cond delay="999"/>
                                              </p:stCondLst>
                                            </p:cTn>
                                            <p:tgtEl>
                                              <p:spTgt spid="48"/>
                                            </p:tgtEl>
                                            <p:attrNameLst>
                                              <p:attrName>style.visibility</p:attrName>
                                            </p:attrNameLst>
                                          </p:cBhvr>
                                          <p:to>
                                            <p:strVal val="hidden"/>
                                          </p:to>
                                        </p:set>
                                      </p:childTnLst>
                                    </p:cTn>
                                  </p:par>
                                  <p:par>
                                    <p:cTn id="48" presetID="10" presetClass="entr" presetSubtype="0" repeatCount="3000" fill="hold" nodeType="withEffect">
                                      <p:stCondLst>
                                        <p:cond delay="350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1000"/>
                                            <p:tgtEl>
                                              <p:spTgt spid="83"/>
                                            </p:tgtEl>
                                          </p:cBhvr>
                                        </p:animEffect>
                                      </p:childTnLst>
                                    </p:cTn>
                                  </p:par>
                                  <p:par>
                                    <p:cTn id="51" presetID="6" presetClass="emph" presetSubtype="0" repeatCount="3000" fill="hold" nodeType="withEffect">
                                      <p:stCondLst>
                                        <p:cond delay="3500"/>
                                      </p:stCondLst>
                                      <p:childTnLst>
                                        <p:animScale>
                                          <p:cBhvr>
                                            <p:cTn id="52" dur="1000" fill="hold"/>
                                            <p:tgtEl>
                                              <p:spTgt spid="83"/>
                                            </p:tgtEl>
                                          </p:cBhvr>
                                          <p:by x="400000" y="400000"/>
                                        </p:animScale>
                                      </p:childTnLst>
                                    </p:cTn>
                                  </p:par>
                                  <p:par>
                                    <p:cTn id="53" presetID="6" presetClass="emph" presetSubtype="0" repeatCount="3000" autoRev="1" fill="hold" nodeType="withEffect">
                                      <p:stCondLst>
                                        <p:cond delay="3500"/>
                                      </p:stCondLst>
                                      <p:childTnLst>
                                        <p:animScale>
                                          <p:cBhvr>
                                            <p:cTn id="54" dur="1000" fill="hold"/>
                                            <p:tgtEl>
                                              <p:spTgt spid="83"/>
                                            </p:tgtEl>
                                          </p:cBhvr>
                                          <p:by x="400000" y="400000"/>
                                        </p:animScale>
                                      </p:childTnLst>
                                    </p:cTn>
                                  </p:par>
                                  <p:par>
                                    <p:cTn id="55" presetID="10" presetClass="exit" presetSubtype="0" repeatCount="3000" fill="hold" nodeType="withEffect">
                                      <p:stCondLst>
                                        <p:cond delay="3500"/>
                                      </p:stCondLst>
                                      <p:childTnLst>
                                        <p:animEffect transition="out" filter="fade">
                                          <p:cBhvr>
                                            <p:cTn id="56" dur="1000"/>
                                            <p:tgtEl>
                                              <p:spTgt spid="83"/>
                                            </p:tgtEl>
                                          </p:cBhvr>
                                        </p:animEffect>
                                        <p:set>
                                          <p:cBhvr>
                                            <p:cTn id="57" dur="1" fill="hold">
                                              <p:stCondLst>
                                                <p:cond delay="999"/>
                                              </p:stCondLst>
                                            </p:cTn>
                                            <p:tgtEl>
                                              <p:spTgt spid="83"/>
                                            </p:tgtEl>
                                            <p:attrNameLst>
                                              <p:attrName>style.visibility</p:attrName>
                                            </p:attrNameLst>
                                          </p:cBhvr>
                                          <p:to>
                                            <p:strVal val="hidden"/>
                                          </p:to>
                                        </p:set>
                                      </p:childTnLst>
                                    </p:cTn>
                                  </p:par>
                                  <p:par>
                                    <p:cTn id="58" presetID="10" presetClass="entr" presetSubtype="0" fill="hold" nodeType="withEffect">
                                      <p:stCondLst>
                                        <p:cond delay="0"/>
                                      </p:stCondLst>
                                      <p:childTnLst>
                                        <p:set>
                                          <p:cBhvr>
                                            <p:cTn id="59" dur="1" fill="hold">
                                              <p:stCondLst>
                                                <p:cond delay="0"/>
                                              </p:stCondLst>
                                            </p:cTn>
                                            <p:tgtEl>
                                              <p:spTgt spid="118"/>
                                            </p:tgtEl>
                                            <p:attrNameLst>
                                              <p:attrName>style.visibility</p:attrName>
                                            </p:attrNameLst>
                                          </p:cBhvr>
                                          <p:to>
                                            <p:strVal val="visible"/>
                                          </p:to>
                                        </p:set>
                                        <p:animEffect transition="in" filter="fade">
                                          <p:cBhvr>
                                            <p:cTn id="60" dur="500"/>
                                            <p:tgtEl>
                                              <p:spTgt spid="118"/>
                                            </p:tgtEl>
                                          </p:cBhvr>
                                        </p:animEffect>
                                      </p:childTnLst>
                                    </p:cTn>
                                  </p:par>
                                  <p:par>
                                    <p:cTn id="61" presetID="6" presetClass="emph" presetSubtype="0" fill="hold" nodeType="withEffect">
                                      <p:stCondLst>
                                        <p:cond delay="0"/>
                                      </p:stCondLst>
                                      <p:childTnLst>
                                        <p:animScale>
                                          <p:cBhvr>
                                            <p:cTn id="62" dur="750" fill="hold"/>
                                            <p:tgtEl>
                                              <p:spTgt spid="118"/>
                                            </p:tgtEl>
                                          </p:cBhvr>
                                          <p:by x="400000" y="400000"/>
                                        </p:animScale>
                                      </p:childTnLst>
                                    </p:cTn>
                                  </p:par>
                                  <p:par>
                                    <p:cTn id="63" presetID="6" presetClass="emph" presetSubtype="0" autoRev="1" fill="hold" nodeType="withEffect">
                                      <p:stCondLst>
                                        <p:cond delay="250"/>
                                      </p:stCondLst>
                                      <p:childTnLst>
                                        <p:animScale>
                                          <p:cBhvr>
                                            <p:cTn id="64" dur="250" fill="hold"/>
                                            <p:tgtEl>
                                              <p:spTgt spid="118"/>
                                            </p:tgtEl>
                                          </p:cBhvr>
                                          <p:by x="400000" y="400000"/>
                                        </p:animScale>
                                      </p:childTnLst>
                                    </p:cTn>
                                  </p:par>
                                  <p:par>
                                    <p:cTn id="65" presetID="10" presetClass="exit" presetSubtype="0" fill="hold" nodeType="withEffect">
                                      <p:stCondLst>
                                        <p:cond delay="0"/>
                                      </p:stCondLst>
                                      <p:childTnLst>
                                        <p:animEffect transition="out" filter="fade">
                                          <p:cBhvr>
                                            <p:cTn id="66" dur="750"/>
                                            <p:tgtEl>
                                              <p:spTgt spid="118"/>
                                            </p:tgtEl>
                                          </p:cBhvr>
                                        </p:animEffect>
                                        <p:set>
                                          <p:cBhvr>
                                            <p:cTn id="67" dur="1" fill="hold">
                                              <p:stCondLst>
                                                <p:cond delay="749"/>
                                              </p:stCondLst>
                                            </p:cTn>
                                            <p:tgtEl>
                                              <p:spTgt spid="118"/>
                                            </p:tgtEl>
                                            <p:attrNameLst>
                                              <p:attrName>style.visibility</p:attrName>
                                            </p:attrNameLst>
                                          </p:cBhvr>
                                          <p:to>
                                            <p:strVal val="hidden"/>
                                          </p:to>
                                        </p:set>
                                      </p:childTnLst>
                                    </p:cTn>
                                  </p:par>
                                  <p:par>
                                    <p:cTn id="68" presetID="10" presetClass="entr" presetSubtype="0" repeatCount="3000" fill="hold" nodeType="withEffect">
                                      <p:stCondLst>
                                        <p:cond delay="4500"/>
                                      </p:stCondLst>
                                      <p:childTnLst>
                                        <p:set>
                                          <p:cBhvr>
                                            <p:cTn id="69" dur="1" fill="hold">
                                              <p:stCondLst>
                                                <p:cond delay="0"/>
                                              </p:stCondLst>
                                            </p:cTn>
                                            <p:tgtEl>
                                              <p:spTgt spid="153"/>
                                            </p:tgtEl>
                                            <p:attrNameLst>
                                              <p:attrName>style.visibility</p:attrName>
                                            </p:attrNameLst>
                                          </p:cBhvr>
                                          <p:to>
                                            <p:strVal val="visible"/>
                                          </p:to>
                                        </p:set>
                                        <p:animEffect transition="in" filter="fade">
                                          <p:cBhvr>
                                            <p:cTn id="70" dur="1000"/>
                                            <p:tgtEl>
                                              <p:spTgt spid="153"/>
                                            </p:tgtEl>
                                          </p:cBhvr>
                                        </p:animEffect>
                                      </p:childTnLst>
                                    </p:cTn>
                                  </p:par>
                                  <p:par>
                                    <p:cTn id="71" presetID="6" presetClass="emph" presetSubtype="0" repeatCount="3000" fill="hold" nodeType="withEffect">
                                      <p:stCondLst>
                                        <p:cond delay="4500"/>
                                      </p:stCondLst>
                                      <p:childTnLst>
                                        <p:animScale>
                                          <p:cBhvr>
                                            <p:cTn id="72" dur="1000" fill="hold"/>
                                            <p:tgtEl>
                                              <p:spTgt spid="153"/>
                                            </p:tgtEl>
                                          </p:cBhvr>
                                          <p:by x="400000" y="400000"/>
                                        </p:animScale>
                                      </p:childTnLst>
                                    </p:cTn>
                                  </p:par>
                                  <p:par>
                                    <p:cTn id="73" presetID="6" presetClass="emph" presetSubtype="0" repeatCount="3000" autoRev="1" fill="hold" nodeType="withEffect">
                                      <p:stCondLst>
                                        <p:cond delay="4500"/>
                                      </p:stCondLst>
                                      <p:childTnLst>
                                        <p:animScale>
                                          <p:cBhvr>
                                            <p:cTn id="74" dur="1000" fill="hold"/>
                                            <p:tgtEl>
                                              <p:spTgt spid="153"/>
                                            </p:tgtEl>
                                          </p:cBhvr>
                                          <p:by x="400000" y="400000"/>
                                        </p:animScale>
                                      </p:childTnLst>
                                    </p:cTn>
                                  </p:par>
                                  <p:par>
                                    <p:cTn id="75" presetID="10" presetClass="exit" presetSubtype="0" repeatCount="3000" fill="hold" nodeType="withEffect">
                                      <p:stCondLst>
                                        <p:cond delay="4500"/>
                                      </p:stCondLst>
                                      <p:childTnLst>
                                        <p:animEffect transition="out" filter="fade">
                                          <p:cBhvr>
                                            <p:cTn id="76" dur="1000"/>
                                            <p:tgtEl>
                                              <p:spTgt spid="153"/>
                                            </p:tgtEl>
                                          </p:cBhvr>
                                        </p:animEffect>
                                        <p:set>
                                          <p:cBhvr>
                                            <p:cTn id="77" dur="1" fill="hold">
                                              <p:stCondLst>
                                                <p:cond delay="999"/>
                                              </p:stCondLst>
                                            </p:cTn>
                                            <p:tgtEl>
                                              <p:spTgt spid="153"/>
                                            </p:tgtEl>
                                            <p:attrNameLst>
                                              <p:attrName>style.visibility</p:attrName>
                                            </p:attrNameLst>
                                          </p:cBhvr>
                                          <p:to>
                                            <p:strVal val="hidden"/>
                                          </p:to>
                                        </p:set>
                                      </p:childTnLst>
                                    </p:cTn>
                                  </p:par>
                                  <p:par>
                                    <p:cTn id="78" presetID="10" presetClass="entr" presetSubtype="0" repeatCount="2000" fill="hold" nodeType="withEffect">
                                      <p:stCondLst>
                                        <p:cond delay="5000"/>
                                      </p:stCondLst>
                                      <p:childTnLst>
                                        <p:set>
                                          <p:cBhvr>
                                            <p:cTn id="79" dur="1" fill="hold">
                                              <p:stCondLst>
                                                <p:cond delay="0"/>
                                              </p:stCondLst>
                                            </p:cTn>
                                            <p:tgtEl>
                                              <p:spTgt spid="188"/>
                                            </p:tgtEl>
                                            <p:attrNameLst>
                                              <p:attrName>style.visibility</p:attrName>
                                            </p:attrNameLst>
                                          </p:cBhvr>
                                          <p:to>
                                            <p:strVal val="visible"/>
                                          </p:to>
                                        </p:set>
                                        <p:animEffect transition="in" filter="fade">
                                          <p:cBhvr>
                                            <p:cTn id="80" dur="1000"/>
                                            <p:tgtEl>
                                              <p:spTgt spid="188"/>
                                            </p:tgtEl>
                                          </p:cBhvr>
                                        </p:animEffect>
                                      </p:childTnLst>
                                    </p:cTn>
                                  </p:par>
                                  <p:par>
                                    <p:cTn id="81" presetID="6" presetClass="emph" presetSubtype="0" repeatCount="2000" fill="hold" nodeType="withEffect">
                                      <p:stCondLst>
                                        <p:cond delay="5000"/>
                                      </p:stCondLst>
                                      <p:childTnLst>
                                        <p:animScale>
                                          <p:cBhvr>
                                            <p:cTn id="82" dur="1000" fill="hold"/>
                                            <p:tgtEl>
                                              <p:spTgt spid="188"/>
                                            </p:tgtEl>
                                          </p:cBhvr>
                                          <p:by x="400000" y="400000"/>
                                        </p:animScale>
                                      </p:childTnLst>
                                    </p:cTn>
                                  </p:par>
                                  <p:par>
                                    <p:cTn id="83" presetID="6" presetClass="emph" presetSubtype="0" repeatCount="2000" autoRev="1" fill="hold" nodeType="withEffect">
                                      <p:stCondLst>
                                        <p:cond delay="5000"/>
                                      </p:stCondLst>
                                      <p:childTnLst>
                                        <p:animScale>
                                          <p:cBhvr>
                                            <p:cTn id="84" dur="1000" fill="hold"/>
                                            <p:tgtEl>
                                              <p:spTgt spid="188"/>
                                            </p:tgtEl>
                                          </p:cBhvr>
                                          <p:by x="400000" y="400000"/>
                                        </p:animScale>
                                      </p:childTnLst>
                                    </p:cTn>
                                  </p:par>
                                  <p:par>
                                    <p:cTn id="85" presetID="10" presetClass="exit" presetSubtype="0" repeatCount="2000" fill="hold" nodeType="withEffect">
                                      <p:stCondLst>
                                        <p:cond delay="5000"/>
                                      </p:stCondLst>
                                      <p:childTnLst>
                                        <p:animEffect transition="out" filter="fade">
                                          <p:cBhvr>
                                            <p:cTn id="86" dur="1000"/>
                                            <p:tgtEl>
                                              <p:spTgt spid="188"/>
                                            </p:tgtEl>
                                          </p:cBhvr>
                                        </p:animEffect>
                                        <p:set>
                                          <p:cBhvr>
                                            <p:cTn id="87" dur="1" fill="hold">
                                              <p:stCondLst>
                                                <p:cond delay="999"/>
                                              </p:stCondLst>
                                            </p:cTn>
                                            <p:tgtEl>
                                              <p:spTgt spid="188"/>
                                            </p:tgtEl>
                                            <p:attrNameLst>
                                              <p:attrName>style.visibility</p:attrName>
                                            </p:attrNameLst>
                                          </p:cBhvr>
                                          <p:to>
                                            <p:strVal val="hidden"/>
                                          </p:to>
                                        </p:set>
                                      </p:childTnLst>
                                    </p:cTn>
                                  </p:par>
                                  <p:par>
                                    <p:cTn id="88" presetID="10" presetClass="entr" presetSubtype="0" repeatCount="3000" fill="hold" nodeType="withEffect">
                                      <p:stCondLst>
                                        <p:cond delay="3500"/>
                                      </p:stCondLst>
                                      <p:childTnLst>
                                        <p:set>
                                          <p:cBhvr>
                                            <p:cTn id="89" dur="1" fill="hold">
                                              <p:stCondLst>
                                                <p:cond delay="0"/>
                                              </p:stCondLst>
                                            </p:cTn>
                                            <p:tgtEl>
                                              <p:spTgt spid="223"/>
                                            </p:tgtEl>
                                            <p:attrNameLst>
                                              <p:attrName>style.visibility</p:attrName>
                                            </p:attrNameLst>
                                          </p:cBhvr>
                                          <p:to>
                                            <p:strVal val="visible"/>
                                          </p:to>
                                        </p:set>
                                        <p:animEffect transition="in" filter="fade">
                                          <p:cBhvr>
                                            <p:cTn id="90" dur="1000"/>
                                            <p:tgtEl>
                                              <p:spTgt spid="223"/>
                                            </p:tgtEl>
                                          </p:cBhvr>
                                        </p:animEffect>
                                      </p:childTnLst>
                                    </p:cTn>
                                  </p:par>
                                  <p:par>
                                    <p:cTn id="91" presetID="6" presetClass="emph" presetSubtype="0" repeatCount="3000" fill="hold" nodeType="withEffect">
                                      <p:stCondLst>
                                        <p:cond delay="3500"/>
                                      </p:stCondLst>
                                      <p:childTnLst>
                                        <p:animScale>
                                          <p:cBhvr>
                                            <p:cTn id="92" dur="1000" fill="hold"/>
                                            <p:tgtEl>
                                              <p:spTgt spid="223"/>
                                            </p:tgtEl>
                                          </p:cBhvr>
                                          <p:by x="400000" y="400000"/>
                                        </p:animScale>
                                      </p:childTnLst>
                                    </p:cTn>
                                  </p:par>
                                  <p:par>
                                    <p:cTn id="93" presetID="6" presetClass="emph" presetSubtype="0" repeatCount="3000" autoRev="1" fill="hold" nodeType="withEffect">
                                      <p:stCondLst>
                                        <p:cond delay="3500"/>
                                      </p:stCondLst>
                                      <p:childTnLst>
                                        <p:animScale>
                                          <p:cBhvr>
                                            <p:cTn id="94" dur="1000" fill="hold"/>
                                            <p:tgtEl>
                                              <p:spTgt spid="223"/>
                                            </p:tgtEl>
                                          </p:cBhvr>
                                          <p:by x="400000" y="400000"/>
                                        </p:animScale>
                                      </p:childTnLst>
                                    </p:cTn>
                                  </p:par>
                                  <p:par>
                                    <p:cTn id="95" presetID="10" presetClass="exit" presetSubtype="0" repeatCount="3000" fill="hold" nodeType="withEffect">
                                      <p:stCondLst>
                                        <p:cond delay="3500"/>
                                      </p:stCondLst>
                                      <p:childTnLst>
                                        <p:animEffect transition="out" filter="fade">
                                          <p:cBhvr>
                                            <p:cTn id="96" dur="1000"/>
                                            <p:tgtEl>
                                              <p:spTgt spid="223"/>
                                            </p:tgtEl>
                                          </p:cBhvr>
                                        </p:animEffect>
                                        <p:set>
                                          <p:cBhvr>
                                            <p:cTn id="97" dur="1" fill="hold">
                                              <p:stCondLst>
                                                <p:cond delay="999"/>
                                              </p:stCondLst>
                                            </p:cTn>
                                            <p:tgtEl>
                                              <p:spTgt spid="2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六边形 7"/>
          <p:cNvSpPr/>
          <p:nvPr/>
        </p:nvSpPr>
        <p:spPr>
          <a:xfrm>
            <a:off x="629561" y="2573207"/>
            <a:ext cx="1198710" cy="1033370"/>
          </a:xfrm>
          <a:prstGeom prst="hexagon">
            <a:avLst/>
          </a:prstGeom>
          <a:blipFill>
            <a:blip r:embed="rId5"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六边形 8"/>
          <p:cNvSpPr/>
          <p:nvPr/>
        </p:nvSpPr>
        <p:spPr>
          <a:xfrm>
            <a:off x="2654786" y="1452063"/>
            <a:ext cx="1198710" cy="1033370"/>
          </a:xfrm>
          <a:prstGeom prst="hexagon">
            <a:avLst/>
          </a:prstGeom>
          <a:blipFill>
            <a:blip r:embed="rId6"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六边形 9"/>
          <p:cNvSpPr/>
          <p:nvPr/>
        </p:nvSpPr>
        <p:spPr>
          <a:xfrm>
            <a:off x="1642174" y="2010563"/>
            <a:ext cx="1198710" cy="103337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超越</a:t>
            </a:r>
          </a:p>
        </p:txBody>
      </p:sp>
      <p:sp>
        <p:nvSpPr>
          <p:cNvPr id="11" name="六边形 10"/>
          <p:cNvSpPr/>
          <p:nvPr/>
        </p:nvSpPr>
        <p:spPr>
          <a:xfrm>
            <a:off x="1642174" y="3135851"/>
            <a:ext cx="1198710" cy="1033370"/>
          </a:xfrm>
          <a:prstGeom prst="hexagon">
            <a:avLst/>
          </a:prstGeom>
          <a:blipFill>
            <a:blip r:embed="rId7"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六边形 11"/>
          <p:cNvSpPr/>
          <p:nvPr/>
        </p:nvSpPr>
        <p:spPr>
          <a:xfrm>
            <a:off x="3667399" y="3135851"/>
            <a:ext cx="1198710" cy="1033370"/>
          </a:xfrm>
          <a:prstGeom prst="hexagon">
            <a:avLst/>
          </a:prstGeom>
          <a:blipFill>
            <a:blip r:embed="rId8"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TextBox 55"/>
          <p:cNvSpPr txBox="1"/>
          <p:nvPr/>
        </p:nvSpPr>
        <p:spPr>
          <a:xfrm>
            <a:off x="6354198" y="1302858"/>
            <a:ext cx="210623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4" name="TextBox 57"/>
          <p:cNvSpPr txBox="1"/>
          <p:nvPr/>
        </p:nvSpPr>
        <p:spPr>
          <a:xfrm>
            <a:off x="6354199" y="1048871"/>
            <a:ext cx="1261884" cy="276999"/>
          </a:xfrm>
          <a:prstGeom prst="rect">
            <a:avLst/>
          </a:prstGeom>
          <a:noFill/>
        </p:spPr>
        <p:txBody>
          <a:bodyPr wrap="none" tIns="0" bIns="0" rtlCol="0" anchor="t">
            <a:spAutoFit/>
          </a:bodyPr>
          <a:lstStyle/>
          <a:p>
            <a:pPr lvl="0">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超越自身不从众</a:t>
            </a:r>
          </a:p>
        </p:txBody>
      </p:sp>
      <p:sp>
        <p:nvSpPr>
          <p:cNvPr id="15" name="TextBox 58"/>
          <p:cNvSpPr txBox="1"/>
          <p:nvPr/>
        </p:nvSpPr>
        <p:spPr>
          <a:xfrm>
            <a:off x="6354198" y="2215775"/>
            <a:ext cx="210623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6" name="TextBox 59"/>
          <p:cNvSpPr txBox="1"/>
          <p:nvPr/>
        </p:nvSpPr>
        <p:spPr>
          <a:xfrm>
            <a:off x="6354199" y="1961787"/>
            <a:ext cx="1415772" cy="276999"/>
          </a:xfrm>
          <a:prstGeom prst="rect">
            <a:avLst/>
          </a:prstGeom>
          <a:noFill/>
        </p:spPr>
        <p:txBody>
          <a:bodyPr wrap="none" tIns="0" bIns="0" rtlCol="0" anchor="t">
            <a:spAutoFit/>
          </a:bodyPr>
          <a:lstStyle/>
          <a:p>
            <a:pPr lvl="0">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持续开拓新的市场</a:t>
            </a:r>
          </a:p>
        </p:txBody>
      </p:sp>
      <p:sp>
        <p:nvSpPr>
          <p:cNvPr id="17" name="TextBox 60"/>
          <p:cNvSpPr txBox="1"/>
          <p:nvPr/>
        </p:nvSpPr>
        <p:spPr>
          <a:xfrm>
            <a:off x="6354198" y="3128691"/>
            <a:ext cx="210623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8" name="TextBox 61"/>
          <p:cNvSpPr txBox="1"/>
          <p:nvPr/>
        </p:nvSpPr>
        <p:spPr>
          <a:xfrm>
            <a:off x="6354199" y="2874704"/>
            <a:ext cx="1261884" cy="276999"/>
          </a:xfrm>
          <a:prstGeom prst="rect">
            <a:avLst/>
          </a:prstGeom>
          <a:noFill/>
        </p:spPr>
        <p:txBody>
          <a:bodyPr wrap="none" tIns="0" bIns="0" rtlCol="0" anchor="t">
            <a:spAutoFit/>
          </a:bodyPr>
          <a:lstStyle/>
          <a:p>
            <a:pPr lvl="0">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争做行业领头羊</a:t>
            </a:r>
          </a:p>
        </p:txBody>
      </p:sp>
      <p:sp>
        <p:nvSpPr>
          <p:cNvPr id="19" name="TextBox 62"/>
          <p:cNvSpPr txBox="1"/>
          <p:nvPr/>
        </p:nvSpPr>
        <p:spPr>
          <a:xfrm>
            <a:off x="6354198" y="4041607"/>
            <a:ext cx="210623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20" name="TextBox 63"/>
          <p:cNvSpPr txBox="1"/>
          <p:nvPr/>
        </p:nvSpPr>
        <p:spPr>
          <a:xfrm>
            <a:off x="6354199" y="3787619"/>
            <a:ext cx="1261884" cy="276999"/>
          </a:xfrm>
          <a:prstGeom prst="rect">
            <a:avLst/>
          </a:prstGeom>
          <a:noFill/>
        </p:spPr>
        <p:txBody>
          <a:bodyPr wrap="none" tIns="0" bIns="0" rtlCol="0" anchor="t">
            <a:spAutoFit/>
          </a:bodyPr>
          <a:lstStyle/>
          <a:p>
            <a:pPr lvl="0">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从现有模式突破</a:t>
            </a:r>
          </a:p>
        </p:txBody>
      </p:sp>
      <p:sp>
        <p:nvSpPr>
          <p:cNvPr id="21" name="六边形 20"/>
          <p:cNvSpPr/>
          <p:nvPr/>
        </p:nvSpPr>
        <p:spPr>
          <a:xfrm>
            <a:off x="2654786" y="2569064"/>
            <a:ext cx="1198710" cy="103337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开拓</a:t>
            </a:r>
          </a:p>
        </p:txBody>
      </p:sp>
      <p:sp>
        <p:nvSpPr>
          <p:cNvPr id="22" name="六边形 21"/>
          <p:cNvSpPr/>
          <p:nvPr/>
        </p:nvSpPr>
        <p:spPr>
          <a:xfrm>
            <a:off x="3667399" y="2010563"/>
            <a:ext cx="1198710" cy="103337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引领</a:t>
            </a:r>
          </a:p>
        </p:txBody>
      </p:sp>
      <p:sp>
        <p:nvSpPr>
          <p:cNvPr id="23" name="六边形 22"/>
          <p:cNvSpPr/>
          <p:nvPr/>
        </p:nvSpPr>
        <p:spPr>
          <a:xfrm>
            <a:off x="4680012" y="2573207"/>
            <a:ext cx="1198710" cy="103337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创新</a:t>
            </a:r>
          </a:p>
        </p:txBody>
      </p:sp>
    </p:spTree>
    <p:extLst>
      <p:ext uri="{BB962C8B-B14F-4D97-AF65-F5344CB8AC3E}">
        <p14:creationId xmlns:p14="http://schemas.microsoft.com/office/powerpoint/2010/main" val="884723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300" fill="hold"/>
                                        <p:tgtEl>
                                          <p:spTgt spid="8"/>
                                        </p:tgtEl>
                                        <p:attrNameLst>
                                          <p:attrName>ppt_w</p:attrName>
                                        </p:attrNameLst>
                                      </p:cBhvr>
                                      <p:tavLst>
                                        <p:tav tm="0">
                                          <p:val>
                                            <p:fltVal val="0"/>
                                          </p:val>
                                        </p:tav>
                                        <p:tav tm="100000">
                                          <p:val>
                                            <p:strVal val="#ppt_w"/>
                                          </p:val>
                                        </p:tav>
                                      </p:tavLst>
                                    </p:anim>
                                    <p:anim calcmode="lin" valueType="num">
                                      <p:cBhvr>
                                        <p:cTn id="12" dur="300" fill="hold"/>
                                        <p:tgtEl>
                                          <p:spTgt spid="8"/>
                                        </p:tgtEl>
                                        <p:attrNameLst>
                                          <p:attrName>ppt_h</p:attrName>
                                        </p:attrNameLst>
                                      </p:cBhvr>
                                      <p:tavLst>
                                        <p:tav tm="0">
                                          <p:val>
                                            <p:fltVal val="0"/>
                                          </p:val>
                                        </p:tav>
                                        <p:tav tm="100000">
                                          <p:val>
                                            <p:strVal val="#ppt_h"/>
                                          </p:val>
                                        </p:tav>
                                      </p:tavLst>
                                    </p:anim>
                                    <p:anim calcmode="lin" valueType="num">
                                      <p:cBhvr>
                                        <p:cTn id="13" dur="300" fill="hold"/>
                                        <p:tgtEl>
                                          <p:spTgt spid="8"/>
                                        </p:tgtEl>
                                        <p:attrNameLst>
                                          <p:attrName>ppt_x</p:attrName>
                                        </p:attrNameLst>
                                      </p:cBhvr>
                                      <p:tavLst>
                                        <p:tav tm="0">
                                          <p:val>
                                            <p:fltVal val="0.5"/>
                                          </p:val>
                                        </p:tav>
                                        <p:tav tm="100000">
                                          <p:val>
                                            <p:strVal val="#ppt_x"/>
                                          </p:val>
                                        </p:tav>
                                      </p:tavLst>
                                    </p:anim>
                                    <p:anim calcmode="lin" valueType="num">
                                      <p:cBhvr>
                                        <p:cTn id="14" dur="300" fill="hold"/>
                                        <p:tgtEl>
                                          <p:spTgt spid="8"/>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300"/>
                                  </p:stCondLst>
                                  <p:childTnLst>
                                    <p:animEffect transition="out" filter="fade">
                                      <p:cBhvr>
                                        <p:cTn id="16" dur="300" tmFilter="0, 0; .2, .5; .8, .5; 1, 0"/>
                                        <p:tgtEl>
                                          <p:spTgt spid="8"/>
                                        </p:tgtEl>
                                      </p:cBhvr>
                                    </p:animEffect>
                                    <p:animScale>
                                      <p:cBhvr>
                                        <p:cTn id="17" dur="150" autoRev="1" fill="hold"/>
                                        <p:tgtEl>
                                          <p:spTgt spid="8"/>
                                        </p:tgtEl>
                                      </p:cBhvr>
                                      <p:by x="105000" y="105000"/>
                                    </p:animScale>
                                  </p:childTnLst>
                                </p:cTn>
                              </p:par>
                              <p:par>
                                <p:cTn id="18" presetID="23" presetClass="entr" presetSubtype="528" fill="hold" grpId="0" nodeType="withEffect">
                                  <p:stCondLst>
                                    <p:cond delay="1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300" fill="hold"/>
                                        <p:tgtEl>
                                          <p:spTgt spid="10"/>
                                        </p:tgtEl>
                                        <p:attrNameLst>
                                          <p:attrName>ppt_w</p:attrName>
                                        </p:attrNameLst>
                                      </p:cBhvr>
                                      <p:tavLst>
                                        <p:tav tm="0">
                                          <p:val>
                                            <p:fltVal val="0"/>
                                          </p:val>
                                        </p:tav>
                                        <p:tav tm="100000">
                                          <p:val>
                                            <p:strVal val="#ppt_w"/>
                                          </p:val>
                                        </p:tav>
                                      </p:tavLst>
                                    </p:anim>
                                    <p:anim calcmode="lin" valueType="num">
                                      <p:cBhvr>
                                        <p:cTn id="21" dur="300" fill="hold"/>
                                        <p:tgtEl>
                                          <p:spTgt spid="10"/>
                                        </p:tgtEl>
                                        <p:attrNameLst>
                                          <p:attrName>ppt_h</p:attrName>
                                        </p:attrNameLst>
                                      </p:cBhvr>
                                      <p:tavLst>
                                        <p:tav tm="0">
                                          <p:val>
                                            <p:fltVal val="0"/>
                                          </p:val>
                                        </p:tav>
                                        <p:tav tm="100000">
                                          <p:val>
                                            <p:strVal val="#ppt_h"/>
                                          </p:val>
                                        </p:tav>
                                      </p:tavLst>
                                    </p:anim>
                                    <p:anim calcmode="lin" valueType="num">
                                      <p:cBhvr>
                                        <p:cTn id="22" dur="300" fill="hold"/>
                                        <p:tgtEl>
                                          <p:spTgt spid="10"/>
                                        </p:tgtEl>
                                        <p:attrNameLst>
                                          <p:attrName>ppt_x</p:attrName>
                                        </p:attrNameLst>
                                      </p:cBhvr>
                                      <p:tavLst>
                                        <p:tav tm="0">
                                          <p:val>
                                            <p:fltVal val="0.5"/>
                                          </p:val>
                                        </p:tav>
                                        <p:tav tm="100000">
                                          <p:val>
                                            <p:strVal val="#ppt_x"/>
                                          </p:val>
                                        </p:tav>
                                      </p:tavLst>
                                    </p:anim>
                                    <p:anim calcmode="lin" valueType="num">
                                      <p:cBhvr>
                                        <p:cTn id="23" dur="300" fill="hold"/>
                                        <p:tgtEl>
                                          <p:spTgt spid="10"/>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400"/>
                                  </p:stCondLst>
                                  <p:childTnLst>
                                    <p:animEffect transition="out" filter="fade">
                                      <p:cBhvr>
                                        <p:cTn id="25" dur="300" tmFilter="0, 0; .2, .5; .8, .5; 1, 0"/>
                                        <p:tgtEl>
                                          <p:spTgt spid="10"/>
                                        </p:tgtEl>
                                      </p:cBhvr>
                                    </p:animEffect>
                                    <p:animScale>
                                      <p:cBhvr>
                                        <p:cTn id="26" dur="150" autoRev="1" fill="hold"/>
                                        <p:tgtEl>
                                          <p:spTgt spid="10"/>
                                        </p:tgtEl>
                                      </p:cBhvr>
                                      <p:by x="105000" y="105000"/>
                                    </p:animScale>
                                  </p:childTnLst>
                                </p:cTn>
                              </p:par>
                              <p:par>
                                <p:cTn id="27" presetID="23" presetClass="entr" presetSubtype="528"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 calcmode="lin" valueType="num">
                                      <p:cBhvr>
                                        <p:cTn id="31" dur="300" fill="hold"/>
                                        <p:tgtEl>
                                          <p:spTgt spid="9"/>
                                        </p:tgtEl>
                                        <p:attrNameLst>
                                          <p:attrName>ppt_x</p:attrName>
                                        </p:attrNameLst>
                                      </p:cBhvr>
                                      <p:tavLst>
                                        <p:tav tm="0">
                                          <p:val>
                                            <p:fltVal val="0.5"/>
                                          </p:val>
                                        </p:tav>
                                        <p:tav tm="100000">
                                          <p:val>
                                            <p:strVal val="#ppt_x"/>
                                          </p:val>
                                        </p:tav>
                                      </p:tavLst>
                                    </p:anim>
                                    <p:anim calcmode="lin" valueType="num">
                                      <p:cBhvr>
                                        <p:cTn id="32" dur="300" fill="hold"/>
                                        <p:tgtEl>
                                          <p:spTgt spid="9"/>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500"/>
                                  </p:stCondLst>
                                  <p:childTnLst>
                                    <p:animEffect transition="out" filter="fade">
                                      <p:cBhvr>
                                        <p:cTn id="34" dur="300" tmFilter="0, 0; .2, .5; .8, .5; 1, 0"/>
                                        <p:tgtEl>
                                          <p:spTgt spid="9"/>
                                        </p:tgtEl>
                                      </p:cBhvr>
                                    </p:animEffect>
                                    <p:animScale>
                                      <p:cBhvr>
                                        <p:cTn id="35" dur="150" autoRev="1" fill="hold"/>
                                        <p:tgtEl>
                                          <p:spTgt spid="9"/>
                                        </p:tgtEl>
                                      </p:cBhvr>
                                      <p:by x="105000" y="105000"/>
                                    </p:animScale>
                                  </p:childTnLst>
                                </p:cTn>
                              </p:par>
                              <p:par>
                                <p:cTn id="36" presetID="23" presetClass="entr" presetSubtype="528" fill="hold" grpId="0" nodeType="withEffect">
                                  <p:stCondLst>
                                    <p:cond delay="300"/>
                                  </p:stCondLst>
                                  <p:childTnLst>
                                    <p:set>
                                      <p:cBhvr>
                                        <p:cTn id="37" dur="1" fill="hold">
                                          <p:stCondLst>
                                            <p:cond delay="0"/>
                                          </p:stCondLst>
                                        </p:cTn>
                                        <p:tgtEl>
                                          <p:spTgt spid="22"/>
                                        </p:tgtEl>
                                        <p:attrNameLst>
                                          <p:attrName>style.visibility</p:attrName>
                                        </p:attrNameLst>
                                      </p:cBhvr>
                                      <p:to>
                                        <p:strVal val="visible"/>
                                      </p:to>
                                    </p:set>
                                    <p:anim calcmode="lin" valueType="num">
                                      <p:cBhvr>
                                        <p:cTn id="38" dur="300" fill="hold"/>
                                        <p:tgtEl>
                                          <p:spTgt spid="22"/>
                                        </p:tgtEl>
                                        <p:attrNameLst>
                                          <p:attrName>ppt_w</p:attrName>
                                        </p:attrNameLst>
                                      </p:cBhvr>
                                      <p:tavLst>
                                        <p:tav tm="0">
                                          <p:val>
                                            <p:fltVal val="0"/>
                                          </p:val>
                                        </p:tav>
                                        <p:tav tm="100000">
                                          <p:val>
                                            <p:strVal val="#ppt_w"/>
                                          </p:val>
                                        </p:tav>
                                      </p:tavLst>
                                    </p:anim>
                                    <p:anim calcmode="lin" valueType="num">
                                      <p:cBhvr>
                                        <p:cTn id="39" dur="300" fill="hold"/>
                                        <p:tgtEl>
                                          <p:spTgt spid="22"/>
                                        </p:tgtEl>
                                        <p:attrNameLst>
                                          <p:attrName>ppt_h</p:attrName>
                                        </p:attrNameLst>
                                      </p:cBhvr>
                                      <p:tavLst>
                                        <p:tav tm="0">
                                          <p:val>
                                            <p:fltVal val="0"/>
                                          </p:val>
                                        </p:tav>
                                        <p:tav tm="100000">
                                          <p:val>
                                            <p:strVal val="#ppt_h"/>
                                          </p:val>
                                        </p:tav>
                                      </p:tavLst>
                                    </p:anim>
                                    <p:anim calcmode="lin" valueType="num">
                                      <p:cBhvr>
                                        <p:cTn id="40" dur="300" fill="hold"/>
                                        <p:tgtEl>
                                          <p:spTgt spid="22"/>
                                        </p:tgtEl>
                                        <p:attrNameLst>
                                          <p:attrName>ppt_x</p:attrName>
                                        </p:attrNameLst>
                                      </p:cBhvr>
                                      <p:tavLst>
                                        <p:tav tm="0">
                                          <p:val>
                                            <p:fltVal val="0.5"/>
                                          </p:val>
                                        </p:tav>
                                        <p:tav tm="100000">
                                          <p:val>
                                            <p:strVal val="#ppt_x"/>
                                          </p:val>
                                        </p:tav>
                                      </p:tavLst>
                                    </p:anim>
                                    <p:anim calcmode="lin" valueType="num">
                                      <p:cBhvr>
                                        <p:cTn id="41" dur="300" fill="hold"/>
                                        <p:tgtEl>
                                          <p:spTgt spid="22"/>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600"/>
                                  </p:stCondLst>
                                  <p:childTnLst>
                                    <p:animEffect transition="out" filter="fade">
                                      <p:cBhvr>
                                        <p:cTn id="43" dur="300" tmFilter="0, 0; .2, .5; .8, .5; 1, 0"/>
                                        <p:tgtEl>
                                          <p:spTgt spid="22"/>
                                        </p:tgtEl>
                                      </p:cBhvr>
                                    </p:animEffect>
                                    <p:animScale>
                                      <p:cBhvr>
                                        <p:cTn id="44" dur="150" autoRev="1" fill="hold"/>
                                        <p:tgtEl>
                                          <p:spTgt spid="22"/>
                                        </p:tgtEl>
                                      </p:cBhvr>
                                      <p:by x="105000" y="105000"/>
                                    </p:animScale>
                                  </p:childTnLst>
                                </p:cTn>
                              </p:par>
                              <p:par>
                                <p:cTn id="45" presetID="23" presetClass="entr" presetSubtype="528" fill="hold" grpId="0" nodeType="withEffect">
                                  <p:stCondLst>
                                    <p:cond delay="400"/>
                                  </p:stCondLst>
                                  <p:childTnLst>
                                    <p:set>
                                      <p:cBhvr>
                                        <p:cTn id="46" dur="1" fill="hold">
                                          <p:stCondLst>
                                            <p:cond delay="0"/>
                                          </p:stCondLst>
                                        </p:cTn>
                                        <p:tgtEl>
                                          <p:spTgt spid="23"/>
                                        </p:tgtEl>
                                        <p:attrNameLst>
                                          <p:attrName>style.visibility</p:attrName>
                                        </p:attrNameLst>
                                      </p:cBhvr>
                                      <p:to>
                                        <p:strVal val="visible"/>
                                      </p:to>
                                    </p:set>
                                    <p:anim calcmode="lin" valueType="num">
                                      <p:cBhvr>
                                        <p:cTn id="47" dur="300" fill="hold"/>
                                        <p:tgtEl>
                                          <p:spTgt spid="23"/>
                                        </p:tgtEl>
                                        <p:attrNameLst>
                                          <p:attrName>ppt_w</p:attrName>
                                        </p:attrNameLst>
                                      </p:cBhvr>
                                      <p:tavLst>
                                        <p:tav tm="0">
                                          <p:val>
                                            <p:fltVal val="0"/>
                                          </p:val>
                                        </p:tav>
                                        <p:tav tm="100000">
                                          <p:val>
                                            <p:strVal val="#ppt_w"/>
                                          </p:val>
                                        </p:tav>
                                      </p:tavLst>
                                    </p:anim>
                                    <p:anim calcmode="lin" valueType="num">
                                      <p:cBhvr>
                                        <p:cTn id="48" dur="300" fill="hold"/>
                                        <p:tgtEl>
                                          <p:spTgt spid="23"/>
                                        </p:tgtEl>
                                        <p:attrNameLst>
                                          <p:attrName>ppt_h</p:attrName>
                                        </p:attrNameLst>
                                      </p:cBhvr>
                                      <p:tavLst>
                                        <p:tav tm="0">
                                          <p:val>
                                            <p:fltVal val="0"/>
                                          </p:val>
                                        </p:tav>
                                        <p:tav tm="100000">
                                          <p:val>
                                            <p:strVal val="#ppt_h"/>
                                          </p:val>
                                        </p:tav>
                                      </p:tavLst>
                                    </p:anim>
                                    <p:anim calcmode="lin" valueType="num">
                                      <p:cBhvr>
                                        <p:cTn id="49" dur="300" fill="hold"/>
                                        <p:tgtEl>
                                          <p:spTgt spid="23"/>
                                        </p:tgtEl>
                                        <p:attrNameLst>
                                          <p:attrName>ppt_x</p:attrName>
                                        </p:attrNameLst>
                                      </p:cBhvr>
                                      <p:tavLst>
                                        <p:tav tm="0">
                                          <p:val>
                                            <p:fltVal val="0.5"/>
                                          </p:val>
                                        </p:tav>
                                        <p:tav tm="100000">
                                          <p:val>
                                            <p:strVal val="#ppt_x"/>
                                          </p:val>
                                        </p:tav>
                                      </p:tavLst>
                                    </p:anim>
                                    <p:anim calcmode="lin" valueType="num">
                                      <p:cBhvr>
                                        <p:cTn id="50" dur="300" fill="hold"/>
                                        <p:tgtEl>
                                          <p:spTgt spid="23"/>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700"/>
                                  </p:stCondLst>
                                  <p:childTnLst>
                                    <p:animEffect transition="out" filter="fade">
                                      <p:cBhvr>
                                        <p:cTn id="52" dur="300" tmFilter="0, 0; .2, .5; .8, .5; 1, 0"/>
                                        <p:tgtEl>
                                          <p:spTgt spid="23"/>
                                        </p:tgtEl>
                                      </p:cBhvr>
                                    </p:animEffect>
                                    <p:animScale>
                                      <p:cBhvr>
                                        <p:cTn id="53" dur="150" autoRev="1" fill="hold"/>
                                        <p:tgtEl>
                                          <p:spTgt spid="23"/>
                                        </p:tgtEl>
                                      </p:cBhvr>
                                      <p:by x="105000" y="105000"/>
                                    </p:animScale>
                                  </p:childTnLst>
                                </p:cTn>
                              </p:par>
                              <p:par>
                                <p:cTn id="54" presetID="23" presetClass="entr" presetSubtype="528" fill="hold" grpId="0" nodeType="withEffect">
                                  <p:stCondLst>
                                    <p:cond delay="500"/>
                                  </p:stCondLst>
                                  <p:childTnLst>
                                    <p:set>
                                      <p:cBhvr>
                                        <p:cTn id="55" dur="1" fill="hold">
                                          <p:stCondLst>
                                            <p:cond delay="0"/>
                                          </p:stCondLst>
                                        </p:cTn>
                                        <p:tgtEl>
                                          <p:spTgt spid="11"/>
                                        </p:tgtEl>
                                        <p:attrNameLst>
                                          <p:attrName>style.visibility</p:attrName>
                                        </p:attrNameLst>
                                      </p:cBhvr>
                                      <p:to>
                                        <p:strVal val="visible"/>
                                      </p:to>
                                    </p:set>
                                    <p:anim calcmode="lin" valueType="num">
                                      <p:cBhvr>
                                        <p:cTn id="56" dur="300" fill="hold"/>
                                        <p:tgtEl>
                                          <p:spTgt spid="11"/>
                                        </p:tgtEl>
                                        <p:attrNameLst>
                                          <p:attrName>ppt_w</p:attrName>
                                        </p:attrNameLst>
                                      </p:cBhvr>
                                      <p:tavLst>
                                        <p:tav tm="0">
                                          <p:val>
                                            <p:fltVal val="0"/>
                                          </p:val>
                                        </p:tav>
                                        <p:tav tm="100000">
                                          <p:val>
                                            <p:strVal val="#ppt_w"/>
                                          </p:val>
                                        </p:tav>
                                      </p:tavLst>
                                    </p:anim>
                                    <p:anim calcmode="lin" valueType="num">
                                      <p:cBhvr>
                                        <p:cTn id="57" dur="300" fill="hold"/>
                                        <p:tgtEl>
                                          <p:spTgt spid="11"/>
                                        </p:tgtEl>
                                        <p:attrNameLst>
                                          <p:attrName>ppt_h</p:attrName>
                                        </p:attrNameLst>
                                      </p:cBhvr>
                                      <p:tavLst>
                                        <p:tav tm="0">
                                          <p:val>
                                            <p:fltVal val="0"/>
                                          </p:val>
                                        </p:tav>
                                        <p:tav tm="100000">
                                          <p:val>
                                            <p:strVal val="#ppt_h"/>
                                          </p:val>
                                        </p:tav>
                                      </p:tavLst>
                                    </p:anim>
                                    <p:anim calcmode="lin" valueType="num">
                                      <p:cBhvr>
                                        <p:cTn id="58" dur="300" fill="hold"/>
                                        <p:tgtEl>
                                          <p:spTgt spid="11"/>
                                        </p:tgtEl>
                                        <p:attrNameLst>
                                          <p:attrName>ppt_x</p:attrName>
                                        </p:attrNameLst>
                                      </p:cBhvr>
                                      <p:tavLst>
                                        <p:tav tm="0">
                                          <p:val>
                                            <p:fltVal val="0.5"/>
                                          </p:val>
                                        </p:tav>
                                        <p:tav tm="100000">
                                          <p:val>
                                            <p:strVal val="#ppt_x"/>
                                          </p:val>
                                        </p:tav>
                                      </p:tavLst>
                                    </p:anim>
                                    <p:anim calcmode="lin" valueType="num">
                                      <p:cBhvr>
                                        <p:cTn id="59" dur="300" fill="hold"/>
                                        <p:tgtEl>
                                          <p:spTgt spid="11"/>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800"/>
                                  </p:stCondLst>
                                  <p:childTnLst>
                                    <p:animEffect transition="out" filter="fade">
                                      <p:cBhvr>
                                        <p:cTn id="61" dur="300" tmFilter="0, 0; .2, .5; .8, .5; 1, 0"/>
                                        <p:tgtEl>
                                          <p:spTgt spid="11"/>
                                        </p:tgtEl>
                                      </p:cBhvr>
                                    </p:animEffect>
                                    <p:animScale>
                                      <p:cBhvr>
                                        <p:cTn id="62" dur="150" autoRev="1" fill="hold"/>
                                        <p:tgtEl>
                                          <p:spTgt spid="11"/>
                                        </p:tgtEl>
                                      </p:cBhvr>
                                      <p:by x="105000" y="105000"/>
                                    </p:animScale>
                                  </p:childTnLst>
                                </p:cTn>
                              </p:par>
                              <p:par>
                                <p:cTn id="63" presetID="23" presetClass="entr" presetSubtype="528" fill="hold" grpId="0" nodeType="withEffect">
                                  <p:stCondLst>
                                    <p:cond delay="600"/>
                                  </p:stCondLst>
                                  <p:childTnLst>
                                    <p:set>
                                      <p:cBhvr>
                                        <p:cTn id="64" dur="1" fill="hold">
                                          <p:stCondLst>
                                            <p:cond delay="0"/>
                                          </p:stCondLst>
                                        </p:cTn>
                                        <p:tgtEl>
                                          <p:spTgt spid="21"/>
                                        </p:tgtEl>
                                        <p:attrNameLst>
                                          <p:attrName>style.visibility</p:attrName>
                                        </p:attrNameLst>
                                      </p:cBhvr>
                                      <p:to>
                                        <p:strVal val="visible"/>
                                      </p:to>
                                    </p:set>
                                    <p:anim calcmode="lin" valueType="num">
                                      <p:cBhvr>
                                        <p:cTn id="65" dur="300" fill="hold"/>
                                        <p:tgtEl>
                                          <p:spTgt spid="21"/>
                                        </p:tgtEl>
                                        <p:attrNameLst>
                                          <p:attrName>ppt_w</p:attrName>
                                        </p:attrNameLst>
                                      </p:cBhvr>
                                      <p:tavLst>
                                        <p:tav tm="0">
                                          <p:val>
                                            <p:fltVal val="0"/>
                                          </p:val>
                                        </p:tav>
                                        <p:tav tm="100000">
                                          <p:val>
                                            <p:strVal val="#ppt_w"/>
                                          </p:val>
                                        </p:tav>
                                      </p:tavLst>
                                    </p:anim>
                                    <p:anim calcmode="lin" valueType="num">
                                      <p:cBhvr>
                                        <p:cTn id="66" dur="300" fill="hold"/>
                                        <p:tgtEl>
                                          <p:spTgt spid="21"/>
                                        </p:tgtEl>
                                        <p:attrNameLst>
                                          <p:attrName>ppt_h</p:attrName>
                                        </p:attrNameLst>
                                      </p:cBhvr>
                                      <p:tavLst>
                                        <p:tav tm="0">
                                          <p:val>
                                            <p:fltVal val="0"/>
                                          </p:val>
                                        </p:tav>
                                        <p:tav tm="100000">
                                          <p:val>
                                            <p:strVal val="#ppt_h"/>
                                          </p:val>
                                        </p:tav>
                                      </p:tavLst>
                                    </p:anim>
                                    <p:anim calcmode="lin" valueType="num">
                                      <p:cBhvr>
                                        <p:cTn id="67" dur="300" fill="hold"/>
                                        <p:tgtEl>
                                          <p:spTgt spid="21"/>
                                        </p:tgtEl>
                                        <p:attrNameLst>
                                          <p:attrName>ppt_x</p:attrName>
                                        </p:attrNameLst>
                                      </p:cBhvr>
                                      <p:tavLst>
                                        <p:tav tm="0">
                                          <p:val>
                                            <p:fltVal val="0.5"/>
                                          </p:val>
                                        </p:tav>
                                        <p:tav tm="100000">
                                          <p:val>
                                            <p:strVal val="#ppt_x"/>
                                          </p:val>
                                        </p:tav>
                                      </p:tavLst>
                                    </p:anim>
                                    <p:anim calcmode="lin" valueType="num">
                                      <p:cBhvr>
                                        <p:cTn id="68" dur="300" fill="hold"/>
                                        <p:tgtEl>
                                          <p:spTgt spid="21"/>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900"/>
                                  </p:stCondLst>
                                  <p:childTnLst>
                                    <p:animEffect transition="out" filter="fade">
                                      <p:cBhvr>
                                        <p:cTn id="70" dur="300" tmFilter="0, 0; .2, .5; .8, .5; 1, 0"/>
                                        <p:tgtEl>
                                          <p:spTgt spid="21"/>
                                        </p:tgtEl>
                                      </p:cBhvr>
                                    </p:animEffect>
                                    <p:animScale>
                                      <p:cBhvr>
                                        <p:cTn id="71" dur="150" autoRev="1" fill="hold"/>
                                        <p:tgtEl>
                                          <p:spTgt spid="21"/>
                                        </p:tgtEl>
                                      </p:cBhvr>
                                      <p:by x="105000" y="105000"/>
                                    </p:animScale>
                                  </p:childTnLst>
                                </p:cTn>
                              </p:par>
                              <p:par>
                                <p:cTn id="72" presetID="23" presetClass="entr" presetSubtype="528" fill="hold" grpId="0" nodeType="withEffect">
                                  <p:stCondLst>
                                    <p:cond delay="700"/>
                                  </p:stCondLst>
                                  <p:childTnLst>
                                    <p:set>
                                      <p:cBhvr>
                                        <p:cTn id="73" dur="1" fill="hold">
                                          <p:stCondLst>
                                            <p:cond delay="0"/>
                                          </p:stCondLst>
                                        </p:cTn>
                                        <p:tgtEl>
                                          <p:spTgt spid="12"/>
                                        </p:tgtEl>
                                        <p:attrNameLst>
                                          <p:attrName>style.visibility</p:attrName>
                                        </p:attrNameLst>
                                      </p:cBhvr>
                                      <p:to>
                                        <p:strVal val="visible"/>
                                      </p:to>
                                    </p:set>
                                    <p:anim calcmode="lin" valueType="num">
                                      <p:cBhvr>
                                        <p:cTn id="74" dur="300" fill="hold"/>
                                        <p:tgtEl>
                                          <p:spTgt spid="12"/>
                                        </p:tgtEl>
                                        <p:attrNameLst>
                                          <p:attrName>ppt_w</p:attrName>
                                        </p:attrNameLst>
                                      </p:cBhvr>
                                      <p:tavLst>
                                        <p:tav tm="0">
                                          <p:val>
                                            <p:fltVal val="0"/>
                                          </p:val>
                                        </p:tav>
                                        <p:tav tm="100000">
                                          <p:val>
                                            <p:strVal val="#ppt_w"/>
                                          </p:val>
                                        </p:tav>
                                      </p:tavLst>
                                    </p:anim>
                                    <p:anim calcmode="lin" valueType="num">
                                      <p:cBhvr>
                                        <p:cTn id="75" dur="300" fill="hold"/>
                                        <p:tgtEl>
                                          <p:spTgt spid="12"/>
                                        </p:tgtEl>
                                        <p:attrNameLst>
                                          <p:attrName>ppt_h</p:attrName>
                                        </p:attrNameLst>
                                      </p:cBhvr>
                                      <p:tavLst>
                                        <p:tav tm="0">
                                          <p:val>
                                            <p:fltVal val="0"/>
                                          </p:val>
                                        </p:tav>
                                        <p:tav tm="100000">
                                          <p:val>
                                            <p:strVal val="#ppt_h"/>
                                          </p:val>
                                        </p:tav>
                                      </p:tavLst>
                                    </p:anim>
                                    <p:anim calcmode="lin" valueType="num">
                                      <p:cBhvr>
                                        <p:cTn id="76" dur="300" fill="hold"/>
                                        <p:tgtEl>
                                          <p:spTgt spid="12"/>
                                        </p:tgtEl>
                                        <p:attrNameLst>
                                          <p:attrName>ppt_x</p:attrName>
                                        </p:attrNameLst>
                                      </p:cBhvr>
                                      <p:tavLst>
                                        <p:tav tm="0">
                                          <p:val>
                                            <p:fltVal val="0.5"/>
                                          </p:val>
                                        </p:tav>
                                        <p:tav tm="100000">
                                          <p:val>
                                            <p:strVal val="#ppt_x"/>
                                          </p:val>
                                        </p:tav>
                                      </p:tavLst>
                                    </p:anim>
                                    <p:anim calcmode="lin" valueType="num">
                                      <p:cBhvr>
                                        <p:cTn id="77" dur="300" fill="hold"/>
                                        <p:tgtEl>
                                          <p:spTgt spid="12"/>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000"/>
                                  </p:stCondLst>
                                  <p:childTnLst>
                                    <p:animEffect transition="out" filter="fade">
                                      <p:cBhvr>
                                        <p:cTn id="79" dur="300" tmFilter="0, 0; .2, .5; .8, .5; 1, 0"/>
                                        <p:tgtEl>
                                          <p:spTgt spid="12"/>
                                        </p:tgtEl>
                                      </p:cBhvr>
                                    </p:animEffect>
                                    <p:animScale>
                                      <p:cBhvr>
                                        <p:cTn id="80" dur="150" autoRev="1" fill="hold"/>
                                        <p:tgtEl>
                                          <p:spTgt spid="12"/>
                                        </p:tgtEl>
                                      </p:cBhvr>
                                      <p:by x="105000" y="105000"/>
                                    </p:animScale>
                                  </p:childTnLst>
                                </p:cTn>
                              </p:par>
                            </p:childTnLst>
                          </p:cTn>
                        </p:par>
                        <p:par>
                          <p:cTn id="81" fill="hold">
                            <p:stCondLst>
                              <p:cond delay="1800"/>
                            </p:stCondLst>
                            <p:childTnLst>
                              <p:par>
                                <p:cTn id="82" presetID="10"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childTnLst>
                                </p:cTn>
                              </p:par>
                              <p:par>
                                <p:cTn id="85" presetID="10" presetClass="entr" presetSubtype="0" fill="hold" grpId="0" nodeType="withEffect">
                                  <p:stCondLst>
                                    <p:cond delay="20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par>
                                <p:cTn id="88" presetID="10" presetClass="entr" presetSubtype="0" fill="hold" grpId="0" nodeType="withEffect">
                                  <p:stCondLst>
                                    <p:cond delay="400"/>
                                  </p:stCondLst>
                                  <p:childTnLst>
                                    <p:set>
                                      <p:cBhvr>
                                        <p:cTn id="89" dur="1" fill="hold">
                                          <p:stCondLst>
                                            <p:cond delay="0"/>
                                          </p:stCondLst>
                                        </p:cTn>
                                        <p:tgtEl>
                                          <p:spTgt spid="18"/>
                                        </p:tgtEl>
                                        <p:attrNameLst>
                                          <p:attrName>style.visibility</p:attrName>
                                        </p:attrNameLst>
                                      </p:cBhvr>
                                      <p:to>
                                        <p:strVal val="visible"/>
                                      </p:to>
                                    </p:set>
                                    <p:animEffect transition="in" filter="fade">
                                      <p:cBhvr>
                                        <p:cTn id="90" dur="500"/>
                                        <p:tgtEl>
                                          <p:spTgt spid="18"/>
                                        </p:tgtEl>
                                      </p:cBhvr>
                                    </p:animEffect>
                                  </p:childTnLst>
                                </p:cTn>
                              </p:par>
                              <p:par>
                                <p:cTn id="91" presetID="10" presetClass="entr" presetSubtype="0" fill="hold" grpId="0" nodeType="withEffect">
                                  <p:stCondLst>
                                    <p:cond delay="60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500"/>
                                        <p:tgtEl>
                                          <p:spTgt spid="20"/>
                                        </p:tgtEl>
                                      </p:cBhvr>
                                    </p:animEffect>
                                  </p:childTnLst>
                                </p:cTn>
                              </p:par>
                            </p:childTnLst>
                          </p:cTn>
                        </p:par>
                        <p:par>
                          <p:cTn id="94" fill="hold">
                            <p:stCondLst>
                              <p:cond delay="2900"/>
                            </p:stCondLst>
                            <p:childTnLst>
                              <p:par>
                                <p:cTn id="95" presetID="2" presetClass="entr" presetSubtype="2" accel="10000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1+#ppt_w/2"/>
                                          </p:val>
                                        </p:tav>
                                        <p:tav tm="100000">
                                          <p:val>
                                            <p:strVal val="#ppt_x"/>
                                          </p:val>
                                        </p:tav>
                                      </p:tavLst>
                                    </p:anim>
                                    <p:anim calcmode="lin" valueType="num">
                                      <p:cBhvr additive="base">
                                        <p:cTn id="98" dur="500" fill="hold"/>
                                        <p:tgtEl>
                                          <p:spTgt spid="13"/>
                                        </p:tgtEl>
                                        <p:attrNameLst>
                                          <p:attrName>ppt_y</p:attrName>
                                        </p:attrNameLst>
                                      </p:cBhvr>
                                      <p:tavLst>
                                        <p:tav tm="0">
                                          <p:val>
                                            <p:strVal val="#ppt_y"/>
                                          </p:val>
                                        </p:tav>
                                        <p:tav tm="100000">
                                          <p:val>
                                            <p:strVal val="#ppt_y"/>
                                          </p:val>
                                        </p:tav>
                                      </p:tavLst>
                                    </p:anim>
                                  </p:childTnLst>
                                </p:cTn>
                              </p:par>
                              <p:par>
                                <p:cTn id="99" presetID="2" presetClass="entr" presetSubtype="2" accel="100000" fill="hold" grpId="0" nodeType="with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500" fill="hold"/>
                                        <p:tgtEl>
                                          <p:spTgt spid="15"/>
                                        </p:tgtEl>
                                        <p:attrNameLst>
                                          <p:attrName>ppt_x</p:attrName>
                                        </p:attrNameLst>
                                      </p:cBhvr>
                                      <p:tavLst>
                                        <p:tav tm="0">
                                          <p:val>
                                            <p:strVal val="1+#ppt_w/2"/>
                                          </p:val>
                                        </p:tav>
                                        <p:tav tm="100000">
                                          <p:val>
                                            <p:strVal val="#ppt_x"/>
                                          </p:val>
                                        </p:tav>
                                      </p:tavLst>
                                    </p:anim>
                                    <p:anim calcmode="lin" valueType="num">
                                      <p:cBhvr additive="base">
                                        <p:cTn id="102" dur="500" fill="hold"/>
                                        <p:tgtEl>
                                          <p:spTgt spid="15"/>
                                        </p:tgtEl>
                                        <p:attrNameLst>
                                          <p:attrName>ppt_y</p:attrName>
                                        </p:attrNameLst>
                                      </p:cBhvr>
                                      <p:tavLst>
                                        <p:tav tm="0">
                                          <p:val>
                                            <p:strVal val="#ppt_y"/>
                                          </p:val>
                                        </p:tav>
                                        <p:tav tm="100000">
                                          <p:val>
                                            <p:strVal val="#ppt_y"/>
                                          </p:val>
                                        </p:tav>
                                      </p:tavLst>
                                    </p:anim>
                                  </p:childTnLst>
                                </p:cTn>
                              </p:par>
                              <p:par>
                                <p:cTn id="103" presetID="2" presetClass="entr" presetSubtype="2" accel="10000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 calcmode="lin" valueType="num">
                                      <p:cBhvr additive="base">
                                        <p:cTn id="105" dur="500" fill="hold"/>
                                        <p:tgtEl>
                                          <p:spTgt spid="17"/>
                                        </p:tgtEl>
                                        <p:attrNameLst>
                                          <p:attrName>ppt_x</p:attrName>
                                        </p:attrNameLst>
                                      </p:cBhvr>
                                      <p:tavLst>
                                        <p:tav tm="0">
                                          <p:val>
                                            <p:strVal val="1+#ppt_w/2"/>
                                          </p:val>
                                        </p:tav>
                                        <p:tav tm="100000">
                                          <p:val>
                                            <p:strVal val="#ppt_x"/>
                                          </p:val>
                                        </p:tav>
                                      </p:tavLst>
                                    </p:anim>
                                    <p:anim calcmode="lin" valueType="num">
                                      <p:cBhvr additive="base">
                                        <p:cTn id="106" dur="500" fill="hold"/>
                                        <p:tgtEl>
                                          <p:spTgt spid="17"/>
                                        </p:tgtEl>
                                        <p:attrNameLst>
                                          <p:attrName>ppt_y</p:attrName>
                                        </p:attrNameLst>
                                      </p:cBhvr>
                                      <p:tavLst>
                                        <p:tav tm="0">
                                          <p:val>
                                            <p:strVal val="#ppt_y"/>
                                          </p:val>
                                        </p:tav>
                                        <p:tav tm="100000">
                                          <p:val>
                                            <p:strVal val="#ppt_y"/>
                                          </p:val>
                                        </p:tav>
                                      </p:tavLst>
                                    </p:anim>
                                  </p:childTnLst>
                                </p:cTn>
                              </p:par>
                              <p:par>
                                <p:cTn id="107" presetID="2" presetClass="entr" presetSubtype="2" accel="100000"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 calcmode="lin" valueType="num">
                                      <p:cBhvr additive="base">
                                        <p:cTn id="109" dur="500" fill="hold"/>
                                        <p:tgtEl>
                                          <p:spTgt spid="19"/>
                                        </p:tgtEl>
                                        <p:attrNameLst>
                                          <p:attrName>ppt_x</p:attrName>
                                        </p:attrNameLst>
                                      </p:cBhvr>
                                      <p:tavLst>
                                        <p:tav tm="0">
                                          <p:val>
                                            <p:strVal val="1+#ppt_w/2"/>
                                          </p:val>
                                        </p:tav>
                                        <p:tav tm="100000">
                                          <p:val>
                                            <p:strVal val="#ppt_x"/>
                                          </p:val>
                                        </p:tav>
                                      </p:tavLst>
                                    </p:anim>
                                    <p:anim calcmode="lin" valueType="num">
                                      <p:cBhvr additive="base">
                                        <p:cTn id="11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p:bldP spid="14" grpId="0"/>
      <p:bldP spid="15" grpId="0"/>
      <p:bldP spid="16" grpId="0"/>
      <p:bldP spid="17" grpId="0"/>
      <p:bldP spid="18" grpId="0"/>
      <p:bldP spid="19" grpId="0"/>
      <p:bldP spid="20" grpId="0"/>
      <p:bldP spid="21" grpId="0" animBg="1"/>
      <p:bldP spid="21" grpId="1" animBg="1"/>
      <p:bldP spid="22" grpId="0" animBg="1"/>
      <p:bldP spid="22" grpId="1" animBg="1"/>
      <p:bldP spid="23" grpId="0" animBg="1"/>
      <p:bldP spid="2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5250" y="133351"/>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smtClean="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第二部分</a:t>
            </a:r>
            <a:endPar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endParaRP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19877791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pic>
        <p:nvPicPr>
          <p:cNvPr id="335" name="Picture 2"/>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740058" y="237519"/>
            <a:ext cx="3649240" cy="5067538"/>
          </a:xfrm>
          <a:prstGeom prst="rect">
            <a:avLst/>
          </a:prstGeom>
          <a:noFill/>
          <a:effectLst/>
          <a:extLst/>
        </p:spPr>
      </p:pic>
      <p:grpSp>
        <p:nvGrpSpPr>
          <p:cNvPr id="336" name="Group 550"/>
          <p:cNvGrpSpPr>
            <a:grpSpLocks/>
          </p:cNvGrpSpPr>
          <p:nvPr/>
        </p:nvGrpSpPr>
        <p:grpSpPr bwMode="auto">
          <a:xfrm>
            <a:off x="6065645" y="2971571"/>
            <a:ext cx="3798392" cy="3795420"/>
            <a:chOff x="295" y="3475"/>
            <a:chExt cx="1407" cy="1407"/>
          </a:xfrm>
        </p:grpSpPr>
        <p:sp>
          <p:nvSpPr>
            <p:cNvPr id="33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338" name="Group 552"/>
            <p:cNvGrpSpPr>
              <a:grpSpLocks/>
            </p:cNvGrpSpPr>
            <p:nvPr/>
          </p:nvGrpSpPr>
          <p:grpSpPr bwMode="auto">
            <a:xfrm>
              <a:off x="476" y="3657"/>
              <a:ext cx="1050" cy="1050"/>
              <a:chOff x="-6056" y="-2208"/>
              <a:chExt cx="2208" cy="2208"/>
            </a:xfrm>
          </p:grpSpPr>
          <p:sp>
            <p:nvSpPr>
              <p:cNvPr id="339"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340" name="Group 554"/>
              <p:cNvGrpSpPr>
                <a:grpSpLocks/>
              </p:cNvGrpSpPr>
              <p:nvPr/>
            </p:nvGrpSpPr>
            <p:grpSpPr bwMode="auto">
              <a:xfrm>
                <a:off x="-6056" y="-2208"/>
                <a:ext cx="2208" cy="2208"/>
                <a:chOff x="-4060" y="-879"/>
                <a:chExt cx="2208" cy="2208"/>
              </a:xfrm>
            </p:grpSpPr>
            <p:grpSp>
              <p:nvGrpSpPr>
                <p:cNvPr id="341" name="Group 555"/>
                <p:cNvGrpSpPr>
                  <a:grpSpLocks/>
                </p:cNvGrpSpPr>
                <p:nvPr/>
              </p:nvGrpSpPr>
              <p:grpSpPr bwMode="auto">
                <a:xfrm>
                  <a:off x="-4060" y="-879"/>
                  <a:ext cx="2208" cy="2208"/>
                  <a:chOff x="-3924" y="-788"/>
                  <a:chExt cx="2208" cy="2208"/>
                </a:xfrm>
              </p:grpSpPr>
              <p:grpSp>
                <p:nvGrpSpPr>
                  <p:cNvPr id="357" name="Group 556"/>
                  <p:cNvGrpSpPr>
                    <a:grpSpLocks noChangeAspect="1"/>
                  </p:cNvGrpSpPr>
                  <p:nvPr/>
                </p:nvGrpSpPr>
                <p:grpSpPr bwMode="auto">
                  <a:xfrm>
                    <a:off x="-3924" y="-788"/>
                    <a:ext cx="2208" cy="2202"/>
                    <a:chOff x="168" y="696"/>
                    <a:chExt cx="1429" cy="1429"/>
                  </a:xfrm>
                </p:grpSpPr>
                <p:grpSp>
                  <p:nvGrpSpPr>
                    <p:cNvPr id="365" name="Group 557"/>
                    <p:cNvGrpSpPr>
                      <a:grpSpLocks noChangeAspect="1"/>
                    </p:cNvGrpSpPr>
                    <p:nvPr/>
                  </p:nvGrpSpPr>
                  <p:grpSpPr bwMode="auto">
                    <a:xfrm>
                      <a:off x="854" y="696"/>
                      <a:ext cx="56" cy="1429"/>
                      <a:chOff x="845" y="696"/>
                      <a:chExt cx="56" cy="1429"/>
                    </a:xfrm>
                  </p:grpSpPr>
                  <p:sp>
                    <p:nvSpPr>
                      <p:cNvPr id="36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7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66" name="Group 560"/>
                    <p:cNvGrpSpPr>
                      <a:grpSpLocks noChangeAspect="1"/>
                    </p:cNvGrpSpPr>
                    <p:nvPr/>
                  </p:nvGrpSpPr>
                  <p:grpSpPr bwMode="auto">
                    <a:xfrm rot="5400000">
                      <a:off x="855" y="696"/>
                      <a:ext cx="56" cy="1429"/>
                      <a:chOff x="845" y="696"/>
                      <a:chExt cx="56" cy="1429"/>
                    </a:xfrm>
                  </p:grpSpPr>
                  <p:sp>
                    <p:nvSpPr>
                      <p:cNvPr id="36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6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358" name="Group 563"/>
                  <p:cNvGrpSpPr>
                    <a:grpSpLocks noChangeAspect="1"/>
                  </p:cNvGrpSpPr>
                  <p:nvPr/>
                </p:nvGrpSpPr>
                <p:grpSpPr bwMode="auto">
                  <a:xfrm rot="2700000">
                    <a:off x="-3927" y="-785"/>
                    <a:ext cx="2208" cy="2202"/>
                    <a:chOff x="168" y="696"/>
                    <a:chExt cx="1429" cy="1429"/>
                  </a:xfrm>
                </p:grpSpPr>
                <p:grpSp>
                  <p:nvGrpSpPr>
                    <p:cNvPr id="359" name="Group 564"/>
                    <p:cNvGrpSpPr>
                      <a:grpSpLocks noChangeAspect="1"/>
                    </p:cNvGrpSpPr>
                    <p:nvPr/>
                  </p:nvGrpSpPr>
                  <p:grpSpPr bwMode="auto">
                    <a:xfrm>
                      <a:off x="854" y="696"/>
                      <a:ext cx="56" cy="1429"/>
                      <a:chOff x="845" y="696"/>
                      <a:chExt cx="56" cy="1429"/>
                    </a:xfrm>
                  </p:grpSpPr>
                  <p:sp>
                    <p:nvSpPr>
                      <p:cNvPr id="36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6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60" name="Group 567"/>
                    <p:cNvGrpSpPr>
                      <a:grpSpLocks noChangeAspect="1"/>
                    </p:cNvGrpSpPr>
                    <p:nvPr/>
                  </p:nvGrpSpPr>
                  <p:grpSpPr bwMode="auto">
                    <a:xfrm rot="5400000">
                      <a:off x="855" y="696"/>
                      <a:ext cx="56" cy="1429"/>
                      <a:chOff x="845" y="696"/>
                      <a:chExt cx="56" cy="1429"/>
                    </a:xfrm>
                  </p:grpSpPr>
                  <p:sp>
                    <p:nvSpPr>
                      <p:cNvPr id="36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6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342" name="Group 570"/>
                <p:cNvGrpSpPr>
                  <a:grpSpLocks/>
                </p:cNvGrpSpPr>
                <p:nvPr/>
              </p:nvGrpSpPr>
              <p:grpSpPr bwMode="auto">
                <a:xfrm rot="1320000">
                  <a:off x="-3742" y="-520"/>
                  <a:ext cx="1546" cy="1546"/>
                  <a:chOff x="-3924" y="-788"/>
                  <a:chExt cx="2208" cy="2208"/>
                </a:xfrm>
              </p:grpSpPr>
              <p:grpSp>
                <p:nvGrpSpPr>
                  <p:cNvPr id="343" name="Group 571"/>
                  <p:cNvGrpSpPr>
                    <a:grpSpLocks noChangeAspect="1"/>
                  </p:cNvGrpSpPr>
                  <p:nvPr/>
                </p:nvGrpSpPr>
                <p:grpSpPr bwMode="auto">
                  <a:xfrm>
                    <a:off x="-3924" y="-788"/>
                    <a:ext cx="2208" cy="2202"/>
                    <a:chOff x="168" y="696"/>
                    <a:chExt cx="1429" cy="1429"/>
                  </a:xfrm>
                </p:grpSpPr>
                <p:grpSp>
                  <p:nvGrpSpPr>
                    <p:cNvPr id="351" name="Group 572"/>
                    <p:cNvGrpSpPr>
                      <a:grpSpLocks noChangeAspect="1"/>
                    </p:cNvGrpSpPr>
                    <p:nvPr/>
                  </p:nvGrpSpPr>
                  <p:grpSpPr bwMode="auto">
                    <a:xfrm>
                      <a:off x="854" y="696"/>
                      <a:ext cx="56" cy="1429"/>
                      <a:chOff x="845" y="696"/>
                      <a:chExt cx="56" cy="1429"/>
                    </a:xfrm>
                  </p:grpSpPr>
                  <p:sp>
                    <p:nvSpPr>
                      <p:cNvPr id="35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5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52" name="Group 575"/>
                    <p:cNvGrpSpPr>
                      <a:grpSpLocks noChangeAspect="1"/>
                    </p:cNvGrpSpPr>
                    <p:nvPr/>
                  </p:nvGrpSpPr>
                  <p:grpSpPr bwMode="auto">
                    <a:xfrm rot="5400000">
                      <a:off x="855" y="696"/>
                      <a:ext cx="56" cy="1429"/>
                      <a:chOff x="845" y="696"/>
                      <a:chExt cx="56" cy="1429"/>
                    </a:xfrm>
                  </p:grpSpPr>
                  <p:sp>
                    <p:nvSpPr>
                      <p:cNvPr id="35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5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344" name="Group 578"/>
                  <p:cNvGrpSpPr>
                    <a:grpSpLocks noChangeAspect="1"/>
                  </p:cNvGrpSpPr>
                  <p:nvPr/>
                </p:nvGrpSpPr>
                <p:grpSpPr bwMode="auto">
                  <a:xfrm rot="2700000">
                    <a:off x="-3927" y="-785"/>
                    <a:ext cx="2208" cy="2202"/>
                    <a:chOff x="168" y="696"/>
                    <a:chExt cx="1429" cy="1429"/>
                  </a:xfrm>
                </p:grpSpPr>
                <p:grpSp>
                  <p:nvGrpSpPr>
                    <p:cNvPr id="345" name="Group 579"/>
                    <p:cNvGrpSpPr>
                      <a:grpSpLocks noChangeAspect="1"/>
                    </p:cNvGrpSpPr>
                    <p:nvPr/>
                  </p:nvGrpSpPr>
                  <p:grpSpPr bwMode="auto">
                    <a:xfrm>
                      <a:off x="854" y="696"/>
                      <a:ext cx="56" cy="1429"/>
                      <a:chOff x="845" y="696"/>
                      <a:chExt cx="56" cy="1429"/>
                    </a:xfrm>
                  </p:grpSpPr>
                  <p:sp>
                    <p:nvSpPr>
                      <p:cNvPr id="34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5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46" name="Group 582"/>
                    <p:cNvGrpSpPr>
                      <a:grpSpLocks noChangeAspect="1"/>
                    </p:cNvGrpSpPr>
                    <p:nvPr/>
                  </p:nvGrpSpPr>
                  <p:grpSpPr bwMode="auto">
                    <a:xfrm rot="5400000">
                      <a:off x="855" y="696"/>
                      <a:ext cx="56" cy="1429"/>
                      <a:chOff x="845" y="696"/>
                      <a:chExt cx="56" cy="1429"/>
                    </a:xfrm>
                  </p:grpSpPr>
                  <p:sp>
                    <p:nvSpPr>
                      <p:cNvPr id="34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4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sp>
        <p:nvSpPr>
          <p:cNvPr id="371" name="椭圆 370"/>
          <p:cNvSpPr/>
          <p:nvPr/>
        </p:nvSpPr>
        <p:spPr>
          <a:xfrm rot="5400000">
            <a:off x="-614511" y="2423163"/>
            <a:ext cx="1142912" cy="1138090"/>
          </a:xfrm>
          <a:prstGeom prst="ellipse">
            <a:avLst/>
          </a:prstGeom>
          <a:gradFill>
            <a:gsLst>
              <a:gs pos="0">
                <a:srgbClr val="8FB2FF">
                  <a:alpha val="39000"/>
                </a:srgbClr>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zh-CN" altLang="en-US" sz="1013"/>
          </a:p>
        </p:txBody>
      </p:sp>
      <p:sp>
        <p:nvSpPr>
          <p:cNvPr id="372" name="椭圆 371"/>
          <p:cNvSpPr/>
          <p:nvPr/>
        </p:nvSpPr>
        <p:spPr>
          <a:xfrm rot="2270211">
            <a:off x="-1833325" y="4516090"/>
            <a:ext cx="155555" cy="411131"/>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zh-CN" altLang="en-US" sz="1013"/>
          </a:p>
        </p:txBody>
      </p:sp>
      <p:sp>
        <p:nvSpPr>
          <p:cNvPr id="373" name="椭圆 372"/>
          <p:cNvSpPr/>
          <p:nvPr/>
        </p:nvSpPr>
        <p:spPr>
          <a:xfrm rot="4680544">
            <a:off x="-1490472" y="3663678"/>
            <a:ext cx="147626" cy="38888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zh-CN" altLang="en-US" sz="1013"/>
          </a:p>
        </p:txBody>
      </p:sp>
      <p:sp>
        <p:nvSpPr>
          <p:cNvPr id="374" name="椭圆 373"/>
          <p:cNvSpPr/>
          <p:nvPr/>
        </p:nvSpPr>
        <p:spPr>
          <a:xfrm rot="2084213" flipH="1">
            <a:off x="-2282528" y="3971619"/>
            <a:ext cx="84126" cy="22223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zh-CN" altLang="en-US" sz="1013"/>
          </a:p>
        </p:txBody>
      </p:sp>
      <p:grpSp>
        <p:nvGrpSpPr>
          <p:cNvPr id="375" name="Group 550"/>
          <p:cNvGrpSpPr>
            <a:grpSpLocks/>
          </p:cNvGrpSpPr>
          <p:nvPr/>
        </p:nvGrpSpPr>
        <p:grpSpPr bwMode="auto">
          <a:xfrm>
            <a:off x="2256141" y="3489056"/>
            <a:ext cx="1817450" cy="1815960"/>
            <a:chOff x="295" y="3475"/>
            <a:chExt cx="1407" cy="1407"/>
          </a:xfrm>
        </p:grpSpPr>
        <p:sp>
          <p:nvSpPr>
            <p:cNvPr id="37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377" name="Group 552"/>
            <p:cNvGrpSpPr>
              <a:grpSpLocks/>
            </p:cNvGrpSpPr>
            <p:nvPr/>
          </p:nvGrpSpPr>
          <p:grpSpPr bwMode="auto">
            <a:xfrm>
              <a:off x="476" y="3657"/>
              <a:ext cx="1050" cy="1050"/>
              <a:chOff x="-6056" y="-2208"/>
              <a:chExt cx="2208" cy="2208"/>
            </a:xfrm>
          </p:grpSpPr>
          <p:sp>
            <p:nvSpPr>
              <p:cNvPr id="378"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379" name="Group 554"/>
              <p:cNvGrpSpPr>
                <a:grpSpLocks/>
              </p:cNvGrpSpPr>
              <p:nvPr/>
            </p:nvGrpSpPr>
            <p:grpSpPr bwMode="auto">
              <a:xfrm>
                <a:off x="-6056" y="-2208"/>
                <a:ext cx="2208" cy="2208"/>
                <a:chOff x="-4060" y="-879"/>
                <a:chExt cx="2208" cy="2208"/>
              </a:xfrm>
            </p:grpSpPr>
            <p:grpSp>
              <p:nvGrpSpPr>
                <p:cNvPr id="380" name="Group 555"/>
                <p:cNvGrpSpPr>
                  <a:grpSpLocks/>
                </p:cNvGrpSpPr>
                <p:nvPr/>
              </p:nvGrpSpPr>
              <p:grpSpPr bwMode="auto">
                <a:xfrm>
                  <a:off x="-4060" y="-879"/>
                  <a:ext cx="2208" cy="2208"/>
                  <a:chOff x="-3924" y="-788"/>
                  <a:chExt cx="2208" cy="2208"/>
                </a:xfrm>
              </p:grpSpPr>
              <p:grpSp>
                <p:nvGrpSpPr>
                  <p:cNvPr id="396" name="Group 556"/>
                  <p:cNvGrpSpPr>
                    <a:grpSpLocks noChangeAspect="1"/>
                  </p:cNvGrpSpPr>
                  <p:nvPr/>
                </p:nvGrpSpPr>
                <p:grpSpPr bwMode="auto">
                  <a:xfrm>
                    <a:off x="-3924" y="-788"/>
                    <a:ext cx="2208" cy="2202"/>
                    <a:chOff x="168" y="696"/>
                    <a:chExt cx="1429" cy="1429"/>
                  </a:xfrm>
                </p:grpSpPr>
                <p:grpSp>
                  <p:nvGrpSpPr>
                    <p:cNvPr id="404" name="Group 557"/>
                    <p:cNvGrpSpPr>
                      <a:grpSpLocks noChangeAspect="1"/>
                    </p:cNvGrpSpPr>
                    <p:nvPr/>
                  </p:nvGrpSpPr>
                  <p:grpSpPr bwMode="auto">
                    <a:xfrm>
                      <a:off x="854" y="696"/>
                      <a:ext cx="56" cy="1429"/>
                      <a:chOff x="845" y="696"/>
                      <a:chExt cx="56" cy="1429"/>
                    </a:xfrm>
                  </p:grpSpPr>
                  <p:sp>
                    <p:nvSpPr>
                      <p:cNvPr id="408"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09"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05" name="Group 560"/>
                    <p:cNvGrpSpPr>
                      <a:grpSpLocks noChangeAspect="1"/>
                    </p:cNvGrpSpPr>
                    <p:nvPr/>
                  </p:nvGrpSpPr>
                  <p:grpSpPr bwMode="auto">
                    <a:xfrm rot="5400000">
                      <a:off x="855" y="696"/>
                      <a:ext cx="56" cy="1429"/>
                      <a:chOff x="845" y="696"/>
                      <a:chExt cx="56" cy="1429"/>
                    </a:xfrm>
                  </p:grpSpPr>
                  <p:sp>
                    <p:nvSpPr>
                      <p:cNvPr id="406"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07"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397" name="Group 563"/>
                  <p:cNvGrpSpPr>
                    <a:grpSpLocks noChangeAspect="1"/>
                  </p:cNvGrpSpPr>
                  <p:nvPr/>
                </p:nvGrpSpPr>
                <p:grpSpPr bwMode="auto">
                  <a:xfrm rot="2700000">
                    <a:off x="-3927" y="-785"/>
                    <a:ext cx="2208" cy="2202"/>
                    <a:chOff x="168" y="696"/>
                    <a:chExt cx="1429" cy="1429"/>
                  </a:xfrm>
                </p:grpSpPr>
                <p:grpSp>
                  <p:nvGrpSpPr>
                    <p:cNvPr id="398" name="Group 564"/>
                    <p:cNvGrpSpPr>
                      <a:grpSpLocks noChangeAspect="1"/>
                    </p:cNvGrpSpPr>
                    <p:nvPr/>
                  </p:nvGrpSpPr>
                  <p:grpSpPr bwMode="auto">
                    <a:xfrm>
                      <a:off x="854" y="696"/>
                      <a:ext cx="56" cy="1429"/>
                      <a:chOff x="845" y="696"/>
                      <a:chExt cx="56" cy="1429"/>
                    </a:xfrm>
                  </p:grpSpPr>
                  <p:sp>
                    <p:nvSpPr>
                      <p:cNvPr id="402"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03"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99" name="Group 567"/>
                    <p:cNvGrpSpPr>
                      <a:grpSpLocks noChangeAspect="1"/>
                    </p:cNvGrpSpPr>
                    <p:nvPr/>
                  </p:nvGrpSpPr>
                  <p:grpSpPr bwMode="auto">
                    <a:xfrm rot="5400000">
                      <a:off x="855" y="696"/>
                      <a:ext cx="56" cy="1429"/>
                      <a:chOff x="845" y="696"/>
                      <a:chExt cx="56" cy="1429"/>
                    </a:xfrm>
                  </p:grpSpPr>
                  <p:sp>
                    <p:nvSpPr>
                      <p:cNvPr id="400"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01"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381" name="Group 570"/>
                <p:cNvGrpSpPr>
                  <a:grpSpLocks/>
                </p:cNvGrpSpPr>
                <p:nvPr/>
              </p:nvGrpSpPr>
              <p:grpSpPr bwMode="auto">
                <a:xfrm rot="1320000">
                  <a:off x="-3742" y="-520"/>
                  <a:ext cx="1546" cy="1546"/>
                  <a:chOff x="-3924" y="-788"/>
                  <a:chExt cx="2208" cy="2208"/>
                </a:xfrm>
              </p:grpSpPr>
              <p:grpSp>
                <p:nvGrpSpPr>
                  <p:cNvPr id="382" name="Group 571"/>
                  <p:cNvGrpSpPr>
                    <a:grpSpLocks noChangeAspect="1"/>
                  </p:cNvGrpSpPr>
                  <p:nvPr/>
                </p:nvGrpSpPr>
                <p:grpSpPr bwMode="auto">
                  <a:xfrm>
                    <a:off x="-3924" y="-788"/>
                    <a:ext cx="2208" cy="2202"/>
                    <a:chOff x="168" y="696"/>
                    <a:chExt cx="1429" cy="1429"/>
                  </a:xfrm>
                </p:grpSpPr>
                <p:grpSp>
                  <p:nvGrpSpPr>
                    <p:cNvPr id="390" name="Group 572"/>
                    <p:cNvGrpSpPr>
                      <a:grpSpLocks noChangeAspect="1"/>
                    </p:cNvGrpSpPr>
                    <p:nvPr/>
                  </p:nvGrpSpPr>
                  <p:grpSpPr bwMode="auto">
                    <a:xfrm>
                      <a:off x="854" y="696"/>
                      <a:ext cx="56" cy="1429"/>
                      <a:chOff x="845" y="696"/>
                      <a:chExt cx="56" cy="1429"/>
                    </a:xfrm>
                  </p:grpSpPr>
                  <p:sp>
                    <p:nvSpPr>
                      <p:cNvPr id="394"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95"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91" name="Group 575"/>
                    <p:cNvGrpSpPr>
                      <a:grpSpLocks noChangeAspect="1"/>
                    </p:cNvGrpSpPr>
                    <p:nvPr/>
                  </p:nvGrpSpPr>
                  <p:grpSpPr bwMode="auto">
                    <a:xfrm rot="5400000">
                      <a:off x="855" y="696"/>
                      <a:ext cx="56" cy="1429"/>
                      <a:chOff x="845" y="696"/>
                      <a:chExt cx="56" cy="1429"/>
                    </a:xfrm>
                  </p:grpSpPr>
                  <p:sp>
                    <p:nvSpPr>
                      <p:cNvPr id="392"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93"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383" name="Group 578"/>
                  <p:cNvGrpSpPr>
                    <a:grpSpLocks noChangeAspect="1"/>
                  </p:cNvGrpSpPr>
                  <p:nvPr/>
                </p:nvGrpSpPr>
                <p:grpSpPr bwMode="auto">
                  <a:xfrm rot="2700000">
                    <a:off x="-3927" y="-785"/>
                    <a:ext cx="2208" cy="2202"/>
                    <a:chOff x="168" y="696"/>
                    <a:chExt cx="1429" cy="1429"/>
                  </a:xfrm>
                </p:grpSpPr>
                <p:grpSp>
                  <p:nvGrpSpPr>
                    <p:cNvPr id="384" name="Group 579"/>
                    <p:cNvGrpSpPr>
                      <a:grpSpLocks noChangeAspect="1"/>
                    </p:cNvGrpSpPr>
                    <p:nvPr/>
                  </p:nvGrpSpPr>
                  <p:grpSpPr bwMode="auto">
                    <a:xfrm>
                      <a:off x="854" y="696"/>
                      <a:ext cx="56" cy="1429"/>
                      <a:chOff x="845" y="696"/>
                      <a:chExt cx="56" cy="1429"/>
                    </a:xfrm>
                  </p:grpSpPr>
                  <p:sp>
                    <p:nvSpPr>
                      <p:cNvPr id="388"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89"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85" name="Group 582"/>
                    <p:cNvGrpSpPr>
                      <a:grpSpLocks noChangeAspect="1"/>
                    </p:cNvGrpSpPr>
                    <p:nvPr/>
                  </p:nvGrpSpPr>
                  <p:grpSpPr bwMode="auto">
                    <a:xfrm rot="5400000">
                      <a:off x="855" y="696"/>
                      <a:ext cx="56" cy="1429"/>
                      <a:chOff x="845" y="696"/>
                      <a:chExt cx="56" cy="1429"/>
                    </a:xfrm>
                  </p:grpSpPr>
                  <p:sp>
                    <p:nvSpPr>
                      <p:cNvPr id="386"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87"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grpSp>
        <p:nvGrpSpPr>
          <p:cNvPr id="410" name="Group 550"/>
          <p:cNvGrpSpPr>
            <a:grpSpLocks/>
          </p:cNvGrpSpPr>
          <p:nvPr/>
        </p:nvGrpSpPr>
        <p:grpSpPr bwMode="auto">
          <a:xfrm>
            <a:off x="5821201" y="1631825"/>
            <a:ext cx="1536500" cy="1534994"/>
            <a:chOff x="295" y="3475"/>
            <a:chExt cx="1407" cy="1407"/>
          </a:xfrm>
        </p:grpSpPr>
        <p:sp>
          <p:nvSpPr>
            <p:cNvPr id="41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412" name="Group 552"/>
            <p:cNvGrpSpPr>
              <a:grpSpLocks/>
            </p:cNvGrpSpPr>
            <p:nvPr/>
          </p:nvGrpSpPr>
          <p:grpSpPr bwMode="auto">
            <a:xfrm>
              <a:off x="476" y="3657"/>
              <a:ext cx="1050" cy="1050"/>
              <a:chOff x="-6056" y="-2208"/>
              <a:chExt cx="2208" cy="2208"/>
            </a:xfrm>
          </p:grpSpPr>
          <p:sp>
            <p:nvSpPr>
              <p:cNvPr id="413"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414" name="Group 554"/>
              <p:cNvGrpSpPr>
                <a:grpSpLocks/>
              </p:cNvGrpSpPr>
              <p:nvPr/>
            </p:nvGrpSpPr>
            <p:grpSpPr bwMode="auto">
              <a:xfrm>
                <a:off x="-6056" y="-2208"/>
                <a:ext cx="2208" cy="2208"/>
                <a:chOff x="-4060" y="-879"/>
                <a:chExt cx="2208" cy="2208"/>
              </a:xfrm>
            </p:grpSpPr>
            <p:grpSp>
              <p:nvGrpSpPr>
                <p:cNvPr id="415" name="Group 555"/>
                <p:cNvGrpSpPr>
                  <a:grpSpLocks/>
                </p:cNvGrpSpPr>
                <p:nvPr/>
              </p:nvGrpSpPr>
              <p:grpSpPr bwMode="auto">
                <a:xfrm>
                  <a:off x="-4060" y="-879"/>
                  <a:ext cx="2208" cy="2208"/>
                  <a:chOff x="-3924" y="-788"/>
                  <a:chExt cx="2208" cy="2208"/>
                </a:xfrm>
              </p:grpSpPr>
              <p:grpSp>
                <p:nvGrpSpPr>
                  <p:cNvPr id="431" name="Group 556"/>
                  <p:cNvGrpSpPr>
                    <a:grpSpLocks noChangeAspect="1"/>
                  </p:cNvGrpSpPr>
                  <p:nvPr/>
                </p:nvGrpSpPr>
                <p:grpSpPr bwMode="auto">
                  <a:xfrm>
                    <a:off x="-3924" y="-788"/>
                    <a:ext cx="2208" cy="2202"/>
                    <a:chOff x="168" y="696"/>
                    <a:chExt cx="1429" cy="1429"/>
                  </a:xfrm>
                </p:grpSpPr>
                <p:grpSp>
                  <p:nvGrpSpPr>
                    <p:cNvPr id="439" name="Group 557"/>
                    <p:cNvGrpSpPr>
                      <a:grpSpLocks noChangeAspect="1"/>
                    </p:cNvGrpSpPr>
                    <p:nvPr/>
                  </p:nvGrpSpPr>
                  <p:grpSpPr bwMode="auto">
                    <a:xfrm>
                      <a:off x="854" y="696"/>
                      <a:ext cx="56" cy="1429"/>
                      <a:chOff x="845" y="696"/>
                      <a:chExt cx="56" cy="1429"/>
                    </a:xfrm>
                  </p:grpSpPr>
                  <p:sp>
                    <p:nvSpPr>
                      <p:cNvPr id="443"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44"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40" name="Group 560"/>
                    <p:cNvGrpSpPr>
                      <a:grpSpLocks noChangeAspect="1"/>
                    </p:cNvGrpSpPr>
                    <p:nvPr/>
                  </p:nvGrpSpPr>
                  <p:grpSpPr bwMode="auto">
                    <a:xfrm rot="5400000">
                      <a:off x="855" y="696"/>
                      <a:ext cx="56" cy="1429"/>
                      <a:chOff x="845" y="696"/>
                      <a:chExt cx="56" cy="1429"/>
                    </a:xfrm>
                  </p:grpSpPr>
                  <p:sp>
                    <p:nvSpPr>
                      <p:cNvPr id="441"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42"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32" name="Group 563"/>
                  <p:cNvGrpSpPr>
                    <a:grpSpLocks noChangeAspect="1"/>
                  </p:cNvGrpSpPr>
                  <p:nvPr/>
                </p:nvGrpSpPr>
                <p:grpSpPr bwMode="auto">
                  <a:xfrm rot="2700000">
                    <a:off x="-3927" y="-785"/>
                    <a:ext cx="2208" cy="2202"/>
                    <a:chOff x="168" y="696"/>
                    <a:chExt cx="1429" cy="1429"/>
                  </a:xfrm>
                </p:grpSpPr>
                <p:grpSp>
                  <p:nvGrpSpPr>
                    <p:cNvPr id="433" name="Group 564"/>
                    <p:cNvGrpSpPr>
                      <a:grpSpLocks noChangeAspect="1"/>
                    </p:cNvGrpSpPr>
                    <p:nvPr/>
                  </p:nvGrpSpPr>
                  <p:grpSpPr bwMode="auto">
                    <a:xfrm>
                      <a:off x="854" y="696"/>
                      <a:ext cx="56" cy="1429"/>
                      <a:chOff x="845" y="696"/>
                      <a:chExt cx="56" cy="1429"/>
                    </a:xfrm>
                  </p:grpSpPr>
                  <p:sp>
                    <p:nvSpPr>
                      <p:cNvPr id="437"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38"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34" name="Group 567"/>
                    <p:cNvGrpSpPr>
                      <a:grpSpLocks noChangeAspect="1"/>
                    </p:cNvGrpSpPr>
                    <p:nvPr/>
                  </p:nvGrpSpPr>
                  <p:grpSpPr bwMode="auto">
                    <a:xfrm rot="5400000">
                      <a:off x="855" y="696"/>
                      <a:ext cx="56" cy="1429"/>
                      <a:chOff x="845" y="696"/>
                      <a:chExt cx="56" cy="1429"/>
                    </a:xfrm>
                  </p:grpSpPr>
                  <p:sp>
                    <p:nvSpPr>
                      <p:cNvPr id="435"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36"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416" name="Group 570"/>
                <p:cNvGrpSpPr>
                  <a:grpSpLocks/>
                </p:cNvGrpSpPr>
                <p:nvPr/>
              </p:nvGrpSpPr>
              <p:grpSpPr bwMode="auto">
                <a:xfrm rot="1320000">
                  <a:off x="-3742" y="-520"/>
                  <a:ext cx="1546" cy="1546"/>
                  <a:chOff x="-3924" y="-788"/>
                  <a:chExt cx="2208" cy="2208"/>
                </a:xfrm>
              </p:grpSpPr>
              <p:grpSp>
                <p:nvGrpSpPr>
                  <p:cNvPr id="417" name="Group 571"/>
                  <p:cNvGrpSpPr>
                    <a:grpSpLocks noChangeAspect="1"/>
                  </p:cNvGrpSpPr>
                  <p:nvPr/>
                </p:nvGrpSpPr>
                <p:grpSpPr bwMode="auto">
                  <a:xfrm>
                    <a:off x="-3924" y="-788"/>
                    <a:ext cx="2208" cy="2202"/>
                    <a:chOff x="168" y="696"/>
                    <a:chExt cx="1429" cy="1429"/>
                  </a:xfrm>
                </p:grpSpPr>
                <p:grpSp>
                  <p:nvGrpSpPr>
                    <p:cNvPr id="425" name="Group 572"/>
                    <p:cNvGrpSpPr>
                      <a:grpSpLocks noChangeAspect="1"/>
                    </p:cNvGrpSpPr>
                    <p:nvPr/>
                  </p:nvGrpSpPr>
                  <p:grpSpPr bwMode="auto">
                    <a:xfrm>
                      <a:off x="854" y="696"/>
                      <a:ext cx="56" cy="1429"/>
                      <a:chOff x="845" y="696"/>
                      <a:chExt cx="56" cy="1429"/>
                    </a:xfrm>
                  </p:grpSpPr>
                  <p:sp>
                    <p:nvSpPr>
                      <p:cNvPr id="429"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30"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26" name="Group 575"/>
                    <p:cNvGrpSpPr>
                      <a:grpSpLocks noChangeAspect="1"/>
                    </p:cNvGrpSpPr>
                    <p:nvPr/>
                  </p:nvGrpSpPr>
                  <p:grpSpPr bwMode="auto">
                    <a:xfrm rot="5400000">
                      <a:off x="855" y="696"/>
                      <a:ext cx="56" cy="1429"/>
                      <a:chOff x="845" y="696"/>
                      <a:chExt cx="56" cy="1429"/>
                    </a:xfrm>
                  </p:grpSpPr>
                  <p:sp>
                    <p:nvSpPr>
                      <p:cNvPr id="427"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28"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18" name="Group 578"/>
                  <p:cNvGrpSpPr>
                    <a:grpSpLocks noChangeAspect="1"/>
                  </p:cNvGrpSpPr>
                  <p:nvPr/>
                </p:nvGrpSpPr>
                <p:grpSpPr bwMode="auto">
                  <a:xfrm rot="2700000">
                    <a:off x="-3927" y="-785"/>
                    <a:ext cx="2208" cy="2202"/>
                    <a:chOff x="168" y="696"/>
                    <a:chExt cx="1429" cy="1429"/>
                  </a:xfrm>
                </p:grpSpPr>
                <p:grpSp>
                  <p:nvGrpSpPr>
                    <p:cNvPr id="419" name="Group 579"/>
                    <p:cNvGrpSpPr>
                      <a:grpSpLocks noChangeAspect="1"/>
                    </p:cNvGrpSpPr>
                    <p:nvPr/>
                  </p:nvGrpSpPr>
                  <p:grpSpPr bwMode="auto">
                    <a:xfrm>
                      <a:off x="854" y="696"/>
                      <a:ext cx="56" cy="1429"/>
                      <a:chOff x="845" y="696"/>
                      <a:chExt cx="56" cy="1429"/>
                    </a:xfrm>
                  </p:grpSpPr>
                  <p:sp>
                    <p:nvSpPr>
                      <p:cNvPr id="423"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24"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20" name="Group 582"/>
                    <p:cNvGrpSpPr>
                      <a:grpSpLocks noChangeAspect="1"/>
                    </p:cNvGrpSpPr>
                    <p:nvPr/>
                  </p:nvGrpSpPr>
                  <p:grpSpPr bwMode="auto">
                    <a:xfrm rot="5400000">
                      <a:off x="855" y="696"/>
                      <a:ext cx="56" cy="1429"/>
                      <a:chOff x="845" y="696"/>
                      <a:chExt cx="56" cy="1429"/>
                    </a:xfrm>
                  </p:grpSpPr>
                  <p:sp>
                    <p:nvSpPr>
                      <p:cNvPr id="421"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22"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grpSp>
        <p:nvGrpSpPr>
          <p:cNvPr id="445" name="Group 550"/>
          <p:cNvGrpSpPr>
            <a:grpSpLocks/>
          </p:cNvGrpSpPr>
          <p:nvPr/>
        </p:nvGrpSpPr>
        <p:grpSpPr bwMode="auto">
          <a:xfrm>
            <a:off x="1965665" y="1214346"/>
            <a:ext cx="1126979" cy="1127038"/>
            <a:chOff x="295" y="3475"/>
            <a:chExt cx="1407" cy="1407"/>
          </a:xfrm>
        </p:grpSpPr>
        <p:sp>
          <p:nvSpPr>
            <p:cNvPr id="44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447" name="Group 552"/>
            <p:cNvGrpSpPr>
              <a:grpSpLocks/>
            </p:cNvGrpSpPr>
            <p:nvPr/>
          </p:nvGrpSpPr>
          <p:grpSpPr bwMode="auto">
            <a:xfrm>
              <a:off x="476" y="3657"/>
              <a:ext cx="1050" cy="1050"/>
              <a:chOff x="-6056" y="-2208"/>
              <a:chExt cx="2208" cy="2208"/>
            </a:xfrm>
          </p:grpSpPr>
          <p:sp>
            <p:nvSpPr>
              <p:cNvPr id="448"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449" name="Group 554"/>
              <p:cNvGrpSpPr>
                <a:grpSpLocks/>
              </p:cNvGrpSpPr>
              <p:nvPr/>
            </p:nvGrpSpPr>
            <p:grpSpPr bwMode="auto">
              <a:xfrm>
                <a:off x="-6056" y="-2208"/>
                <a:ext cx="2208" cy="2208"/>
                <a:chOff x="-4060" y="-879"/>
                <a:chExt cx="2208" cy="2208"/>
              </a:xfrm>
            </p:grpSpPr>
            <p:grpSp>
              <p:nvGrpSpPr>
                <p:cNvPr id="450" name="Group 555"/>
                <p:cNvGrpSpPr>
                  <a:grpSpLocks/>
                </p:cNvGrpSpPr>
                <p:nvPr/>
              </p:nvGrpSpPr>
              <p:grpSpPr bwMode="auto">
                <a:xfrm>
                  <a:off x="-4060" y="-879"/>
                  <a:ext cx="2208" cy="2208"/>
                  <a:chOff x="-3924" y="-788"/>
                  <a:chExt cx="2208" cy="2208"/>
                </a:xfrm>
              </p:grpSpPr>
              <p:grpSp>
                <p:nvGrpSpPr>
                  <p:cNvPr id="466" name="Group 556"/>
                  <p:cNvGrpSpPr>
                    <a:grpSpLocks noChangeAspect="1"/>
                  </p:cNvGrpSpPr>
                  <p:nvPr/>
                </p:nvGrpSpPr>
                <p:grpSpPr bwMode="auto">
                  <a:xfrm>
                    <a:off x="-3924" y="-788"/>
                    <a:ext cx="2208" cy="2202"/>
                    <a:chOff x="168" y="696"/>
                    <a:chExt cx="1429" cy="1429"/>
                  </a:xfrm>
                </p:grpSpPr>
                <p:grpSp>
                  <p:nvGrpSpPr>
                    <p:cNvPr id="474" name="Group 557"/>
                    <p:cNvGrpSpPr>
                      <a:grpSpLocks noChangeAspect="1"/>
                    </p:cNvGrpSpPr>
                    <p:nvPr/>
                  </p:nvGrpSpPr>
                  <p:grpSpPr bwMode="auto">
                    <a:xfrm>
                      <a:off x="854" y="696"/>
                      <a:ext cx="56" cy="1429"/>
                      <a:chOff x="845" y="696"/>
                      <a:chExt cx="56" cy="1429"/>
                    </a:xfrm>
                  </p:grpSpPr>
                  <p:sp>
                    <p:nvSpPr>
                      <p:cNvPr id="478"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79"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75" name="Group 560"/>
                    <p:cNvGrpSpPr>
                      <a:grpSpLocks noChangeAspect="1"/>
                    </p:cNvGrpSpPr>
                    <p:nvPr/>
                  </p:nvGrpSpPr>
                  <p:grpSpPr bwMode="auto">
                    <a:xfrm rot="5400000">
                      <a:off x="855" y="696"/>
                      <a:ext cx="56" cy="1429"/>
                      <a:chOff x="845" y="696"/>
                      <a:chExt cx="56" cy="1429"/>
                    </a:xfrm>
                  </p:grpSpPr>
                  <p:sp>
                    <p:nvSpPr>
                      <p:cNvPr id="476"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77"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67" name="Group 563"/>
                  <p:cNvGrpSpPr>
                    <a:grpSpLocks noChangeAspect="1"/>
                  </p:cNvGrpSpPr>
                  <p:nvPr/>
                </p:nvGrpSpPr>
                <p:grpSpPr bwMode="auto">
                  <a:xfrm rot="2700000">
                    <a:off x="-3927" y="-785"/>
                    <a:ext cx="2208" cy="2202"/>
                    <a:chOff x="168" y="696"/>
                    <a:chExt cx="1429" cy="1429"/>
                  </a:xfrm>
                </p:grpSpPr>
                <p:grpSp>
                  <p:nvGrpSpPr>
                    <p:cNvPr id="468" name="Group 564"/>
                    <p:cNvGrpSpPr>
                      <a:grpSpLocks noChangeAspect="1"/>
                    </p:cNvGrpSpPr>
                    <p:nvPr/>
                  </p:nvGrpSpPr>
                  <p:grpSpPr bwMode="auto">
                    <a:xfrm>
                      <a:off x="854" y="696"/>
                      <a:ext cx="56" cy="1429"/>
                      <a:chOff x="845" y="696"/>
                      <a:chExt cx="56" cy="1429"/>
                    </a:xfrm>
                  </p:grpSpPr>
                  <p:sp>
                    <p:nvSpPr>
                      <p:cNvPr id="472"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73"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69" name="Group 567"/>
                    <p:cNvGrpSpPr>
                      <a:grpSpLocks noChangeAspect="1"/>
                    </p:cNvGrpSpPr>
                    <p:nvPr/>
                  </p:nvGrpSpPr>
                  <p:grpSpPr bwMode="auto">
                    <a:xfrm rot="5400000">
                      <a:off x="855" y="696"/>
                      <a:ext cx="56" cy="1429"/>
                      <a:chOff x="845" y="696"/>
                      <a:chExt cx="56" cy="1429"/>
                    </a:xfrm>
                  </p:grpSpPr>
                  <p:sp>
                    <p:nvSpPr>
                      <p:cNvPr id="470"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71"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451" name="Group 570"/>
                <p:cNvGrpSpPr>
                  <a:grpSpLocks/>
                </p:cNvGrpSpPr>
                <p:nvPr/>
              </p:nvGrpSpPr>
              <p:grpSpPr bwMode="auto">
                <a:xfrm rot="1320000">
                  <a:off x="-3742" y="-520"/>
                  <a:ext cx="1546" cy="1546"/>
                  <a:chOff x="-3924" y="-788"/>
                  <a:chExt cx="2208" cy="2208"/>
                </a:xfrm>
              </p:grpSpPr>
              <p:grpSp>
                <p:nvGrpSpPr>
                  <p:cNvPr id="452" name="Group 571"/>
                  <p:cNvGrpSpPr>
                    <a:grpSpLocks noChangeAspect="1"/>
                  </p:cNvGrpSpPr>
                  <p:nvPr/>
                </p:nvGrpSpPr>
                <p:grpSpPr bwMode="auto">
                  <a:xfrm>
                    <a:off x="-3924" y="-788"/>
                    <a:ext cx="2208" cy="2202"/>
                    <a:chOff x="168" y="696"/>
                    <a:chExt cx="1429" cy="1429"/>
                  </a:xfrm>
                </p:grpSpPr>
                <p:grpSp>
                  <p:nvGrpSpPr>
                    <p:cNvPr id="460" name="Group 572"/>
                    <p:cNvGrpSpPr>
                      <a:grpSpLocks noChangeAspect="1"/>
                    </p:cNvGrpSpPr>
                    <p:nvPr/>
                  </p:nvGrpSpPr>
                  <p:grpSpPr bwMode="auto">
                    <a:xfrm>
                      <a:off x="854" y="696"/>
                      <a:ext cx="56" cy="1429"/>
                      <a:chOff x="845" y="696"/>
                      <a:chExt cx="56" cy="1429"/>
                    </a:xfrm>
                  </p:grpSpPr>
                  <p:sp>
                    <p:nvSpPr>
                      <p:cNvPr id="464"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65"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61" name="Group 575"/>
                    <p:cNvGrpSpPr>
                      <a:grpSpLocks noChangeAspect="1"/>
                    </p:cNvGrpSpPr>
                    <p:nvPr/>
                  </p:nvGrpSpPr>
                  <p:grpSpPr bwMode="auto">
                    <a:xfrm rot="5400000">
                      <a:off x="855" y="696"/>
                      <a:ext cx="56" cy="1429"/>
                      <a:chOff x="845" y="696"/>
                      <a:chExt cx="56" cy="1429"/>
                    </a:xfrm>
                  </p:grpSpPr>
                  <p:sp>
                    <p:nvSpPr>
                      <p:cNvPr id="462"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63"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53" name="Group 578"/>
                  <p:cNvGrpSpPr>
                    <a:grpSpLocks noChangeAspect="1"/>
                  </p:cNvGrpSpPr>
                  <p:nvPr/>
                </p:nvGrpSpPr>
                <p:grpSpPr bwMode="auto">
                  <a:xfrm rot="2700000">
                    <a:off x="-3927" y="-785"/>
                    <a:ext cx="2208" cy="2202"/>
                    <a:chOff x="168" y="696"/>
                    <a:chExt cx="1429" cy="1429"/>
                  </a:xfrm>
                </p:grpSpPr>
                <p:grpSp>
                  <p:nvGrpSpPr>
                    <p:cNvPr id="454" name="Group 579"/>
                    <p:cNvGrpSpPr>
                      <a:grpSpLocks noChangeAspect="1"/>
                    </p:cNvGrpSpPr>
                    <p:nvPr/>
                  </p:nvGrpSpPr>
                  <p:grpSpPr bwMode="auto">
                    <a:xfrm>
                      <a:off x="854" y="696"/>
                      <a:ext cx="56" cy="1429"/>
                      <a:chOff x="845" y="696"/>
                      <a:chExt cx="56" cy="1429"/>
                    </a:xfrm>
                  </p:grpSpPr>
                  <p:sp>
                    <p:nvSpPr>
                      <p:cNvPr id="458"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59"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55" name="Group 582"/>
                    <p:cNvGrpSpPr>
                      <a:grpSpLocks noChangeAspect="1"/>
                    </p:cNvGrpSpPr>
                    <p:nvPr/>
                  </p:nvGrpSpPr>
                  <p:grpSpPr bwMode="auto">
                    <a:xfrm rot="5400000">
                      <a:off x="855" y="696"/>
                      <a:ext cx="56" cy="1429"/>
                      <a:chOff x="845" y="696"/>
                      <a:chExt cx="56" cy="1429"/>
                    </a:xfrm>
                  </p:grpSpPr>
                  <p:sp>
                    <p:nvSpPr>
                      <p:cNvPr id="456"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57"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pic>
        <p:nvPicPr>
          <p:cNvPr id="480" name="Picture 2"/>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3285078" y="2307386"/>
            <a:ext cx="5174849" cy="1561004"/>
          </a:xfrm>
          <a:prstGeom prst="rect">
            <a:avLst/>
          </a:prstGeom>
          <a:noFill/>
          <a:ln w="9525">
            <a:noFill/>
            <a:miter lim="800000"/>
            <a:headEnd/>
            <a:tailEnd/>
          </a:ln>
        </p:spPr>
      </p:pic>
      <p:grpSp>
        <p:nvGrpSpPr>
          <p:cNvPr id="481" name="Group 550"/>
          <p:cNvGrpSpPr>
            <a:grpSpLocks/>
          </p:cNvGrpSpPr>
          <p:nvPr/>
        </p:nvGrpSpPr>
        <p:grpSpPr bwMode="auto">
          <a:xfrm>
            <a:off x="5446600" y="60320"/>
            <a:ext cx="1817450" cy="1815960"/>
            <a:chOff x="295" y="3475"/>
            <a:chExt cx="1407" cy="1407"/>
          </a:xfrm>
        </p:grpSpPr>
        <p:sp>
          <p:nvSpPr>
            <p:cNvPr id="48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483" name="Group 552"/>
            <p:cNvGrpSpPr>
              <a:grpSpLocks/>
            </p:cNvGrpSpPr>
            <p:nvPr/>
          </p:nvGrpSpPr>
          <p:grpSpPr bwMode="auto">
            <a:xfrm>
              <a:off x="476" y="3657"/>
              <a:ext cx="1050" cy="1050"/>
              <a:chOff x="-6056" y="-2208"/>
              <a:chExt cx="2208" cy="2208"/>
            </a:xfrm>
          </p:grpSpPr>
          <p:sp>
            <p:nvSpPr>
              <p:cNvPr id="48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485" name="Group 554"/>
              <p:cNvGrpSpPr>
                <a:grpSpLocks/>
              </p:cNvGrpSpPr>
              <p:nvPr/>
            </p:nvGrpSpPr>
            <p:grpSpPr bwMode="auto">
              <a:xfrm>
                <a:off x="-6056" y="-2208"/>
                <a:ext cx="2208" cy="2208"/>
                <a:chOff x="-4060" y="-879"/>
                <a:chExt cx="2208" cy="2208"/>
              </a:xfrm>
            </p:grpSpPr>
            <p:grpSp>
              <p:nvGrpSpPr>
                <p:cNvPr id="486" name="Group 555"/>
                <p:cNvGrpSpPr>
                  <a:grpSpLocks/>
                </p:cNvGrpSpPr>
                <p:nvPr/>
              </p:nvGrpSpPr>
              <p:grpSpPr bwMode="auto">
                <a:xfrm>
                  <a:off x="-4060" y="-879"/>
                  <a:ext cx="2208" cy="2208"/>
                  <a:chOff x="-3924" y="-788"/>
                  <a:chExt cx="2208" cy="2208"/>
                </a:xfrm>
              </p:grpSpPr>
              <p:grpSp>
                <p:nvGrpSpPr>
                  <p:cNvPr id="502" name="Group 556"/>
                  <p:cNvGrpSpPr>
                    <a:grpSpLocks noChangeAspect="1"/>
                  </p:cNvGrpSpPr>
                  <p:nvPr/>
                </p:nvGrpSpPr>
                <p:grpSpPr bwMode="auto">
                  <a:xfrm>
                    <a:off x="-3924" y="-788"/>
                    <a:ext cx="2208" cy="2202"/>
                    <a:chOff x="168" y="696"/>
                    <a:chExt cx="1429" cy="1429"/>
                  </a:xfrm>
                </p:grpSpPr>
                <p:grpSp>
                  <p:nvGrpSpPr>
                    <p:cNvPr id="510" name="Group 557"/>
                    <p:cNvGrpSpPr>
                      <a:grpSpLocks noChangeAspect="1"/>
                    </p:cNvGrpSpPr>
                    <p:nvPr/>
                  </p:nvGrpSpPr>
                  <p:grpSpPr bwMode="auto">
                    <a:xfrm>
                      <a:off x="854" y="696"/>
                      <a:ext cx="56" cy="1429"/>
                      <a:chOff x="845" y="696"/>
                      <a:chExt cx="56" cy="1429"/>
                    </a:xfrm>
                  </p:grpSpPr>
                  <p:sp>
                    <p:nvSpPr>
                      <p:cNvPr id="514"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15"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11" name="Group 560"/>
                    <p:cNvGrpSpPr>
                      <a:grpSpLocks noChangeAspect="1"/>
                    </p:cNvGrpSpPr>
                    <p:nvPr/>
                  </p:nvGrpSpPr>
                  <p:grpSpPr bwMode="auto">
                    <a:xfrm rot="5400000">
                      <a:off x="855" y="696"/>
                      <a:ext cx="56" cy="1429"/>
                      <a:chOff x="845" y="696"/>
                      <a:chExt cx="56" cy="1429"/>
                    </a:xfrm>
                  </p:grpSpPr>
                  <p:sp>
                    <p:nvSpPr>
                      <p:cNvPr id="512"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13"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03" name="Group 563"/>
                  <p:cNvGrpSpPr>
                    <a:grpSpLocks noChangeAspect="1"/>
                  </p:cNvGrpSpPr>
                  <p:nvPr/>
                </p:nvGrpSpPr>
                <p:grpSpPr bwMode="auto">
                  <a:xfrm rot="2700000">
                    <a:off x="-3927" y="-785"/>
                    <a:ext cx="2208" cy="2202"/>
                    <a:chOff x="168" y="696"/>
                    <a:chExt cx="1429" cy="1429"/>
                  </a:xfrm>
                </p:grpSpPr>
                <p:grpSp>
                  <p:nvGrpSpPr>
                    <p:cNvPr id="504" name="Group 564"/>
                    <p:cNvGrpSpPr>
                      <a:grpSpLocks noChangeAspect="1"/>
                    </p:cNvGrpSpPr>
                    <p:nvPr/>
                  </p:nvGrpSpPr>
                  <p:grpSpPr bwMode="auto">
                    <a:xfrm>
                      <a:off x="854" y="696"/>
                      <a:ext cx="56" cy="1429"/>
                      <a:chOff x="845" y="696"/>
                      <a:chExt cx="56" cy="1429"/>
                    </a:xfrm>
                  </p:grpSpPr>
                  <p:sp>
                    <p:nvSpPr>
                      <p:cNvPr id="50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0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05" name="Group 567"/>
                    <p:cNvGrpSpPr>
                      <a:grpSpLocks noChangeAspect="1"/>
                    </p:cNvGrpSpPr>
                    <p:nvPr/>
                  </p:nvGrpSpPr>
                  <p:grpSpPr bwMode="auto">
                    <a:xfrm rot="5400000">
                      <a:off x="855" y="696"/>
                      <a:ext cx="56" cy="1429"/>
                      <a:chOff x="845" y="696"/>
                      <a:chExt cx="56" cy="1429"/>
                    </a:xfrm>
                  </p:grpSpPr>
                  <p:sp>
                    <p:nvSpPr>
                      <p:cNvPr id="50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0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487" name="Group 570"/>
                <p:cNvGrpSpPr>
                  <a:grpSpLocks/>
                </p:cNvGrpSpPr>
                <p:nvPr/>
              </p:nvGrpSpPr>
              <p:grpSpPr bwMode="auto">
                <a:xfrm rot="1320000">
                  <a:off x="-3742" y="-520"/>
                  <a:ext cx="1546" cy="1546"/>
                  <a:chOff x="-3924" y="-788"/>
                  <a:chExt cx="2208" cy="2208"/>
                </a:xfrm>
              </p:grpSpPr>
              <p:grpSp>
                <p:nvGrpSpPr>
                  <p:cNvPr id="488" name="Group 571"/>
                  <p:cNvGrpSpPr>
                    <a:grpSpLocks noChangeAspect="1"/>
                  </p:cNvGrpSpPr>
                  <p:nvPr/>
                </p:nvGrpSpPr>
                <p:grpSpPr bwMode="auto">
                  <a:xfrm>
                    <a:off x="-3924" y="-788"/>
                    <a:ext cx="2208" cy="2202"/>
                    <a:chOff x="168" y="696"/>
                    <a:chExt cx="1429" cy="1429"/>
                  </a:xfrm>
                </p:grpSpPr>
                <p:grpSp>
                  <p:nvGrpSpPr>
                    <p:cNvPr id="496" name="Group 572"/>
                    <p:cNvGrpSpPr>
                      <a:grpSpLocks noChangeAspect="1"/>
                    </p:cNvGrpSpPr>
                    <p:nvPr/>
                  </p:nvGrpSpPr>
                  <p:grpSpPr bwMode="auto">
                    <a:xfrm>
                      <a:off x="854" y="696"/>
                      <a:ext cx="56" cy="1429"/>
                      <a:chOff x="845" y="696"/>
                      <a:chExt cx="56" cy="1429"/>
                    </a:xfrm>
                  </p:grpSpPr>
                  <p:sp>
                    <p:nvSpPr>
                      <p:cNvPr id="50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0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97" name="Group 575"/>
                    <p:cNvGrpSpPr>
                      <a:grpSpLocks noChangeAspect="1"/>
                    </p:cNvGrpSpPr>
                    <p:nvPr/>
                  </p:nvGrpSpPr>
                  <p:grpSpPr bwMode="auto">
                    <a:xfrm rot="5400000">
                      <a:off x="855" y="696"/>
                      <a:ext cx="56" cy="1429"/>
                      <a:chOff x="845" y="696"/>
                      <a:chExt cx="56" cy="1429"/>
                    </a:xfrm>
                  </p:grpSpPr>
                  <p:sp>
                    <p:nvSpPr>
                      <p:cNvPr id="49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9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89" name="Group 578"/>
                  <p:cNvGrpSpPr>
                    <a:grpSpLocks noChangeAspect="1"/>
                  </p:cNvGrpSpPr>
                  <p:nvPr/>
                </p:nvGrpSpPr>
                <p:grpSpPr bwMode="auto">
                  <a:xfrm rot="2700000">
                    <a:off x="-3927" y="-785"/>
                    <a:ext cx="2208" cy="2202"/>
                    <a:chOff x="168" y="696"/>
                    <a:chExt cx="1429" cy="1429"/>
                  </a:xfrm>
                </p:grpSpPr>
                <p:grpSp>
                  <p:nvGrpSpPr>
                    <p:cNvPr id="490" name="Group 579"/>
                    <p:cNvGrpSpPr>
                      <a:grpSpLocks noChangeAspect="1"/>
                    </p:cNvGrpSpPr>
                    <p:nvPr/>
                  </p:nvGrpSpPr>
                  <p:grpSpPr bwMode="auto">
                    <a:xfrm>
                      <a:off x="854" y="696"/>
                      <a:ext cx="56" cy="1429"/>
                      <a:chOff x="845" y="696"/>
                      <a:chExt cx="56" cy="1429"/>
                    </a:xfrm>
                  </p:grpSpPr>
                  <p:sp>
                    <p:nvSpPr>
                      <p:cNvPr id="49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9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91" name="Group 582"/>
                    <p:cNvGrpSpPr>
                      <a:grpSpLocks noChangeAspect="1"/>
                    </p:cNvGrpSpPr>
                    <p:nvPr/>
                  </p:nvGrpSpPr>
                  <p:grpSpPr bwMode="auto">
                    <a:xfrm rot="5400000">
                      <a:off x="855" y="696"/>
                      <a:ext cx="56" cy="1429"/>
                      <a:chOff x="845" y="696"/>
                      <a:chExt cx="56" cy="1429"/>
                    </a:xfrm>
                  </p:grpSpPr>
                  <p:sp>
                    <p:nvSpPr>
                      <p:cNvPr id="49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93"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grpSp>
        <p:nvGrpSpPr>
          <p:cNvPr id="516" name="Group 550"/>
          <p:cNvGrpSpPr>
            <a:grpSpLocks/>
          </p:cNvGrpSpPr>
          <p:nvPr/>
        </p:nvGrpSpPr>
        <p:grpSpPr bwMode="auto">
          <a:xfrm>
            <a:off x="2343441" y="-436528"/>
            <a:ext cx="1817452" cy="1815961"/>
            <a:chOff x="295" y="3475"/>
            <a:chExt cx="1407" cy="1407"/>
          </a:xfrm>
        </p:grpSpPr>
        <p:sp>
          <p:nvSpPr>
            <p:cNvPr id="51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518" name="Group 552"/>
            <p:cNvGrpSpPr>
              <a:grpSpLocks/>
            </p:cNvGrpSpPr>
            <p:nvPr/>
          </p:nvGrpSpPr>
          <p:grpSpPr bwMode="auto">
            <a:xfrm>
              <a:off x="476" y="3657"/>
              <a:ext cx="1050" cy="1050"/>
              <a:chOff x="-6056" y="-2208"/>
              <a:chExt cx="2208" cy="2208"/>
            </a:xfrm>
          </p:grpSpPr>
          <p:sp>
            <p:nvSpPr>
              <p:cNvPr id="519"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520" name="Group 554"/>
              <p:cNvGrpSpPr>
                <a:grpSpLocks/>
              </p:cNvGrpSpPr>
              <p:nvPr/>
            </p:nvGrpSpPr>
            <p:grpSpPr bwMode="auto">
              <a:xfrm>
                <a:off x="-6056" y="-2208"/>
                <a:ext cx="2208" cy="2208"/>
                <a:chOff x="-4060" y="-879"/>
                <a:chExt cx="2208" cy="2208"/>
              </a:xfrm>
            </p:grpSpPr>
            <p:grpSp>
              <p:nvGrpSpPr>
                <p:cNvPr id="521" name="Group 555"/>
                <p:cNvGrpSpPr>
                  <a:grpSpLocks/>
                </p:cNvGrpSpPr>
                <p:nvPr/>
              </p:nvGrpSpPr>
              <p:grpSpPr bwMode="auto">
                <a:xfrm>
                  <a:off x="-4060" y="-879"/>
                  <a:ext cx="2208" cy="2208"/>
                  <a:chOff x="-3924" y="-788"/>
                  <a:chExt cx="2208" cy="2208"/>
                </a:xfrm>
              </p:grpSpPr>
              <p:grpSp>
                <p:nvGrpSpPr>
                  <p:cNvPr id="537" name="Group 556"/>
                  <p:cNvGrpSpPr>
                    <a:grpSpLocks noChangeAspect="1"/>
                  </p:cNvGrpSpPr>
                  <p:nvPr/>
                </p:nvGrpSpPr>
                <p:grpSpPr bwMode="auto">
                  <a:xfrm>
                    <a:off x="-3924" y="-788"/>
                    <a:ext cx="2208" cy="2202"/>
                    <a:chOff x="168" y="696"/>
                    <a:chExt cx="1429" cy="1429"/>
                  </a:xfrm>
                </p:grpSpPr>
                <p:grpSp>
                  <p:nvGrpSpPr>
                    <p:cNvPr id="545" name="Group 557"/>
                    <p:cNvGrpSpPr>
                      <a:grpSpLocks noChangeAspect="1"/>
                    </p:cNvGrpSpPr>
                    <p:nvPr/>
                  </p:nvGrpSpPr>
                  <p:grpSpPr bwMode="auto">
                    <a:xfrm>
                      <a:off x="854" y="696"/>
                      <a:ext cx="56" cy="1429"/>
                      <a:chOff x="845" y="696"/>
                      <a:chExt cx="56" cy="1429"/>
                    </a:xfrm>
                  </p:grpSpPr>
                  <p:sp>
                    <p:nvSpPr>
                      <p:cNvPr id="54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5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46" name="Group 560"/>
                    <p:cNvGrpSpPr>
                      <a:grpSpLocks noChangeAspect="1"/>
                    </p:cNvGrpSpPr>
                    <p:nvPr/>
                  </p:nvGrpSpPr>
                  <p:grpSpPr bwMode="auto">
                    <a:xfrm rot="5400000">
                      <a:off x="855" y="696"/>
                      <a:ext cx="56" cy="1429"/>
                      <a:chOff x="845" y="696"/>
                      <a:chExt cx="56" cy="1429"/>
                    </a:xfrm>
                  </p:grpSpPr>
                  <p:sp>
                    <p:nvSpPr>
                      <p:cNvPr id="54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4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38" name="Group 563"/>
                  <p:cNvGrpSpPr>
                    <a:grpSpLocks noChangeAspect="1"/>
                  </p:cNvGrpSpPr>
                  <p:nvPr/>
                </p:nvGrpSpPr>
                <p:grpSpPr bwMode="auto">
                  <a:xfrm rot="2700000">
                    <a:off x="-3927" y="-785"/>
                    <a:ext cx="2208" cy="2202"/>
                    <a:chOff x="168" y="696"/>
                    <a:chExt cx="1429" cy="1429"/>
                  </a:xfrm>
                </p:grpSpPr>
                <p:grpSp>
                  <p:nvGrpSpPr>
                    <p:cNvPr id="539" name="Group 564"/>
                    <p:cNvGrpSpPr>
                      <a:grpSpLocks noChangeAspect="1"/>
                    </p:cNvGrpSpPr>
                    <p:nvPr/>
                  </p:nvGrpSpPr>
                  <p:grpSpPr bwMode="auto">
                    <a:xfrm>
                      <a:off x="854" y="696"/>
                      <a:ext cx="56" cy="1429"/>
                      <a:chOff x="845" y="696"/>
                      <a:chExt cx="56" cy="1429"/>
                    </a:xfrm>
                  </p:grpSpPr>
                  <p:sp>
                    <p:nvSpPr>
                      <p:cNvPr id="54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4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40" name="Group 567"/>
                    <p:cNvGrpSpPr>
                      <a:grpSpLocks noChangeAspect="1"/>
                    </p:cNvGrpSpPr>
                    <p:nvPr/>
                  </p:nvGrpSpPr>
                  <p:grpSpPr bwMode="auto">
                    <a:xfrm rot="5400000">
                      <a:off x="855" y="696"/>
                      <a:ext cx="56" cy="1429"/>
                      <a:chOff x="845" y="696"/>
                      <a:chExt cx="56" cy="1429"/>
                    </a:xfrm>
                  </p:grpSpPr>
                  <p:sp>
                    <p:nvSpPr>
                      <p:cNvPr id="54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4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522" name="Group 570"/>
                <p:cNvGrpSpPr>
                  <a:grpSpLocks/>
                </p:cNvGrpSpPr>
                <p:nvPr/>
              </p:nvGrpSpPr>
              <p:grpSpPr bwMode="auto">
                <a:xfrm rot="1320000">
                  <a:off x="-3742" y="-520"/>
                  <a:ext cx="1546" cy="1546"/>
                  <a:chOff x="-3924" y="-788"/>
                  <a:chExt cx="2208" cy="2208"/>
                </a:xfrm>
              </p:grpSpPr>
              <p:grpSp>
                <p:nvGrpSpPr>
                  <p:cNvPr id="523" name="Group 571"/>
                  <p:cNvGrpSpPr>
                    <a:grpSpLocks noChangeAspect="1"/>
                  </p:cNvGrpSpPr>
                  <p:nvPr/>
                </p:nvGrpSpPr>
                <p:grpSpPr bwMode="auto">
                  <a:xfrm>
                    <a:off x="-3924" y="-788"/>
                    <a:ext cx="2208" cy="2202"/>
                    <a:chOff x="168" y="696"/>
                    <a:chExt cx="1429" cy="1429"/>
                  </a:xfrm>
                </p:grpSpPr>
                <p:grpSp>
                  <p:nvGrpSpPr>
                    <p:cNvPr id="531" name="Group 572"/>
                    <p:cNvGrpSpPr>
                      <a:grpSpLocks noChangeAspect="1"/>
                    </p:cNvGrpSpPr>
                    <p:nvPr/>
                  </p:nvGrpSpPr>
                  <p:grpSpPr bwMode="auto">
                    <a:xfrm>
                      <a:off x="854" y="696"/>
                      <a:ext cx="56" cy="1429"/>
                      <a:chOff x="845" y="696"/>
                      <a:chExt cx="56" cy="1429"/>
                    </a:xfrm>
                  </p:grpSpPr>
                  <p:sp>
                    <p:nvSpPr>
                      <p:cNvPr id="53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3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32" name="Group 575"/>
                    <p:cNvGrpSpPr>
                      <a:grpSpLocks noChangeAspect="1"/>
                    </p:cNvGrpSpPr>
                    <p:nvPr/>
                  </p:nvGrpSpPr>
                  <p:grpSpPr bwMode="auto">
                    <a:xfrm rot="5400000">
                      <a:off x="855" y="696"/>
                      <a:ext cx="56" cy="1429"/>
                      <a:chOff x="845" y="696"/>
                      <a:chExt cx="56" cy="1429"/>
                    </a:xfrm>
                  </p:grpSpPr>
                  <p:sp>
                    <p:nvSpPr>
                      <p:cNvPr id="53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3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24" name="Group 578"/>
                  <p:cNvGrpSpPr>
                    <a:grpSpLocks noChangeAspect="1"/>
                  </p:cNvGrpSpPr>
                  <p:nvPr/>
                </p:nvGrpSpPr>
                <p:grpSpPr bwMode="auto">
                  <a:xfrm rot="2700000">
                    <a:off x="-3927" y="-785"/>
                    <a:ext cx="2208" cy="2202"/>
                    <a:chOff x="168" y="696"/>
                    <a:chExt cx="1429" cy="1429"/>
                  </a:xfrm>
                </p:grpSpPr>
                <p:grpSp>
                  <p:nvGrpSpPr>
                    <p:cNvPr id="525" name="Group 579"/>
                    <p:cNvGrpSpPr>
                      <a:grpSpLocks noChangeAspect="1"/>
                    </p:cNvGrpSpPr>
                    <p:nvPr/>
                  </p:nvGrpSpPr>
                  <p:grpSpPr bwMode="auto">
                    <a:xfrm>
                      <a:off x="854" y="696"/>
                      <a:ext cx="56" cy="1429"/>
                      <a:chOff x="845" y="696"/>
                      <a:chExt cx="56" cy="1429"/>
                    </a:xfrm>
                  </p:grpSpPr>
                  <p:sp>
                    <p:nvSpPr>
                      <p:cNvPr id="52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3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26" name="Group 582"/>
                    <p:cNvGrpSpPr>
                      <a:grpSpLocks noChangeAspect="1"/>
                    </p:cNvGrpSpPr>
                    <p:nvPr/>
                  </p:nvGrpSpPr>
                  <p:grpSpPr bwMode="auto">
                    <a:xfrm rot="5400000">
                      <a:off x="855" y="696"/>
                      <a:ext cx="56" cy="1429"/>
                      <a:chOff x="845" y="696"/>
                      <a:chExt cx="56" cy="1429"/>
                    </a:xfrm>
                  </p:grpSpPr>
                  <p:sp>
                    <p:nvSpPr>
                      <p:cNvPr id="52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2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grpSp>
        <p:nvGrpSpPr>
          <p:cNvPr id="551" name="Group 550"/>
          <p:cNvGrpSpPr>
            <a:grpSpLocks/>
          </p:cNvGrpSpPr>
          <p:nvPr/>
        </p:nvGrpSpPr>
        <p:grpSpPr bwMode="auto">
          <a:xfrm>
            <a:off x="7545003" y="1144500"/>
            <a:ext cx="1817450" cy="1817547"/>
            <a:chOff x="295" y="3475"/>
            <a:chExt cx="1407" cy="1407"/>
          </a:xfrm>
        </p:grpSpPr>
        <p:sp>
          <p:nvSpPr>
            <p:cNvPr id="55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553" name="Group 552"/>
            <p:cNvGrpSpPr>
              <a:grpSpLocks/>
            </p:cNvGrpSpPr>
            <p:nvPr/>
          </p:nvGrpSpPr>
          <p:grpSpPr bwMode="auto">
            <a:xfrm>
              <a:off x="476" y="3657"/>
              <a:ext cx="1050" cy="1050"/>
              <a:chOff x="-6056" y="-2208"/>
              <a:chExt cx="2208" cy="2208"/>
            </a:xfrm>
          </p:grpSpPr>
          <p:sp>
            <p:nvSpPr>
              <p:cNvPr id="55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555" name="Group 554"/>
              <p:cNvGrpSpPr>
                <a:grpSpLocks/>
              </p:cNvGrpSpPr>
              <p:nvPr/>
            </p:nvGrpSpPr>
            <p:grpSpPr bwMode="auto">
              <a:xfrm>
                <a:off x="-6056" y="-2208"/>
                <a:ext cx="2208" cy="2208"/>
                <a:chOff x="-4060" y="-879"/>
                <a:chExt cx="2208" cy="2208"/>
              </a:xfrm>
            </p:grpSpPr>
            <p:grpSp>
              <p:nvGrpSpPr>
                <p:cNvPr id="556" name="Group 555"/>
                <p:cNvGrpSpPr>
                  <a:grpSpLocks/>
                </p:cNvGrpSpPr>
                <p:nvPr/>
              </p:nvGrpSpPr>
              <p:grpSpPr bwMode="auto">
                <a:xfrm>
                  <a:off x="-4060" y="-879"/>
                  <a:ext cx="2208" cy="2208"/>
                  <a:chOff x="-3924" y="-788"/>
                  <a:chExt cx="2208" cy="2208"/>
                </a:xfrm>
              </p:grpSpPr>
              <p:grpSp>
                <p:nvGrpSpPr>
                  <p:cNvPr id="572" name="Group 556"/>
                  <p:cNvGrpSpPr>
                    <a:grpSpLocks noChangeAspect="1"/>
                  </p:cNvGrpSpPr>
                  <p:nvPr/>
                </p:nvGrpSpPr>
                <p:grpSpPr bwMode="auto">
                  <a:xfrm>
                    <a:off x="-3924" y="-788"/>
                    <a:ext cx="2208" cy="2202"/>
                    <a:chOff x="168" y="696"/>
                    <a:chExt cx="1429" cy="1429"/>
                  </a:xfrm>
                </p:grpSpPr>
                <p:grpSp>
                  <p:nvGrpSpPr>
                    <p:cNvPr id="580" name="Group 557"/>
                    <p:cNvGrpSpPr>
                      <a:grpSpLocks noChangeAspect="1"/>
                    </p:cNvGrpSpPr>
                    <p:nvPr/>
                  </p:nvGrpSpPr>
                  <p:grpSpPr bwMode="auto">
                    <a:xfrm>
                      <a:off x="854" y="696"/>
                      <a:ext cx="56" cy="1429"/>
                      <a:chOff x="845" y="696"/>
                      <a:chExt cx="56" cy="1429"/>
                    </a:xfrm>
                  </p:grpSpPr>
                  <p:sp>
                    <p:nvSpPr>
                      <p:cNvPr id="584"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85"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81" name="Group 560"/>
                    <p:cNvGrpSpPr>
                      <a:grpSpLocks noChangeAspect="1"/>
                    </p:cNvGrpSpPr>
                    <p:nvPr/>
                  </p:nvGrpSpPr>
                  <p:grpSpPr bwMode="auto">
                    <a:xfrm rot="5400000">
                      <a:off x="855" y="696"/>
                      <a:ext cx="56" cy="1429"/>
                      <a:chOff x="845" y="696"/>
                      <a:chExt cx="56" cy="1429"/>
                    </a:xfrm>
                  </p:grpSpPr>
                  <p:sp>
                    <p:nvSpPr>
                      <p:cNvPr id="582"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83"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73" name="Group 563"/>
                  <p:cNvGrpSpPr>
                    <a:grpSpLocks noChangeAspect="1"/>
                  </p:cNvGrpSpPr>
                  <p:nvPr/>
                </p:nvGrpSpPr>
                <p:grpSpPr bwMode="auto">
                  <a:xfrm rot="2700000">
                    <a:off x="-3927" y="-785"/>
                    <a:ext cx="2208" cy="2202"/>
                    <a:chOff x="168" y="696"/>
                    <a:chExt cx="1429" cy="1429"/>
                  </a:xfrm>
                </p:grpSpPr>
                <p:grpSp>
                  <p:nvGrpSpPr>
                    <p:cNvPr id="574" name="Group 564"/>
                    <p:cNvGrpSpPr>
                      <a:grpSpLocks noChangeAspect="1"/>
                    </p:cNvGrpSpPr>
                    <p:nvPr/>
                  </p:nvGrpSpPr>
                  <p:grpSpPr bwMode="auto">
                    <a:xfrm>
                      <a:off x="854" y="696"/>
                      <a:ext cx="56" cy="1429"/>
                      <a:chOff x="845" y="696"/>
                      <a:chExt cx="56" cy="1429"/>
                    </a:xfrm>
                  </p:grpSpPr>
                  <p:sp>
                    <p:nvSpPr>
                      <p:cNvPr id="57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7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75" name="Group 567"/>
                    <p:cNvGrpSpPr>
                      <a:grpSpLocks noChangeAspect="1"/>
                    </p:cNvGrpSpPr>
                    <p:nvPr/>
                  </p:nvGrpSpPr>
                  <p:grpSpPr bwMode="auto">
                    <a:xfrm rot="5400000">
                      <a:off x="855" y="696"/>
                      <a:ext cx="56" cy="1429"/>
                      <a:chOff x="845" y="696"/>
                      <a:chExt cx="56" cy="1429"/>
                    </a:xfrm>
                  </p:grpSpPr>
                  <p:sp>
                    <p:nvSpPr>
                      <p:cNvPr id="57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7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557" name="Group 570"/>
                <p:cNvGrpSpPr>
                  <a:grpSpLocks/>
                </p:cNvGrpSpPr>
                <p:nvPr/>
              </p:nvGrpSpPr>
              <p:grpSpPr bwMode="auto">
                <a:xfrm rot="1320000">
                  <a:off x="-3742" y="-520"/>
                  <a:ext cx="1546" cy="1546"/>
                  <a:chOff x="-3924" y="-788"/>
                  <a:chExt cx="2208" cy="2208"/>
                </a:xfrm>
              </p:grpSpPr>
              <p:grpSp>
                <p:nvGrpSpPr>
                  <p:cNvPr id="558" name="Group 571"/>
                  <p:cNvGrpSpPr>
                    <a:grpSpLocks noChangeAspect="1"/>
                  </p:cNvGrpSpPr>
                  <p:nvPr/>
                </p:nvGrpSpPr>
                <p:grpSpPr bwMode="auto">
                  <a:xfrm>
                    <a:off x="-3924" y="-788"/>
                    <a:ext cx="2208" cy="2202"/>
                    <a:chOff x="168" y="696"/>
                    <a:chExt cx="1429" cy="1429"/>
                  </a:xfrm>
                </p:grpSpPr>
                <p:grpSp>
                  <p:nvGrpSpPr>
                    <p:cNvPr id="566" name="Group 572"/>
                    <p:cNvGrpSpPr>
                      <a:grpSpLocks noChangeAspect="1"/>
                    </p:cNvGrpSpPr>
                    <p:nvPr/>
                  </p:nvGrpSpPr>
                  <p:grpSpPr bwMode="auto">
                    <a:xfrm>
                      <a:off x="854" y="696"/>
                      <a:ext cx="56" cy="1429"/>
                      <a:chOff x="845" y="696"/>
                      <a:chExt cx="56" cy="1429"/>
                    </a:xfrm>
                  </p:grpSpPr>
                  <p:sp>
                    <p:nvSpPr>
                      <p:cNvPr id="57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7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67" name="Group 575"/>
                    <p:cNvGrpSpPr>
                      <a:grpSpLocks noChangeAspect="1"/>
                    </p:cNvGrpSpPr>
                    <p:nvPr/>
                  </p:nvGrpSpPr>
                  <p:grpSpPr bwMode="auto">
                    <a:xfrm rot="5400000">
                      <a:off x="855" y="696"/>
                      <a:ext cx="56" cy="1429"/>
                      <a:chOff x="845" y="696"/>
                      <a:chExt cx="56" cy="1429"/>
                    </a:xfrm>
                  </p:grpSpPr>
                  <p:sp>
                    <p:nvSpPr>
                      <p:cNvPr id="56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6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59" name="Group 578"/>
                  <p:cNvGrpSpPr>
                    <a:grpSpLocks noChangeAspect="1"/>
                  </p:cNvGrpSpPr>
                  <p:nvPr/>
                </p:nvGrpSpPr>
                <p:grpSpPr bwMode="auto">
                  <a:xfrm rot="2700000">
                    <a:off x="-3927" y="-785"/>
                    <a:ext cx="2208" cy="2202"/>
                    <a:chOff x="168" y="696"/>
                    <a:chExt cx="1429" cy="1429"/>
                  </a:xfrm>
                </p:grpSpPr>
                <p:grpSp>
                  <p:nvGrpSpPr>
                    <p:cNvPr id="560" name="Group 579"/>
                    <p:cNvGrpSpPr>
                      <a:grpSpLocks noChangeAspect="1"/>
                    </p:cNvGrpSpPr>
                    <p:nvPr/>
                  </p:nvGrpSpPr>
                  <p:grpSpPr bwMode="auto">
                    <a:xfrm>
                      <a:off x="854" y="696"/>
                      <a:ext cx="56" cy="1429"/>
                      <a:chOff x="845" y="696"/>
                      <a:chExt cx="56" cy="1429"/>
                    </a:xfrm>
                  </p:grpSpPr>
                  <p:sp>
                    <p:nvSpPr>
                      <p:cNvPr id="56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6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61" name="Group 582"/>
                    <p:cNvGrpSpPr>
                      <a:grpSpLocks noChangeAspect="1"/>
                    </p:cNvGrpSpPr>
                    <p:nvPr/>
                  </p:nvGrpSpPr>
                  <p:grpSpPr bwMode="auto">
                    <a:xfrm rot="5400000">
                      <a:off x="855" y="696"/>
                      <a:ext cx="56" cy="1429"/>
                      <a:chOff x="845" y="696"/>
                      <a:chExt cx="56" cy="1429"/>
                    </a:xfrm>
                  </p:grpSpPr>
                  <p:sp>
                    <p:nvSpPr>
                      <p:cNvPr id="56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63"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pic>
        <p:nvPicPr>
          <p:cNvPr id="586" name="Picture 3" descr="C:\Users\PC\Desktop\wwe2e.png"/>
          <p:cNvPicPr>
            <a:picLocks noChangeAspect="1" noChangeArrowheads="1"/>
          </p:cNvPicPr>
          <p:nvPr/>
        </p:nvPicPr>
        <p:blipFill>
          <a:blip r:embed="rId6"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9180508" y="2175152"/>
            <a:ext cx="10866380" cy="617699"/>
          </a:xfrm>
          <a:prstGeom prst="rect">
            <a:avLst/>
          </a:prstGeom>
          <a:noFill/>
          <a:extLst/>
        </p:spPr>
      </p:pic>
      <p:pic>
        <p:nvPicPr>
          <p:cNvPr id="587" name="Picture 3" descr="C:\Users\PC\Desktop\wwe2e.png"/>
          <p:cNvPicPr>
            <a:picLocks noChangeAspect="1" noChangeArrowheads="1"/>
          </p:cNvPicPr>
          <p:nvPr/>
        </p:nvPicPr>
        <p:blipFill>
          <a:blip r:embed="rId7"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902887" y="3297612"/>
            <a:ext cx="10866380" cy="505507"/>
          </a:xfrm>
          <a:prstGeom prst="rect">
            <a:avLst/>
          </a:prstGeom>
          <a:noFill/>
          <a:extLst/>
        </p:spPr>
      </p:pic>
      <p:grpSp>
        <p:nvGrpSpPr>
          <p:cNvPr id="588" name="Group 7"/>
          <p:cNvGrpSpPr>
            <a:grpSpLocks/>
          </p:cNvGrpSpPr>
          <p:nvPr/>
        </p:nvGrpSpPr>
        <p:grpSpPr bwMode="auto">
          <a:xfrm>
            <a:off x="-4172399" y="-254774"/>
            <a:ext cx="6734886" cy="6433642"/>
            <a:chOff x="0" y="0"/>
            <a:chExt cx="2208" cy="2208"/>
          </a:xfrm>
        </p:grpSpPr>
        <p:sp>
          <p:nvSpPr>
            <p:cNvPr id="589"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590" name="Group 9"/>
            <p:cNvGrpSpPr>
              <a:grpSpLocks noChangeAspect="1"/>
            </p:cNvGrpSpPr>
            <p:nvPr/>
          </p:nvGrpSpPr>
          <p:grpSpPr bwMode="auto">
            <a:xfrm>
              <a:off x="0" y="0"/>
              <a:ext cx="2208" cy="2208"/>
              <a:chOff x="0" y="0"/>
              <a:chExt cx="2208" cy="2208"/>
            </a:xfrm>
          </p:grpSpPr>
          <p:grpSp>
            <p:nvGrpSpPr>
              <p:cNvPr id="591" name="Group 10"/>
              <p:cNvGrpSpPr>
                <a:grpSpLocks noChangeAspect="1"/>
              </p:cNvGrpSpPr>
              <p:nvPr/>
            </p:nvGrpSpPr>
            <p:grpSpPr bwMode="auto">
              <a:xfrm>
                <a:off x="0" y="0"/>
                <a:ext cx="2208" cy="2208"/>
                <a:chOff x="0" y="0"/>
                <a:chExt cx="2208" cy="2208"/>
              </a:xfrm>
            </p:grpSpPr>
            <p:grpSp>
              <p:nvGrpSpPr>
                <p:cNvPr id="607" name="Group 11"/>
                <p:cNvGrpSpPr>
                  <a:grpSpLocks noChangeAspect="1"/>
                </p:cNvGrpSpPr>
                <p:nvPr/>
              </p:nvGrpSpPr>
              <p:grpSpPr bwMode="auto">
                <a:xfrm>
                  <a:off x="0" y="0"/>
                  <a:ext cx="2208" cy="2202"/>
                  <a:chOff x="0" y="0"/>
                  <a:chExt cx="1429" cy="1429"/>
                </a:xfrm>
              </p:grpSpPr>
              <p:grpSp>
                <p:nvGrpSpPr>
                  <p:cNvPr id="615" name="Group 12"/>
                  <p:cNvGrpSpPr>
                    <a:grpSpLocks noChangeAspect="1"/>
                  </p:cNvGrpSpPr>
                  <p:nvPr/>
                </p:nvGrpSpPr>
                <p:grpSpPr bwMode="auto">
                  <a:xfrm>
                    <a:off x="686" y="0"/>
                    <a:ext cx="56" cy="1429"/>
                    <a:chOff x="0" y="0"/>
                    <a:chExt cx="56" cy="1429"/>
                  </a:xfrm>
                </p:grpSpPr>
                <p:sp>
                  <p:nvSpPr>
                    <p:cNvPr id="619" name="AutoShape 13"/>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20" name="AutoShape 14"/>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16" name="Group 15"/>
                  <p:cNvGrpSpPr>
                    <a:grpSpLocks noChangeAspect="1"/>
                  </p:cNvGrpSpPr>
                  <p:nvPr/>
                </p:nvGrpSpPr>
                <p:grpSpPr bwMode="auto">
                  <a:xfrm rot="5400000">
                    <a:off x="687" y="-1"/>
                    <a:ext cx="56" cy="1429"/>
                    <a:chOff x="0" y="0"/>
                    <a:chExt cx="56" cy="1429"/>
                  </a:xfrm>
                </p:grpSpPr>
                <p:sp>
                  <p:nvSpPr>
                    <p:cNvPr id="617" name="AutoShape 16"/>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18" name="AutoShape 17"/>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608" name="Group 18"/>
                <p:cNvGrpSpPr>
                  <a:grpSpLocks noChangeAspect="1"/>
                </p:cNvGrpSpPr>
                <p:nvPr/>
              </p:nvGrpSpPr>
              <p:grpSpPr bwMode="auto">
                <a:xfrm rot="2700000">
                  <a:off x="-3" y="3"/>
                  <a:ext cx="2208" cy="2202"/>
                  <a:chOff x="0" y="0"/>
                  <a:chExt cx="1429" cy="1429"/>
                </a:xfrm>
              </p:grpSpPr>
              <p:grpSp>
                <p:nvGrpSpPr>
                  <p:cNvPr id="609" name="Group 19"/>
                  <p:cNvGrpSpPr>
                    <a:grpSpLocks noChangeAspect="1"/>
                  </p:cNvGrpSpPr>
                  <p:nvPr/>
                </p:nvGrpSpPr>
                <p:grpSpPr bwMode="auto">
                  <a:xfrm>
                    <a:off x="686" y="0"/>
                    <a:ext cx="56" cy="1429"/>
                    <a:chOff x="0" y="0"/>
                    <a:chExt cx="56" cy="1429"/>
                  </a:xfrm>
                </p:grpSpPr>
                <p:sp>
                  <p:nvSpPr>
                    <p:cNvPr id="613" name="AutoShape 20"/>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14" name="AutoShape 21"/>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10" name="Group 22"/>
                  <p:cNvGrpSpPr>
                    <a:grpSpLocks noChangeAspect="1"/>
                  </p:cNvGrpSpPr>
                  <p:nvPr/>
                </p:nvGrpSpPr>
                <p:grpSpPr bwMode="auto">
                  <a:xfrm rot="5400000">
                    <a:off x="687" y="-1"/>
                    <a:ext cx="56" cy="1429"/>
                    <a:chOff x="0" y="0"/>
                    <a:chExt cx="56" cy="1429"/>
                  </a:xfrm>
                </p:grpSpPr>
                <p:sp>
                  <p:nvSpPr>
                    <p:cNvPr id="611" name="AutoShape 23"/>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12" name="AutoShape 24"/>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592" name="Group 25"/>
              <p:cNvGrpSpPr>
                <a:grpSpLocks noChangeAspect="1"/>
              </p:cNvGrpSpPr>
              <p:nvPr/>
            </p:nvGrpSpPr>
            <p:grpSpPr bwMode="auto">
              <a:xfrm rot="1320000">
                <a:off x="318" y="359"/>
                <a:ext cx="1546" cy="1546"/>
                <a:chOff x="0" y="0"/>
                <a:chExt cx="2208" cy="2208"/>
              </a:xfrm>
            </p:grpSpPr>
            <p:grpSp>
              <p:nvGrpSpPr>
                <p:cNvPr id="593" name="Group 26"/>
                <p:cNvGrpSpPr>
                  <a:grpSpLocks noChangeAspect="1"/>
                </p:cNvGrpSpPr>
                <p:nvPr/>
              </p:nvGrpSpPr>
              <p:grpSpPr bwMode="auto">
                <a:xfrm>
                  <a:off x="0" y="0"/>
                  <a:ext cx="2208" cy="2202"/>
                  <a:chOff x="0" y="0"/>
                  <a:chExt cx="1429" cy="1429"/>
                </a:xfrm>
              </p:grpSpPr>
              <p:grpSp>
                <p:nvGrpSpPr>
                  <p:cNvPr id="601" name="Group 27"/>
                  <p:cNvGrpSpPr>
                    <a:grpSpLocks noChangeAspect="1"/>
                  </p:cNvGrpSpPr>
                  <p:nvPr/>
                </p:nvGrpSpPr>
                <p:grpSpPr bwMode="auto">
                  <a:xfrm>
                    <a:off x="686" y="0"/>
                    <a:ext cx="56" cy="1429"/>
                    <a:chOff x="0" y="0"/>
                    <a:chExt cx="56" cy="1429"/>
                  </a:xfrm>
                </p:grpSpPr>
                <p:sp>
                  <p:nvSpPr>
                    <p:cNvPr id="605" name="AutoShape 28"/>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06" name="AutoShape 29"/>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02" name="Group 30"/>
                  <p:cNvGrpSpPr>
                    <a:grpSpLocks noChangeAspect="1"/>
                  </p:cNvGrpSpPr>
                  <p:nvPr/>
                </p:nvGrpSpPr>
                <p:grpSpPr bwMode="auto">
                  <a:xfrm rot="5400000">
                    <a:off x="687" y="-1"/>
                    <a:ext cx="56" cy="1429"/>
                    <a:chOff x="0" y="0"/>
                    <a:chExt cx="56" cy="1429"/>
                  </a:xfrm>
                </p:grpSpPr>
                <p:sp>
                  <p:nvSpPr>
                    <p:cNvPr id="603" name="AutoShape 31"/>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04" name="AutoShape 32"/>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94" name="Group 33"/>
                <p:cNvGrpSpPr>
                  <a:grpSpLocks noChangeAspect="1"/>
                </p:cNvGrpSpPr>
                <p:nvPr/>
              </p:nvGrpSpPr>
              <p:grpSpPr bwMode="auto">
                <a:xfrm rot="2700000">
                  <a:off x="-3" y="3"/>
                  <a:ext cx="2208" cy="2202"/>
                  <a:chOff x="0" y="0"/>
                  <a:chExt cx="1429" cy="1429"/>
                </a:xfrm>
              </p:grpSpPr>
              <p:grpSp>
                <p:nvGrpSpPr>
                  <p:cNvPr id="595" name="Group 34"/>
                  <p:cNvGrpSpPr>
                    <a:grpSpLocks noChangeAspect="1"/>
                  </p:cNvGrpSpPr>
                  <p:nvPr/>
                </p:nvGrpSpPr>
                <p:grpSpPr bwMode="auto">
                  <a:xfrm>
                    <a:off x="686" y="0"/>
                    <a:ext cx="56" cy="1429"/>
                    <a:chOff x="0" y="0"/>
                    <a:chExt cx="56" cy="1429"/>
                  </a:xfrm>
                </p:grpSpPr>
                <p:sp>
                  <p:nvSpPr>
                    <p:cNvPr id="599" name="AutoShape 35"/>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00" name="AutoShape 36"/>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96" name="Group 37"/>
                  <p:cNvGrpSpPr>
                    <a:grpSpLocks noChangeAspect="1"/>
                  </p:cNvGrpSpPr>
                  <p:nvPr/>
                </p:nvGrpSpPr>
                <p:grpSpPr bwMode="auto">
                  <a:xfrm rot="5400000">
                    <a:off x="687" y="-1"/>
                    <a:ext cx="56" cy="1429"/>
                    <a:chOff x="0" y="0"/>
                    <a:chExt cx="56" cy="1429"/>
                  </a:xfrm>
                </p:grpSpPr>
                <p:sp>
                  <p:nvSpPr>
                    <p:cNvPr id="597" name="AutoShape 38"/>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98" name="AutoShape 39"/>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nvGrpSpPr>
          <p:cNvPr id="621" name="Group 550"/>
          <p:cNvGrpSpPr>
            <a:grpSpLocks/>
          </p:cNvGrpSpPr>
          <p:nvPr/>
        </p:nvGrpSpPr>
        <p:grpSpPr bwMode="auto">
          <a:xfrm>
            <a:off x="791068" y="949252"/>
            <a:ext cx="1817452" cy="1817548"/>
            <a:chOff x="295" y="3475"/>
            <a:chExt cx="1407" cy="1407"/>
          </a:xfrm>
        </p:grpSpPr>
        <p:sp>
          <p:nvSpPr>
            <p:cNvPr id="62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623" name="Group 552"/>
            <p:cNvGrpSpPr>
              <a:grpSpLocks/>
            </p:cNvGrpSpPr>
            <p:nvPr/>
          </p:nvGrpSpPr>
          <p:grpSpPr bwMode="auto">
            <a:xfrm>
              <a:off x="476" y="3657"/>
              <a:ext cx="1050" cy="1050"/>
              <a:chOff x="-6056" y="-2208"/>
              <a:chExt cx="2208" cy="2208"/>
            </a:xfrm>
          </p:grpSpPr>
          <p:sp>
            <p:nvSpPr>
              <p:cNvPr id="62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625" name="Group 554"/>
              <p:cNvGrpSpPr>
                <a:grpSpLocks/>
              </p:cNvGrpSpPr>
              <p:nvPr/>
            </p:nvGrpSpPr>
            <p:grpSpPr bwMode="auto">
              <a:xfrm>
                <a:off x="-6056" y="-2208"/>
                <a:ext cx="2208" cy="2208"/>
                <a:chOff x="-4060" y="-879"/>
                <a:chExt cx="2208" cy="2208"/>
              </a:xfrm>
            </p:grpSpPr>
            <p:grpSp>
              <p:nvGrpSpPr>
                <p:cNvPr id="626" name="Group 555"/>
                <p:cNvGrpSpPr>
                  <a:grpSpLocks/>
                </p:cNvGrpSpPr>
                <p:nvPr/>
              </p:nvGrpSpPr>
              <p:grpSpPr bwMode="auto">
                <a:xfrm>
                  <a:off x="-4060" y="-879"/>
                  <a:ext cx="2208" cy="2208"/>
                  <a:chOff x="-3924" y="-788"/>
                  <a:chExt cx="2208" cy="2208"/>
                </a:xfrm>
              </p:grpSpPr>
              <p:grpSp>
                <p:nvGrpSpPr>
                  <p:cNvPr id="642" name="Group 556"/>
                  <p:cNvGrpSpPr>
                    <a:grpSpLocks noChangeAspect="1"/>
                  </p:cNvGrpSpPr>
                  <p:nvPr/>
                </p:nvGrpSpPr>
                <p:grpSpPr bwMode="auto">
                  <a:xfrm>
                    <a:off x="-3924" y="-788"/>
                    <a:ext cx="2208" cy="2202"/>
                    <a:chOff x="168" y="696"/>
                    <a:chExt cx="1429" cy="1429"/>
                  </a:xfrm>
                </p:grpSpPr>
                <p:grpSp>
                  <p:nvGrpSpPr>
                    <p:cNvPr id="650" name="Group 557"/>
                    <p:cNvGrpSpPr>
                      <a:grpSpLocks noChangeAspect="1"/>
                    </p:cNvGrpSpPr>
                    <p:nvPr/>
                  </p:nvGrpSpPr>
                  <p:grpSpPr bwMode="auto">
                    <a:xfrm>
                      <a:off x="854" y="696"/>
                      <a:ext cx="56" cy="1429"/>
                      <a:chOff x="845" y="696"/>
                      <a:chExt cx="56" cy="1429"/>
                    </a:xfrm>
                  </p:grpSpPr>
                  <p:sp>
                    <p:nvSpPr>
                      <p:cNvPr id="654"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55"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51" name="Group 560"/>
                    <p:cNvGrpSpPr>
                      <a:grpSpLocks noChangeAspect="1"/>
                    </p:cNvGrpSpPr>
                    <p:nvPr/>
                  </p:nvGrpSpPr>
                  <p:grpSpPr bwMode="auto">
                    <a:xfrm rot="5400000">
                      <a:off x="855" y="696"/>
                      <a:ext cx="56" cy="1429"/>
                      <a:chOff x="845" y="696"/>
                      <a:chExt cx="56" cy="1429"/>
                    </a:xfrm>
                  </p:grpSpPr>
                  <p:sp>
                    <p:nvSpPr>
                      <p:cNvPr id="652"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53"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643" name="Group 563"/>
                  <p:cNvGrpSpPr>
                    <a:grpSpLocks noChangeAspect="1"/>
                  </p:cNvGrpSpPr>
                  <p:nvPr/>
                </p:nvGrpSpPr>
                <p:grpSpPr bwMode="auto">
                  <a:xfrm rot="2700000">
                    <a:off x="-3927" y="-785"/>
                    <a:ext cx="2208" cy="2202"/>
                    <a:chOff x="168" y="696"/>
                    <a:chExt cx="1429" cy="1429"/>
                  </a:xfrm>
                </p:grpSpPr>
                <p:grpSp>
                  <p:nvGrpSpPr>
                    <p:cNvPr id="644" name="Group 564"/>
                    <p:cNvGrpSpPr>
                      <a:grpSpLocks noChangeAspect="1"/>
                    </p:cNvGrpSpPr>
                    <p:nvPr/>
                  </p:nvGrpSpPr>
                  <p:grpSpPr bwMode="auto">
                    <a:xfrm>
                      <a:off x="854" y="696"/>
                      <a:ext cx="56" cy="1429"/>
                      <a:chOff x="845" y="696"/>
                      <a:chExt cx="56" cy="1429"/>
                    </a:xfrm>
                  </p:grpSpPr>
                  <p:sp>
                    <p:nvSpPr>
                      <p:cNvPr id="64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4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45" name="Group 567"/>
                    <p:cNvGrpSpPr>
                      <a:grpSpLocks noChangeAspect="1"/>
                    </p:cNvGrpSpPr>
                    <p:nvPr/>
                  </p:nvGrpSpPr>
                  <p:grpSpPr bwMode="auto">
                    <a:xfrm rot="5400000">
                      <a:off x="855" y="696"/>
                      <a:ext cx="56" cy="1429"/>
                      <a:chOff x="845" y="696"/>
                      <a:chExt cx="56" cy="1429"/>
                    </a:xfrm>
                  </p:grpSpPr>
                  <p:sp>
                    <p:nvSpPr>
                      <p:cNvPr id="64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4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627" name="Group 570"/>
                <p:cNvGrpSpPr>
                  <a:grpSpLocks/>
                </p:cNvGrpSpPr>
                <p:nvPr/>
              </p:nvGrpSpPr>
              <p:grpSpPr bwMode="auto">
                <a:xfrm rot="1320000">
                  <a:off x="-3742" y="-520"/>
                  <a:ext cx="1546" cy="1546"/>
                  <a:chOff x="-3924" y="-788"/>
                  <a:chExt cx="2208" cy="2208"/>
                </a:xfrm>
              </p:grpSpPr>
              <p:grpSp>
                <p:nvGrpSpPr>
                  <p:cNvPr id="628" name="Group 571"/>
                  <p:cNvGrpSpPr>
                    <a:grpSpLocks noChangeAspect="1"/>
                  </p:cNvGrpSpPr>
                  <p:nvPr/>
                </p:nvGrpSpPr>
                <p:grpSpPr bwMode="auto">
                  <a:xfrm>
                    <a:off x="-3924" y="-788"/>
                    <a:ext cx="2208" cy="2202"/>
                    <a:chOff x="168" y="696"/>
                    <a:chExt cx="1429" cy="1429"/>
                  </a:xfrm>
                </p:grpSpPr>
                <p:grpSp>
                  <p:nvGrpSpPr>
                    <p:cNvPr id="636" name="Group 572"/>
                    <p:cNvGrpSpPr>
                      <a:grpSpLocks noChangeAspect="1"/>
                    </p:cNvGrpSpPr>
                    <p:nvPr/>
                  </p:nvGrpSpPr>
                  <p:grpSpPr bwMode="auto">
                    <a:xfrm>
                      <a:off x="854" y="696"/>
                      <a:ext cx="56" cy="1429"/>
                      <a:chOff x="845" y="696"/>
                      <a:chExt cx="56" cy="1429"/>
                    </a:xfrm>
                  </p:grpSpPr>
                  <p:sp>
                    <p:nvSpPr>
                      <p:cNvPr id="64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4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37" name="Group 575"/>
                    <p:cNvGrpSpPr>
                      <a:grpSpLocks noChangeAspect="1"/>
                    </p:cNvGrpSpPr>
                    <p:nvPr/>
                  </p:nvGrpSpPr>
                  <p:grpSpPr bwMode="auto">
                    <a:xfrm rot="5400000">
                      <a:off x="855" y="696"/>
                      <a:ext cx="56" cy="1429"/>
                      <a:chOff x="845" y="696"/>
                      <a:chExt cx="56" cy="1429"/>
                    </a:xfrm>
                  </p:grpSpPr>
                  <p:sp>
                    <p:nvSpPr>
                      <p:cNvPr id="63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3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629" name="Group 578"/>
                  <p:cNvGrpSpPr>
                    <a:grpSpLocks noChangeAspect="1"/>
                  </p:cNvGrpSpPr>
                  <p:nvPr/>
                </p:nvGrpSpPr>
                <p:grpSpPr bwMode="auto">
                  <a:xfrm rot="2700000">
                    <a:off x="-3927" y="-785"/>
                    <a:ext cx="2208" cy="2202"/>
                    <a:chOff x="168" y="696"/>
                    <a:chExt cx="1429" cy="1429"/>
                  </a:xfrm>
                </p:grpSpPr>
                <p:grpSp>
                  <p:nvGrpSpPr>
                    <p:cNvPr id="630" name="Group 579"/>
                    <p:cNvGrpSpPr>
                      <a:grpSpLocks noChangeAspect="1"/>
                    </p:cNvGrpSpPr>
                    <p:nvPr/>
                  </p:nvGrpSpPr>
                  <p:grpSpPr bwMode="auto">
                    <a:xfrm>
                      <a:off x="854" y="696"/>
                      <a:ext cx="56" cy="1429"/>
                      <a:chOff x="845" y="696"/>
                      <a:chExt cx="56" cy="1429"/>
                    </a:xfrm>
                  </p:grpSpPr>
                  <p:sp>
                    <p:nvSpPr>
                      <p:cNvPr id="63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3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31" name="Group 582"/>
                    <p:cNvGrpSpPr>
                      <a:grpSpLocks noChangeAspect="1"/>
                    </p:cNvGrpSpPr>
                    <p:nvPr/>
                  </p:nvGrpSpPr>
                  <p:grpSpPr bwMode="auto">
                    <a:xfrm rot="5400000">
                      <a:off x="855" y="696"/>
                      <a:ext cx="56" cy="1429"/>
                      <a:chOff x="845" y="696"/>
                      <a:chExt cx="56" cy="1429"/>
                    </a:xfrm>
                  </p:grpSpPr>
                  <p:sp>
                    <p:nvSpPr>
                      <p:cNvPr id="63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33"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sp>
        <p:nvSpPr>
          <p:cNvPr id="656" name="TextBox 965"/>
          <p:cNvSpPr txBox="1"/>
          <p:nvPr/>
        </p:nvSpPr>
        <p:spPr>
          <a:xfrm>
            <a:off x="1259250" y="1466002"/>
            <a:ext cx="2262159" cy="715581"/>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4050" dirty="0"/>
              <a:t>一路有你</a:t>
            </a:r>
          </a:p>
        </p:txBody>
      </p:sp>
      <p:sp>
        <p:nvSpPr>
          <p:cNvPr id="657" name="TextBox 966"/>
          <p:cNvSpPr txBox="1"/>
          <p:nvPr/>
        </p:nvSpPr>
        <p:spPr>
          <a:xfrm>
            <a:off x="4332893" y="2838495"/>
            <a:ext cx="4339650"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5400" dirty="0"/>
              <a:t>感谢你的付出</a:t>
            </a:r>
          </a:p>
        </p:txBody>
      </p:sp>
      <p:sp>
        <p:nvSpPr>
          <p:cNvPr id="658" name="TextBox 967"/>
          <p:cNvSpPr txBox="1"/>
          <p:nvPr/>
        </p:nvSpPr>
        <p:spPr>
          <a:xfrm>
            <a:off x="3090754" y="2290179"/>
            <a:ext cx="3262433" cy="553998"/>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3000" dirty="0"/>
              <a:t>我们才能收获成功</a:t>
            </a:r>
          </a:p>
        </p:txBody>
      </p:sp>
      <p:sp>
        <p:nvSpPr>
          <p:cNvPr id="659" name="TextBox 968"/>
          <p:cNvSpPr txBox="1"/>
          <p:nvPr/>
        </p:nvSpPr>
        <p:spPr>
          <a:xfrm>
            <a:off x="689636" y="3601495"/>
            <a:ext cx="5262979" cy="85408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4950" dirty="0"/>
              <a:t>我们得以携手共进</a:t>
            </a:r>
          </a:p>
        </p:txBody>
      </p:sp>
      <p:sp>
        <p:nvSpPr>
          <p:cNvPr id="660" name="TextBox 969"/>
          <p:cNvSpPr txBox="1"/>
          <p:nvPr/>
        </p:nvSpPr>
        <p:spPr>
          <a:xfrm>
            <a:off x="3327574" y="778010"/>
            <a:ext cx="5089856" cy="1442703"/>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4950" dirty="0"/>
              <a:t> </a:t>
            </a:r>
            <a:r>
              <a:rPr lang="en-US" altLang="zh-CN" sz="2775" dirty="0" smtClean="0"/>
              <a:t>2016~2017</a:t>
            </a:r>
            <a:endParaRPr lang="en-US" altLang="zh-CN" sz="2775" dirty="0"/>
          </a:p>
          <a:p>
            <a:r>
              <a:rPr lang="zh-CN" altLang="en-US" sz="3825" dirty="0"/>
              <a:t>年度优秀员工表彰大会</a:t>
            </a:r>
            <a:endParaRPr lang="en-US" altLang="zh-CN" sz="3825" dirty="0"/>
          </a:p>
        </p:txBody>
      </p:sp>
    </p:spTree>
    <p:extLst>
      <p:ext uri="{BB962C8B-B14F-4D97-AF65-F5344CB8AC3E}">
        <p14:creationId xmlns:p14="http://schemas.microsoft.com/office/powerpoint/2010/main" val="273461402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56"/>
                                        </p:tgtEl>
                                        <p:attrNameLst>
                                          <p:attrName>style.visibility</p:attrName>
                                        </p:attrNameLst>
                                      </p:cBhvr>
                                      <p:to>
                                        <p:strVal val="visible"/>
                                      </p:to>
                                    </p:set>
                                    <p:animEffect transition="in" filter="fade">
                                      <p:cBhvr>
                                        <p:cTn id="7" dur="1000"/>
                                        <p:tgtEl>
                                          <p:spTgt spid="656"/>
                                        </p:tgtEl>
                                      </p:cBhvr>
                                    </p:animEffect>
                                  </p:childTnLst>
                                </p:cTn>
                              </p:par>
                              <p:par>
                                <p:cTn id="8" presetID="63" presetClass="path" presetSubtype="0" fill="hold" grpId="1" nodeType="withEffect">
                                  <p:stCondLst>
                                    <p:cond delay="0"/>
                                  </p:stCondLst>
                                  <p:childTnLst>
                                    <p:animMotion origin="layout" path="M 5.55556E-7 2.59259E-6 L 0.43906 2.59259E-6 " pathEditMode="relative" rAng="0" ptsTypes="AA">
                                      <p:cBhvr>
                                        <p:cTn id="9" dur="4500" fill="hold"/>
                                        <p:tgtEl>
                                          <p:spTgt spid="656"/>
                                        </p:tgtEl>
                                        <p:attrNameLst>
                                          <p:attrName>ppt_x</p:attrName>
                                          <p:attrName>ppt_y</p:attrName>
                                        </p:attrNameLst>
                                      </p:cBhvr>
                                      <p:rCtr x="21944" y="0"/>
                                    </p:animMotion>
                                  </p:childTnLst>
                                </p:cTn>
                              </p:par>
                              <p:par>
                                <p:cTn id="10" presetID="10" presetClass="exit" presetSubtype="0" fill="hold" grpId="2" nodeType="withEffect">
                                  <p:stCondLst>
                                    <p:cond delay="2000"/>
                                  </p:stCondLst>
                                  <p:childTnLst>
                                    <p:animEffect transition="out" filter="fade">
                                      <p:cBhvr>
                                        <p:cTn id="11" dur="1250"/>
                                        <p:tgtEl>
                                          <p:spTgt spid="656"/>
                                        </p:tgtEl>
                                      </p:cBhvr>
                                    </p:animEffect>
                                    <p:set>
                                      <p:cBhvr>
                                        <p:cTn id="12" dur="1" fill="hold">
                                          <p:stCondLst>
                                            <p:cond delay="1249"/>
                                          </p:stCondLst>
                                        </p:cTn>
                                        <p:tgtEl>
                                          <p:spTgt spid="656"/>
                                        </p:tgtEl>
                                        <p:attrNameLst>
                                          <p:attrName>style.visibility</p:attrName>
                                        </p:attrNameLst>
                                      </p:cBhvr>
                                      <p:to>
                                        <p:strVal val="hidden"/>
                                      </p:to>
                                    </p:set>
                                  </p:childTnLst>
                                </p:cTn>
                              </p:par>
                              <p:par>
                                <p:cTn id="13" presetID="10" presetClass="entr" presetSubtype="0" fill="hold" grpId="0" nodeType="withEffect">
                                  <p:stCondLst>
                                    <p:cond delay="2000"/>
                                  </p:stCondLst>
                                  <p:childTnLst>
                                    <p:set>
                                      <p:cBhvr>
                                        <p:cTn id="14" dur="1" fill="hold">
                                          <p:stCondLst>
                                            <p:cond delay="0"/>
                                          </p:stCondLst>
                                        </p:cTn>
                                        <p:tgtEl>
                                          <p:spTgt spid="658"/>
                                        </p:tgtEl>
                                        <p:attrNameLst>
                                          <p:attrName>style.visibility</p:attrName>
                                        </p:attrNameLst>
                                      </p:cBhvr>
                                      <p:to>
                                        <p:strVal val="visible"/>
                                      </p:to>
                                    </p:set>
                                    <p:animEffect transition="in" filter="fade">
                                      <p:cBhvr>
                                        <p:cTn id="15" dur="1000"/>
                                        <p:tgtEl>
                                          <p:spTgt spid="658"/>
                                        </p:tgtEl>
                                      </p:cBhvr>
                                    </p:animEffect>
                                  </p:childTnLst>
                                </p:cTn>
                              </p:par>
                              <p:par>
                                <p:cTn id="16" presetID="63" presetClass="path" presetSubtype="0" fill="hold" grpId="1" nodeType="withEffect">
                                  <p:stCondLst>
                                    <p:cond delay="1750"/>
                                  </p:stCondLst>
                                  <p:childTnLst>
                                    <p:animMotion origin="layout" path="M 5E-6 5.55112E-17 L -0.30903 5.55112E-17 " pathEditMode="relative" rAng="0" ptsTypes="AA">
                                      <p:cBhvr>
                                        <p:cTn id="17" dur="4500" fill="hold"/>
                                        <p:tgtEl>
                                          <p:spTgt spid="658"/>
                                        </p:tgtEl>
                                        <p:attrNameLst>
                                          <p:attrName>ppt_x</p:attrName>
                                          <p:attrName>ppt_y</p:attrName>
                                        </p:attrNameLst>
                                      </p:cBhvr>
                                      <p:rCtr x="-15451" y="0"/>
                                    </p:animMotion>
                                  </p:childTnLst>
                                </p:cTn>
                              </p:par>
                              <p:par>
                                <p:cTn id="18" presetID="10" presetClass="exit" presetSubtype="0" fill="hold" grpId="2" nodeType="withEffect">
                                  <p:stCondLst>
                                    <p:cond delay="2500"/>
                                  </p:stCondLst>
                                  <p:childTnLst>
                                    <p:animEffect transition="out" filter="fade">
                                      <p:cBhvr>
                                        <p:cTn id="19" dur="2500"/>
                                        <p:tgtEl>
                                          <p:spTgt spid="658"/>
                                        </p:tgtEl>
                                      </p:cBhvr>
                                    </p:animEffect>
                                    <p:set>
                                      <p:cBhvr>
                                        <p:cTn id="20" dur="1" fill="hold">
                                          <p:stCondLst>
                                            <p:cond delay="2499"/>
                                          </p:stCondLst>
                                        </p:cTn>
                                        <p:tgtEl>
                                          <p:spTgt spid="658"/>
                                        </p:tgtEl>
                                        <p:attrNameLst>
                                          <p:attrName>style.visibility</p:attrName>
                                        </p:attrNameLst>
                                      </p:cBhvr>
                                      <p:to>
                                        <p:strVal val="hidden"/>
                                      </p:to>
                                    </p:set>
                                  </p:childTnLst>
                                </p:cTn>
                              </p:par>
                              <p:par>
                                <p:cTn id="21" presetID="10" presetClass="entr" presetSubtype="0" fill="hold" grpId="0" nodeType="withEffect">
                                  <p:stCondLst>
                                    <p:cond delay="4250"/>
                                  </p:stCondLst>
                                  <p:childTnLst>
                                    <p:set>
                                      <p:cBhvr>
                                        <p:cTn id="22" dur="1" fill="hold">
                                          <p:stCondLst>
                                            <p:cond delay="0"/>
                                          </p:stCondLst>
                                        </p:cTn>
                                        <p:tgtEl>
                                          <p:spTgt spid="657"/>
                                        </p:tgtEl>
                                        <p:attrNameLst>
                                          <p:attrName>style.visibility</p:attrName>
                                        </p:attrNameLst>
                                      </p:cBhvr>
                                      <p:to>
                                        <p:strVal val="visible"/>
                                      </p:to>
                                    </p:set>
                                    <p:animEffect transition="in" filter="fade">
                                      <p:cBhvr>
                                        <p:cTn id="23" dur="1000"/>
                                        <p:tgtEl>
                                          <p:spTgt spid="657"/>
                                        </p:tgtEl>
                                      </p:cBhvr>
                                    </p:animEffect>
                                  </p:childTnLst>
                                </p:cTn>
                              </p:par>
                              <p:par>
                                <p:cTn id="24" presetID="63" presetClass="path" presetSubtype="0" fill="hold" grpId="1" nodeType="withEffect">
                                  <p:stCondLst>
                                    <p:cond delay="2500"/>
                                  </p:stCondLst>
                                  <p:childTnLst>
                                    <p:animMotion origin="layout" path="M 0 -4.98057E-6 L -0.5026 -4.98057E-6 " pathEditMode="relative" rAng="0" ptsTypes="AA">
                                      <p:cBhvr>
                                        <p:cTn id="25" dur="4500" fill="hold"/>
                                        <p:tgtEl>
                                          <p:spTgt spid="657"/>
                                        </p:tgtEl>
                                        <p:attrNameLst>
                                          <p:attrName>ppt_x</p:attrName>
                                          <p:attrName>ppt_y</p:attrName>
                                        </p:attrNameLst>
                                      </p:cBhvr>
                                      <p:rCtr x="-25139" y="0"/>
                                    </p:animMotion>
                                  </p:childTnLst>
                                </p:cTn>
                              </p:par>
                              <p:par>
                                <p:cTn id="26" presetID="10" presetClass="exit" presetSubtype="0" fill="hold" grpId="2" nodeType="withEffect">
                                  <p:stCondLst>
                                    <p:cond delay="4750"/>
                                  </p:stCondLst>
                                  <p:childTnLst>
                                    <p:animEffect transition="out" filter="fade">
                                      <p:cBhvr>
                                        <p:cTn id="27" dur="2250"/>
                                        <p:tgtEl>
                                          <p:spTgt spid="657"/>
                                        </p:tgtEl>
                                      </p:cBhvr>
                                    </p:animEffect>
                                    <p:set>
                                      <p:cBhvr>
                                        <p:cTn id="28" dur="1" fill="hold">
                                          <p:stCondLst>
                                            <p:cond delay="2249"/>
                                          </p:stCondLst>
                                        </p:cTn>
                                        <p:tgtEl>
                                          <p:spTgt spid="657"/>
                                        </p:tgtEl>
                                        <p:attrNameLst>
                                          <p:attrName>style.visibility</p:attrName>
                                        </p:attrNameLst>
                                      </p:cBhvr>
                                      <p:to>
                                        <p:strVal val="hidden"/>
                                      </p:to>
                                    </p:set>
                                  </p:childTnLst>
                                </p:cTn>
                              </p:par>
                              <p:par>
                                <p:cTn id="29" presetID="10" presetClass="entr" presetSubtype="0" fill="hold" grpId="0" nodeType="withEffect">
                                  <p:stCondLst>
                                    <p:cond delay="7000"/>
                                  </p:stCondLst>
                                  <p:childTnLst>
                                    <p:set>
                                      <p:cBhvr>
                                        <p:cTn id="30" dur="1" fill="hold">
                                          <p:stCondLst>
                                            <p:cond delay="0"/>
                                          </p:stCondLst>
                                        </p:cTn>
                                        <p:tgtEl>
                                          <p:spTgt spid="659"/>
                                        </p:tgtEl>
                                        <p:attrNameLst>
                                          <p:attrName>style.visibility</p:attrName>
                                        </p:attrNameLst>
                                      </p:cBhvr>
                                      <p:to>
                                        <p:strVal val="visible"/>
                                      </p:to>
                                    </p:set>
                                    <p:animEffect transition="in" filter="fade">
                                      <p:cBhvr>
                                        <p:cTn id="31" dur="1000"/>
                                        <p:tgtEl>
                                          <p:spTgt spid="659"/>
                                        </p:tgtEl>
                                      </p:cBhvr>
                                    </p:animEffect>
                                  </p:childTnLst>
                                </p:cTn>
                              </p:par>
                              <p:par>
                                <p:cTn id="32" presetID="63" presetClass="path" presetSubtype="0" fill="hold" grpId="1" nodeType="withEffect">
                                  <p:stCondLst>
                                    <p:cond delay="4250"/>
                                  </p:stCondLst>
                                  <p:childTnLst>
                                    <p:animMotion origin="layout" path="M -1.04167E-6 -1.48148E-6 L 0.34935 -1.48148E-6 " pathEditMode="relative" rAng="0" ptsTypes="AA">
                                      <p:cBhvr>
                                        <p:cTn id="33" dur="5000" fill="hold"/>
                                        <p:tgtEl>
                                          <p:spTgt spid="659"/>
                                        </p:tgtEl>
                                        <p:attrNameLst>
                                          <p:attrName>ppt_x</p:attrName>
                                          <p:attrName>ppt_y</p:attrName>
                                        </p:attrNameLst>
                                      </p:cBhvr>
                                      <p:rCtr x="17461" y="0"/>
                                    </p:animMotion>
                                  </p:childTnLst>
                                </p:cTn>
                              </p:par>
                              <p:par>
                                <p:cTn id="34" presetID="10" presetClass="exit" presetSubtype="0" fill="hold" grpId="2" nodeType="withEffect">
                                  <p:stCondLst>
                                    <p:cond delay="6250"/>
                                  </p:stCondLst>
                                  <p:childTnLst>
                                    <p:animEffect transition="out" filter="fade">
                                      <p:cBhvr>
                                        <p:cTn id="35" dur="3500"/>
                                        <p:tgtEl>
                                          <p:spTgt spid="659"/>
                                        </p:tgtEl>
                                      </p:cBhvr>
                                    </p:animEffect>
                                    <p:set>
                                      <p:cBhvr>
                                        <p:cTn id="36" dur="1" fill="hold">
                                          <p:stCondLst>
                                            <p:cond delay="3499"/>
                                          </p:stCondLst>
                                        </p:cTn>
                                        <p:tgtEl>
                                          <p:spTgt spid="659"/>
                                        </p:tgtEl>
                                        <p:attrNameLst>
                                          <p:attrName>style.visibility</p:attrName>
                                        </p:attrNameLst>
                                      </p:cBhvr>
                                      <p:to>
                                        <p:strVal val="hidden"/>
                                      </p:to>
                                    </p:set>
                                  </p:childTnLst>
                                </p:cTn>
                              </p:par>
                              <p:par>
                                <p:cTn id="37" presetID="10" presetClass="entr" presetSubtype="0" repeatCount="indefinite" fill="hold" grpId="0" nodeType="withEffect">
                                  <p:stCondLst>
                                    <p:cond delay="0"/>
                                  </p:stCondLst>
                                  <p:childTnLst>
                                    <p:set>
                                      <p:cBhvr>
                                        <p:cTn id="38" dur="1" fill="hold">
                                          <p:stCondLst>
                                            <p:cond delay="0"/>
                                          </p:stCondLst>
                                        </p:cTn>
                                        <p:tgtEl>
                                          <p:spTgt spid="371"/>
                                        </p:tgtEl>
                                        <p:attrNameLst>
                                          <p:attrName>style.visibility</p:attrName>
                                        </p:attrNameLst>
                                      </p:cBhvr>
                                      <p:to>
                                        <p:strVal val="visible"/>
                                      </p:to>
                                    </p:set>
                                    <p:animEffect transition="in" filter="fade">
                                      <p:cBhvr>
                                        <p:cTn id="39" dur="10"/>
                                        <p:tgtEl>
                                          <p:spTgt spid="371"/>
                                        </p:tgtEl>
                                      </p:cBhvr>
                                    </p:animEffect>
                                  </p:childTnLst>
                                </p:cTn>
                              </p:par>
                              <p:par>
                                <p:cTn id="40" presetID="42" presetClass="path" presetSubtype="0" repeatCount="indefinite" fill="hold" grpId="0" nodeType="withEffect">
                                  <p:stCondLst>
                                    <p:cond delay="0"/>
                                  </p:stCondLst>
                                  <p:childTnLst>
                                    <p:animMotion origin="layout" path="M -3.37748E-6 2.35294E-6 L 1.50083 -0.1951 " pathEditMode="relative" rAng="0" ptsTypes="AA">
                                      <p:cBhvr>
                                        <p:cTn id="41" dur="3000" fill="hold"/>
                                        <p:tgtEl>
                                          <p:spTgt spid="372"/>
                                        </p:tgtEl>
                                        <p:attrNameLst>
                                          <p:attrName>ppt_x</p:attrName>
                                          <p:attrName>ppt_y</p:attrName>
                                        </p:attrNameLst>
                                      </p:cBhvr>
                                      <p:rCtr x="75041" y="-9755"/>
                                    </p:animMotion>
                                  </p:childTnLst>
                                </p:cTn>
                              </p:par>
                              <p:par>
                                <p:cTn id="42" presetID="42" presetClass="path" presetSubtype="0" repeatCount="indefinite" fill="hold" grpId="0" nodeType="withEffect">
                                  <p:stCondLst>
                                    <p:cond delay="750"/>
                                  </p:stCondLst>
                                  <p:childTnLst>
                                    <p:animMotion origin="layout" path="M -3.44637E-6 -4.89476E-9 L 1.33196 -0.16814 " pathEditMode="relative" rAng="0" ptsTypes="AA">
                                      <p:cBhvr>
                                        <p:cTn id="43" dur="2750" fill="hold"/>
                                        <p:tgtEl>
                                          <p:spTgt spid="373"/>
                                        </p:tgtEl>
                                        <p:attrNameLst>
                                          <p:attrName>ppt_x</p:attrName>
                                          <p:attrName>ppt_y</p:attrName>
                                        </p:attrNameLst>
                                      </p:cBhvr>
                                      <p:rCtr x="66598" y="-8419"/>
                                    </p:animMotion>
                                  </p:childTnLst>
                                </p:cTn>
                              </p:par>
                              <p:par>
                                <p:cTn id="44" presetID="42" presetClass="path" presetSubtype="0" repeatCount="indefinite" fill="hold" grpId="0" nodeType="withEffect">
                                  <p:stCondLst>
                                    <p:cond delay="500"/>
                                  </p:stCondLst>
                                  <p:childTnLst>
                                    <p:animMotion origin="layout" path="M -0.00289 -0.19657 L 1.45289 -0.05196 " pathEditMode="relative" rAng="0" ptsTypes="AA">
                                      <p:cBhvr>
                                        <p:cTn id="45" dur="2250" fill="hold"/>
                                        <p:tgtEl>
                                          <p:spTgt spid="374"/>
                                        </p:tgtEl>
                                        <p:attrNameLst>
                                          <p:attrName>ppt_x</p:attrName>
                                          <p:attrName>ppt_y</p:attrName>
                                        </p:attrNameLst>
                                      </p:cBhvr>
                                      <p:rCtr x="72782" y="7230"/>
                                    </p:animMotion>
                                  </p:childTnLst>
                                </p:cTn>
                              </p:par>
                              <p:par>
                                <p:cTn id="46" presetID="8" presetClass="emph" presetSubtype="0" repeatCount="indefinite" fill="hold" grpId="1" nodeType="withEffect">
                                  <p:stCondLst>
                                    <p:cond delay="0"/>
                                  </p:stCondLst>
                                  <p:childTnLst>
                                    <p:animRot by="21600000">
                                      <p:cBhvr>
                                        <p:cTn id="47" dur="3500" fill="hold"/>
                                        <p:tgtEl>
                                          <p:spTgt spid="372"/>
                                        </p:tgtEl>
                                        <p:attrNameLst>
                                          <p:attrName>r</p:attrName>
                                        </p:attrNameLst>
                                      </p:cBhvr>
                                    </p:animRot>
                                  </p:childTnLst>
                                </p:cTn>
                              </p:par>
                              <p:par>
                                <p:cTn id="48" presetID="8" presetClass="emph" presetSubtype="0" repeatCount="indefinite" fill="hold" grpId="1" nodeType="withEffect">
                                  <p:stCondLst>
                                    <p:cond delay="0"/>
                                  </p:stCondLst>
                                  <p:childTnLst>
                                    <p:animRot by="21600000">
                                      <p:cBhvr>
                                        <p:cTn id="49" dur="2750" fill="hold"/>
                                        <p:tgtEl>
                                          <p:spTgt spid="373"/>
                                        </p:tgtEl>
                                        <p:attrNameLst>
                                          <p:attrName>r</p:attrName>
                                        </p:attrNameLst>
                                      </p:cBhvr>
                                    </p:animRot>
                                  </p:childTnLst>
                                </p:cTn>
                              </p:par>
                              <p:par>
                                <p:cTn id="50" presetID="8" presetClass="emph" presetSubtype="0" repeatCount="indefinite" fill="hold" grpId="1" nodeType="withEffect">
                                  <p:stCondLst>
                                    <p:cond delay="0"/>
                                  </p:stCondLst>
                                  <p:childTnLst>
                                    <p:animRot by="21600000">
                                      <p:cBhvr>
                                        <p:cTn id="51" dur="3000" fill="hold"/>
                                        <p:tgtEl>
                                          <p:spTgt spid="374"/>
                                        </p:tgtEl>
                                        <p:attrNameLst>
                                          <p:attrName>r</p:attrName>
                                        </p:attrNameLst>
                                      </p:cBhvr>
                                    </p:animRot>
                                  </p:childTnLst>
                                </p:cTn>
                              </p:par>
                              <p:par>
                                <p:cTn id="52" presetID="10" presetClass="entr" presetSubtype="0" repeatCount="indefinite" fill="hold" grpId="2" nodeType="withEffect">
                                  <p:stCondLst>
                                    <p:cond delay="0"/>
                                  </p:stCondLst>
                                  <p:childTnLst>
                                    <p:set>
                                      <p:cBhvr>
                                        <p:cTn id="53" dur="1" fill="hold">
                                          <p:stCondLst>
                                            <p:cond delay="0"/>
                                          </p:stCondLst>
                                        </p:cTn>
                                        <p:tgtEl>
                                          <p:spTgt spid="372"/>
                                        </p:tgtEl>
                                        <p:attrNameLst>
                                          <p:attrName>style.visibility</p:attrName>
                                        </p:attrNameLst>
                                      </p:cBhvr>
                                      <p:to>
                                        <p:strVal val="visible"/>
                                      </p:to>
                                    </p:set>
                                    <p:animEffect transition="in" filter="fade">
                                      <p:cBhvr>
                                        <p:cTn id="54" dur="10"/>
                                        <p:tgtEl>
                                          <p:spTgt spid="372"/>
                                        </p:tgtEl>
                                      </p:cBhvr>
                                    </p:animEffect>
                                  </p:childTnLst>
                                </p:cTn>
                              </p:par>
                              <p:par>
                                <p:cTn id="55" presetID="10" presetClass="entr" presetSubtype="0" repeatCount="indefinite" fill="hold" grpId="2" nodeType="withEffect">
                                  <p:stCondLst>
                                    <p:cond delay="0"/>
                                  </p:stCondLst>
                                  <p:childTnLst>
                                    <p:set>
                                      <p:cBhvr>
                                        <p:cTn id="56" dur="1" fill="hold">
                                          <p:stCondLst>
                                            <p:cond delay="0"/>
                                          </p:stCondLst>
                                        </p:cTn>
                                        <p:tgtEl>
                                          <p:spTgt spid="373"/>
                                        </p:tgtEl>
                                        <p:attrNameLst>
                                          <p:attrName>style.visibility</p:attrName>
                                        </p:attrNameLst>
                                      </p:cBhvr>
                                      <p:to>
                                        <p:strVal val="visible"/>
                                      </p:to>
                                    </p:set>
                                    <p:animEffect transition="in" filter="fade">
                                      <p:cBhvr>
                                        <p:cTn id="57" dur="10"/>
                                        <p:tgtEl>
                                          <p:spTgt spid="373"/>
                                        </p:tgtEl>
                                      </p:cBhvr>
                                    </p:animEffect>
                                  </p:childTnLst>
                                </p:cTn>
                              </p:par>
                              <p:par>
                                <p:cTn id="58" presetID="10" presetClass="entr" presetSubtype="0" repeatCount="indefinite" fill="hold" grpId="2" nodeType="withEffect">
                                  <p:stCondLst>
                                    <p:cond delay="0"/>
                                  </p:stCondLst>
                                  <p:childTnLst>
                                    <p:set>
                                      <p:cBhvr>
                                        <p:cTn id="59" dur="1" fill="hold">
                                          <p:stCondLst>
                                            <p:cond delay="0"/>
                                          </p:stCondLst>
                                        </p:cTn>
                                        <p:tgtEl>
                                          <p:spTgt spid="374"/>
                                        </p:tgtEl>
                                        <p:attrNameLst>
                                          <p:attrName>style.visibility</p:attrName>
                                        </p:attrNameLst>
                                      </p:cBhvr>
                                      <p:to>
                                        <p:strVal val="visible"/>
                                      </p:to>
                                    </p:set>
                                    <p:animEffect transition="in" filter="fade">
                                      <p:cBhvr>
                                        <p:cTn id="60" dur="10"/>
                                        <p:tgtEl>
                                          <p:spTgt spid="374"/>
                                        </p:tgtEl>
                                      </p:cBhvr>
                                    </p:animEffect>
                                  </p:childTnLst>
                                </p:cTn>
                              </p:par>
                              <p:par>
                                <p:cTn id="61" presetID="52" presetClass="entr" presetSubtype="0" fill="hold" nodeType="withEffect">
                                  <p:stCondLst>
                                    <p:cond delay="10000"/>
                                  </p:stCondLst>
                                  <p:childTnLst>
                                    <p:set>
                                      <p:cBhvr>
                                        <p:cTn id="62" dur="1" fill="hold">
                                          <p:stCondLst>
                                            <p:cond delay="0"/>
                                          </p:stCondLst>
                                        </p:cTn>
                                        <p:tgtEl>
                                          <p:spTgt spid="335"/>
                                        </p:tgtEl>
                                        <p:attrNameLst>
                                          <p:attrName>style.visibility</p:attrName>
                                        </p:attrNameLst>
                                      </p:cBhvr>
                                      <p:to>
                                        <p:strVal val="visible"/>
                                      </p:to>
                                    </p:set>
                                    <p:animScale>
                                      <p:cBhvr>
                                        <p:cTn id="63" dur="1750" decel="50000" fill="hold">
                                          <p:stCondLst>
                                            <p:cond delay="0"/>
                                          </p:stCondLst>
                                        </p:cTn>
                                        <p:tgtEl>
                                          <p:spTgt spid="3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750" decel="50000" fill="hold">
                                          <p:stCondLst>
                                            <p:cond delay="0"/>
                                          </p:stCondLst>
                                        </p:cTn>
                                        <p:tgtEl>
                                          <p:spTgt spid="335"/>
                                        </p:tgtEl>
                                        <p:attrNameLst>
                                          <p:attrName>ppt_x</p:attrName>
                                          <p:attrName>ppt_y</p:attrName>
                                        </p:attrNameLst>
                                      </p:cBhvr>
                                    </p:animMotion>
                                    <p:animEffect transition="in" filter="fade">
                                      <p:cBhvr>
                                        <p:cTn id="65" dur="1750"/>
                                        <p:tgtEl>
                                          <p:spTgt spid="335"/>
                                        </p:tgtEl>
                                      </p:cBhvr>
                                    </p:animEffect>
                                  </p:childTnLst>
                                </p:cTn>
                              </p:par>
                              <p:par>
                                <p:cTn id="66" presetID="35" presetClass="path" presetSubtype="0" accel="50000" decel="50000" fill="hold" nodeType="withEffect">
                                  <p:stCondLst>
                                    <p:cond delay="10000"/>
                                  </p:stCondLst>
                                  <p:childTnLst>
                                    <p:animMotion origin="layout" path="M 4.16667E-6 -3.33333E-6 L -0.28559 -3.33333E-6 " pathEditMode="relative" rAng="0" ptsTypes="AA">
                                      <p:cBhvr>
                                        <p:cTn id="67" dur="2000" fill="hold"/>
                                        <p:tgtEl>
                                          <p:spTgt spid="335"/>
                                        </p:tgtEl>
                                        <p:attrNameLst>
                                          <p:attrName>ppt_x</p:attrName>
                                          <p:attrName>ppt_y</p:attrName>
                                        </p:attrNameLst>
                                      </p:cBhvr>
                                      <p:rCtr x="-14288" y="0"/>
                                    </p:animMotion>
                                  </p:childTnLst>
                                </p:cTn>
                              </p:par>
                              <p:par>
                                <p:cTn id="68" presetID="6" presetClass="emph" presetSubtype="0" fill="hold" nodeType="withEffect">
                                  <p:stCondLst>
                                    <p:cond delay="10000"/>
                                  </p:stCondLst>
                                  <p:childTnLst>
                                    <p:animScale>
                                      <p:cBhvr>
                                        <p:cTn id="69" dur="750" fill="hold"/>
                                        <p:tgtEl>
                                          <p:spTgt spid="335"/>
                                        </p:tgtEl>
                                      </p:cBhvr>
                                      <p:by x="80000" y="80000"/>
                                    </p:animScale>
                                  </p:childTnLst>
                                </p:cTn>
                              </p:par>
                              <p:par>
                                <p:cTn id="70" presetID="10" presetClass="entr" presetSubtype="0" fill="hold" nodeType="withEffect">
                                  <p:stCondLst>
                                    <p:cond delay="10000"/>
                                  </p:stCondLst>
                                  <p:childTnLst>
                                    <p:set>
                                      <p:cBhvr>
                                        <p:cTn id="71" dur="1" fill="hold">
                                          <p:stCondLst>
                                            <p:cond delay="0"/>
                                          </p:stCondLst>
                                        </p:cTn>
                                        <p:tgtEl>
                                          <p:spTgt spid="336"/>
                                        </p:tgtEl>
                                        <p:attrNameLst>
                                          <p:attrName>style.visibility</p:attrName>
                                        </p:attrNameLst>
                                      </p:cBhvr>
                                      <p:to>
                                        <p:strVal val="visible"/>
                                      </p:to>
                                    </p:set>
                                    <p:animEffect transition="in" filter="fade">
                                      <p:cBhvr>
                                        <p:cTn id="72" dur="500"/>
                                        <p:tgtEl>
                                          <p:spTgt spid="336"/>
                                        </p:tgtEl>
                                      </p:cBhvr>
                                    </p:animEffect>
                                  </p:childTnLst>
                                </p:cTn>
                              </p:par>
                              <p:par>
                                <p:cTn id="73" presetID="6" presetClass="emph" presetSubtype="0" fill="hold" nodeType="withEffect">
                                  <p:stCondLst>
                                    <p:cond delay="10250"/>
                                  </p:stCondLst>
                                  <p:childTnLst>
                                    <p:animScale>
                                      <p:cBhvr>
                                        <p:cTn id="74" dur="2000" fill="hold"/>
                                        <p:tgtEl>
                                          <p:spTgt spid="336"/>
                                        </p:tgtEl>
                                      </p:cBhvr>
                                      <p:by x="400000" y="400000"/>
                                    </p:animScale>
                                  </p:childTnLst>
                                </p:cTn>
                              </p:par>
                              <p:par>
                                <p:cTn id="75" presetID="6" presetClass="emph" presetSubtype="0" autoRev="1" fill="hold" nodeType="withEffect">
                                  <p:stCondLst>
                                    <p:cond delay="10500"/>
                                  </p:stCondLst>
                                  <p:childTnLst>
                                    <p:animScale>
                                      <p:cBhvr>
                                        <p:cTn id="76" dur="3000" fill="hold"/>
                                        <p:tgtEl>
                                          <p:spTgt spid="336"/>
                                        </p:tgtEl>
                                      </p:cBhvr>
                                      <p:by x="400000" y="400000"/>
                                    </p:animScale>
                                  </p:childTnLst>
                                </p:cTn>
                              </p:par>
                              <p:par>
                                <p:cTn id="77" presetID="10" presetClass="exit" presetSubtype="0" fill="hold" nodeType="withEffect">
                                  <p:stCondLst>
                                    <p:cond delay="10000"/>
                                  </p:stCondLst>
                                  <p:childTnLst>
                                    <p:animEffect transition="out" filter="fade">
                                      <p:cBhvr>
                                        <p:cTn id="78" dur="2000"/>
                                        <p:tgtEl>
                                          <p:spTgt spid="336"/>
                                        </p:tgtEl>
                                      </p:cBhvr>
                                    </p:animEffect>
                                    <p:set>
                                      <p:cBhvr>
                                        <p:cTn id="79" dur="1" fill="hold">
                                          <p:stCondLst>
                                            <p:cond delay="1999"/>
                                          </p:stCondLst>
                                        </p:cTn>
                                        <p:tgtEl>
                                          <p:spTgt spid="336"/>
                                        </p:tgtEl>
                                        <p:attrNameLst>
                                          <p:attrName>style.visibility</p:attrName>
                                        </p:attrNameLst>
                                      </p:cBhvr>
                                      <p:to>
                                        <p:strVal val="hidden"/>
                                      </p:to>
                                    </p:set>
                                  </p:childTnLst>
                                </p:cTn>
                              </p:par>
                              <p:par>
                                <p:cTn id="80" presetID="10" presetClass="entr" presetSubtype="0" fill="hold" nodeType="withEffect">
                                  <p:stCondLst>
                                    <p:cond delay="10250"/>
                                  </p:stCondLst>
                                  <p:childTnLst>
                                    <p:set>
                                      <p:cBhvr>
                                        <p:cTn id="81" dur="1" fill="hold">
                                          <p:stCondLst>
                                            <p:cond delay="0"/>
                                          </p:stCondLst>
                                        </p:cTn>
                                        <p:tgtEl>
                                          <p:spTgt spid="375"/>
                                        </p:tgtEl>
                                        <p:attrNameLst>
                                          <p:attrName>style.visibility</p:attrName>
                                        </p:attrNameLst>
                                      </p:cBhvr>
                                      <p:to>
                                        <p:strVal val="visible"/>
                                      </p:to>
                                    </p:set>
                                    <p:animEffect transition="in" filter="fade">
                                      <p:cBhvr>
                                        <p:cTn id="82" dur="500"/>
                                        <p:tgtEl>
                                          <p:spTgt spid="375"/>
                                        </p:tgtEl>
                                      </p:cBhvr>
                                    </p:animEffect>
                                  </p:childTnLst>
                                </p:cTn>
                              </p:par>
                              <p:par>
                                <p:cTn id="83" presetID="6" presetClass="emph" presetSubtype="0" fill="hold" nodeType="withEffect">
                                  <p:stCondLst>
                                    <p:cond delay="10250"/>
                                  </p:stCondLst>
                                  <p:childTnLst>
                                    <p:animScale>
                                      <p:cBhvr>
                                        <p:cTn id="84" dur="750" fill="hold"/>
                                        <p:tgtEl>
                                          <p:spTgt spid="375"/>
                                        </p:tgtEl>
                                      </p:cBhvr>
                                      <p:by x="400000" y="400000"/>
                                    </p:animScale>
                                  </p:childTnLst>
                                </p:cTn>
                              </p:par>
                              <p:par>
                                <p:cTn id="85" presetID="6" presetClass="emph" presetSubtype="0" autoRev="1" fill="hold" nodeType="withEffect">
                                  <p:stCondLst>
                                    <p:cond delay="10500"/>
                                  </p:stCondLst>
                                  <p:childTnLst>
                                    <p:animScale>
                                      <p:cBhvr>
                                        <p:cTn id="86" dur="1750" fill="hold"/>
                                        <p:tgtEl>
                                          <p:spTgt spid="375"/>
                                        </p:tgtEl>
                                      </p:cBhvr>
                                      <p:by x="400000" y="400000"/>
                                    </p:animScale>
                                  </p:childTnLst>
                                </p:cTn>
                              </p:par>
                              <p:par>
                                <p:cTn id="87" presetID="10" presetClass="exit" presetSubtype="0" fill="hold" nodeType="withEffect">
                                  <p:stCondLst>
                                    <p:cond delay="10250"/>
                                  </p:stCondLst>
                                  <p:childTnLst>
                                    <p:animEffect transition="out" filter="fade">
                                      <p:cBhvr>
                                        <p:cTn id="88" dur="750"/>
                                        <p:tgtEl>
                                          <p:spTgt spid="375"/>
                                        </p:tgtEl>
                                      </p:cBhvr>
                                    </p:animEffect>
                                    <p:set>
                                      <p:cBhvr>
                                        <p:cTn id="89" dur="1" fill="hold">
                                          <p:stCondLst>
                                            <p:cond delay="749"/>
                                          </p:stCondLst>
                                        </p:cTn>
                                        <p:tgtEl>
                                          <p:spTgt spid="375"/>
                                        </p:tgtEl>
                                        <p:attrNameLst>
                                          <p:attrName>style.visibility</p:attrName>
                                        </p:attrNameLst>
                                      </p:cBhvr>
                                      <p:to>
                                        <p:strVal val="hidden"/>
                                      </p:to>
                                    </p:set>
                                  </p:childTnLst>
                                </p:cTn>
                              </p:par>
                              <p:par>
                                <p:cTn id="90" presetID="10" presetClass="entr" presetSubtype="0" fill="hold" nodeType="withEffect">
                                  <p:stCondLst>
                                    <p:cond delay="10250"/>
                                  </p:stCondLst>
                                  <p:childTnLst>
                                    <p:set>
                                      <p:cBhvr>
                                        <p:cTn id="91" dur="1" fill="hold">
                                          <p:stCondLst>
                                            <p:cond delay="0"/>
                                          </p:stCondLst>
                                        </p:cTn>
                                        <p:tgtEl>
                                          <p:spTgt spid="516"/>
                                        </p:tgtEl>
                                        <p:attrNameLst>
                                          <p:attrName>style.visibility</p:attrName>
                                        </p:attrNameLst>
                                      </p:cBhvr>
                                      <p:to>
                                        <p:strVal val="visible"/>
                                      </p:to>
                                    </p:set>
                                    <p:animEffect transition="in" filter="fade">
                                      <p:cBhvr>
                                        <p:cTn id="92" dur="500"/>
                                        <p:tgtEl>
                                          <p:spTgt spid="516"/>
                                        </p:tgtEl>
                                      </p:cBhvr>
                                    </p:animEffect>
                                  </p:childTnLst>
                                </p:cTn>
                              </p:par>
                              <p:par>
                                <p:cTn id="93" presetID="6" presetClass="emph" presetSubtype="0" fill="hold" nodeType="withEffect">
                                  <p:stCondLst>
                                    <p:cond delay="10250"/>
                                  </p:stCondLst>
                                  <p:childTnLst>
                                    <p:animScale>
                                      <p:cBhvr>
                                        <p:cTn id="94" dur="750" fill="hold"/>
                                        <p:tgtEl>
                                          <p:spTgt spid="516"/>
                                        </p:tgtEl>
                                      </p:cBhvr>
                                      <p:by x="400000" y="400000"/>
                                    </p:animScale>
                                  </p:childTnLst>
                                </p:cTn>
                              </p:par>
                              <p:par>
                                <p:cTn id="95" presetID="6" presetClass="emph" presetSubtype="0" autoRev="1" fill="hold" nodeType="withEffect">
                                  <p:stCondLst>
                                    <p:cond delay="10500"/>
                                  </p:stCondLst>
                                  <p:childTnLst>
                                    <p:animScale>
                                      <p:cBhvr>
                                        <p:cTn id="96" dur="1750" fill="hold"/>
                                        <p:tgtEl>
                                          <p:spTgt spid="516"/>
                                        </p:tgtEl>
                                      </p:cBhvr>
                                      <p:by x="400000" y="400000"/>
                                    </p:animScale>
                                  </p:childTnLst>
                                </p:cTn>
                              </p:par>
                              <p:par>
                                <p:cTn id="97" presetID="10" presetClass="exit" presetSubtype="0" fill="hold" nodeType="withEffect">
                                  <p:stCondLst>
                                    <p:cond delay="10250"/>
                                  </p:stCondLst>
                                  <p:childTnLst>
                                    <p:animEffect transition="out" filter="fade">
                                      <p:cBhvr>
                                        <p:cTn id="98" dur="750"/>
                                        <p:tgtEl>
                                          <p:spTgt spid="516"/>
                                        </p:tgtEl>
                                      </p:cBhvr>
                                    </p:animEffect>
                                    <p:set>
                                      <p:cBhvr>
                                        <p:cTn id="99" dur="1" fill="hold">
                                          <p:stCondLst>
                                            <p:cond delay="749"/>
                                          </p:stCondLst>
                                        </p:cTn>
                                        <p:tgtEl>
                                          <p:spTgt spid="516"/>
                                        </p:tgtEl>
                                        <p:attrNameLst>
                                          <p:attrName>style.visibility</p:attrName>
                                        </p:attrNameLst>
                                      </p:cBhvr>
                                      <p:to>
                                        <p:strVal val="hidden"/>
                                      </p:to>
                                    </p:set>
                                  </p:childTnLst>
                                </p:cTn>
                              </p:par>
                              <p:par>
                                <p:cTn id="100" presetID="10" presetClass="entr" presetSubtype="0" fill="hold" nodeType="withEffect">
                                  <p:stCondLst>
                                    <p:cond delay="10250"/>
                                  </p:stCondLst>
                                  <p:childTnLst>
                                    <p:set>
                                      <p:cBhvr>
                                        <p:cTn id="101" dur="1" fill="hold">
                                          <p:stCondLst>
                                            <p:cond delay="0"/>
                                          </p:stCondLst>
                                        </p:cTn>
                                        <p:tgtEl>
                                          <p:spTgt spid="551"/>
                                        </p:tgtEl>
                                        <p:attrNameLst>
                                          <p:attrName>style.visibility</p:attrName>
                                        </p:attrNameLst>
                                      </p:cBhvr>
                                      <p:to>
                                        <p:strVal val="visible"/>
                                      </p:to>
                                    </p:set>
                                    <p:animEffect transition="in" filter="fade">
                                      <p:cBhvr>
                                        <p:cTn id="102" dur="500"/>
                                        <p:tgtEl>
                                          <p:spTgt spid="551"/>
                                        </p:tgtEl>
                                      </p:cBhvr>
                                    </p:animEffect>
                                  </p:childTnLst>
                                </p:cTn>
                              </p:par>
                              <p:par>
                                <p:cTn id="103" presetID="6" presetClass="emph" presetSubtype="0" fill="hold" nodeType="withEffect">
                                  <p:stCondLst>
                                    <p:cond delay="10250"/>
                                  </p:stCondLst>
                                  <p:childTnLst>
                                    <p:animScale>
                                      <p:cBhvr>
                                        <p:cTn id="104" dur="750" fill="hold"/>
                                        <p:tgtEl>
                                          <p:spTgt spid="551"/>
                                        </p:tgtEl>
                                      </p:cBhvr>
                                      <p:by x="400000" y="400000"/>
                                    </p:animScale>
                                  </p:childTnLst>
                                </p:cTn>
                              </p:par>
                              <p:par>
                                <p:cTn id="105" presetID="6" presetClass="emph" presetSubtype="0" autoRev="1" fill="hold" nodeType="withEffect">
                                  <p:stCondLst>
                                    <p:cond delay="10500"/>
                                  </p:stCondLst>
                                  <p:childTnLst>
                                    <p:animScale>
                                      <p:cBhvr>
                                        <p:cTn id="106" dur="1750" fill="hold"/>
                                        <p:tgtEl>
                                          <p:spTgt spid="551"/>
                                        </p:tgtEl>
                                      </p:cBhvr>
                                      <p:by x="400000" y="400000"/>
                                    </p:animScale>
                                  </p:childTnLst>
                                </p:cTn>
                              </p:par>
                              <p:par>
                                <p:cTn id="107" presetID="10" presetClass="exit" presetSubtype="0" fill="hold" nodeType="withEffect">
                                  <p:stCondLst>
                                    <p:cond delay="10250"/>
                                  </p:stCondLst>
                                  <p:childTnLst>
                                    <p:animEffect transition="out" filter="fade">
                                      <p:cBhvr>
                                        <p:cTn id="108" dur="750"/>
                                        <p:tgtEl>
                                          <p:spTgt spid="551"/>
                                        </p:tgtEl>
                                      </p:cBhvr>
                                    </p:animEffect>
                                    <p:set>
                                      <p:cBhvr>
                                        <p:cTn id="109" dur="1" fill="hold">
                                          <p:stCondLst>
                                            <p:cond delay="749"/>
                                          </p:stCondLst>
                                        </p:cTn>
                                        <p:tgtEl>
                                          <p:spTgt spid="551"/>
                                        </p:tgtEl>
                                        <p:attrNameLst>
                                          <p:attrName>style.visibility</p:attrName>
                                        </p:attrNameLst>
                                      </p:cBhvr>
                                      <p:to>
                                        <p:strVal val="hidden"/>
                                      </p:to>
                                    </p:set>
                                  </p:childTnLst>
                                </p:cTn>
                              </p:par>
                              <p:par>
                                <p:cTn id="110" presetID="10" presetClass="entr" presetSubtype="0" fill="hold" nodeType="withEffect">
                                  <p:stCondLst>
                                    <p:cond delay="10000"/>
                                  </p:stCondLst>
                                  <p:childTnLst>
                                    <p:set>
                                      <p:cBhvr>
                                        <p:cTn id="111" dur="1" fill="hold">
                                          <p:stCondLst>
                                            <p:cond delay="0"/>
                                          </p:stCondLst>
                                        </p:cTn>
                                        <p:tgtEl>
                                          <p:spTgt spid="410"/>
                                        </p:tgtEl>
                                        <p:attrNameLst>
                                          <p:attrName>style.visibility</p:attrName>
                                        </p:attrNameLst>
                                      </p:cBhvr>
                                      <p:to>
                                        <p:strVal val="visible"/>
                                      </p:to>
                                    </p:set>
                                    <p:animEffect transition="in" filter="fade">
                                      <p:cBhvr>
                                        <p:cTn id="112" dur="500"/>
                                        <p:tgtEl>
                                          <p:spTgt spid="410"/>
                                        </p:tgtEl>
                                      </p:cBhvr>
                                    </p:animEffect>
                                  </p:childTnLst>
                                </p:cTn>
                              </p:par>
                              <p:par>
                                <p:cTn id="113" presetID="6" presetClass="emph" presetSubtype="0" fill="hold" nodeType="withEffect">
                                  <p:stCondLst>
                                    <p:cond delay="10250"/>
                                  </p:stCondLst>
                                  <p:childTnLst>
                                    <p:animScale>
                                      <p:cBhvr>
                                        <p:cTn id="114" dur="750" fill="hold"/>
                                        <p:tgtEl>
                                          <p:spTgt spid="410"/>
                                        </p:tgtEl>
                                      </p:cBhvr>
                                      <p:by x="400000" y="400000"/>
                                    </p:animScale>
                                  </p:childTnLst>
                                </p:cTn>
                              </p:par>
                              <p:par>
                                <p:cTn id="115" presetID="6" presetClass="emph" presetSubtype="0" autoRev="1" fill="hold" nodeType="withEffect">
                                  <p:stCondLst>
                                    <p:cond delay="10500"/>
                                  </p:stCondLst>
                                  <p:childTnLst>
                                    <p:animScale>
                                      <p:cBhvr>
                                        <p:cTn id="116" dur="1750" fill="hold"/>
                                        <p:tgtEl>
                                          <p:spTgt spid="410"/>
                                        </p:tgtEl>
                                      </p:cBhvr>
                                      <p:by x="400000" y="400000"/>
                                    </p:animScale>
                                  </p:childTnLst>
                                </p:cTn>
                              </p:par>
                              <p:par>
                                <p:cTn id="117" presetID="10" presetClass="exit" presetSubtype="0" fill="hold" nodeType="withEffect">
                                  <p:stCondLst>
                                    <p:cond delay="10000"/>
                                  </p:stCondLst>
                                  <p:childTnLst>
                                    <p:animEffect transition="out" filter="fade">
                                      <p:cBhvr>
                                        <p:cTn id="118" dur="750"/>
                                        <p:tgtEl>
                                          <p:spTgt spid="410"/>
                                        </p:tgtEl>
                                      </p:cBhvr>
                                    </p:animEffect>
                                    <p:set>
                                      <p:cBhvr>
                                        <p:cTn id="119" dur="1" fill="hold">
                                          <p:stCondLst>
                                            <p:cond delay="749"/>
                                          </p:stCondLst>
                                        </p:cTn>
                                        <p:tgtEl>
                                          <p:spTgt spid="410"/>
                                        </p:tgtEl>
                                        <p:attrNameLst>
                                          <p:attrName>style.visibility</p:attrName>
                                        </p:attrNameLst>
                                      </p:cBhvr>
                                      <p:to>
                                        <p:strVal val="hidden"/>
                                      </p:to>
                                    </p:set>
                                  </p:childTnLst>
                                </p:cTn>
                              </p:par>
                              <p:par>
                                <p:cTn id="120" presetID="10" presetClass="entr" presetSubtype="0" fill="hold" nodeType="withEffect">
                                  <p:stCondLst>
                                    <p:cond delay="10000"/>
                                  </p:stCondLst>
                                  <p:childTnLst>
                                    <p:set>
                                      <p:cBhvr>
                                        <p:cTn id="121" dur="1" fill="hold">
                                          <p:stCondLst>
                                            <p:cond delay="0"/>
                                          </p:stCondLst>
                                        </p:cTn>
                                        <p:tgtEl>
                                          <p:spTgt spid="445"/>
                                        </p:tgtEl>
                                        <p:attrNameLst>
                                          <p:attrName>style.visibility</p:attrName>
                                        </p:attrNameLst>
                                      </p:cBhvr>
                                      <p:to>
                                        <p:strVal val="visible"/>
                                      </p:to>
                                    </p:set>
                                    <p:animEffect transition="in" filter="fade">
                                      <p:cBhvr>
                                        <p:cTn id="122" dur="500"/>
                                        <p:tgtEl>
                                          <p:spTgt spid="445"/>
                                        </p:tgtEl>
                                      </p:cBhvr>
                                    </p:animEffect>
                                  </p:childTnLst>
                                </p:cTn>
                              </p:par>
                              <p:par>
                                <p:cTn id="123" presetID="6" presetClass="emph" presetSubtype="0" fill="hold" nodeType="withEffect">
                                  <p:stCondLst>
                                    <p:cond delay="10250"/>
                                  </p:stCondLst>
                                  <p:childTnLst>
                                    <p:animScale>
                                      <p:cBhvr>
                                        <p:cTn id="124" dur="750" fill="hold"/>
                                        <p:tgtEl>
                                          <p:spTgt spid="445"/>
                                        </p:tgtEl>
                                      </p:cBhvr>
                                      <p:by x="400000" y="400000"/>
                                    </p:animScale>
                                  </p:childTnLst>
                                </p:cTn>
                              </p:par>
                              <p:par>
                                <p:cTn id="125" presetID="6" presetClass="emph" presetSubtype="0" autoRev="1" fill="hold" nodeType="withEffect">
                                  <p:stCondLst>
                                    <p:cond delay="10500"/>
                                  </p:stCondLst>
                                  <p:childTnLst>
                                    <p:animScale>
                                      <p:cBhvr>
                                        <p:cTn id="126" dur="1750" fill="hold"/>
                                        <p:tgtEl>
                                          <p:spTgt spid="445"/>
                                        </p:tgtEl>
                                      </p:cBhvr>
                                      <p:by x="400000" y="400000"/>
                                    </p:animScale>
                                  </p:childTnLst>
                                </p:cTn>
                              </p:par>
                              <p:par>
                                <p:cTn id="127" presetID="10" presetClass="exit" presetSubtype="0" fill="hold" nodeType="withEffect">
                                  <p:stCondLst>
                                    <p:cond delay="10250"/>
                                  </p:stCondLst>
                                  <p:childTnLst>
                                    <p:animEffect transition="out" filter="fade">
                                      <p:cBhvr>
                                        <p:cTn id="128" dur="750"/>
                                        <p:tgtEl>
                                          <p:spTgt spid="445"/>
                                        </p:tgtEl>
                                      </p:cBhvr>
                                    </p:animEffect>
                                    <p:set>
                                      <p:cBhvr>
                                        <p:cTn id="129" dur="1" fill="hold">
                                          <p:stCondLst>
                                            <p:cond delay="749"/>
                                          </p:stCondLst>
                                        </p:cTn>
                                        <p:tgtEl>
                                          <p:spTgt spid="445"/>
                                        </p:tgtEl>
                                        <p:attrNameLst>
                                          <p:attrName>style.visibility</p:attrName>
                                        </p:attrNameLst>
                                      </p:cBhvr>
                                      <p:to>
                                        <p:strVal val="hidden"/>
                                      </p:to>
                                    </p:set>
                                  </p:childTnLst>
                                </p:cTn>
                              </p:par>
                              <p:par>
                                <p:cTn id="130" presetID="47" presetClass="entr" presetSubtype="0" fill="hold" grpId="0" nodeType="withEffect">
                                  <p:stCondLst>
                                    <p:cond delay="10250"/>
                                  </p:stCondLst>
                                  <p:childTnLst>
                                    <p:set>
                                      <p:cBhvr>
                                        <p:cTn id="131" dur="1" fill="hold">
                                          <p:stCondLst>
                                            <p:cond delay="0"/>
                                          </p:stCondLst>
                                        </p:cTn>
                                        <p:tgtEl>
                                          <p:spTgt spid="660"/>
                                        </p:tgtEl>
                                        <p:attrNameLst>
                                          <p:attrName>style.visibility</p:attrName>
                                        </p:attrNameLst>
                                      </p:cBhvr>
                                      <p:to>
                                        <p:strVal val="visible"/>
                                      </p:to>
                                    </p:set>
                                    <p:animEffect transition="in" filter="fade">
                                      <p:cBhvr>
                                        <p:cTn id="132" dur="2250"/>
                                        <p:tgtEl>
                                          <p:spTgt spid="660"/>
                                        </p:tgtEl>
                                      </p:cBhvr>
                                    </p:animEffect>
                                    <p:anim calcmode="lin" valueType="num">
                                      <p:cBhvr>
                                        <p:cTn id="133" dur="2250" fill="hold"/>
                                        <p:tgtEl>
                                          <p:spTgt spid="660"/>
                                        </p:tgtEl>
                                        <p:attrNameLst>
                                          <p:attrName>ppt_x</p:attrName>
                                        </p:attrNameLst>
                                      </p:cBhvr>
                                      <p:tavLst>
                                        <p:tav tm="0">
                                          <p:val>
                                            <p:strVal val="#ppt_x"/>
                                          </p:val>
                                        </p:tav>
                                        <p:tav tm="100000">
                                          <p:val>
                                            <p:strVal val="#ppt_x"/>
                                          </p:val>
                                        </p:tav>
                                      </p:tavLst>
                                    </p:anim>
                                    <p:anim calcmode="lin" valueType="num">
                                      <p:cBhvr>
                                        <p:cTn id="134" dur="2250" fill="hold"/>
                                        <p:tgtEl>
                                          <p:spTgt spid="660"/>
                                        </p:tgtEl>
                                        <p:attrNameLst>
                                          <p:attrName>ppt_y</p:attrName>
                                        </p:attrNameLst>
                                      </p:cBhvr>
                                      <p:tavLst>
                                        <p:tav tm="0">
                                          <p:val>
                                            <p:strVal val="#ppt_y-.1"/>
                                          </p:val>
                                        </p:tav>
                                        <p:tav tm="100000">
                                          <p:val>
                                            <p:strVal val="#ppt_y"/>
                                          </p:val>
                                        </p:tav>
                                      </p:tavLst>
                                    </p:anim>
                                  </p:childTnLst>
                                </p:cTn>
                              </p:par>
                              <p:par>
                                <p:cTn id="135" presetID="50" presetClass="entr" presetSubtype="0" decel="100000" fill="hold" nodeType="withEffect">
                                  <p:stCondLst>
                                    <p:cond delay="11000"/>
                                  </p:stCondLst>
                                  <p:childTnLst>
                                    <p:set>
                                      <p:cBhvr>
                                        <p:cTn id="136" dur="1" fill="hold">
                                          <p:stCondLst>
                                            <p:cond delay="0"/>
                                          </p:stCondLst>
                                        </p:cTn>
                                        <p:tgtEl>
                                          <p:spTgt spid="480"/>
                                        </p:tgtEl>
                                        <p:attrNameLst>
                                          <p:attrName>style.visibility</p:attrName>
                                        </p:attrNameLst>
                                      </p:cBhvr>
                                      <p:to>
                                        <p:strVal val="visible"/>
                                      </p:to>
                                    </p:set>
                                    <p:anim calcmode="lin" valueType="num">
                                      <p:cBhvr>
                                        <p:cTn id="137" dur="2750" fill="hold"/>
                                        <p:tgtEl>
                                          <p:spTgt spid="480"/>
                                        </p:tgtEl>
                                        <p:attrNameLst>
                                          <p:attrName>ppt_w</p:attrName>
                                        </p:attrNameLst>
                                      </p:cBhvr>
                                      <p:tavLst>
                                        <p:tav tm="0">
                                          <p:val>
                                            <p:strVal val="#ppt_w+.3"/>
                                          </p:val>
                                        </p:tav>
                                        <p:tav tm="100000">
                                          <p:val>
                                            <p:strVal val="#ppt_w"/>
                                          </p:val>
                                        </p:tav>
                                      </p:tavLst>
                                    </p:anim>
                                    <p:anim calcmode="lin" valueType="num">
                                      <p:cBhvr>
                                        <p:cTn id="138" dur="2750" fill="hold"/>
                                        <p:tgtEl>
                                          <p:spTgt spid="480"/>
                                        </p:tgtEl>
                                        <p:attrNameLst>
                                          <p:attrName>ppt_h</p:attrName>
                                        </p:attrNameLst>
                                      </p:cBhvr>
                                      <p:tavLst>
                                        <p:tav tm="0">
                                          <p:val>
                                            <p:strVal val="#ppt_h"/>
                                          </p:val>
                                        </p:tav>
                                        <p:tav tm="100000">
                                          <p:val>
                                            <p:strVal val="#ppt_h"/>
                                          </p:val>
                                        </p:tav>
                                      </p:tavLst>
                                    </p:anim>
                                    <p:animEffect transition="in" filter="fade">
                                      <p:cBhvr>
                                        <p:cTn id="139" dur="2750"/>
                                        <p:tgtEl>
                                          <p:spTgt spid="480"/>
                                        </p:tgtEl>
                                      </p:cBhvr>
                                    </p:animEffect>
                                  </p:childTnLst>
                                </p:cTn>
                              </p:par>
                              <p:par>
                                <p:cTn id="140" presetID="10" presetClass="entr" presetSubtype="0" fill="hold" nodeType="withEffect">
                                  <p:stCondLst>
                                    <p:cond delay="10250"/>
                                  </p:stCondLst>
                                  <p:childTnLst>
                                    <p:set>
                                      <p:cBhvr>
                                        <p:cTn id="141" dur="1" fill="hold">
                                          <p:stCondLst>
                                            <p:cond delay="0"/>
                                          </p:stCondLst>
                                        </p:cTn>
                                        <p:tgtEl>
                                          <p:spTgt spid="481"/>
                                        </p:tgtEl>
                                        <p:attrNameLst>
                                          <p:attrName>style.visibility</p:attrName>
                                        </p:attrNameLst>
                                      </p:cBhvr>
                                      <p:to>
                                        <p:strVal val="visible"/>
                                      </p:to>
                                    </p:set>
                                    <p:animEffect transition="in" filter="fade">
                                      <p:cBhvr>
                                        <p:cTn id="142" dur="500"/>
                                        <p:tgtEl>
                                          <p:spTgt spid="481"/>
                                        </p:tgtEl>
                                      </p:cBhvr>
                                    </p:animEffect>
                                  </p:childTnLst>
                                </p:cTn>
                              </p:par>
                              <p:par>
                                <p:cTn id="143" presetID="6" presetClass="emph" presetSubtype="0" fill="hold" nodeType="withEffect">
                                  <p:stCondLst>
                                    <p:cond delay="10250"/>
                                  </p:stCondLst>
                                  <p:childTnLst>
                                    <p:animScale>
                                      <p:cBhvr>
                                        <p:cTn id="144" dur="750" fill="hold"/>
                                        <p:tgtEl>
                                          <p:spTgt spid="481"/>
                                        </p:tgtEl>
                                      </p:cBhvr>
                                      <p:by x="400000" y="400000"/>
                                    </p:animScale>
                                  </p:childTnLst>
                                </p:cTn>
                              </p:par>
                              <p:par>
                                <p:cTn id="145" presetID="6" presetClass="emph" presetSubtype="0" autoRev="1" fill="hold" nodeType="withEffect">
                                  <p:stCondLst>
                                    <p:cond delay="10500"/>
                                  </p:stCondLst>
                                  <p:childTnLst>
                                    <p:animScale>
                                      <p:cBhvr>
                                        <p:cTn id="146" dur="1750" fill="hold"/>
                                        <p:tgtEl>
                                          <p:spTgt spid="481"/>
                                        </p:tgtEl>
                                      </p:cBhvr>
                                      <p:by x="400000" y="400000"/>
                                    </p:animScale>
                                  </p:childTnLst>
                                </p:cTn>
                              </p:par>
                              <p:par>
                                <p:cTn id="147" presetID="10" presetClass="exit" presetSubtype="0" fill="hold" nodeType="withEffect">
                                  <p:stCondLst>
                                    <p:cond delay="10250"/>
                                  </p:stCondLst>
                                  <p:childTnLst>
                                    <p:animEffect transition="out" filter="fade">
                                      <p:cBhvr>
                                        <p:cTn id="148" dur="750"/>
                                        <p:tgtEl>
                                          <p:spTgt spid="481"/>
                                        </p:tgtEl>
                                      </p:cBhvr>
                                    </p:animEffect>
                                    <p:set>
                                      <p:cBhvr>
                                        <p:cTn id="149" dur="1" fill="hold">
                                          <p:stCondLst>
                                            <p:cond delay="749"/>
                                          </p:stCondLst>
                                        </p:cTn>
                                        <p:tgtEl>
                                          <p:spTgt spid="481"/>
                                        </p:tgtEl>
                                        <p:attrNameLst>
                                          <p:attrName>style.visibility</p:attrName>
                                        </p:attrNameLst>
                                      </p:cBhvr>
                                      <p:to>
                                        <p:strVal val="hidden"/>
                                      </p:to>
                                    </p:set>
                                  </p:childTnLst>
                                </p:cTn>
                              </p:par>
                              <p:par>
                                <p:cTn id="150" presetID="35" presetClass="path" presetSubtype="0" accel="50000" decel="50000" fill="hold" nodeType="withEffect">
                                  <p:stCondLst>
                                    <p:cond delay="10750"/>
                                  </p:stCondLst>
                                  <p:childTnLst>
                                    <p:animMotion origin="layout" path="M -3.88889E-6 -2.22222E-6 L -2.73628 -2.22222E-6 " pathEditMode="relative" rAng="0" ptsTypes="AA">
                                      <p:cBhvr>
                                        <p:cTn id="151" dur="2250" fill="hold"/>
                                        <p:tgtEl>
                                          <p:spTgt spid="586"/>
                                        </p:tgtEl>
                                        <p:attrNameLst>
                                          <p:attrName>ppt_x</p:attrName>
                                          <p:attrName>ppt_y</p:attrName>
                                        </p:attrNameLst>
                                      </p:cBhvr>
                                      <p:rCtr x="-136823" y="0"/>
                                    </p:animMotion>
                                  </p:childTnLst>
                                </p:cTn>
                              </p:par>
                              <p:par>
                                <p:cTn id="152" presetID="63" presetClass="path" presetSubtype="0" accel="50000" decel="50000" fill="hold" nodeType="withEffect">
                                  <p:stCondLst>
                                    <p:cond delay="10750"/>
                                  </p:stCondLst>
                                  <p:childTnLst>
                                    <p:animMotion origin="layout" path="M 3.88889E-6 1.11111E-6 L 2.40555 1.11111E-6 " pathEditMode="relative" rAng="0" ptsTypes="AA">
                                      <p:cBhvr>
                                        <p:cTn id="153" dur="2250" fill="hold"/>
                                        <p:tgtEl>
                                          <p:spTgt spid="587"/>
                                        </p:tgtEl>
                                        <p:attrNameLst>
                                          <p:attrName>ppt_x</p:attrName>
                                          <p:attrName>ppt_y</p:attrName>
                                        </p:attrNameLst>
                                      </p:cBhvr>
                                      <p:rCtr x="120278" y="0"/>
                                    </p:animMotion>
                                  </p:childTnLst>
                                </p:cTn>
                              </p:par>
                              <p:par>
                                <p:cTn id="154" presetID="2" presetClass="entr" presetSubtype="8" fill="hold" nodeType="withEffect">
                                  <p:stCondLst>
                                    <p:cond delay="10000"/>
                                  </p:stCondLst>
                                  <p:childTnLst>
                                    <p:set>
                                      <p:cBhvr>
                                        <p:cTn id="155" dur="1" fill="hold">
                                          <p:stCondLst>
                                            <p:cond delay="0"/>
                                          </p:stCondLst>
                                        </p:cTn>
                                        <p:tgtEl>
                                          <p:spTgt spid="588"/>
                                        </p:tgtEl>
                                        <p:attrNameLst>
                                          <p:attrName>style.visibility</p:attrName>
                                        </p:attrNameLst>
                                      </p:cBhvr>
                                      <p:to>
                                        <p:strVal val="visible"/>
                                      </p:to>
                                    </p:set>
                                    <p:anim calcmode="lin" valueType="num">
                                      <p:cBhvr additive="base">
                                        <p:cTn id="156" dur="1250" fill="hold"/>
                                        <p:tgtEl>
                                          <p:spTgt spid="588"/>
                                        </p:tgtEl>
                                        <p:attrNameLst>
                                          <p:attrName>ppt_x</p:attrName>
                                        </p:attrNameLst>
                                      </p:cBhvr>
                                      <p:tavLst>
                                        <p:tav tm="0">
                                          <p:val>
                                            <p:strVal val="0-#ppt_w/2"/>
                                          </p:val>
                                        </p:tav>
                                        <p:tav tm="100000">
                                          <p:val>
                                            <p:strVal val="#ppt_x"/>
                                          </p:val>
                                        </p:tav>
                                      </p:tavLst>
                                    </p:anim>
                                    <p:anim calcmode="lin" valueType="num">
                                      <p:cBhvr additive="base">
                                        <p:cTn id="157" dur="1250" fill="hold"/>
                                        <p:tgtEl>
                                          <p:spTgt spid="588"/>
                                        </p:tgtEl>
                                        <p:attrNameLst>
                                          <p:attrName>ppt_y</p:attrName>
                                        </p:attrNameLst>
                                      </p:cBhvr>
                                      <p:tavLst>
                                        <p:tav tm="0">
                                          <p:val>
                                            <p:strVal val="#ppt_y"/>
                                          </p:val>
                                        </p:tav>
                                        <p:tav tm="100000">
                                          <p:val>
                                            <p:strVal val="#ppt_y"/>
                                          </p:val>
                                        </p:tav>
                                      </p:tavLst>
                                    </p:anim>
                                  </p:childTnLst>
                                </p:cTn>
                              </p:par>
                              <p:par>
                                <p:cTn id="158" presetID="0" presetClass="path" presetSubtype="0" accel="50000" decel="50000" fill="hold" nodeType="withEffect">
                                  <p:stCondLst>
                                    <p:cond delay="10750"/>
                                  </p:stCondLst>
                                  <p:childTnLst>
                                    <p:animMotion origin="layout" path="M 8.33333E-7 4.44444E-6 L 1.08802 0.00583 " pathEditMode="relative" rAng="0" ptsTypes="AA">
                                      <p:cBhvr>
                                        <p:cTn id="159" dur="2000" fill="hold"/>
                                        <p:tgtEl>
                                          <p:spTgt spid="588"/>
                                        </p:tgtEl>
                                        <p:attrNameLst>
                                          <p:attrName>ppt_x,ppt_y</p:attrName>
                                        </p:attrNameLst>
                                      </p:cBhvr>
                                      <p:rCtr x="54392" y="278"/>
                                    </p:animMotion>
                                  </p:childTnLst>
                                </p:cTn>
                              </p:par>
                              <p:par>
                                <p:cTn id="160" presetID="8" presetClass="emph" presetSubtype="0" repeatCount="2000" fill="hold" nodeType="withEffect">
                                  <p:stCondLst>
                                    <p:cond delay="10750"/>
                                  </p:stCondLst>
                                  <p:childTnLst>
                                    <p:animRot by="21600000">
                                      <p:cBhvr>
                                        <p:cTn id="161" dur="600" fill="hold"/>
                                        <p:tgtEl>
                                          <p:spTgt spid="588"/>
                                        </p:tgtEl>
                                        <p:attrNameLst>
                                          <p:attrName>r</p:attrName>
                                        </p:attrNameLst>
                                      </p:cBhvr>
                                    </p:animRot>
                                  </p:childTnLst>
                                </p:cTn>
                              </p:par>
                              <p:par>
                                <p:cTn id="162" presetID="10" presetClass="exit" presetSubtype="0" fill="hold" nodeType="withEffect">
                                  <p:stCondLst>
                                    <p:cond delay="12250"/>
                                  </p:stCondLst>
                                  <p:childTnLst>
                                    <p:animEffect transition="out" filter="fade">
                                      <p:cBhvr>
                                        <p:cTn id="163" dur="500"/>
                                        <p:tgtEl>
                                          <p:spTgt spid="588"/>
                                        </p:tgtEl>
                                      </p:cBhvr>
                                    </p:animEffect>
                                    <p:set>
                                      <p:cBhvr>
                                        <p:cTn id="164" dur="1" fill="hold">
                                          <p:stCondLst>
                                            <p:cond delay="499"/>
                                          </p:stCondLst>
                                        </p:cTn>
                                        <p:tgtEl>
                                          <p:spTgt spid="588"/>
                                        </p:tgtEl>
                                        <p:attrNameLst>
                                          <p:attrName>style.visibility</p:attrName>
                                        </p:attrNameLst>
                                      </p:cBhvr>
                                      <p:to>
                                        <p:strVal val="hidden"/>
                                      </p:to>
                                    </p:set>
                                  </p:childTnLst>
                                </p:cTn>
                              </p:par>
                            </p:childTnLst>
                          </p:cTn>
                        </p:par>
                        <p:par>
                          <p:cTn id="165" fill="hold">
                            <p:stCondLst>
                              <p:cond delay="16500"/>
                            </p:stCondLst>
                            <p:childTnLst>
                              <p:par>
                                <p:cTn id="166" presetID="10" presetClass="entr" presetSubtype="0" fill="hold" nodeType="afterEffect">
                                  <p:stCondLst>
                                    <p:cond delay="0"/>
                                  </p:stCondLst>
                                  <p:childTnLst>
                                    <p:set>
                                      <p:cBhvr>
                                        <p:cTn id="167" dur="1" fill="hold">
                                          <p:stCondLst>
                                            <p:cond delay="0"/>
                                          </p:stCondLst>
                                        </p:cTn>
                                        <p:tgtEl>
                                          <p:spTgt spid="621"/>
                                        </p:tgtEl>
                                        <p:attrNameLst>
                                          <p:attrName>style.visibility</p:attrName>
                                        </p:attrNameLst>
                                      </p:cBhvr>
                                      <p:to>
                                        <p:strVal val="visible"/>
                                      </p:to>
                                    </p:set>
                                    <p:animEffect transition="in" filter="fade">
                                      <p:cBhvr>
                                        <p:cTn id="168" dur="500"/>
                                        <p:tgtEl>
                                          <p:spTgt spid="621"/>
                                        </p:tgtEl>
                                      </p:cBhvr>
                                    </p:animEffect>
                                  </p:childTnLst>
                                </p:cTn>
                              </p:par>
                              <p:par>
                                <p:cTn id="169" presetID="6" presetClass="emph" presetSubtype="0" fill="hold" nodeType="withEffect">
                                  <p:stCondLst>
                                    <p:cond delay="250"/>
                                  </p:stCondLst>
                                  <p:childTnLst>
                                    <p:animScale>
                                      <p:cBhvr>
                                        <p:cTn id="170" dur="750" fill="hold"/>
                                        <p:tgtEl>
                                          <p:spTgt spid="621"/>
                                        </p:tgtEl>
                                      </p:cBhvr>
                                      <p:by x="400000" y="400000"/>
                                    </p:animScale>
                                  </p:childTnLst>
                                </p:cTn>
                              </p:par>
                              <p:par>
                                <p:cTn id="171" presetID="6" presetClass="emph" presetSubtype="0" autoRev="1" fill="hold" nodeType="withEffect">
                                  <p:stCondLst>
                                    <p:cond delay="500"/>
                                  </p:stCondLst>
                                  <p:childTnLst>
                                    <p:animScale>
                                      <p:cBhvr>
                                        <p:cTn id="172" dur="1750" fill="hold"/>
                                        <p:tgtEl>
                                          <p:spTgt spid="621"/>
                                        </p:tgtEl>
                                      </p:cBhvr>
                                      <p:by x="400000" y="400000"/>
                                    </p:animScale>
                                  </p:childTnLst>
                                </p:cTn>
                              </p:par>
                              <p:par>
                                <p:cTn id="173" presetID="10" presetClass="exit" presetSubtype="0" fill="hold" nodeType="withEffect">
                                  <p:stCondLst>
                                    <p:cond delay="250"/>
                                  </p:stCondLst>
                                  <p:childTnLst>
                                    <p:animEffect transition="out" filter="fade">
                                      <p:cBhvr>
                                        <p:cTn id="174" dur="750"/>
                                        <p:tgtEl>
                                          <p:spTgt spid="621"/>
                                        </p:tgtEl>
                                      </p:cBhvr>
                                    </p:animEffect>
                                    <p:set>
                                      <p:cBhvr>
                                        <p:cTn id="175" dur="1" fill="hold">
                                          <p:stCondLst>
                                            <p:cond delay="749"/>
                                          </p:stCondLst>
                                        </p:cTn>
                                        <p:tgtEl>
                                          <p:spTgt spid="6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 grpId="0" animBg="1"/>
      <p:bldP spid="372" grpId="0" animBg="1"/>
      <p:bldP spid="372" grpId="1" animBg="1"/>
      <p:bldP spid="372" grpId="2" animBg="1"/>
      <p:bldP spid="373" grpId="0" animBg="1"/>
      <p:bldP spid="373" grpId="1" animBg="1"/>
      <p:bldP spid="373" grpId="2" animBg="1"/>
      <p:bldP spid="374" grpId="0" animBg="1"/>
      <p:bldP spid="374" grpId="1" animBg="1"/>
      <p:bldP spid="374" grpId="2" animBg="1"/>
      <p:bldP spid="656" grpId="0"/>
      <p:bldP spid="656" grpId="1"/>
      <p:bldP spid="656" grpId="2"/>
      <p:bldP spid="657" grpId="0"/>
      <p:bldP spid="657" grpId="1"/>
      <p:bldP spid="657" grpId="2"/>
      <p:bldP spid="658" grpId="0"/>
      <p:bldP spid="658" grpId="1"/>
      <p:bldP spid="658" grpId="2"/>
      <p:bldP spid="659" grpId="0"/>
      <p:bldP spid="659" grpId="1"/>
      <p:bldP spid="659" grpId="2"/>
      <p:bldP spid="6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TextBox 1"/>
          <p:cNvSpPr txBox="1"/>
          <p:nvPr/>
        </p:nvSpPr>
        <p:spPr>
          <a:xfrm>
            <a:off x="4032588" y="761764"/>
            <a:ext cx="963726" cy="248209"/>
          </a:xfrm>
          <a:prstGeom prst="rect">
            <a:avLst/>
          </a:prstGeom>
          <a:noFill/>
        </p:spPr>
        <p:txBody>
          <a:bodyPr wrap="none" rtlCol="0">
            <a:spAutoFit/>
          </a:bodyPr>
          <a:lstStyle/>
          <a:p>
            <a:pPr lvl="0" algn="ctr"/>
            <a:r>
              <a:rPr lang="zh-CN" altLang="en-US" sz="1013" b="1" dirty="0">
                <a:solidFill>
                  <a:srgbClr val="C00000"/>
                </a:solidFill>
                <a:latin typeface="微软雅黑" pitchFamily="34" charset="-122"/>
                <a:ea typeface="微软雅黑" pitchFamily="34" charset="-122"/>
              </a:rPr>
              <a:t>数据归纳分析</a:t>
            </a:r>
          </a:p>
        </p:txBody>
      </p:sp>
      <p:sp>
        <p:nvSpPr>
          <p:cNvPr id="9" name="上箭头标注 8"/>
          <p:cNvSpPr/>
          <p:nvPr/>
        </p:nvSpPr>
        <p:spPr>
          <a:xfrm>
            <a:off x="3029286" y="3161654"/>
            <a:ext cx="2970330" cy="1596554"/>
          </a:xfrm>
          <a:prstGeom prst="upArrowCallout">
            <a:avLst>
              <a:gd name="adj1" fmla="val 24045"/>
              <a:gd name="adj2" fmla="val 20705"/>
              <a:gd name="adj3" fmla="val 14977"/>
              <a:gd name="adj4" fmla="val 80155"/>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sp>
        <p:nvSpPr>
          <p:cNvPr id="10" name="椭圆 9"/>
          <p:cNvSpPr/>
          <p:nvPr/>
        </p:nvSpPr>
        <p:spPr>
          <a:xfrm>
            <a:off x="2819169" y="1683063"/>
            <a:ext cx="1120544" cy="1120544"/>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013" b="1" dirty="0">
                <a:solidFill>
                  <a:schemeClr val="bg1"/>
                </a:solidFill>
                <a:latin typeface="Bebas" pitchFamily="2" charset="0"/>
                <a:ea typeface="微软雅黑" pitchFamily="34" charset="-122"/>
              </a:rPr>
              <a:t>历史数据</a:t>
            </a:r>
            <a:endParaRPr lang="zh-CN" altLang="en-US" sz="1013" dirty="0">
              <a:solidFill>
                <a:schemeClr val="bg1"/>
              </a:solidFill>
              <a:latin typeface="微软雅黑" pitchFamily="34" charset="-122"/>
              <a:ea typeface="微软雅黑" pitchFamily="34" charset="-122"/>
            </a:endParaRPr>
          </a:p>
        </p:txBody>
      </p:sp>
      <p:sp>
        <p:nvSpPr>
          <p:cNvPr id="11" name="椭圆 10"/>
          <p:cNvSpPr/>
          <p:nvPr/>
        </p:nvSpPr>
        <p:spPr>
          <a:xfrm>
            <a:off x="5089190" y="1683063"/>
            <a:ext cx="1120544" cy="1120544"/>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013" b="1" dirty="0">
                <a:solidFill>
                  <a:schemeClr val="bg1"/>
                </a:solidFill>
                <a:latin typeface="Bebas" pitchFamily="2" charset="0"/>
                <a:ea typeface="微软雅黑" pitchFamily="34" charset="-122"/>
              </a:rPr>
              <a:t>市场趋势</a:t>
            </a:r>
          </a:p>
        </p:txBody>
      </p:sp>
      <p:cxnSp>
        <p:nvCxnSpPr>
          <p:cNvPr id="12" name="直接连接符 11"/>
          <p:cNvCxnSpPr>
            <a:stCxn id="10" idx="6"/>
            <a:endCxn id="11" idx="2"/>
          </p:cNvCxnSpPr>
          <p:nvPr/>
        </p:nvCxnSpPr>
        <p:spPr>
          <a:xfrm>
            <a:off x="3939713" y="2243335"/>
            <a:ext cx="114947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3" name="图表 12"/>
          <p:cNvGraphicFramePr/>
          <p:nvPr>
            <p:extLst>
              <p:ext uri="{D42A27DB-BD31-4B8C-83A1-F6EECF244321}">
                <p14:modId xmlns:p14="http://schemas.microsoft.com/office/powerpoint/2010/main" val="3390781142"/>
              </p:ext>
            </p:extLst>
          </p:nvPr>
        </p:nvGraphicFramePr>
        <p:xfrm>
          <a:off x="518008" y="1497704"/>
          <a:ext cx="2192543" cy="1491263"/>
        </p:xfrm>
        <a:graphic>
          <a:graphicData uri="http://schemas.openxmlformats.org/drawingml/2006/chart">
            <c:chart xmlns:c="http://schemas.openxmlformats.org/drawingml/2006/chart" xmlns:r="http://schemas.openxmlformats.org/officeDocument/2006/relationships" r:id="rId5"/>
          </a:graphicData>
        </a:graphic>
      </p:graphicFrame>
      <p:sp>
        <p:nvSpPr>
          <p:cNvPr id="14" name="TextBox 7"/>
          <p:cNvSpPr txBox="1"/>
          <p:nvPr/>
        </p:nvSpPr>
        <p:spPr>
          <a:xfrm>
            <a:off x="572013" y="3065456"/>
            <a:ext cx="2052228" cy="917559"/>
          </a:xfrm>
          <a:prstGeom prst="rect">
            <a:avLst/>
          </a:prstGeom>
          <a:noFill/>
        </p:spPr>
        <p:txBody>
          <a:bodyPr wrap="square" rtlCol="0">
            <a:spAutoFit/>
          </a:bodyPr>
          <a:lstStyle/>
          <a:p>
            <a:pPr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a:t>
            </a:r>
            <a:r>
              <a:rPr lang="en-US" altLang="zh-CN" sz="825" dirty="0">
                <a:latin typeface="微软雅黑" pitchFamily="34" charset="-122"/>
                <a:ea typeface="微软雅黑" pitchFamily="34" charset="-122"/>
              </a:rPr>
              <a:t>i</a:t>
            </a:r>
            <a:r>
              <a:rPr lang="zh-CN" altLang="en-US" sz="825" dirty="0">
                <a:latin typeface="微软雅黑" pitchFamily="34" charset="-122"/>
                <a:ea typeface="微软雅黑" pitchFamily="34" charset="-122"/>
              </a:rPr>
              <a:t>通过复制您的文本后，在此框中</a:t>
            </a:r>
            <a:r>
              <a:rPr lang="en-US" altLang="zh-CN" sz="825" dirty="0">
                <a:latin typeface="微软雅黑" pitchFamily="34" charset="-122"/>
                <a:ea typeface="微软雅黑" pitchFamily="34" charset="-122"/>
              </a:rPr>
              <a:t>c</a:t>
            </a:r>
            <a:r>
              <a:rPr lang="zh-CN" altLang="en-US" sz="825" dirty="0">
                <a:latin typeface="微软雅黑" pitchFamily="34" charset="-122"/>
                <a:ea typeface="微软雅黑" pitchFamily="34" charset="-122"/>
              </a:rPr>
              <a:t>选择粘贴，并选择只保留文字。</a:t>
            </a:r>
          </a:p>
        </p:txBody>
      </p:sp>
      <p:grpSp>
        <p:nvGrpSpPr>
          <p:cNvPr id="15" name="组合 14"/>
          <p:cNvGrpSpPr/>
          <p:nvPr/>
        </p:nvGrpSpPr>
        <p:grpSpPr>
          <a:xfrm>
            <a:off x="6524116" y="1590565"/>
            <a:ext cx="1623638" cy="1366879"/>
            <a:chOff x="550590" y="1340768"/>
            <a:chExt cx="5937251" cy="4994275"/>
          </a:xfrm>
          <a:solidFill>
            <a:srgbClr val="FFC000"/>
          </a:solidFill>
          <a:effectLst/>
        </p:grpSpPr>
        <p:sp>
          <p:nvSpPr>
            <p:cNvPr id="16"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noFill/>
              <a:prstDash val="solid"/>
              <a:round/>
              <a:headEnd/>
              <a:tailEnd/>
            </a:ln>
          </p:spPr>
          <p:txBody>
            <a:bodyPr/>
            <a:lstStyle/>
            <a:p>
              <a:endParaRPr lang="zh-CN" altLang="en-US" sz="1013"/>
            </a:p>
          </p:txBody>
        </p:sp>
        <p:sp>
          <p:nvSpPr>
            <p:cNvPr id="17"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noFill/>
              <a:prstDash val="solid"/>
              <a:round/>
              <a:headEnd/>
              <a:tailEnd/>
            </a:ln>
          </p:spPr>
          <p:txBody>
            <a:bodyPr/>
            <a:lstStyle/>
            <a:p>
              <a:endParaRPr lang="zh-CN" altLang="en-US" sz="1013"/>
            </a:p>
          </p:txBody>
        </p:sp>
        <p:sp>
          <p:nvSpPr>
            <p:cNvPr id="18"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noFill/>
              <a:prstDash val="solid"/>
              <a:round/>
              <a:headEnd/>
              <a:tailEnd/>
            </a:ln>
          </p:spPr>
          <p:txBody>
            <a:bodyPr/>
            <a:lstStyle/>
            <a:p>
              <a:endParaRPr lang="zh-CN" altLang="en-US" sz="1013"/>
            </a:p>
          </p:txBody>
        </p:sp>
        <p:sp>
          <p:nvSpPr>
            <p:cNvPr id="19"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noFill/>
              <a:prstDash val="solid"/>
              <a:round/>
              <a:headEnd/>
              <a:tailEnd/>
            </a:ln>
          </p:spPr>
          <p:txBody>
            <a:bodyPr/>
            <a:lstStyle/>
            <a:p>
              <a:endParaRPr lang="zh-CN" altLang="en-US" sz="1013"/>
            </a:p>
          </p:txBody>
        </p:sp>
        <p:sp>
          <p:nvSpPr>
            <p:cNvPr id="20"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noFill/>
              <a:prstDash val="solid"/>
              <a:round/>
              <a:headEnd/>
              <a:tailEnd/>
            </a:ln>
          </p:spPr>
          <p:txBody>
            <a:bodyPr/>
            <a:lstStyle/>
            <a:p>
              <a:endParaRPr lang="zh-CN" altLang="en-US" sz="1013"/>
            </a:p>
          </p:txBody>
        </p:sp>
        <p:sp>
          <p:nvSpPr>
            <p:cNvPr id="21"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noFill/>
              <a:prstDash val="solid"/>
              <a:round/>
              <a:headEnd/>
              <a:tailEnd/>
            </a:ln>
          </p:spPr>
          <p:txBody>
            <a:bodyPr/>
            <a:lstStyle/>
            <a:p>
              <a:endParaRPr lang="zh-CN" altLang="en-US" sz="1013"/>
            </a:p>
          </p:txBody>
        </p:sp>
        <p:sp>
          <p:nvSpPr>
            <p:cNvPr id="22"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noFill/>
              <a:prstDash val="solid"/>
              <a:round/>
              <a:headEnd/>
              <a:tailEnd/>
            </a:ln>
          </p:spPr>
          <p:txBody>
            <a:bodyPr/>
            <a:lstStyle/>
            <a:p>
              <a:endParaRPr lang="zh-CN" altLang="en-US" sz="1013"/>
            </a:p>
          </p:txBody>
        </p:sp>
        <p:sp>
          <p:nvSpPr>
            <p:cNvPr id="23"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noFill/>
              <a:prstDash val="solid"/>
              <a:round/>
              <a:headEnd/>
              <a:tailEnd/>
            </a:ln>
          </p:spPr>
          <p:txBody>
            <a:bodyPr/>
            <a:lstStyle/>
            <a:p>
              <a:endParaRPr lang="zh-CN" altLang="en-US" sz="1013"/>
            </a:p>
          </p:txBody>
        </p:sp>
        <p:sp>
          <p:nvSpPr>
            <p:cNvPr id="24"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noFill/>
              <a:prstDash val="solid"/>
              <a:round/>
              <a:headEnd/>
              <a:tailEnd/>
            </a:ln>
          </p:spPr>
          <p:txBody>
            <a:bodyPr/>
            <a:lstStyle/>
            <a:p>
              <a:endParaRPr lang="zh-CN" altLang="en-US" sz="1013"/>
            </a:p>
          </p:txBody>
        </p:sp>
        <p:sp>
          <p:nvSpPr>
            <p:cNvPr id="25"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noFill/>
              <a:prstDash val="solid"/>
              <a:round/>
              <a:headEnd/>
              <a:tailEnd/>
            </a:ln>
          </p:spPr>
          <p:txBody>
            <a:bodyPr/>
            <a:lstStyle/>
            <a:p>
              <a:endParaRPr lang="zh-CN" altLang="en-US" sz="1013"/>
            </a:p>
          </p:txBody>
        </p:sp>
        <p:sp>
          <p:nvSpPr>
            <p:cNvPr id="26"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noFill/>
              <a:prstDash val="solid"/>
              <a:round/>
              <a:headEnd/>
              <a:tailEnd/>
            </a:ln>
          </p:spPr>
          <p:txBody>
            <a:bodyPr/>
            <a:lstStyle/>
            <a:p>
              <a:endParaRPr lang="zh-CN" altLang="en-US" sz="1013"/>
            </a:p>
          </p:txBody>
        </p:sp>
        <p:sp>
          <p:nvSpPr>
            <p:cNvPr id="27"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noFill/>
              <a:prstDash val="solid"/>
              <a:round/>
              <a:headEnd/>
              <a:tailEnd/>
            </a:ln>
          </p:spPr>
          <p:txBody>
            <a:bodyPr/>
            <a:lstStyle/>
            <a:p>
              <a:endParaRPr lang="zh-CN" altLang="en-US" sz="1013"/>
            </a:p>
          </p:txBody>
        </p:sp>
        <p:sp>
          <p:nvSpPr>
            <p:cNvPr id="28"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noFill/>
              <a:prstDash val="solid"/>
              <a:round/>
              <a:headEnd/>
              <a:tailEnd/>
            </a:ln>
          </p:spPr>
          <p:txBody>
            <a:bodyPr/>
            <a:lstStyle/>
            <a:p>
              <a:endParaRPr lang="zh-CN" altLang="en-US" sz="1013"/>
            </a:p>
          </p:txBody>
        </p:sp>
        <p:sp>
          <p:nvSpPr>
            <p:cNvPr id="29"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noFill/>
              <a:prstDash val="solid"/>
              <a:round/>
              <a:headEnd/>
              <a:tailEnd/>
            </a:ln>
          </p:spPr>
          <p:txBody>
            <a:bodyPr/>
            <a:lstStyle/>
            <a:p>
              <a:endParaRPr lang="zh-CN" altLang="en-US" sz="1013"/>
            </a:p>
          </p:txBody>
        </p:sp>
        <p:sp>
          <p:nvSpPr>
            <p:cNvPr id="30"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noFill/>
              <a:prstDash val="solid"/>
              <a:round/>
              <a:headEnd/>
              <a:tailEnd/>
            </a:ln>
          </p:spPr>
          <p:txBody>
            <a:bodyPr/>
            <a:lstStyle/>
            <a:p>
              <a:endParaRPr lang="zh-CN" altLang="en-US" sz="1013"/>
            </a:p>
          </p:txBody>
        </p:sp>
        <p:sp>
          <p:nvSpPr>
            <p:cNvPr id="31"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noFill/>
              <a:prstDash val="solid"/>
              <a:round/>
              <a:headEnd/>
              <a:tailEnd/>
            </a:ln>
          </p:spPr>
          <p:txBody>
            <a:bodyPr/>
            <a:lstStyle/>
            <a:p>
              <a:endParaRPr lang="zh-CN" altLang="en-US" sz="1013"/>
            </a:p>
          </p:txBody>
        </p:sp>
        <p:sp>
          <p:nvSpPr>
            <p:cNvPr id="32"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noFill/>
              <a:prstDash val="solid"/>
              <a:round/>
              <a:headEnd/>
              <a:tailEnd/>
            </a:ln>
          </p:spPr>
          <p:txBody>
            <a:bodyPr/>
            <a:lstStyle/>
            <a:p>
              <a:endParaRPr lang="zh-CN" altLang="en-US" sz="1013"/>
            </a:p>
          </p:txBody>
        </p:sp>
        <p:sp>
          <p:nvSpPr>
            <p:cNvPr id="33"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noFill/>
              <a:prstDash val="solid"/>
              <a:round/>
              <a:headEnd/>
              <a:tailEnd/>
            </a:ln>
          </p:spPr>
          <p:txBody>
            <a:bodyPr/>
            <a:lstStyle/>
            <a:p>
              <a:endParaRPr lang="zh-CN" altLang="en-US" sz="1013"/>
            </a:p>
          </p:txBody>
        </p:sp>
        <p:sp>
          <p:nvSpPr>
            <p:cNvPr id="34"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noFill/>
              <a:prstDash val="solid"/>
              <a:round/>
              <a:headEnd/>
              <a:tailEnd/>
            </a:ln>
          </p:spPr>
          <p:txBody>
            <a:bodyPr/>
            <a:lstStyle/>
            <a:p>
              <a:endParaRPr lang="zh-CN" altLang="en-US" sz="1013"/>
            </a:p>
          </p:txBody>
        </p:sp>
        <p:sp>
          <p:nvSpPr>
            <p:cNvPr id="35"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noFill/>
              <a:prstDash val="solid"/>
              <a:round/>
              <a:headEnd/>
              <a:tailEnd/>
            </a:ln>
          </p:spPr>
          <p:txBody>
            <a:bodyPr/>
            <a:lstStyle/>
            <a:p>
              <a:endParaRPr lang="zh-CN" altLang="en-US" sz="1013"/>
            </a:p>
          </p:txBody>
        </p:sp>
        <p:sp>
          <p:nvSpPr>
            <p:cNvPr id="36"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noFill/>
              <a:prstDash val="solid"/>
              <a:round/>
              <a:headEnd/>
              <a:tailEnd/>
            </a:ln>
          </p:spPr>
          <p:txBody>
            <a:bodyPr/>
            <a:lstStyle/>
            <a:p>
              <a:endParaRPr lang="zh-CN" altLang="en-US" sz="1013"/>
            </a:p>
          </p:txBody>
        </p:sp>
        <p:sp>
          <p:nvSpPr>
            <p:cNvPr id="37"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noFill/>
              <a:prstDash val="solid"/>
              <a:round/>
              <a:headEnd/>
              <a:tailEnd/>
            </a:ln>
          </p:spPr>
          <p:txBody>
            <a:bodyPr/>
            <a:lstStyle/>
            <a:p>
              <a:endParaRPr lang="zh-CN" altLang="en-US" sz="1013"/>
            </a:p>
          </p:txBody>
        </p:sp>
        <p:sp>
          <p:nvSpPr>
            <p:cNvPr id="38"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noFill/>
              <a:prstDash val="solid"/>
              <a:round/>
              <a:headEnd/>
              <a:tailEnd/>
            </a:ln>
          </p:spPr>
          <p:txBody>
            <a:bodyPr/>
            <a:lstStyle/>
            <a:p>
              <a:endParaRPr lang="zh-CN" altLang="en-US" sz="1013"/>
            </a:p>
          </p:txBody>
        </p:sp>
        <p:sp>
          <p:nvSpPr>
            <p:cNvPr id="39"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noFill/>
              <a:prstDash val="solid"/>
              <a:round/>
              <a:headEnd/>
              <a:tailEnd/>
            </a:ln>
          </p:spPr>
          <p:txBody>
            <a:bodyPr/>
            <a:lstStyle/>
            <a:p>
              <a:endParaRPr lang="zh-CN" altLang="en-US" sz="1013"/>
            </a:p>
          </p:txBody>
        </p:sp>
        <p:sp>
          <p:nvSpPr>
            <p:cNvPr id="40"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noFill/>
              <a:prstDash val="solid"/>
              <a:round/>
              <a:headEnd/>
              <a:tailEnd/>
            </a:ln>
          </p:spPr>
          <p:txBody>
            <a:bodyPr/>
            <a:lstStyle/>
            <a:p>
              <a:endParaRPr lang="zh-CN" altLang="en-US" sz="1013"/>
            </a:p>
          </p:txBody>
        </p:sp>
        <p:sp>
          <p:nvSpPr>
            <p:cNvPr id="41"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noFill/>
              <a:prstDash val="solid"/>
              <a:round/>
              <a:headEnd/>
              <a:tailEnd/>
            </a:ln>
          </p:spPr>
          <p:txBody>
            <a:bodyPr/>
            <a:lstStyle/>
            <a:p>
              <a:endParaRPr lang="zh-CN" altLang="en-US" sz="1013"/>
            </a:p>
          </p:txBody>
        </p:sp>
        <p:sp>
          <p:nvSpPr>
            <p:cNvPr id="42"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noFill/>
              <a:prstDash val="solid"/>
              <a:round/>
              <a:headEnd/>
              <a:tailEnd/>
            </a:ln>
          </p:spPr>
          <p:txBody>
            <a:bodyPr/>
            <a:lstStyle/>
            <a:p>
              <a:endParaRPr lang="zh-CN" altLang="en-US" sz="1013"/>
            </a:p>
          </p:txBody>
        </p:sp>
        <p:sp>
          <p:nvSpPr>
            <p:cNvPr id="43"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noFill/>
              <a:prstDash val="solid"/>
              <a:round/>
              <a:headEnd/>
              <a:tailEnd/>
            </a:ln>
          </p:spPr>
          <p:txBody>
            <a:bodyPr/>
            <a:lstStyle/>
            <a:p>
              <a:endParaRPr lang="zh-CN" altLang="en-US" sz="1013"/>
            </a:p>
          </p:txBody>
        </p:sp>
        <p:sp>
          <p:nvSpPr>
            <p:cNvPr id="44"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noFill/>
              <a:prstDash val="solid"/>
              <a:round/>
              <a:headEnd/>
              <a:tailEnd/>
            </a:ln>
          </p:spPr>
          <p:txBody>
            <a:bodyPr/>
            <a:lstStyle/>
            <a:p>
              <a:endParaRPr lang="zh-CN" altLang="en-US" sz="1013"/>
            </a:p>
          </p:txBody>
        </p:sp>
        <p:sp>
          <p:nvSpPr>
            <p:cNvPr id="45"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noFill/>
              <a:prstDash val="solid"/>
              <a:round/>
              <a:headEnd/>
              <a:tailEnd/>
            </a:ln>
          </p:spPr>
          <p:txBody>
            <a:bodyPr/>
            <a:lstStyle/>
            <a:p>
              <a:endParaRPr lang="zh-CN" altLang="en-US" sz="1013"/>
            </a:p>
          </p:txBody>
        </p:sp>
        <p:sp>
          <p:nvSpPr>
            <p:cNvPr id="46"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noFill/>
              <a:prstDash val="solid"/>
              <a:round/>
              <a:headEnd/>
              <a:tailEnd/>
            </a:ln>
          </p:spPr>
          <p:txBody>
            <a:bodyPr/>
            <a:lstStyle/>
            <a:p>
              <a:endParaRPr lang="zh-CN" altLang="en-US" sz="1013"/>
            </a:p>
          </p:txBody>
        </p:sp>
        <p:sp>
          <p:nvSpPr>
            <p:cNvPr id="47"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noFill/>
              <a:prstDash val="solid"/>
              <a:round/>
              <a:headEnd/>
              <a:tailEnd/>
            </a:ln>
          </p:spPr>
          <p:txBody>
            <a:bodyPr/>
            <a:lstStyle/>
            <a:p>
              <a:endParaRPr lang="zh-CN" altLang="en-US" sz="1013"/>
            </a:p>
          </p:txBody>
        </p:sp>
        <p:sp>
          <p:nvSpPr>
            <p:cNvPr id="48"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noFill/>
              <a:prstDash val="solid"/>
              <a:round/>
              <a:headEnd/>
              <a:tailEnd/>
            </a:ln>
          </p:spPr>
          <p:txBody>
            <a:bodyPr/>
            <a:lstStyle/>
            <a:p>
              <a:endParaRPr lang="zh-CN" altLang="en-US" sz="1013"/>
            </a:p>
          </p:txBody>
        </p:sp>
        <p:sp>
          <p:nvSpPr>
            <p:cNvPr id="49"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noFill/>
              <a:prstDash val="solid"/>
              <a:round/>
              <a:headEnd/>
              <a:tailEnd/>
            </a:ln>
          </p:spPr>
          <p:txBody>
            <a:bodyPr/>
            <a:lstStyle/>
            <a:p>
              <a:endParaRPr lang="zh-CN" altLang="en-US" sz="1013"/>
            </a:p>
          </p:txBody>
        </p:sp>
        <p:sp>
          <p:nvSpPr>
            <p:cNvPr id="50"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noFill/>
              <a:prstDash val="solid"/>
              <a:round/>
              <a:headEnd/>
              <a:tailEnd/>
            </a:ln>
          </p:spPr>
          <p:txBody>
            <a:bodyPr/>
            <a:lstStyle/>
            <a:p>
              <a:endParaRPr lang="zh-CN" altLang="en-US" sz="1013"/>
            </a:p>
          </p:txBody>
        </p:sp>
        <p:sp>
          <p:nvSpPr>
            <p:cNvPr id="51"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noFill/>
              <a:prstDash val="solid"/>
              <a:round/>
              <a:headEnd/>
              <a:tailEnd/>
            </a:ln>
          </p:spPr>
          <p:txBody>
            <a:bodyPr/>
            <a:lstStyle/>
            <a:p>
              <a:endParaRPr lang="zh-CN" altLang="en-US" sz="1013"/>
            </a:p>
          </p:txBody>
        </p:sp>
        <p:sp>
          <p:nvSpPr>
            <p:cNvPr id="52"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noFill/>
              <a:prstDash val="solid"/>
              <a:round/>
              <a:headEnd/>
              <a:tailEnd/>
            </a:ln>
          </p:spPr>
          <p:txBody>
            <a:bodyPr/>
            <a:lstStyle/>
            <a:p>
              <a:endParaRPr lang="zh-CN" altLang="en-US" sz="1013"/>
            </a:p>
          </p:txBody>
        </p:sp>
        <p:sp>
          <p:nvSpPr>
            <p:cNvPr id="53"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noFill/>
              <a:prstDash val="solid"/>
              <a:round/>
              <a:headEnd/>
              <a:tailEnd/>
            </a:ln>
          </p:spPr>
          <p:txBody>
            <a:bodyPr/>
            <a:lstStyle/>
            <a:p>
              <a:endParaRPr lang="zh-CN" altLang="en-US" sz="1013"/>
            </a:p>
          </p:txBody>
        </p:sp>
        <p:sp>
          <p:nvSpPr>
            <p:cNvPr id="54"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noFill/>
              <a:prstDash val="solid"/>
              <a:round/>
              <a:headEnd/>
              <a:tailEnd/>
            </a:ln>
          </p:spPr>
          <p:txBody>
            <a:bodyPr/>
            <a:lstStyle/>
            <a:p>
              <a:endParaRPr lang="zh-CN" altLang="en-US" sz="1013"/>
            </a:p>
          </p:txBody>
        </p:sp>
        <p:sp>
          <p:nvSpPr>
            <p:cNvPr id="55"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noFill/>
              <a:prstDash val="solid"/>
              <a:round/>
              <a:headEnd/>
              <a:tailEnd/>
            </a:ln>
          </p:spPr>
          <p:txBody>
            <a:bodyPr/>
            <a:lstStyle/>
            <a:p>
              <a:endParaRPr lang="zh-CN" altLang="en-US" sz="1013"/>
            </a:p>
          </p:txBody>
        </p:sp>
        <p:sp>
          <p:nvSpPr>
            <p:cNvPr id="56"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noFill/>
              <a:prstDash val="solid"/>
              <a:round/>
              <a:headEnd/>
              <a:tailEnd/>
            </a:ln>
          </p:spPr>
          <p:txBody>
            <a:bodyPr/>
            <a:lstStyle/>
            <a:p>
              <a:endParaRPr lang="zh-CN" altLang="en-US" sz="1013"/>
            </a:p>
          </p:txBody>
        </p:sp>
        <p:sp>
          <p:nvSpPr>
            <p:cNvPr id="57"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noFill/>
              <a:prstDash val="solid"/>
              <a:round/>
              <a:headEnd/>
              <a:tailEnd/>
            </a:ln>
          </p:spPr>
          <p:txBody>
            <a:bodyPr/>
            <a:lstStyle/>
            <a:p>
              <a:endParaRPr lang="zh-CN" altLang="en-US" sz="1013"/>
            </a:p>
          </p:txBody>
        </p:sp>
        <p:sp>
          <p:nvSpPr>
            <p:cNvPr id="58"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noFill/>
              <a:prstDash val="solid"/>
              <a:round/>
              <a:headEnd/>
              <a:tailEnd/>
            </a:ln>
          </p:spPr>
          <p:txBody>
            <a:bodyPr/>
            <a:lstStyle/>
            <a:p>
              <a:endParaRPr lang="zh-CN" altLang="en-US" sz="1013"/>
            </a:p>
          </p:txBody>
        </p:sp>
        <p:sp>
          <p:nvSpPr>
            <p:cNvPr id="59"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noFill/>
              <a:prstDash val="solid"/>
              <a:round/>
              <a:headEnd/>
              <a:tailEnd/>
            </a:ln>
          </p:spPr>
          <p:txBody>
            <a:bodyPr/>
            <a:lstStyle/>
            <a:p>
              <a:endParaRPr lang="zh-CN" altLang="en-US" sz="1013"/>
            </a:p>
          </p:txBody>
        </p:sp>
        <p:sp>
          <p:nvSpPr>
            <p:cNvPr id="60"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noFill/>
              <a:prstDash val="solid"/>
              <a:round/>
              <a:headEnd/>
              <a:tailEnd/>
            </a:ln>
          </p:spPr>
          <p:txBody>
            <a:bodyPr/>
            <a:lstStyle/>
            <a:p>
              <a:endParaRPr lang="zh-CN" altLang="en-US" sz="1013"/>
            </a:p>
          </p:txBody>
        </p:sp>
        <p:sp>
          <p:nvSpPr>
            <p:cNvPr id="61"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noFill/>
              <a:prstDash val="solid"/>
              <a:round/>
              <a:headEnd/>
              <a:tailEnd/>
            </a:ln>
          </p:spPr>
          <p:txBody>
            <a:bodyPr/>
            <a:lstStyle/>
            <a:p>
              <a:endParaRPr lang="zh-CN" altLang="en-US" sz="1013"/>
            </a:p>
          </p:txBody>
        </p:sp>
        <p:sp>
          <p:nvSpPr>
            <p:cNvPr id="62"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noFill/>
              <a:prstDash val="solid"/>
              <a:round/>
              <a:headEnd/>
              <a:tailEnd/>
            </a:ln>
          </p:spPr>
          <p:txBody>
            <a:bodyPr/>
            <a:lstStyle/>
            <a:p>
              <a:endParaRPr lang="zh-CN" altLang="en-US" sz="1013"/>
            </a:p>
          </p:txBody>
        </p:sp>
        <p:sp>
          <p:nvSpPr>
            <p:cNvPr id="63"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noFill/>
              <a:prstDash val="solid"/>
              <a:round/>
              <a:headEnd/>
              <a:tailEnd/>
            </a:ln>
          </p:spPr>
          <p:txBody>
            <a:bodyPr/>
            <a:lstStyle/>
            <a:p>
              <a:endParaRPr lang="zh-CN" altLang="en-US" sz="1013"/>
            </a:p>
          </p:txBody>
        </p:sp>
        <p:sp>
          <p:nvSpPr>
            <p:cNvPr id="64"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noFill/>
              <a:prstDash val="solid"/>
              <a:round/>
              <a:headEnd/>
              <a:tailEnd/>
            </a:ln>
          </p:spPr>
          <p:txBody>
            <a:bodyPr/>
            <a:lstStyle/>
            <a:p>
              <a:endParaRPr lang="zh-CN" altLang="en-US" sz="1013"/>
            </a:p>
          </p:txBody>
        </p:sp>
        <p:sp>
          <p:nvSpPr>
            <p:cNvPr id="65"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noFill/>
              <a:prstDash val="solid"/>
              <a:round/>
              <a:headEnd/>
              <a:tailEnd/>
            </a:ln>
          </p:spPr>
          <p:txBody>
            <a:bodyPr/>
            <a:lstStyle/>
            <a:p>
              <a:endParaRPr lang="zh-CN" altLang="en-US" sz="1013"/>
            </a:p>
          </p:txBody>
        </p:sp>
        <p:sp>
          <p:nvSpPr>
            <p:cNvPr id="66"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noFill/>
              <a:prstDash val="solid"/>
              <a:round/>
              <a:headEnd/>
              <a:tailEnd/>
            </a:ln>
          </p:spPr>
          <p:txBody>
            <a:bodyPr/>
            <a:lstStyle/>
            <a:p>
              <a:endParaRPr lang="zh-CN" altLang="en-US" sz="1013"/>
            </a:p>
          </p:txBody>
        </p:sp>
        <p:sp>
          <p:nvSpPr>
            <p:cNvPr id="67"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noFill/>
              <a:prstDash val="solid"/>
              <a:round/>
              <a:headEnd/>
              <a:tailEnd/>
            </a:ln>
          </p:spPr>
          <p:txBody>
            <a:bodyPr/>
            <a:lstStyle/>
            <a:p>
              <a:endParaRPr lang="zh-CN" altLang="en-US" sz="1013"/>
            </a:p>
          </p:txBody>
        </p:sp>
        <p:sp>
          <p:nvSpPr>
            <p:cNvPr id="68"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noFill/>
              <a:prstDash val="solid"/>
              <a:round/>
              <a:headEnd/>
              <a:tailEnd/>
            </a:ln>
          </p:spPr>
          <p:txBody>
            <a:bodyPr/>
            <a:lstStyle/>
            <a:p>
              <a:endParaRPr lang="zh-CN" altLang="en-US" sz="1013"/>
            </a:p>
          </p:txBody>
        </p:sp>
        <p:sp>
          <p:nvSpPr>
            <p:cNvPr id="69"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noFill/>
              <a:prstDash val="solid"/>
              <a:round/>
              <a:headEnd/>
              <a:tailEnd/>
            </a:ln>
          </p:spPr>
          <p:txBody>
            <a:bodyPr/>
            <a:lstStyle/>
            <a:p>
              <a:endParaRPr lang="zh-CN" altLang="en-US" sz="1013"/>
            </a:p>
          </p:txBody>
        </p:sp>
        <p:sp>
          <p:nvSpPr>
            <p:cNvPr id="70"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noFill/>
              <a:prstDash val="solid"/>
              <a:round/>
              <a:headEnd/>
              <a:tailEnd/>
            </a:ln>
          </p:spPr>
          <p:txBody>
            <a:bodyPr/>
            <a:lstStyle/>
            <a:p>
              <a:endParaRPr lang="zh-CN" altLang="en-US" sz="1013"/>
            </a:p>
          </p:txBody>
        </p:sp>
        <p:sp>
          <p:nvSpPr>
            <p:cNvPr id="71"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noFill/>
              <a:prstDash val="solid"/>
              <a:round/>
              <a:headEnd/>
              <a:tailEnd/>
            </a:ln>
          </p:spPr>
          <p:txBody>
            <a:bodyPr/>
            <a:lstStyle/>
            <a:p>
              <a:endParaRPr lang="zh-CN" altLang="en-US" sz="1013"/>
            </a:p>
          </p:txBody>
        </p:sp>
        <p:sp>
          <p:nvSpPr>
            <p:cNvPr id="72"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noFill/>
              <a:prstDash val="solid"/>
              <a:round/>
              <a:headEnd/>
              <a:tailEnd/>
            </a:ln>
          </p:spPr>
          <p:txBody>
            <a:bodyPr/>
            <a:lstStyle/>
            <a:p>
              <a:endParaRPr lang="zh-CN" altLang="en-US" sz="1013"/>
            </a:p>
          </p:txBody>
        </p:sp>
        <p:sp>
          <p:nvSpPr>
            <p:cNvPr id="73"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noFill/>
              <a:prstDash val="solid"/>
              <a:round/>
              <a:headEnd/>
              <a:tailEnd/>
            </a:ln>
          </p:spPr>
          <p:txBody>
            <a:bodyPr/>
            <a:lstStyle/>
            <a:p>
              <a:endParaRPr lang="zh-CN" altLang="en-US" sz="1013"/>
            </a:p>
          </p:txBody>
        </p:sp>
        <p:sp>
          <p:nvSpPr>
            <p:cNvPr id="74"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noFill/>
              <a:prstDash val="solid"/>
              <a:round/>
              <a:headEnd/>
              <a:tailEnd/>
            </a:ln>
          </p:spPr>
          <p:txBody>
            <a:bodyPr/>
            <a:lstStyle/>
            <a:p>
              <a:endParaRPr lang="zh-CN" altLang="en-US" sz="1013"/>
            </a:p>
          </p:txBody>
        </p:sp>
        <p:sp>
          <p:nvSpPr>
            <p:cNvPr id="75"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noFill/>
              <a:prstDash val="solid"/>
              <a:round/>
              <a:headEnd/>
              <a:tailEnd/>
            </a:ln>
          </p:spPr>
          <p:txBody>
            <a:bodyPr/>
            <a:lstStyle/>
            <a:p>
              <a:endParaRPr lang="zh-CN" altLang="en-US" sz="1013"/>
            </a:p>
          </p:txBody>
        </p:sp>
        <p:sp>
          <p:nvSpPr>
            <p:cNvPr id="7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noFill/>
              <a:prstDash val="solid"/>
              <a:round/>
              <a:headEnd/>
              <a:tailEnd/>
            </a:ln>
          </p:spPr>
          <p:txBody>
            <a:bodyPr/>
            <a:lstStyle/>
            <a:p>
              <a:endParaRPr lang="zh-CN" altLang="en-US" sz="1013"/>
            </a:p>
          </p:txBody>
        </p:sp>
        <p:sp>
          <p:nvSpPr>
            <p:cNvPr id="77"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noFill/>
              <a:prstDash val="solid"/>
              <a:round/>
              <a:headEnd/>
              <a:tailEnd/>
            </a:ln>
          </p:spPr>
          <p:txBody>
            <a:bodyPr/>
            <a:lstStyle/>
            <a:p>
              <a:endParaRPr lang="zh-CN" altLang="en-US" sz="1013"/>
            </a:p>
          </p:txBody>
        </p:sp>
        <p:sp>
          <p:nvSpPr>
            <p:cNvPr id="78"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noFill/>
              <a:prstDash val="solid"/>
              <a:round/>
              <a:headEnd/>
              <a:tailEnd/>
            </a:ln>
          </p:spPr>
          <p:txBody>
            <a:bodyPr/>
            <a:lstStyle/>
            <a:p>
              <a:endParaRPr lang="zh-CN" altLang="en-US" sz="1013"/>
            </a:p>
          </p:txBody>
        </p:sp>
      </p:grpSp>
      <p:sp>
        <p:nvSpPr>
          <p:cNvPr id="79" name="燕尾形 78"/>
          <p:cNvSpPr/>
          <p:nvPr/>
        </p:nvSpPr>
        <p:spPr>
          <a:xfrm rot="16200000">
            <a:off x="6727848" y="2181193"/>
            <a:ext cx="167705" cy="16770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80" name="燕尾形 79"/>
          <p:cNvSpPr/>
          <p:nvPr/>
        </p:nvSpPr>
        <p:spPr>
          <a:xfrm rot="16200000">
            <a:off x="6727848" y="2308598"/>
            <a:ext cx="167705" cy="16770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81" name="TextBox 74"/>
          <p:cNvSpPr txBox="1"/>
          <p:nvPr/>
        </p:nvSpPr>
        <p:spPr>
          <a:xfrm>
            <a:off x="6895553" y="1982500"/>
            <a:ext cx="849913" cy="715581"/>
          </a:xfrm>
          <a:prstGeom prst="rect">
            <a:avLst/>
          </a:prstGeom>
          <a:noFill/>
        </p:spPr>
        <p:txBody>
          <a:bodyPr wrap="none" rtlCol="0">
            <a:spAutoFit/>
          </a:bodyPr>
          <a:lstStyle/>
          <a:p>
            <a:r>
              <a:rPr lang="en-US" altLang="zh-CN" sz="4050" dirty="0">
                <a:solidFill>
                  <a:srgbClr val="C00000"/>
                </a:solidFill>
                <a:latin typeface="Bebas" pitchFamily="2" charset="0"/>
              </a:rPr>
              <a:t>68%</a:t>
            </a:r>
            <a:endParaRPr lang="zh-CN" altLang="en-US" sz="4050" dirty="0">
              <a:solidFill>
                <a:srgbClr val="C00000"/>
              </a:solidFill>
              <a:latin typeface="Bebas" pitchFamily="2" charset="0"/>
            </a:endParaRPr>
          </a:p>
        </p:txBody>
      </p:sp>
      <p:sp>
        <p:nvSpPr>
          <p:cNvPr id="82" name="TextBox 75"/>
          <p:cNvSpPr txBox="1"/>
          <p:nvPr/>
        </p:nvSpPr>
        <p:spPr>
          <a:xfrm>
            <a:off x="6276827" y="3065456"/>
            <a:ext cx="2052228" cy="917559"/>
          </a:xfrm>
          <a:prstGeom prst="rect">
            <a:avLst/>
          </a:prstGeom>
          <a:noFill/>
        </p:spPr>
        <p:txBody>
          <a:bodyPr wrap="square" rtlCol="0">
            <a:spAutoFit/>
          </a:bodyPr>
          <a:lstStyle/>
          <a:p>
            <a:pPr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a:t>
            </a:r>
            <a:r>
              <a:rPr lang="en-US" altLang="zh-CN" sz="825" dirty="0">
                <a:latin typeface="微软雅黑" pitchFamily="34" charset="-122"/>
                <a:ea typeface="微软雅黑" pitchFamily="34" charset="-122"/>
              </a:rPr>
              <a:t>n</a:t>
            </a:r>
            <a:r>
              <a:rPr lang="zh-CN" altLang="en-US" sz="825" dirty="0">
                <a:latin typeface="微软雅黑" pitchFamily="34" charset="-122"/>
                <a:ea typeface="微软雅黑" pitchFamily="34" charset="-122"/>
              </a:rPr>
              <a:t>通过复制您的文本后，在此框中选择粘贴，并选择只保留文字。</a:t>
            </a:r>
          </a:p>
        </p:txBody>
      </p:sp>
      <p:grpSp>
        <p:nvGrpSpPr>
          <p:cNvPr id="83" name="组合 82"/>
          <p:cNvGrpSpPr/>
          <p:nvPr/>
        </p:nvGrpSpPr>
        <p:grpSpPr>
          <a:xfrm>
            <a:off x="3730103" y="1446643"/>
            <a:ext cx="1568696" cy="1568694"/>
            <a:chOff x="5049409" y="1245828"/>
            <a:chExt cx="2091594" cy="2091592"/>
          </a:xfrm>
        </p:grpSpPr>
        <p:sp>
          <p:nvSpPr>
            <p:cNvPr id="84" name="椭圆 83"/>
            <p:cNvSpPr/>
            <p:nvPr/>
          </p:nvSpPr>
          <p:spPr>
            <a:xfrm>
              <a:off x="5049409" y="1245828"/>
              <a:ext cx="2091594" cy="2091592"/>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700">
                <a:solidFill>
                  <a:schemeClr val="bg1"/>
                </a:solidFill>
                <a:latin typeface="微软雅黑" pitchFamily="34" charset="-122"/>
                <a:ea typeface="微软雅黑" pitchFamily="34" charset="-122"/>
              </a:endParaRPr>
            </a:p>
          </p:txBody>
        </p:sp>
        <p:sp>
          <p:nvSpPr>
            <p:cNvPr id="85" name="Freeform 6"/>
            <p:cNvSpPr>
              <a:spLocks noEditPoints="1"/>
            </p:cNvSpPr>
            <p:nvPr/>
          </p:nvSpPr>
          <p:spPr bwMode="auto">
            <a:xfrm>
              <a:off x="5767328" y="1636917"/>
              <a:ext cx="804394" cy="902562"/>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86" name="TextBox 79"/>
          <p:cNvSpPr txBox="1"/>
          <p:nvPr/>
        </p:nvSpPr>
        <p:spPr>
          <a:xfrm>
            <a:off x="3171390" y="3649106"/>
            <a:ext cx="2686123" cy="1172629"/>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a:t>
            </a:r>
            <a:r>
              <a:rPr lang="en-US" altLang="zh-CN" sz="900" dirty="0">
                <a:solidFill>
                  <a:schemeClr val="bg1"/>
                </a:solidFill>
                <a:latin typeface="微软雅黑" pitchFamily="34" charset="-122"/>
                <a:ea typeface="微软雅黑" pitchFamily="34" charset="-122"/>
              </a:rPr>
              <a:t>n</a:t>
            </a:r>
            <a:r>
              <a:rPr lang="zh-CN" altLang="en-US" sz="900" dirty="0">
                <a:solidFill>
                  <a:schemeClr val="bg1"/>
                </a:solidFill>
                <a:latin typeface="微软雅黑" pitchFamily="34" charset="-122"/>
                <a:ea typeface="微软雅黑" pitchFamily="34" charset="-122"/>
              </a:rPr>
              <a:t>通过复制您的文本后，在此框中选择粘贴，并选择只保留文字。您的内容打在这里，或者通过复制您的文本后，在此框中选择粘贴。</a:t>
            </a:r>
          </a:p>
        </p:txBody>
      </p:sp>
      <p:sp>
        <p:nvSpPr>
          <p:cNvPr id="87" name="TextBox 80"/>
          <p:cNvSpPr txBox="1"/>
          <p:nvPr/>
        </p:nvSpPr>
        <p:spPr>
          <a:xfrm>
            <a:off x="4162432" y="2420894"/>
            <a:ext cx="704040" cy="248209"/>
          </a:xfrm>
          <a:prstGeom prst="rect">
            <a:avLst/>
          </a:prstGeom>
          <a:noFill/>
        </p:spPr>
        <p:txBody>
          <a:bodyPr wrap="none" rtlCol="0">
            <a:spAutoFit/>
          </a:bodyPr>
          <a:lstStyle/>
          <a:p>
            <a:pPr algn="ctr"/>
            <a:r>
              <a:rPr lang="zh-CN" altLang="en-US" sz="1013" b="1" dirty="0">
                <a:solidFill>
                  <a:schemeClr val="bg1"/>
                </a:solidFill>
                <a:latin typeface="微软雅黑" pitchFamily="34" charset="-122"/>
                <a:ea typeface="微软雅黑" pitchFamily="34" charset="-122"/>
              </a:rPr>
              <a:t>理性思考</a:t>
            </a:r>
          </a:p>
        </p:txBody>
      </p:sp>
    </p:spTree>
    <p:extLst>
      <p:ext uri="{BB962C8B-B14F-4D97-AF65-F5344CB8AC3E}">
        <p14:creationId xmlns:p14="http://schemas.microsoft.com/office/powerpoint/2010/main" val="30828373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strVal val="#ppt_w*0.70"/>
                                          </p:val>
                                        </p:tav>
                                        <p:tav tm="100000">
                                          <p:val>
                                            <p:strVal val="#ppt_w"/>
                                          </p:val>
                                        </p:tav>
                                      </p:tavLst>
                                    </p:anim>
                                    <p:anim calcmode="lin" valueType="num">
                                      <p:cBhvr>
                                        <p:cTn id="17" dur="500" fill="hold"/>
                                        <p:tgtEl>
                                          <p:spTgt spid="13"/>
                                        </p:tgtEl>
                                        <p:attrNameLst>
                                          <p:attrName>ppt_h</p:attrName>
                                        </p:attrNameLst>
                                      </p:cBhvr>
                                      <p:tavLst>
                                        <p:tav tm="0">
                                          <p:val>
                                            <p:strVal val="#ppt_h"/>
                                          </p:val>
                                        </p:tav>
                                        <p:tav tm="100000">
                                          <p:val>
                                            <p:strVal val="#ppt_h"/>
                                          </p:val>
                                        </p:tav>
                                      </p:tavLst>
                                    </p:anim>
                                    <p:animEffect transition="in" filter="fade">
                                      <p:cBhvr>
                                        <p:cTn id="18" dur="500"/>
                                        <p:tgtEl>
                                          <p:spTgt spid="13"/>
                                        </p:tgtEl>
                                      </p:cBhvr>
                                    </p:animEffect>
                                  </p:childTnLst>
                                </p:cTn>
                              </p:par>
                              <p:par>
                                <p:cTn id="19" presetID="2" presetClass="entr" presetSubtype="4" accel="10000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 presetClass="entr" presetSubtype="4" accel="100000"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ppt_x"/>
                                          </p:val>
                                        </p:tav>
                                        <p:tav tm="100000">
                                          <p:val>
                                            <p:strVal val="#ppt_x"/>
                                          </p:val>
                                        </p:tav>
                                      </p:tavLst>
                                    </p:anim>
                                    <p:anim calcmode="lin" valueType="num">
                                      <p:cBhvr additive="base">
                                        <p:cTn id="38" dur="500" fill="hold"/>
                                        <p:tgtEl>
                                          <p:spTgt spid="79"/>
                                        </p:tgtEl>
                                        <p:attrNameLst>
                                          <p:attrName>ppt_y</p:attrName>
                                        </p:attrNameLst>
                                      </p:cBhvr>
                                      <p:tavLst>
                                        <p:tav tm="0">
                                          <p:val>
                                            <p:strVal val="1+#ppt_h/2"/>
                                          </p:val>
                                        </p:tav>
                                        <p:tav tm="100000">
                                          <p:val>
                                            <p:strVal val="#ppt_y"/>
                                          </p:val>
                                        </p:tav>
                                      </p:tavLst>
                                    </p:anim>
                                  </p:childTnLst>
                                </p:cTn>
                              </p:par>
                              <p:par>
                                <p:cTn id="39" presetID="2" presetClass="entr" presetSubtype="4" accel="100000" fill="hold" grpId="0" nodeType="withEffect">
                                  <p:stCondLst>
                                    <p:cond delay="200"/>
                                  </p:stCondLst>
                                  <p:childTnLst>
                                    <p:set>
                                      <p:cBhvr>
                                        <p:cTn id="40" dur="1" fill="hold">
                                          <p:stCondLst>
                                            <p:cond delay="0"/>
                                          </p:stCondLst>
                                        </p:cTn>
                                        <p:tgtEl>
                                          <p:spTgt spid="80"/>
                                        </p:tgtEl>
                                        <p:attrNameLst>
                                          <p:attrName>style.visibility</p:attrName>
                                        </p:attrNameLst>
                                      </p:cBhvr>
                                      <p:to>
                                        <p:strVal val="visible"/>
                                      </p:to>
                                    </p:set>
                                    <p:anim calcmode="lin" valueType="num">
                                      <p:cBhvr additive="base">
                                        <p:cTn id="41" dur="500" fill="hold"/>
                                        <p:tgtEl>
                                          <p:spTgt spid="80"/>
                                        </p:tgtEl>
                                        <p:attrNameLst>
                                          <p:attrName>ppt_x</p:attrName>
                                        </p:attrNameLst>
                                      </p:cBhvr>
                                      <p:tavLst>
                                        <p:tav tm="0">
                                          <p:val>
                                            <p:strVal val="#ppt_x"/>
                                          </p:val>
                                        </p:tav>
                                        <p:tav tm="100000">
                                          <p:val>
                                            <p:strVal val="#ppt_x"/>
                                          </p:val>
                                        </p:tav>
                                      </p:tavLst>
                                    </p:anim>
                                    <p:anim calcmode="lin" valueType="num">
                                      <p:cBhvr additive="base">
                                        <p:cTn id="42" dur="500" fill="hold"/>
                                        <p:tgtEl>
                                          <p:spTgt spid="80"/>
                                        </p:tgtEl>
                                        <p:attrNameLst>
                                          <p:attrName>ppt_y</p:attrName>
                                        </p:attrNameLst>
                                      </p:cBhvr>
                                      <p:tavLst>
                                        <p:tav tm="0">
                                          <p:val>
                                            <p:strVal val="1+#ppt_h/2"/>
                                          </p:val>
                                        </p:tav>
                                        <p:tav tm="100000">
                                          <p:val>
                                            <p:strVal val="#ppt_y"/>
                                          </p:val>
                                        </p:tav>
                                      </p:tavLst>
                                    </p:anim>
                                  </p:childTnLst>
                                </p:cTn>
                              </p:par>
                            </p:childTnLst>
                          </p:cTn>
                        </p:par>
                        <p:par>
                          <p:cTn id="43" fill="hold">
                            <p:stCondLst>
                              <p:cond delay="3200"/>
                            </p:stCondLst>
                            <p:childTnLst>
                              <p:par>
                                <p:cTn id="44" presetID="12" presetClass="entr" presetSubtype="4" fill="hold" grpId="0" nodeType="afterEffect">
                                  <p:stCondLst>
                                    <p:cond delay="0"/>
                                  </p:stCondLst>
                                  <p:iterate type="lt">
                                    <p:tmPct val="30000"/>
                                  </p:iterate>
                                  <p:childTnLst>
                                    <p:set>
                                      <p:cBhvr>
                                        <p:cTn id="45" dur="1" fill="hold">
                                          <p:stCondLst>
                                            <p:cond delay="0"/>
                                          </p:stCondLst>
                                        </p:cTn>
                                        <p:tgtEl>
                                          <p:spTgt spid="81"/>
                                        </p:tgtEl>
                                        <p:attrNameLst>
                                          <p:attrName>style.visibility</p:attrName>
                                        </p:attrNameLst>
                                      </p:cBhvr>
                                      <p:to>
                                        <p:strVal val="visible"/>
                                      </p:to>
                                    </p:set>
                                    <p:anim calcmode="lin" valueType="num">
                                      <p:cBhvr additive="base">
                                        <p:cTn id="46" dur="500"/>
                                        <p:tgtEl>
                                          <p:spTgt spid="81"/>
                                        </p:tgtEl>
                                        <p:attrNameLst>
                                          <p:attrName>ppt_y</p:attrName>
                                        </p:attrNameLst>
                                      </p:cBhvr>
                                      <p:tavLst>
                                        <p:tav tm="0">
                                          <p:val>
                                            <p:strVal val="#ppt_y+#ppt_h*1.125000"/>
                                          </p:val>
                                        </p:tav>
                                        <p:tav tm="100000">
                                          <p:val>
                                            <p:strVal val="#ppt_y"/>
                                          </p:val>
                                        </p:tav>
                                      </p:tavLst>
                                    </p:anim>
                                    <p:animEffect transition="in" filter="wipe(up)">
                                      <p:cBhvr>
                                        <p:cTn id="47" dur="500"/>
                                        <p:tgtEl>
                                          <p:spTgt spid="81"/>
                                        </p:tgtEl>
                                      </p:cBhvr>
                                    </p:animEffect>
                                  </p:childTnLst>
                                </p:cTn>
                              </p:par>
                              <p:par>
                                <p:cTn id="48" presetID="2" presetClass="entr" presetSubtype="4" accel="100000"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additive="base">
                                        <p:cTn id="50" dur="500" fill="hold"/>
                                        <p:tgtEl>
                                          <p:spTgt spid="82"/>
                                        </p:tgtEl>
                                        <p:attrNameLst>
                                          <p:attrName>ppt_x</p:attrName>
                                        </p:attrNameLst>
                                      </p:cBhvr>
                                      <p:tavLst>
                                        <p:tav tm="0">
                                          <p:val>
                                            <p:strVal val="#ppt_x"/>
                                          </p:val>
                                        </p:tav>
                                        <p:tav tm="100000">
                                          <p:val>
                                            <p:strVal val="#ppt_x"/>
                                          </p:val>
                                        </p:tav>
                                      </p:tavLst>
                                    </p:anim>
                                    <p:anim calcmode="lin" valueType="num">
                                      <p:cBhvr additive="base">
                                        <p:cTn id="51" dur="500" fill="hold"/>
                                        <p:tgtEl>
                                          <p:spTgt spid="82"/>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16" presetClass="entr" presetSubtype="21"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arn(inVertical)">
                                      <p:cBhvr>
                                        <p:cTn id="55" dur="500"/>
                                        <p:tgtEl>
                                          <p:spTgt spid="1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fade">
                                      <p:cBhvr>
                                        <p:cTn id="58" dur="500"/>
                                        <p:tgtEl>
                                          <p:spTgt spid="87"/>
                                        </p:tgtEl>
                                      </p:cBhvr>
                                    </p:animEffect>
                                  </p:childTnLst>
                                </p:cTn>
                              </p:par>
                            </p:childTnLst>
                          </p:cTn>
                        </p:par>
                        <p:par>
                          <p:cTn id="59" fill="hold">
                            <p:stCondLst>
                              <p:cond delay="45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300" fill="hold"/>
                                        <p:tgtEl>
                                          <p:spTgt spid="83"/>
                                        </p:tgtEl>
                                        <p:attrNameLst>
                                          <p:attrName>ppt_w</p:attrName>
                                        </p:attrNameLst>
                                      </p:cBhvr>
                                      <p:tavLst>
                                        <p:tav tm="0">
                                          <p:val>
                                            <p:fltVal val="0"/>
                                          </p:val>
                                        </p:tav>
                                        <p:tav tm="100000">
                                          <p:val>
                                            <p:strVal val="#ppt_w"/>
                                          </p:val>
                                        </p:tav>
                                      </p:tavLst>
                                    </p:anim>
                                    <p:anim calcmode="lin" valueType="num">
                                      <p:cBhvr>
                                        <p:cTn id="63" dur="300" fill="hold"/>
                                        <p:tgtEl>
                                          <p:spTgt spid="83"/>
                                        </p:tgtEl>
                                        <p:attrNameLst>
                                          <p:attrName>ppt_h</p:attrName>
                                        </p:attrNameLst>
                                      </p:cBhvr>
                                      <p:tavLst>
                                        <p:tav tm="0">
                                          <p:val>
                                            <p:fltVal val="0"/>
                                          </p:val>
                                        </p:tav>
                                        <p:tav tm="100000">
                                          <p:val>
                                            <p:strVal val="#ppt_h"/>
                                          </p:val>
                                        </p:tav>
                                      </p:tavLst>
                                    </p:anim>
                                  </p:childTnLst>
                                </p:cTn>
                              </p:par>
                              <p:par>
                                <p:cTn id="64" presetID="6" presetClass="emph" presetSubtype="0" autoRev="1" fill="hold" nodeType="withEffect">
                                  <p:stCondLst>
                                    <p:cond delay="250"/>
                                  </p:stCondLst>
                                  <p:childTnLst>
                                    <p:animScale>
                                      <p:cBhvr>
                                        <p:cTn id="65" dur="200" fill="hold"/>
                                        <p:tgtEl>
                                          <p:spTgt spid="83"/>
                                        </p:tgtEl>
                                      </p:cBhvr>
                                      <p:by x="110000" y="110000"/>
                                    </p:animScale>
                                  </p:childTnLst>
                                </p:cTn>
                              </p:par>
                            </p:childTnLst>
                          </p:cTn>
                        </p:par>
                        <p:par>
                          <p:cTn id="66" fill="hold">
                            <p:stCondLst>
                              <p:cond delay="5150"/>
                            </p:stCondLst>
                            <p:childTnLst>
                              <p:par>
                                <p:cTn id="67" presetID="47" presetClass="entr" presetSubtype="0"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500"/>
                                        <p:tgtEl>
                                          <p:spTgt spid="9"/>
                                        </p:tgtEl>
                                      </p:cBhvr>
                                    </p:animEffect>
                                    <p:anim calcmode="lin" valueType="num">
                                      <p:cBhvr>
                                        <p:cTn id="70" dur="500" fill="hold"/>
                                        <p:tgtEl>
                                          <p:spTgt spid="9"/>
                                        </p:tgtEl>
                                        <p:attrNameLst>
                                          <p:attrName>ppt_x</p:attrName>
                                        </p:attrNameLst>
                                      </p:cBhvr>
                                      <p:tavLst>
                                        <p:tav tm="0">
                                          <p:val>
                                            <p:strVal val="#ppt_x"/>
                                          </p:val>
                                        </p:tav>
                                        <p:tav tm="100000">
                                          <p:val>
                                            <p:strVal val="#ppt_x"/>
                                          </p:val>
                                        </p:tav>
                                      </p:tavLst>
                                    </p:anim>
                                    <p:anim calcmode="lin" valueType="num">
                                      <p:cBhvr>
                                        <p:cTn id="71" dur="500" fill="hold"/>
                                        <p:tgtEl>
                                          <p:spTgt spid="9"/>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Graphic spid="13" grpId="0">
        <p:bldAsOne/>
      </p:bldGraphic>
      <p:bldP spid="14" grpId="0"/>
      <p:bldP spid="79" grpId="0" animBg="1"/>
      <p:bldP spid="80" grpId="0" animBg="1"/>
      <p:bldP spid="81" grpId="0"/>
      <p:bldP spid="82" grpId="0"/>
      <p:bldP spid="86" grpId="0"/>
      <p:bldP spid="8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40" name="文本框 13"/>
          <p:cNvSpPr txBox="1"/>
          <p:nvPr/>
        </p:nvSpPr>
        <p:spPr>
          <a:xfrm>
            <a:off x="745825" y="1299051"/>
            <a:ext cx="1781844" cy="1082602"/>
          </a:xfrm>
          <a:prstGeom prst="rect">
            <a:avLst/>
          </a:prstGeom>
          <a:noFill/>
        </p:spPr>
        <p:txBody>
          <a:bodyPr wrap="square" lIns="91438" tIns="45719" rIns="91438" bIns="45719" rtlCol="0">
            <a:spAutoFit/>
          </a:bodyPr>
          <a:lstStyle/>
          <a:p>
            <a:pPr lvl="0"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grpSp>
        <p:nvGrpSpPr>
          <p:cNvPr id="41" name="组合 40"/>
          <p:cNvGrpSpPr/>
          <p:nvPr/>
        </p:nvGrpSpPr>
        <p:grpSpPr>
          <a:xfrm>
            <a:off x="745471" y="2433176"/>
            <a:ext cx="1782198" cy="2160240"/>
            <a:chOff x="984642" y="2708920"/>
            <a:chExt cx="2376264" cy="2880320"/>
          </a:xfrm>
        </p:grpSpPr>
        <p:sp>
          <p:nvSpPr>
            <p:cNvPr id="42" name="圆角矩形 41"/>
            <p:cNvSpPr/>
            <p:nvPr/>
          </p:nvSpPr>
          <p:spPr>
            <a:xfrm>
              <a:off x="984642" y="2708920"/>
              <a:ext cx="2376264" cy="2880320"/>
            </a:xfrm>
            <a:prstGeom prst="roundRect">
              <a:avLst>
                <a:gd name="adj" fmla="val 7850"/>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43" name="矩形 42"/>
            <p:cNvSpPr/>
            <p:nvPr/>
          </p:nvSpPr>
          <p:spPr>
            <a:xfrm>
              <a:off x="984642" y="3356992"/>
              <a:ext cx="2376264" cy="792088"/>
            </a:xfrm>
            <a:prstGeom prst="rect">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FFFFFF"/>
                </a:solidFill>
              </a:endParaRPr>
            </a:p>
          </p:txBody>
        </p:sp>
        <p:sp>
          <p:nvSpPr>
            <p:cNvPr id="44" name="TextBox 86"/>
            <p:cNvSpPr txBox="1"/>
            <p:nvPr/>
          </p:nvSpPr>
          <p:spPr>
            <a:xfrm>
              <a:off x="1047506" y="2910739"/>
              <a:ext cx="938719" cy="330945"/>
            </a:xfrm>
            <a:prstGeom prst="rect">
              <a:avLst/>
            </a:prstGeom>
            <a:noFill/>
          </p:spPr>
          <p:txBody>
            <a:bodyPr wrap="none" rtlCol="0">
              <a:spAutoFit/>
            </a:bodyPr>
            <a:lstStyle/>
            <a:p>
              <a:r>
                <a:rPr lang="zh-CN" altLang="en-US" sz="1013" dirty="0">
                  <a:solidFill>
                    <a:schemeClr val="bg1"/>
                  </a:solidFill>
                  <a:latin typeface="微软雅黑" pitchFamily="34" charset="-122"/>
                  <a:ea typeface="微软雅黑" pitchFamily="34" charset="-122"/>
                </a:rPr>
                <a:t>投入类别</a:t>
              </a:r>
            </a:p>
          </p:txBody>
        </p:sp>
        <p:sp>
          <p:nvSpPr>
            <p:cNvPr id="45" name="TextBox 87"/>
            <p:cNvSpPr txBox="1"/>
            <p:nvPr/>
          </p:nvSpPr>
          <p:spPr>
            <a:xfrm>
              <a:off x="994802" y="3368316"/>
              <a:ext cx="1066959" cy="800219"/>
            </a:xfrm>
            <a:prstGeom prst="rect">
              <a:avLst/>
            </a:prstGeom>
            <a:noFill/>
          </p:spPr>
          <p:txBody>
            <a:bodyPr wrap="none" rtlCol="0">
              <a:spAutoFit/>
            </a:bodyPr>
            <a:lstStyle/>
            <a:p>
              <a:r>
                <a:rPr lang="en-US" altLang="zh-CN" sz="3300" dirty="0">
                  <a:solidFill>
                    <a:schemeClr val="bg1"/>
                  </a:solidFill>
                  <a:latin typeface="Bebas" pitchFamily="2" charset="0"/>
                </a:rPr>
                <a:t>500</a:t>
              </a:r>
              <a:r>
                <a:rPr lang="zh-CN" altLang="en-US" sz="1500" dirty="0">
                  <a:solidFill>
                    <a:schemeClr val="bg1"/>
                  </a:solidFill>
                  <a:latin typeface="微软雅黑" pitchFamily="34" charset="-122"/>
                  <a:ea typeface="微软雅黑" pitchFamily="34" charset="-122"/>
                </a:rPr>
                <a:t>万</a:t>
              </a:r>
            </a:p>
          </p:txBody>
        </p:sp>
        <p:sp>
          <p:nvSpPr>
            <p:cNvPr id="46" name="TextBox 88"/>
            <p:cNvSpPr txBox="1"/>
            <p:nvPr/>
          </p:nvSpPr>
          <p:spPr>
            <a:xfrm>
              <a:off x="2208778" y="3742432"/>
              <a:ext cx="964367" cy="338555"/>
            </a:xfrm>
            <a:prstGeom prst="rect">
              <a:avLst/>
            </a:prstGeom>
            <a:noFill/>
          </p:spPr>
          <p:txBody>
            <a:bodyPr wrap="none" rtlCol="0">
              <a:spAutoFit/>
            </a:bodyPr>
            <a:lstStyle/>
            <a:p>
              <a:r>
                <a:rPr lang="zh-CN" altLang="en-US" sz="1050" dirty="0">
                  <a:solidFill>
                    <a:schemeClr val="bg1"/>
                  </a:solidFill>
                  <a:latin typeface="微软雅黑" pitchFamily="34" charset="-122"/>
                  <a:ea typeface="微软雅黑" pitchFamily="34" charset="-122"/>
                </a:rPr>
                <a:t>作用概括</a:t>
              </a:r>
            </a:p>
          </p:txBody>
        </p:sp>
        <p:sp>
          <p:nvSpPr>
            <p:cNvPr id="47" name="Freeform 8"/>
            <p:cNvSpPr>
              <a:spLocks noEditPoints="1"/>
            </p:cNvSpPr>
            <p:nvPr/>
          </p:nvSpPr>
          <p:spPr bwMode="auto">
            <a:xfrm>
              <a:off x="1200666" y="4866338"/>
              <a:ext cx="542132" cy="540544"/>
            </a:xfrm>
            <a:custGeom>
              <a:avLst/>
              <a:gdLst>
                <a:gd name="T0" fmla="*/ 271 w 289"/>
                <a:gd name="T1" fmla="*/ 0 h 288"/>
                <a:gd name="T2" fmla="*/ 271 w 289"/>
                <a:gd name="T3" fmla="*/ 0 h 288"/>
                <a:gd name="T4" fmla="*/ 235 w 289"/>
                <a:gd name="T5" fmla="*/ 0 h 288"/>
                <a:gd name="T6" fmla="*/ 217 w 289"/>
                <a:gd name="T7" fmla="*/ 14 h 288"/>
                <a:gd name="T8" fmla="*/ 213 w 289"/>
                <a:gd name="T9" fmla="*/ 36 h 288"/>
                <a:gd name="T10" fmla="*/ 19 w 289"/>
                <a:gd name="T11" fmla="*/ 36 h 288"/>
                <a:gd name="T12" fmla="*/ 3 w 289"/>
                <a:gd name="T13" fmla="*/ 44 h 288"/>
                <a:gd name="T14" fmla="*/ 2 w 289"/>
                <a:gd name="T15" fmla="*/ 62 h 288"/>
                <a:gd name="T16" fmla="*/ 57 w 289"/>
                <a:gd name="T17" fmla="*/ 170 h 288"/>
                <a:gd name="T18" fmla="*/ 73 w 289"/>
                <a:gd name="T19" fmla="*/ 180 h 288"/>
                <a:gd name="T20" fmla="*/ 187 w 289"/>
                <a:gd name="T21" fmla="*/ 180 h 288"/>
                <a:gd name="T22" fmla="*/ 184 w 289"/>
                <a:gd name="T23" fmla="*/ 198 h 288"/>
                <a:gd name="T24" fmla="*/ 91 w 289"/>
                <a:gd name="T25" fmla="*/ 198 h 288"/>
                <a:gd name="T26" fmla="*/ 73 w 289"/>
                <a:gd name="T27" fmla="*/ 216 h 288"/>
                <a:gd name="T28" fmla="*/ 91 w 289"/>
                <a:gd name="T29" fmla="*/ 234 h 288"/>
                <a:gd name="T30" fmla="*/ 199 w 289"/>
                <a:gd name="T31" fmla="*/ 234 h 288"/>
                <a:gd name="T32" fmla="*/ 217 w 289"/>
                <a:gd name="T33" fmla="*/ 219 h 288"/>
                <a:gd name="T34" fmla="*/ 250 w 289"/>
                <a:gd name="T35" fmla="*/ 36 h 288"/>
                <a:gd name="T36" fmla="*/ 271 w 289"/>
                <a:gd name="T37" fmla="*/ 36 h 288"/>
                <a:gd name="T38" fmla="*/ 289 w 289"/>
                <a:gd name="T39" fmla="*/ 18 h 288"/>
                <a:gd name="T40" fmla="*/ 271 w 289"/>
                <a:gd name="T41" fmla="*/ 0 h 288"/>
                <a:gd name="T42" fmla="*/ 194 w 289"/>
                <a:gd name="T43" fmla="*/ 144 h 288"/>
                <a:gd name="T44" fmla="*/ 84 w 289"/>
                <a:gd name="T45" fmla="*/ 144 h 288"/>
                <a:gd name="T46" fmla="*/ 48 w 289"/>
                <a:gd name="T47" fmla="*/ 72 h 288"/>
                <a:gd name="T48" fmla="*/ 207 w 289"/>
                <a:gd name="T49" fmla="*/ 72 h 288"/>
                <a:gd name="T50" fmla="*/ 194 w 289"/>
                <a:gd name="T51" fmla="*/ 144 h 288"/>
                <a:gd name="T52" fmla="*/ 127 w 289"/>
                <a:gd name="T53" fmla="*/ 270 h 288"/>
                <a:gd name="T54" fmla="*/ 109 w 289"/>
                <a:gd name="T55" fmla="*/ 288 h 288"/>
                <a:gd name="T56" fmla="*/ 91 w 289"/>
                <a:gd name="T57" fmla="*/ 270 h 288"/>
                <a:gd name="T58" fmla="*/ 109 w 289"/>
                <a:gd name="T59" fmla="*/ 252 h 288"/>
                <a:gd name="T60" fmla="*/ 127 w 289"/>
                <a:gd name="T61" fmla="*/ 270 h 288"/>
                <a:gd name="T62" fmla="*/ 199 w 289"/>
                <a:gd name="T63" fmla="*/ 270 h 288"/>
                <a:gd name="T64" fmla="*/ 181 w 289"/>
                <a:gd name="T65" fmla="*/ 288 h 288"/>
                <a:gd name="T66" fmla="*/ 163 w 289"/>
                <a:gd name="T67" fmla="*/ 270 h 288"/>
                <a:gd name="T68" fmla="*/ 181 w 289"/>
                <a:gd name="T69" fmla="*/ 252 h 288"/>
                <a:gd name="T70" fmla="*/ 199 w 289"/>
                <a:gd name="T71" fmla="*/ 27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9" h="288">
                  <a:moveTo>
                    <a:pt x="271" y="0"/>
                  </a:moveTo>
                  <a:cubicBezTo>
                    <a:pt x="271" y="0"/>
                    <a:pt x="271" y="0"/>
                    <a:pt x="271" y="0"/>
                  </a:cubicBezTo>
                  <a:cubicBezTo>
                    <a:pt x="235" y="0"/>
                    <a:pt x="235" y="0"/>
                    <a:pt x="235" y="0"/>
                  </a:cubicBezTo>
                  <a:cubicBezTo>
                    <a:pt x="226" y="0"/>
                    <a:pt x="219" y="6"/>
                    <a:pt x="217" y="14"/>
                  </a:cubicBezTo>
                  <a:cubicBezTo>
                    <a:pt x="213" y="36"/>
                    <a:pt x="213" y="36"/>
                    <a:pt x="213" y="36"/>
                  </a:cubicBezTo>
                  <a:cubicBezTo>
                    <a:pt x="19" y="36"/>
                    <a:pt x="19" y="36"/>
                    <a:pt x="19" y="36"/>
                  </a:cubicBezTo>
                  <a:cubicBezTo>
                    <a:pt x="12" y="36"/>
                    <a:pt x="7" y="39"/>
                    <a:pt x="3" y="44"/>
                  </a:cubicBezTo>
                  <a:cubicBezTo>
                    <a:pt x="0" y="50"/>
                    <a:pt x="0" y="56"/>
                    <a:pt x="2" y="62"/>
                  </a:cubicBezTo>
                  <a:cubicBezTo>
                    <a:pt x="57" y="170"/>
                    <a:pt x="57" y="170"/>
                    <a:pt x="57" y="170"/>
                  </a:cubicBezTo>
                  <a:cubicBezTo>
                    <a:pt x="60" y="176"/>
                    <a:pt x="66" y="180"/>
                    <a:pt x="73" y="180"/>
                  </a:cubicBezTo>
                  <a:cubicBezTo>
                    <a:pt x="187" y="180"/>
                    <a:pt x="187" y="180"/>
                    <a:pt x="187" y="180"/>
                  </a:cubicBezTo>
                  <a:cubicBezTo>
                    <a:pt x="184" y="198"/>
                    <a:pt x="184" y="198"/>
                    <a:pt x="184" y="198"/>
                  </a:cubicBezTo>
                  <a:cubicBezTo>
                    <a:pt x="91" y="198"/>
                    <a:pt x="91" y="198"/>
                    <a:pt x="91" y="198"/>
                  </a:cubicBezTo>
                  <a:cubicBezTo>
                    <a:pt x="81" y="198"/>
                    <a:pt x="73" y="206"/>
                    <a:pt x="73" y="216"/>
                  </a:cubicBezTo>
                  <a:cubicBezTo>
                    <a:pt x="73" y="226"/>
                    <a:pt x="81" y="234"/>
                    <a:pt x="91" y="234"/>
                  </a:cubicBezTo>
                  <a:cubicBezTo>
                    <a:pt x="199" y="234"/>
                    <a:pt x="199" y="234"/>
                    <a:pt x="199" y="234"/>
                  </a:cubicBezTo>
                  <a:cubicBezTo>
                    <a:pt x="208" y="234"/>
                    <a:pt x="215" y="228"/>
                    <a:pt x="217" y="219"/>
                  </a:cubicBezTo>
                  <a:cubicBezTo>
                    <a:pt x="250" y="36"/>
                    <a:pt x="250" y="36"/>
                    <a:pt x="250" y="36"/>
                  </a:cubicBezTo>
                  <a:cubicBezTo>
                    <a:pt x="271" y="36"/>
                    <a:pt x="271" y="36"/>
                    <a:pt x="271" y="36"/>
                  </a:cubicBezTo>
                  <a:cubicBezTo>
                    <a:pt x="281" y="36"/>
                    <a:pt x="289" y="28"/>
                    <a:pt x="289" y="18"/>
                  </a:cubicBezTo>
                  <a:cubicBezTo>
                    <a:pt x="289" y="8"/>
                    <a:pt x="281" y="0"/>
                    <a:pt x="271" y="0"/>
                  </a:cubicBezTo>
                  <a:close/>
                  <a:moveTo>
                    <a:pt x="194" y="144"/>
                  </a:moveTo>
                  <a:cubicBezTo>
                    <a:pt x="84" y="144"/>
                    <a:pt x="84" y="144"/>
                    <a:pt x="84" y="144"/>
                  </a:cubicBezTo>
                  <a:cubicBezTo>
                    <a:pt x="48" y="72"/>
                    <a:pt x="48" y="72"/>
                    <a:pt x="48" y="72"/>
                  </a:cubicBezTo>
                  <a:cubicBezTo>
                    <a:pt x="207" y="72"/>
                    <a:pt x="207" y="72"/>
                    <a:pt x="207" y="72"/>
                  </a:cubicBezTo>
                  <a:lnTo>
                    <a:pt x="194" y="144"/>
                  </a:lnTo>
                  <a:close/>
                  <a:moveTo>
                    <a:pt x="127" y="270"/>
                  </a:moveTo>
                  <a:cubicBezTo>
                    <a:pt x="127" y="280"/>
                    <a:pt x="119" y="288"/>
                    <a:pt x="109" y="288"/>
                  </a:cubicBezTo>
                  <a:cubicBezTo>
                    <a:pt x="99" y="288"/>
                    <a:pt x="91" y="280"/>
                    <a:pt x="91" y="270"/>
                  </a:cubicBezTo>
                  <a:cubicBezTo>
                    <a:pt x="91" y="260"/>
                    <a:pt x="99" y="252"/>
                    <a:pt x="109" y="252"/>
                  </a:cubicBezTo>
                  <a:cubicBezTo>
                    <a:pt x="119" y="252"/>
                    <a:pt x="127" y="260"/>
                    <a:pt x="127" y="270"/>
                  </a:cubicBezTo>
                  <a:close/>
                  <a:moveTo>
                    <a:pt x="199" y="270"/>
                  </a:moveTo>
                  <a:cubicBezTo>
                    <a:pt x="199" y="280"/>
                    <a:pt x="191" y="288"/>
                    <a:pt x="181" y="288"/>
                  </a:cubicBezTo>
                  <a:cubicBezTo>
                    <a:pt x="171" y="288"/>
                    <a:pt x="163" y="280"/>
                    <a:pt x="163" y="270"/>
                  </a:cubicBezTo>
                  <a:cubicBezTo>
                    <a:pt x="163" y="260"/>
                    <a:pt x="171" y="252"/>
                    <a:pt x="181" y="252"/>
                  </a:cubicBezTo>
                  <a:cubicBezTo>
                    <a:pt x="191" y="252"/>
                    <a:pt x="199" y="260"/>
                    <a:pt x="199" y="270"/>
                  </a:cubicBez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8" name="组合 47"/>
          <p:cNvGrpSpPr/>
          <p:nvPr/>
        </p:nvGrpSpPr>
        <p:grpSpPr>
          <a:xfrm>
            <a:off x="2706687" y="2433176"/>
            <a:ext cx="1782198" cy="2160240"/>
            <a:chOff x="3599597" y="2708920"/>
            <a:chExt cx="2376264" cy="2880320"/>
          </a:xfrm>
        </p:grpSpPr>
        <p:sp>
          <p:nvSpPr>
            <p:cNvPr id="49" name="圆角矩形 48"/>
            <p:cNvSpPr/>
            <p:nvPr/>
          </p:nvSpPr>
          <p:spPr>
            <a:xfrm>
              <a:off x="3599597" y="2708920"/>
              <a:ext cx="2376264" cy="2880320"/>
            </a:xfrm>
            <a:prstGeom prst="roundRect">
              <a:avLst>
                <a:gd name="adj" fmla="val 7850"/>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50" name="矩形 49"/>
            <p:cNvSpPr/>
            <p:nvPr/>
          </p:nvSpPr>
          <p:spPr>
            <a:xfrm>
              <a:off x="3600069" y="3356992"/>
              <a:ext cx="2375792" cy="792088"/>
            </a:xfrm>
            <a:prstGeom prst="rect">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FFFFFF"/>
                </a:solidFill>
              </a:endParaRPr>
            </a:p>
          </p:txBody>
        </p:sp>
        <p:sp>
          <p:nvSpPr>
            <p:cNvPr id="51" name="TextBox 93"/>
            <p:cNvSpPr txBox="1"/>
            <p:nvPr/>
          </p:nvSpPr>
          <p:spPr>
            <a:xfrm>
              <a:off x="3662461" y="2910739"/>
              <a:ext cx="938719" cy="330945"/>
            </a:xfrm>
            <a:prstGeom prst="rect">
              <a:avLst/>
            </a:prstGeom>
            <a:noFill/>
          </p:spPr>
          <p:txBody>
            <a:bodyPr wrap="none" rtlCol="0">
              <a:spAutoFit/>
            </a:bodyPr>
            <a:lstStyle/>
            <a:p>
              <a:r>
                <a:rPr lang="zh-CN" altLang="en-US" sz="1013" dirty="0">
                  <a:solidFill>
                    <a:schemeClr val="bg1"/>
                  </a:solidFill>
                  <a:latin typeface="微软雅黑" pitchFamily="34" charset="-122"/>
                  <a:ea typeface="微软雅黑" pitchFamily="34" charset="-122"/>
                </a:rPr>
                <a:t>投入类别</a:t>
              </a:r>
            </a:p>
          </p:txBody>
        </p:sp>
        <p:sp>
          <p:nvSpPr>
            <p:cNvPr id="52" name="TextBox 94"/>
            <p:cNvSpPr txBox="1"/>
            <p:nvPr/>
          </p:nvSpPr>
          <p:spPr>
            <a:xfrm>
              <a:off x="3609757" y="3368316"/>
              <a:ext cx="1066959" cy="800219"/>
            </a:xfrm>
            <a:prstGeom prst="rect">
              <a:avLst/>
            </a:prstGeom>
            <a:noFill/>
          </p:spPr>
          <p:txBody>
            <a:bodyPr wrap="none" rtlCol="0">
              <a:spAutoFit/>
            </a:bodyPr>
            <a:lstStyle/>
            <a:p>
              <a:r>
                <a:rPr lang="en-US" altLang="zh-CN" sz="3300" dirty="0">
                  <a:solidFill>
                    <a:schemeClr val="bg1"/>
                  </a:solidFill>
                  <a:latin typeface="Bebas" pitchFamily="2" charset="0"/>
                </a:rPr>
                <a:t>200</a:t>
              </a:r>
              <a:r>
                <a:rPr lang="zh-CN" altLang="en-US" sz="1500" dirty="0">
                  <a:solidFill>
                    <a:schemeClr val="bg1"/>
                  </a:solidFill>
                  <a:latin typeface="微软雅黑" pitchFamily="34" charset="-122"/>
                  <a:ea typeface="微软雅黑" pitchFamily="34" charset="-122"/>
                </a:rPr>
                <a:t>万</a:t>
              </a:r>
            </a:p>
          </p:txBody>
        </p:sp>
        <p:sp>
          <p:nvSpPr>
            <p:cNvPr id="53" name="TextBox 95"/>
            <p:cNvSpPr txBox="1"/>
            <p:nvPr/>
          </p:nvSpPr>
          <p:spPr>
            <a:xfrm>
              <a:off x="4823733" y="3742432"/>
              <a:ext cx="964367" cy="338555"/>
            </a:xfrm>
            <a:prstGeom prst="rect">
              <a:avLst/>
            </a:prstGeom>
            <a:noFill/>
          </p:spPr>
          <p:txBody>
            <a:bodyPr wrap="none" rtlCol="0">
              <a:spAutoFit/>
            </a:bodyPr>
            <a:lstStyle/>
            <a:p>
              <a:r>
                <a:rPr lang="zh-CN" altLang="en-US" sz="1050" dirty="0">
                  <a:solidFill>
                    <a:schemeClr val="bg1"/>
                  </a:solidFill>
                  <a:latin typeface="微软雅黑" pitchFamily="34" charset="-122"/>
                  <a:ea typeface="微软雅黑" pitchFamily="34" charset="-122"/>
                </a:rPr>
                <a:t>作用概括</a:t>
              </a:r>
            </a:p>
          </p:txBody>
        </p:sp>
        <p:sp>
          <p:nvSpPr>
            <p:cNvPr id="54" name="Freeform 9"/>
            <p:cNvSpPr>
              <a:spLocks noEditPoints="1"/>
            </p:cNvSpPr>
            <p:nvPr/>
          </p:nvSpPr>
          <p:spPr bwMode="auto">
            <a:xfrm>
              <a:off x="3799779" y="4866338"/>
              <a:ext cx="472282" cy="540544"/>
            </a:xfrm>
            <a:custGeom>
              <a:avLst/>
              <a:gdLst>
                <a:gd name="T0" fmla="*/ 216 w 252"/>
                <a:gd name="T1" fmla="*/ 0 h 288"/>
                <a:gd name="T2" fmla="*/ 36 w 252"/>
                <a:gd name="T3" fmla="*/ 0 h 288"/>
                <a:gd name="T4" fmla="*/ 0 w 252"/>
                <a:gd name="T5" fmla="*/ 36 h 288"/>
                <a:gd name="T6" fmla="*/ 0 w 252"/>
                <a:gd name="T7" fmla="*/ 252 h 288"/>
                <a:gd name="T8" fmla="*/ 36 w 252"/>
                <a:gd name="T9" fmla="*/ 288 h 288"/>
                <a:gd name="T10" fmla="*/ 216 w 252"/>
                <a:gd name="T11" fmla="*/ 288 h 288"/>
                <a:gd name="T12" fmla="*/ 252 w 252"/>
                <a:gd name="T13" fmla="*/ 252 h 288"/>
                <a:gd name="T14" fmla="*/ 252 w 252"/>
                <a:gd name="T15" fmla="*/ 36 h 288"/>
                <a:gd name="T16" fmla="*/ 216 w 252"/>
                <a:gd name="T17" fmla="*/ 0 h 288"/>
                <a:gd name="T18" fmla="*/ 126 w 252"/>
                <a:gd name="T19" fmla="*/ 279 h 288"/>
                <a:gd name="T20" fmla="*/ 108 w 252"/>
                <a:gd name="T21" fmla="*/ 261 h 288"/>
                <a:gd name="T22" fmla="*/ 126 w 252"/>
                <a:gd name="T23" fmla="*/ 243 h 288"/>
                <a:gd name="T24" fmla="*/ 144 w 252"/>
                <a:gd name="T25" fmla="*/ 261 h 288"/>
                <a:gd name="T26" fmla="*/ 126 w 252"/>
                <a:gd name="T27" fmla="*/ 279 h 288"/>
                <a:gd name="T28" fmla="*/ 216 w 252"/>
                <a:gd name="T29" fmla="*/ 234 h 288"/>
                <a:gd name="T30" fmla="*/ 36 w 252"/>
                <a:gd name="T31" fmla="*/ 234 h 288"/>
                <a:gd name="T32" fmla="*/ 36 w 252"/>
                <a:gd name="T33" fmla="*/ 36 h 288"/>
                <a:gd name="T34" fmla="*/ 216 w 252"/>
                <a:gd name="T35" fmla="*/ 36 h 288"/>
                <a:gd name="T36" fmla="*/ 216 w 252"/>
                <a:gd name="T37"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88">
                  <a:moveTo>
                    <a:pt x="216" y="0"/>
                  </a:moveTo>
                  <a:cubicBezTo>
                    <a:pt x="36" y="0"/>
                    <a:pt x="36" y="0"/>
                    <a:pt x="36" y="0"/>
                  </a:cubicBezTo>
                  <a:cubicBezTo>
                    <a:pt x="16" y="0"/>
                    <a:pt x="0" y="16"/>
                    <a:pt x="0" y="36"/>
                  </a:cubicBezTo>
                  <a:cubicBezTo>
                    <a:pt x="0" y="252"/>
                    <a:pt x="0" y="252"/>
                    <a:pt x="0" y="252"/>
                  </a:cubicBezTo>
                  <a:cubicBezTo>
                    <a:pt x="0" y="272"/>
                    <a:pt x="16" y="288"/>
                    <a:pt x="36" y="288"/>
                  </a:cubicBezTo>
                  <a:cubicBezTo>
                    <a:pt x="216" y="288"/>
                    <a:pt x="216" y="288"/>
                    <a:pt x="216" y="288"/>
                  </a:cubicBezTo>
                  <a:cubicBezTo>
                    <a:pt x="236" y="288"/>
                    <a:pt x="252" y="272"/>
                    <a:pt x="252" y="252"/>
                  </a:cubicBezTo>
                  <a:cubicBezTo>
                    <a:pt x="252" y="36"/>
                    <a:pt x="252" y="36"/>
                    <a:pt x="252" y="36"/>
                  </a:cubicBezTo>
                  <a:cubicBezTo>
                    <a:pt x="252" y="16"/>
                    <a:pt x="236" y="0"/>
                    <a:pt x="216" y="0"/>
                  </a:cubicBezTo>
                  <a:close/>
                  <a:moveTo>
                    <a:pt x="126" y="279"/>
                  </a:moveTo>
                  <a:cubicBezTo>
                    <a:pt x="116" y="279"/>
                    <a:pt x="108" y="271"/>
                    <a:pt x="108" y="261"/>
                  </a:cubicBezTo>
                  <a:cubicBezTo>
                    <a:pt x="108" y="251"/>
                    <a:pt x="116" y="243"/>
                    <a:pt x="126" y="243"/>
                  </a:cubicBezTo>
                  <a:cubicBezTo>
                    <a:pt x="136" y="243"/>
                    <a:pt x="144" y="251"/>
                    <a:pt x="144" y="261"/>
                  </a:cubicBezTo>
                  <a:cubicBezTo>
                    <a:pt x="144" y="271"/>
                    <a:pt x="136" y="279"/>
                    <a:pt x="126" y="279"/>
                  </a:cubicBezTo>
                  <a:close/>
                  <a:moveTo>
                    <a:pt x="216" y="234"/>
                  </a:moveTo>
                  <a:cubicBezTo>
                    <a:pt x="36" y="234"/>
                    <a:pt x="36" y="234"/>
                    <a:pt x="36" y="234"/>
                  </a:cubicBezTo>
                  <a:cubicBezTo>
                    <a:pt x="36" y="36"/>
                    <a:pt x="36" y="36"/>
                    <a:pt x="36" y="36"/>
                  </a:cubicBezTo>
                  <a:cubicBezTo>
                    <a:pt x="216" y="36"/>
                    <a:pt x="216" y="36"/>
                    <a:pt x="216" y="36"/>
                  </a:cubicBezTo>
                  <a:lnTo>
                    <a:pt x="216" y="234"/>
                  </a:ln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55" name="组合 54"/>
          <p:cNvGrpSpPr/>
          <p:nvPr/>
        </p:nvGrpSpPr>
        <p:grpSpPr>
          <a:xfrm>
            <a:off x="4667904" y="2433176"/>
            <a:ext cx="1782198" cy="2160240"/>
            <a:chOff x="6214552" y="2708920"/>
            <a:chExt cx="2376264" cy="2880320"/>
          </a:xfrm>
        </p:grpSpPr>
        <p:sp>
          <p:nvSpPr>
            <p:cNvPr id="56" name="圆角矩形 55"/>
            <p:cNvSpPr/>
            <p:nvPr/>
          </p:nvSpPr>
          <p:spPr>
            <a:xfrm>
              <a:off x="6214552" y="2708920"/>
              <a:ext cx="2376264" cy="2880320"/>
            </a:xfrm>
            <a:prstGeom prst="roundRect">
              <a:avLst>
                <a:gd name="adj" fmla="val 7850"/>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57" name="矩形 56"/>
            <p:cNvSpPr/>
            <p:nvPr/>
          </p:nvSpPr>
          <p:spPr>
            <a:xfrm>
              <a:off x="6214552" y="3356992"/>
              <a:ext cx="2376264" cy="792088"/>
            </a:xfrm>
            <a:prstGeom prst="rect">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FFFFFF"/>
                </a:solidFill>
              </a:endParaRPr>
            </a:p>
          </p:txBody>
        </p:sp>
        <p:sp>
          <p:nvSpPr>
            <p:cNvPr id="58" name="TextBox 100"/>
            <p:cNvSpPr txBox="1"/>
            <p:nvPr/>
          </p:nvSpPr>
          <p:spPr>
            <a:xfrm>
              <a:off x="6277416" y="2910739"/>
              <a:ext cx="938719" cy="330945"/>
            </a:xfrm>
            <a:prstGeom prst="rect">
              <a:avLst/>
            </a:prstGeom>
            <a:noFill/>
          </p:spPr>
          <p:txBody>
            <a:bodyPr wrap="none" rtlCol="0">
              <a:spAutoFit/>
            </a:bodyPr>
            <a:lstStyle/>
            <a:p>
              <a:r>
                <a:rPr lang="zh-CN" altLang="en-US" sz="1013" dirty="0">
                  <a:solidFill>
                    <a:schemeClr val="bg1"/>
                  </a:solidFill>
                  <a:latin typeface="微软雅黑" pitchFamily="34" charset="-122"/>
                  <a:ea typeface="微软雅黑" pitchFamily="34" charset="-122"/>
                </a:rPr>
                <a:t>投入类别</a:t>
              </a:r>
            </a:p>
          </p:txBody>
        </p:sp>
        <p:sp>
          <p:nvSpPr>
            <p:cNvPr id="59" name="TextBox 101"/>
            <p:cNvSpPr txBox="1"/>
            <p:nvPr/>
          </p:nvSpPr>
          <p:spPr>
            <a:xfrm>
              <a:off x="6224712" y="3368316"/>
              <a:ext cx="1066959" cy="800219"/>
            </a:xfrm>
            <a:prstGeom prst="rect">
              <a:avLst/>
            </a:prstGeom>
            <a:noFill/>
          </p:spPr>
          <p:txBody>
            <a:bodyPr wrap="none" rtlCol="0">
              <a:spAutoFit/>
            </a:bodyPr>
            <a:lstStyle/>
            <a:p>
              <a:r>
                <a:rPr lang="en-US" altLang="zh-CN" sz="3300" dirty="0">
                  <a:solidFill>
                    <a:schemeClr val="bg1"/>
                  </a:solidFill>
                  <a:latin typeface="Bebas" pitchFamily="2" charset="0"/>
                </a:rPr>
                <a:t>200</a:t>
              </a:r>
              <a:r>
                <a:rPr lang="zh-CN" altLang="en-US" sz="1500" dirty="0">
                  <a:solidFill>
                    <a:schemeClr val="bg1"/>
                  </a:solidFill>
                  <a:latin typeface="微软雅黑" pitchFamily="34" charset="-122"/>
                  <a:ea typeface="微软雅黑" pitchFamily="34" charset="-122"/>
                </a:rPr>
                <a:t>万</a:t>
              </a:r>
            </a:p>
          </p:txBody>
        </p:sp>
        <p:sp>
          <p:nvSpPr>
            <p:cNvPr id="60" name="TextBox 102"/>
            <p:cNvSpPr txBox="1"/>
            <p:nvPr/>
          </p:nvSpPr>
          <p:spPr>
            <a:xfrm>
              <a:off x="7438688" y="3755132"/>
              <a:ext cx="964367" cy="338555"/>
            </a:xfrm>
            <a:prstGeom prst="rect">
              <a:avLst/>
            </a:prstGeom>
            <a:noFill/>
          </p:spPr>
          <p:txBody>
            <a:bodyPr wrap="none" rtlCol="0">
              <a:spAutoFit/>
            </a:bodyPr>
            <a:lstStyle/>
            <a:p>
              <a:r>
                <a:rPr lang="zh-CN" altLang="en-US" sz="1050" dirty="0">
                  <a:solidFill>
                    <a:schemeClr val="bg1"/>
                  </a:solidFill>
                  <a:latin typeface="微软雅黑" pitchFamily="34" charset="-122"/>
                  <a:ea typeface="微软雅黑" pitchFamily="34" charset="-122"/>
                </a:rPr>
                <a:t>作用概括</a:t>
              </a:r>
            </a:p>
          </p:txBody>
        </p:sp>
        <p:sp>
          <p:nvSpPr>
            <p:cNvPr id="61" name="Freeform 7"/>
            <p:cNvSpPr>
              <a:spLocks/>
            </p:cNvSpPr>
            <p:nvPr/>
          </p:nvSpPr>
          <p:spPr bwMode="auto">
            <a:xfrm>
              <a:off x="6430576" y="4881816"/>
              <a:ext cx="508000" cy="509588"/>
            </a:xfrm>
            <a:custGeom>
              <a:avLst/>
              <a:gdLst>
                <a:gd name="T0" fmla="*/ 261 w 271"/>
                <a:gd name="T1" fmla="*/ 246 h 272"/>
                <a:gd name="T2" fmla="*/ 242 w 271"/>
                <a:gd name="T3" fmla="*/ 266 h 272"/>
                <a:gd name="T4" fmla="*/ 228 w 271"/>
                <a:gd name="T5" fmla="*/ 271 h 272"/>
                <a:gd name="T6" fmla="*/ 66 w 271"/>
                <a:gd name="T7" fmla="*/ 205 h 272"/>
                <a:gd name="T8" fmla="*/ 0 w 271"/>
                <a:gd name="T9" fmla="*/ 43 h 272"/>
                <a:gd name="T10" fmla="*/ 6 w 271"/>
                <a:gd name="T11" fmla="*/ 30 h 272"/>
                <a:gd name="T12" fmla="*/ 25 w 271"/>
                <a:gd name="T13" fmla="*/ 11 h 272"/>
                <a:gd name="T14" fmla="*/ 55 w 271"/>
                <a:gd name="T15" fmla="*/ 4 h 272"/>
                <a:gd name="T16" fmla="*/ 59 w 271"/>
                <a:gd name="T17" fmla="*/ 5 h 272"/>
                <a:gd name="T18" fmla="*/ 81 w 271"/>
                <a:gd name="T19" fmla="*/ 28 h 272"/>
                <a:gd name="T20" fmla="*/ 90 w 271"/>
                <a:gd name="T21" fmla="*/ 63 h 272"/>
                <a:gd name="T22" fmla="*/ 82 w 271"/>
                <a:gd name="T23" fmla="*/ 94 h 272"/>
                <a:gd name="T24" fmla="*/ 70 w 271"/>
                <a:gd name="T25" fmla="*/ 106 h 272"/>
                <a:gd name="T26" fmla="*/ 165 w 271"/>
                <a:gd name="T27" fmla="*/ 202 h 272"/>
                <a:gd name="T28" fmla="*/ 178 w 271"/>
                <a:gd name="T29" fmla="*/ 189 h 272"/>
                <a:gd name="T30" fmla="*/ 208 w 271"/>
                <a:gd name="T31" fmla="*/ 181 h 272"/>
                <a:gd name="T32" fmla="*/ 243 w 271"/>
                <a:gd name="T33" fmla="*/ 191 h 272"/>
                <a:gd name="T34" fmla="*/ 266 w 271"/>
                <a:gd name="T35" fmla="*/ 213 h 272"/>
                <a:gd name="T36" fmla="*/ 268 w 271"/>
                <a:gd name="T37" fmla="*/ 217 h 272"/>
                <a:gd name="T38" fmla="*/ 268 w 271"/>
                <a:gd name="T39" fmla="*/ 217 h 272"/>
                <a:gd name="T40" fmla="*/ 261 w 271"/>
                <a:gd name="T41" fmla="*/ 24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72">
                  <a:moveTo>
                    <a:pt x="261" y="246"/>
                  </a:moveTo>
                  <a:cubicBezTo>
                    <a:pt x="242" y="266"/>
                    <a:pt x="242" y="266"/>
                    <a:pt x="242" y="266"/>
                  </a:cubicBezTo>
                  <a:cubicBezTo>
                    <a:pt x="238" y="269"/>
                    <a:pt x="228" y="271"/>
                    <a:pt x="228" y="271"/>
                  </a:cubicBezTo>
                  <a:cubicBezTo>
                    <a:pt x="167" y="272"/>
                    <a:pt x="109" y="248"/>
                    <a:pt x="66" y="205"/>
                  </a:cubicBezTo>
                  <a:cubicBezTo>
                    <a:pt x="23" y="162"/>
                    <a:pt x="0" y="104"/>
                    <a:pt x="0" y="43"/>
                  </a:cubicBezTo>
                  <a:cubicBezTo>
                    <a:pt x="0" y="43"/>
                    <a:pt x="2" y="33"/>
                    <a:pt x="6" y="30"/>
                  </a:cubicBezTo>
                  <a:cubicBezTo>
                    <a:pt x="25" y="11"/>
                    <a:pt x="25" y="11"/>
                    <a:pt x="25" y="11"/>
                  </a:cubicBezTo>
                  <a:cubicBezTo>
                    <a:pt x="32" y="4"/>
                    <a:pt x="45" y="0"/>
                    <a:pt x="55" y="4"/>
                  </a:cubicBezTo>
                  <a:cubicBezTo>
                    <a:pt x="59" y="5"/>
                    <a:pt x="59" y="5"/>
                    <a:pt x="59" y="5"/>
                  </a:cubicBezTo>
                  <a:cubicBezTo>
                    <a:pt x="68" y="8"/>
                    <a:pt x="78" y="18"/>
                    <a:pt x="81" y="28"/>
                  </a:cubicBezTo>
                  <a:cubicBezTo>
                    <a:pt x="90" y="63"/>
                    <a:pt x="90" y="63"/>
                    <a:pt x="90" y="63"/>
                  </a:cubicBezTo>
                  <a:cubicBezTo>
                    <a:pt x="93" y="73"/>
                    <a:pt x="89" y="87"/>
                    <a:pt x="82" y="94"/>
                  </a:cubicBezTo>
                  <a:cubicBezTo>
                    <a:pt x="70" y="106"/>
                    <a:pt x="70" y="106"/>
                    <a:pt x="70" y="106"/>
                  </a:cubicBezTo>
                  <a:cubicBezTo>
                    <a:pt x="82" y="153"/>
                    <a:pt x="119" y="189"/>
                    <a:pt x="165" y="202"/>
                  </a:cubicBezTo>
                  <a:cubicBezTo>
                    <a:pt x="178" y="189"/>
                    <a:pt x="178" y="189"/>
                    <a:pt x="178" y="189"/>
                  </a:cubicBezTo>
                  <a:cubicBezTo>
                    <a:pt x="185" y="182"/>
                    <a:pt x="198" y="178"/>
                    <a:pt x="208" y="181"/>
                  </a:cubicBezTo>
                  <a:cubicBezTo>
                    <a:pt x="243" y="191"/>
                    <a:pt x="243" y="191"/>
                    <a:pt x="243" y="191"/>
                  </a:cubicBezTo>
                  <a:cubicBezTo>
                    <a:pt x="253" y="193"/>
                    <a:pt x="263" y="203"/>
                    <a:pt x="266" y="213"/>
                  </a:cubicBezTo>
                  <a:cubicBezTo>
                    <a:pt x="268" y="217"/>
                    <a:pt x="268" y="217"/>
                    <a:pt x="268" y="217"/>
                  </a:cubicBezTo>
                  <a:cubicBezTo>
                    <a:pt x="268" y="217"/>
                    <a:pt x="268" y="217"/>
                    <a:pt x="268" y="217"/>
                  </a:cubicBezTo>
                  <a:cubicBezTo>
                    <a:pt x="271" y="226"/>
                    <a:pt x="268" y="239"/>
                    <a:pt x="261" y="246"/>
                  </a:cubicBez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62" name="组合 61"/>
          <p:cNvGrpSpPr/>
          <p:nvPr/>
        </p:nvGrpSpPr>
        <p:grpSpPr>
          <a:xfrm>
            <a:off x="6629120" y="2433176"/>
            <a:ext cx="1782198" cy="2160240"/>
            <a:chOff x="8829507" y="2708920"/>
            <a:chExt cx="2376264" cy="2880320"/>
          </a:xfrm>
        </p:grpSpPr>
        <p:sp>
          <p:nvSpPr>
            <p:cNvPr id="63" name="圆角矩形 62"/>
            <p:cNvSpPr/>
            <p:nvPr/>
          </p:nvSpPr>
          <p:spPr>
            <a:xfrm>
              <a:off x="8829507" y="2708920"/>
              <a:ext cx="2376264" cy="2880320"/>
            </a:xfrm>
            <a:prstGeom prst="roundRect">
              <a:avLst>
                <a:gd name="adj" fmla="val 7850"/>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64" name="矩形 63"/>
            <p:cNvSpPr/>
            <p:nvPr/>
          </p:nvSpPr>
          <p:spPr>
            <a:xfrm>
              <a:off x="8829507" y="3356992"/>
              <a:ext cx="2376264" cy="792088"/>
            </a:xfrm>
            <a:prstGeom prst="rect">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FFFFFF"/>
                </a:solidFill>
              </a:endParaRPr>
            </a:p>
          </p:txBody>
        </p:sp>
        <p:sp>
          <p:nvSpPr>
            <p:cNvPr id="65" name="TextBox 107"/>
            <p:cNvSpPr txBox="1"/>
            <p:nvPr/>
          </p:nvSpPr>
          <p:spPr>
            <a:xfrm>
              <a:off x="8892371" y="2910739"/>
              <a:ext cx="938719" cy="330945"/>
            </a:xfrm>
            <a:prstGeom prst="rect">
              <a:avLst/>
            </a:prstGeom>
            <a:noFill/>
          </p:spPr>
          <p:txBody>
            <a:bodyPr wrap="none" rtlCol="0">
              <a:spAutoFit/>
            </a:bodyPr>
            <a:lstStyle/>
            <a:p>
              <a:r>
                <a:rPr lang="zh-CN" altLang="en-US" sz="1013" dirty="0">
                  <a:solidFill>
                    <a:schemeClr val="bg1"/>
                  </a:solidFill>
                  <a:latin typeface="微软雅黑" pitchFamily="34" charset="-122"/>
                  <a:ea typeface="微软雅黑" pitchFamily="34" charset="-122"/>
                </a:rPr>
                <a:t>投入类别</a:t>
              </a:r>
            </a:p>
          </p:txBody>
        </p:sp>
        <p:sp>
          <p:nvSpPr>
            <p:cNvPr id="66" name="TextBox 108"/>
            <p:cNvSpPr txBox="1"/>
            <p:nvPr/>
          </p:nvSpPr>
          <p:spPr>
            <a:xfrm>
              <a:off x="8839667" y="3368316"/>
              <a:ext cx="1066959" cy="800219"/>
            </a:xfrm>
            <a:prstGeom prst="rect">
              <a:avLst/>
            </a:prstGeom>
            <a:noFill/>
          </p:spPr>
          <p:txBody>
            <a:bodyPr wrap="none" rtlCol="0">
              <a:spAutoFit/>
            </a:bodyPr>
            <a:lstStyle/>
            <a:p>
              <a:r>
                <a:rPr lang="en-US" altLang="zh-CN" sz="3300" dirty="0">
                  <a:solidFill>
                    <a:schemeClr val="bg1"/>
                  </a:solidFill>
                  <a:latin typeface="Bebas" pitchFamily="2" charset="0"/>
                </a:rPr>
                <a:t>100</a:t>
              </a:r>
              <a:r>
                <a:rPr lang="zh-CN" altLang="en-US" sz="1500" dirty="0">
                  <a:solidFill>
                    <a:schemeClr val="bg1"/>
                  </a:solidFill>
                  <a:latin typeface="微软雅黑" pitchFamily="34" charset="-122"/>
                  <a:ea typeface="微软雅黑" pitchFamily="34" charset="-122"/>
                </a:rPr>
                <a:t>万</a:t>
              </a:r>
            </a:p>
          </p:txBody>
        </p:sp>
        <p:sp>
          <p:nvSpPr>
            <p:cNvPr id="67" name="TextBox 109"/>
            <p:cNvSpPr txBox="1"/>
            <p:nvPr/>
          </p:nvSpPr>
          <p:spPr>
            <a:xfrm>
              <a:off x="10053643" y="3762752"/>
              <a:ext cx="964367" cy="338555"/>
            </a:xfrm>
            <a:prstGeom prst="rect">
              <a:avLst/>
            </a:prstGeom>
            <a:noFill/>
          </p:spPr>
          <p:txBody>
            <a:bodyPr wrap="none" rtlCol="0">
              <a:spAutoFit/>
            </a:bodyPr>
            <a:lstStyle/>
            <a:p>
              <a:r>
                <a:rPr lang="zh-CN" altLang="en-US" sz="1050" dirty="0">
                  <a:solidFill>
                    <a:schemeClr val="bg1"/>
                  </a:solidFill>
                  <a:latin typeface="微软雅黑" pitchFamily="34" charset="-122"/>
                  <a:ea typeface="微软雅黑" pitchFamily="34" charset="-122"/>
                </a:rPr>
                <a:t>作用概括</a:t>
              </a:r>
            </a:p>
          </p:txBody>
        </p:sp>
        <p:sp>
          <p:nvSpPr>
            <p:cNvPr id="68" name="Freeform 6"/>
            <p:cNvSpPr>
              <a:spLocks noEditPoints="1"/>
            </p:cNvSpPr>
            <p:nvPr/>
          </p:nvSpPr>
          <p:spPr bwMode="auto">
            <a:xfrm>
              <a:off x="9026388" y="4851654"/>
              <a:ext cx="539750" cy="539750"/>
            </a:xfrm>
            <a:custGeom>
              <a:avLst/>
              <a:gdLst>
                <a:gd name="T0" fmla="*/ 153 w 288"/>
                <a:gd name="T1" fmla="*/ 0 h 288"/>
                <a:gd name="T2" fmla="*/ 153 w 288"/>
                <a:gd name="T3" fmla="*/ 134 h 288"/>
                <a:gd name="T4" fmla="*/ 288 w 288"/>
                <a:gd name="T5" fmla="*/ 134 h 288"/>
                <a:gd name="T6" fmla="*/ 153 w 288"/>
                <a:gd name="T7" fmla="*/ 0 h 288"/>
                <a:gd name="T8" fmla="*/ 171 w 288"/>
                <a:gd name="T9" fmla="*/ 20 h 288"/>
                <a:gd name="T10" fmla="*/ 267 w 288"/>
                <a:gd name="T11" fmla="*/ 116 h 288"/>
                <a:gd name="T12" fmla="*/ 171 w 288"/>
                <a:gd name="T13" fmla="*/ 116 h 288"/>
                <a:gd name="T14" fmla="*/ 171 w 288"/>
                <a:gd name="T15" fmla="*/ 20 h 288"/>
                <a:gd name="T16" fmla="*/ 136 w 288"/>
                <a:gd name="T17" fmla="*/ 148 h 288"/>
                <a:gd name="T18" fmla="*/ 208 w 288"/>
                <a:gd name="T19" fmla="*/ 272 h 288"/>
                <a:gd name="T20" fmla="*/ 144 w 288"/>
                <a:gd name="T21" fmla="*/ 288 h 288"/>
                <a:gd name="T22" fmla="*/ 0 w 288"/>
                <a:gd name="T23" fmla="*/ 143 h 288"/>
                <a:gd name="T24" fmla="*/ 135 w 288"/>
                <a:gd name="T25" fmla="*/ 0 h 288"/>
                <a:gd name="T26" fmla="*/ 135 w 288"/>
                <a:gd name="T27" fmla="*/ 143 h 288"/>
                <a:gd name="T28" fmla="*/ 136 w 288"/>
                <a:gd name="T29" fmla="*/ 148 h 288"/>
                <a:gd name="T30" fmla="*/ 159 w 288"/>
                <a:gd name="T31" fmla="*/ 152 h 288"/>
                <a:gd name="T32" fmla="*/ 288 w 288"/>
                <a:gd name="T33" fmla="*/ 152 h 288"/>
                <a:gd name="T34" fmla="*/ 224 w 288"/>
                <a:gd name="T35" fmla="*/ 264 h 288"/>
                <a:gd name="T36" fmla="*/ 159 w 288"/>
                <a:gd name="T37" fmla="*/ 1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288">
                  <a:moveTo>
                    <a:pt x="153" y="0"/>
                  </a:moveTo>
                  <a:cubicBezTo>
                    <a:pt x="153" y="134"/>
                    <a:pt x="153" y="134"/>
                    <a:pt x="153" y="134"/>
                  </a:cubicBezTo>
                  <a:cubicBezTo>
                    <a:pt x="288" y="134"/>
                    <a:pt x="288" y="134"/>
                    <a:pt x="288" y="134"/>
                  </a:cubicBezTo>
                  <a:cubicBezTo>
                    <a:pt x="283" y="62"/>
                    <a:pt x="225" y="4"/>
                    <a:pt x="153" y="0"/>
                  </a:cubicBezTo>
                  <a:close/>
                  <a:moveTo>
                    <a:pt x="171" y="20"/>
                  </a:moveTo>
                  <a:cubicBezTo>
                    <a:pt x="219" y="31"/>
                    <a:pt x="256" y="69"/>
                    <a:pt x="267" y="116"/>
                  </a:cubicBezTo>
                  <a:cubicBezTo>
                    <a:pt x="171" y="116"/>
                    <a:pt x="171" y="116"/>
                    <a:pt x="171" y="116"/>
                  </a:cubicBezTo>
                  <a:lnTo>
                    <a:pt x="171" y="20"/>
                  </a:lnTo>
                  <a:close/>
                  <a:moveTo>
                    <a:pt x="136" y="148"/>
                  </a:moveTo>
                  <a:cubicBezTo>
                    <a:pt x="208" y="272"/>
                    <a:pt x="208" y="272"/>
                    <a:pt x="208" y="272"/>
                  </a:cubicBezTo>
                  <a:cubicBezTo>
                    <a:pt x="189" y="282"/>
                    <a:pt x="167" y="288"/>
                    <a:pt x="144" y="288"/>
                  </a:cubicBezTo>
                  <a:cubicBezTo>
                    <a:pt x="64" y="288"/>
                    <a:pt x="0" y="223"/>
                    <a:pt x="0" y="143"/>
                  </a:cubicBezTo>
                  <a:cubicBezTo>
                    <a:pt x="0" y="67"/>
                    <a:pt x="59" y="4"/>
                    <a:pt x="135" y="0"/>
                  </a:cubicBezTo>
                  <a:cubicBezTo>
                    <a:pt x="135" y="143"/>
                    <a:pt x="135" y="143"/>
                    <a:pt x="135" y="143"/>
                  </a:cubicBezTo>
                  <a:cubicBezTo>
                    <a:pt x="135" y="145"/>
                    <a:pt x="135" y="147"/>
                    <a:pt x="136" y="148"/>
                  </a:cubicBezTo>
                  <a:close/>
                  <a:moveTo>
                    <a:pt x="159" y="152"/>
                  </a:moveTo>
                  <a:cubicBezTo>
                    <a:pt x="288" y="152"/>
                    <a:pt x="288" y="152"/>
                    <a:pt x="288" y="152"/>
                  </a:cubicBezTo>
                  <a:cubicBezTo>
                    <a:pt x="285" y="199"/>
                    <a:pt x="260" y="239"/>
                    <a:pt x="224" y="264"/>
                  </a:cubicBezTo>
                  <a:lnTo>
                    <a:pt x="159" y="152"/>
                  </a:ln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69" name="文本框 13"/>
          <p:cNvSpPr txBox="1"/>
          <p:nvPr/>
        </p:nvSpPr>
        <p:spPr>
          <a:xfrm>
            <a:off x="2706687" y="1299051"/>
            <a:ext cx="1781844" cy="917557"/>
          </a:xfrm>
          <a:prstGeom prst="rect">
            <a:avLst/>
          </a:prstGeom>
          <a:noFill/>
        </p:spPr>
        <p:txBody>
          <a:bodyPr wrap="square" lIns="91438" tIns="45719" rIns="91438" bIns="45719" rtlCol="0">
            <a:spAutoFit/>
          </a:bodyPr>
          <a:lstStyle/>
          <a:p>
            <a:pPr lvl="0"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70" name="文本框 13"/>
          <p:cNvSpPr txBox="1"/>
          <p:nvPr/>
        </p:nvSpPr>
        <p:spPr>
          <a:xfrm>
            <a:off x="4680309" y="1299051"/>
            <a:ext cx="1781844" cy="1082602"/>
          </a:xfrm>
          <a:prstGeom prst="rect">
            <a:avLst/>
          </a:prstGeom>
          <a:noFill/>
        </p:spPr>
        <p:txBody>
          <a:bodyPr wrap="square" lIns="91438" tIns="45719" rIns="91438" bIns="45719" rtlCol="0">
            <a:spAutoFit/>
          </a:bodyPr>
          <a:lstStyle/>
          <a:p>
            <a:pPr lvl="0"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1" name="文本框 13"/>
          <p:cNvSpPr txBox="1"/>
          <p:nvPr/>
        </p:nvSpPr>
        <p:spPr>
          <a:xfrm>
            <a:off x="6636740" y="1299051"/>
            <a:ext cx="1781844" cy="917557"/>
          </a:xfrm>
          <a:prstGeom prst="rect">
            <a:avLst/>
          </a:prstGeom>
          <a:noFill/>
        </p:spPr>
        <p:txBody>
          <a:bodyPr wrap="square" lIns="91438" tIns="45719" rIns="91438" bIns="45719" rtlCol="0">
            <a:spAutoFit/>
          </a:bodyPr>
          <a:lstStyle/>
          <a:p>
            <a:pPr lvl="0"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Tree>
    <p:extLst>
      <p:ext uri="{BB962C8B-B14F-4D97-AF65-F5344CB8AC3E}">
        <p14:creationId xmlns:p14="http://schemas.microsoft.com/office/powerpoint/2010/main" val="315723879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 calcmode="lin" valueType="num">
                                      <p:cBhvr>
                                        <p:cTn id="13" dur="500" fill="hold"/>
                                        <p:tgtEl>
                                          <p:spTgt spid="41"/>
                                        </p:tgtEl>
                                        <p:attrNameLst>
                                          <p:attrName>ppt_x</p:attrName>
                                        </p:attrNameLst>
                                      </p:cBhvr>
                                      <p:tavLst>
                                        <p:tav tm="0">
                                          <p:val>
                                            <p:fltVal val="0.5"/>
                                          </p:val>
                                        </p:tav>
                                        <p:tav tm="100000">
                                          <p:val>
                                            <p:strVal val="#ppt_x"/>
                                          </p:val>
                                        </p:tav>
                                      </p:tavLst>
                                    </p:anim>
                                    <p:anim calcmode="lin" valueType="num">
                                      <p:cBhvr>
                                        <p:cTn id="14" dur="500" fill="hold"/>
                                        <p:tgtEl>
                                          <p:spTgt spid="41"/>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 calcmode="lin" valueType="num">
                                      <p:cBhvr>
                                        <p:cTn id="19" dur="500" fill="hold"/>
                                        <p:tgtEl>
                                          <p:spTgt spid="48"/>
                                        </p:tgtEl>
                                        <p:attrNameLst>
                                          <p:attrName>ppt_x</p:attrName>
                                        </p:attrNameLst>
                                      </p:cBhvr>
                                      <p:tavLst>
                                        <p:tav tm="0">
                                          <p:val>
                                            <p:fltVal val="0.5"/>
                                          </p:val>
                                        </p:tav>
                                        <p:tav tm="100000">
                                          <p:val>
                                            <p:strVal val="#ppt_x"/>
                                          </p:val>
                                        </p:tav>
                                      </p:tavLst>
                                    </p:anim>
                                    <p:anim calcmode="lin" valueType="num">
                                      <p:cBhvr>
                                        <p:cTn id="20" dur="500" fill="hold"/>
                                        <p:tgtEl>
                                          <p:spTgt spid="48"/>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400"/>
                                  </p:stCondLst>
                                  <p:childTnLst>
                                    <p:set>
                                      <p:cBhvr>
                                        <p:cTn id="22" dur="1" fill="hold">
                                          <p:stCondLst>
                                            <p:cond delay="0"/>
                                          </p:stCondLst>
                                        </p:cTn>
                                        <p:tgtEl>
                                          <p:spTgt spid="55"/>
                                        </p:tgtEl>
                                        <p:attrNameLst>
                                          <p:attrName>style.visibility</p:attrName>
                                        </p:attrNameLst>
                                      </p:cBhvr>
                                      <p:to>
                                        <p:strVal val="visible"/>
                                      </p:to>
                                    </p:set>
                                    <p:anim calcmode="lin" valueType="num">
                                      <p:cBhvr>
                                        <p:cTn id="23" dur="500" fill="hold"/>
                                        <p:tgtEl>
                                          <p:spTgt spid="55"/>
                                        </p:tgtEl>
                                        <p:attrNameLst>
                                          <p:attrName>ppt_w</p:attrName>
                                        </p:attrNameLst>
                                      </p:cBhvr>
                                      <p:tavLst>
                                        <p:tav tm="0">
                                          <p:val>
                                            <p:fltVal val="0"/>
                                          </p:val>
                                        </p:tav>
                                        <p:tav tm="100000">
                                          <p:val>
                                            <p:strVal val="#ppt_w"/>
                                          </p:val>
                                        </p:tav>
                                      </p:tavLst>
                                    </p:anim>
                                    <p:anim calcmode="lin" valueType="num">
                                      <p:cBhvr>
                                        <p:cTn id="24" dur="500" fill="hold"/>
                                        <p:tgtEl>
                                          <p:spTgt spid="55"/>
                                        </p:tgtEl>
                                        <p:attrNameLst>
                                          <p:attrName>ppt_h</p:attrName>
                                        </p:attrNameLst>
                                      </p:cBhvr>
                                      <p:tavLst>
                                        <p:tav tm="0">
                                          <p:val>
                                            <p:fltVal val="0"/>
                                          </p:val>
                                        </p:tav>
                                        <p:tav tm="100000">
                                          <p:val>
                                            <p:strVal val="#ppt_h"/>
                                          </p:val>
                                        </p:tav>
                                      </p:tavLst>
                                    </p:anim>
                                    <p:anim calcmode="lin" valueType="num">
                                      <p:cBhvr>
                                        <p:cTn id="25" dur="500" fill="hold"/>
                                        <p:tgtEl>
                                          <p:spTgt spid="55"/>
                                        </p:tgtEl>
                                        <p:attrNameLst>
                                          <p:attrName>ppt_x</p:attrName>
                                        </p:attrNameLst>
                                      </p:cBhvr>
                                      <p:tavLst>
                                        <p:tav tm="0">
                                          <p:val>
                                            <p:fltVal val="0.5"/>
                                          </p:val>
                                        </p:tav>
                                        <p:tav tm="100000">
                                          <p:val>
                                            <p:strVal val="#ppt_x"/>
                                          </p:val>
                                        </p:tav>
                                      </p:tavLst>
                                    </p:anim>
                                    <p:anim calcmode="lin" valueType="num">
                                      <p:cBhvr>
                                        <p:cTn id="26" dur="500" fill="hold"/>
                                        <p:tgtEl>
                                          <p:spTgt spid="55"/>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60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 calcmode="lin" valueType="num">
                                      <p:cBhvr>
                                        <p:cTn id="31" dur="500" fill="hold"/>
                                        <p:tgtEl>
                                          <p:spTgt spid="62"/>
                                        </p:tgtEl>
                                        <p:attrNameLst>
                                          <p:attrName>ppt_x</p:attrName>
                                        </p:attrNameLst>
                                      </p:cBhvr>
                                      <p:tavLst>
                                        <p:tav tm="0">
                                          <p:val>
                                            <p:fltVal val="0.5"/>
                                          </p:val>
                                        </p:tav>
                                        <p:tav tm="100000">
                                          <p:val>
                                            <p:strVal val="#ppt_x"/>
                                          </p:val>
                                        </p:tav>
                                      </p:tavLst>
                                    </p:anim>
                                    <p:anim calcmode="lin" valueType="num">
                                      <p:cBhvr>
                                        <p:cTn id="32" dur="500" fill="hold"/>
                                        <p:tgtEl>
                                          <p:spTgt spid="62"/>
                                        </p:tgtEl>
                                        <p:attrNameLst>
                                          <p:attrName>ppt_y</p:attrName>
                                        </p:attrNameLst>
                                      </p:cBhvr>
                                      <p:tavLst>
                                        <p:tav tm="0">
                                          <p:val>
                                            <p:fltVal val="0.5"/>
                                          </p:val>
                                        </p:tav>
                                        <p:tav tm="100000">
                                          <p:val>
                                            <p:strVal val="#ppt_y"/>
                                          </p:val>
                                        </p:tav>
                                      </p:tavLst>
                                    </p:anim>
                                  </p:childTnLst>
                                </p:cTn>
                              </p:par>
                            </p:childTnLst>
                          </p:cTn>
                        </p:par>
                        <p:par>
                          <p:cTn id="33" fill="hold">
                            <p:stCondLst>
                              <p:cond delay="1600"/>
                            </p:stCondLst>
                            <p:childTnLst>
                              <p:par>
                                <p:cTn id="34" presetID="2" presetClass="entr" presetSubtype="4" accel="10000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ppt_x"/>
                                          </p:val>
                                        </p:tav>
                                        <p:tav tm="100000">
                                          <p:val>
                                            <p:strVal val="#ppt_x"/>
                                          </p:val>
                                        </p:tav>
                                      </p:tavLst>
                                    </p:anim>
                                    <p:anim calcmode="lin" valueType="num">
                                      <p:cBhvr additive="base">
                                        <p:cTn id="37" dur="500" fill="hold"/>
                                        <p:tgtEl>
                                          <p:spTgt spid="40"/>
                                        </p:tgtEl>
                                        <p:attrNameLst>
                                          <p:attrName>ppt_y</p:attrName>
                                        </p:attrNameLst>
                                      </p:cBhvr>
                                      <p:tavLst>
                                        <p:tav tm="0">
                                          <p:val>
                                            <p:strVal val="1+#ppt_h/2"/>
                                          </p:val>
                                        </p:tav>
                                        <p:tav tm="100000">
                                          <p:val>
                                            <p:strVal val="#ppt_y"/>
                                          </p:val>
                                        </p:tav>
                                      </p:tavLst>
                                    </p:anim>
                                  </p:childTnLst>
                                </p:cTn>
                              </p:par>
                            </p:childTnLst>
                          </p:cTn>
                        </p:par>
                        <p:par>
                          <p:cTn id="38" fill="hold">
                            <p:stCondLst>
                              <p:cond delay="2100"/>
                            </p:stCondLst>
                            <p:childTnLst>
                              <p:par>
                                <p:cTn id="39" presetID="2" presetClass="entr" presetSubtype="4" accel="10000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 calcmode="lin" valueType="num">
                                      <p:cBhvr additive="base">
                                        <p:cTn id="41" dur="500" fill="hold"/>
                                        <p:tgtEl>
                                          <p:spTgt spid="69"/>
                                        </p:tgtEl>
                                        <p:attrNameLst>
                                          <p:attrName>ppt_x</p:attrName>
                                        </p:attrNameLst>
                                      </p:cBhvr>
                                      <p:tavLst>
                                        <p:tav tm="0">
                                          <p:val>
                                            <p:strVal val="#ppt_x"/>
                                          </p:val>
                                        </p:tav>
                                        <p:tav tm="100000">
                                          <p:val>
                                            <p:strVal val="#ppt_x"/>
                                          </p:val>
                                        </p:tav>
                                      </p:tavLst>
                                    </p:anim>
                                    <p:anim calcmode="lin" valueType="num">
                                      <p:cBhvr additive="base">
                                        <p:cTn id="42" dur="500" fill="hold"/>
                                        <p:tgtEl>
                                          <p:spTgt spid="69"/>
                                        </p:tgtEl>
                                        <p:attrNameLst>
                                          <p:attrName>ppt_y</p:attrName>
                                        </p:attrNameLst>
                                      </p:cBhvr>
                                      <p:tavLst>
                                        <p:tav tm="0">
                                          <p:val>
                                            <p:strVal val="1+#ppt_h/2"/>
                                          </p:val>
                                        </p:tav>
                                        <p:tav tm="100000">
                                          <p:val>
                                            <p:strVal val="#ppt_y"/>
                                          </p:val>
                                        </p:tav>
                                      </p:tavLst>
                                    </p:anim>
                                  </p:childTnLst>
                                </p:cTn>
                              </p:par>
                            </p:childTnLst>
                          </p:cTn>
                        </p:par>
                        <p:par>
                          <p:cTn id="43" fill="hold">
                            <p:stCondLst>
                              <p:cond delay="2600"/>
                            </p:stCondLst>
                            <p:childTnLst>
                              <p:par>
                                <p:cTn id="44" presetID="2" presetClass="entr" presetSubtype="4" accel="100000"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ppt_x"/>
                                          </p:val>
                                        </p:tav>
                                        <p:tav tm="100000">
                                          <p:val>
                                            <p:strVal val="#ppt_x"/>
                                          </p:val>
                                        </p:tav>
                                      </p:tavLst>
                                    </p:anim>
                                    <p:anim calcmode="lin" valueType="num">
                                      <p:cBhvr additive="base">
                                        <p:cTn id="47" dur="500" fill="hold"/>
                                        <p:tgtEl>
                                          <p:spTgt spid="70"/>
                                        </p:tgtEl>
                                        <p:attrNameLst>
                                          <p:attrName>ppt_y</p:attrName>
                                        </p:attrNameLst>
                                      </p:cBhvr>
                                      <p:tavLst>
                                        <p:tav tm="0">
                                          <p:val>
                                            <p:strVal val="1+#ppt_h/2"/>
                                          </p:val>
                                        </p:tav>
                                        <p:tav tm="100000">
                                          <p:val>
                                            <p:strVal val="#ppt_y"/>
                                          </p:val>
                                        </p:tav>
                                      </p:tavLst>
                                    </p:anim>
                                  </p:childTnLst>
                                </p:cTn>
                              </p:par>
                            </p:childTnLst>
                          </p:cTn>
                        </p:par>
                        <p:par>
                          <p:cTn id="48" fill="hold">
                            <p:stCondLst>
                              <p:cond delay="3100"/>
                            </p:stCondLst>
                            <p:childTnLst>
                              <p:par>
                                <p:cTn id="49" presetID="2" presetClass="entr" presetSubtype="4" accel="10000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ppt_x"/>
                                          </p:val>
                                        </p:tav>
                                        <p:tav tm="100000">
                                          <p:val>
                                            <p:strVal val="#ppt_x"/>
                                          </p:val>
                                        </p:tav>
                                      </p:tavLst>
                                    </p:anim>
                                    <p:anim calcmode="lin" valueType="num">
                                      <p:cBhvr additive="base">
                                        <p:cTn id="52"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0" grpId="0"/>
      <p:bldP spid="69" grpId="0"/>
      <p:bldP spid="70" grpId="0"/>
      <p:bldP spid="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5250" y="133351"/>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smtClean="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第三部分</a:t>
            </a:r>
            <a:endPar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endParaRP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340532352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Freeform 6"/>
          <p:cNvSpPr>
            <a:spLocks/>
          </p:cNvSpPr>
          <p:nvPr/>
        </p:nvSpPr>
        <p:spPr bwMode="auto">
          <a:xfrm>
            <a:off x="-33750" y="789552"/>
            <a:ext cx="8381552" cy="4104456"/>
          </a:xfrm>
          <a:custGeom>
            <a:avLst/>
            <a:gdLst>
              <a:gd name="T0" fmla="*/ 0 w 2926"/>
              <a:gd name="T1" fmla="*/ 1135 h 2051"/>
              <a:gd name="T2" fmla="*/ 2430 w 2926"/>
              <a:gd name="T3" fmla="*/ 219 h 2051"/>
              <a:gd name="T4" fmla="*/ 2299 w 2926"/>
              <a:gd name="T5" fmla="*/ 184 h 2051"/>
              <a:gd name="T6" fmla="*/ 2830 w 2926"/>
              <a:gd name="T7" fmla="*/ 0 h 2051"/>
              <a:gd name="T8" fmla="*/ 2926 w 2926"/>
              <a:gd name="T9" fmla="*/ 347 h 2051"/>
              <a:gd name="T10" fmla="*/ 2759 w 2926"/>
              <a:gd name="T11" fmla="*/ 297 h 2051"/>
              <a:gd name="T12" fmla="*/ 0 w 2926"/>
              <a:gd name="T13" fmla="*/ 2051 h 2051"/>
              <a:gd name="T14" fmla="*/ 0 w 2926"/>
              <a:gd name="T15" fmla="*/ 1135 h 20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6" h="2051">
                <a:moveTo>
                  <a:pt x="0" y="1135"/>
                </a:moveTo>
                <a:cubicBezTo>
                  <a:pt x="0" y="1135"/>
                  <a:pt x="1636" y="928"/>
                  <a:pt x="2430" y="219"/>
                </a:cubicBezTo>
                <a:cubicBezTo>
                  <a:pt x="2299" y="184"/>
                  <a:pt x="2299" y="184"/>
                  <a:pt x="2299" y="184"/>
                </a:cubicBezTo>
                <a:cubicBezTo>
                  <a:pt x="2830" y="0"/>
                  <a:pt x="2830" y="0"/>
                  <a:pt x="2830" y="0"/>
                </a:cubicBezTo>
                <a:cubicBezTo>
                  <a:pt x="2926" y="347"/>
                  <a:pt x="2926" y="347"/>
                  <a:pt x="2926" y="347"/>
                </a:cubicBezTo>
                <a:cubicBezTo>
                  <a:pt x="2759" y="297"/>
                  <a:pt x="2759" y="297"/>
                  <a:pt x="2759" y="297"/>
                </a:cubicBezTo>
                <a:cubicBezTo>
                  <a:pt x="2759" y="297"/>
                  <a:pt x="2100" y="1316"/>
                  <a:pt x="0" y="2051"/>
                </a:cubicBezTo>
                <a:lnTo>
                  <a:pt x="0" y="1135"/>
                </a:lnTo>
                <a:close/>
              </a:path>
            </a:pathLst>
          </a:custGeom>
          <a:gradFill flip="none" rotWithShape="1">
            <a:gsLst>
              <a:gs pos="0">
                <a:srgbClr val="FF0000"/>
              </a:gs>
              <a:gs pos="100000">
                <a:srgbClr val="FFBE00"/>
              </a:gs>
            </a:gsLst>
            <a:lin ang="5400000" scaled="0"/>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sp>
        <p:nvSpPr>
          <p:cNvPr id="9" name="椭圆 8"/>
          <p:cNvSpPr/>
          <p:nvPr/>
        </p:nvSpPr>
        <p:spPr>
          <a:xfrm>
            <a:off x="1197674" y="2973976"/>
            <a:ext cx="1217955" cy="1217954"/>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13" b="1" dirty="0">
                <a:solidFill>
                  <a:schemeClr val="bg1"/>
                </a:solidFill>
                <a:latin typeface="微软雅黑" pitchFamily="34" charset="-122"/>
                <a:ea typeface="微软雅黑" pitchFamily="34" charset="-122"/>
              </a:rPr>
              <a:t>开发新的</a:t>
            </a:r>
            <a:endParaRPr lang="en-US" altLang="zh-CN" sz="1013" b="1" dirty="0">
              <a:solidFill>
                <a:schemeClr val="bg1"/>
              </a:solidFill>
              <a:latin typeface="微软雅黑" pitchFamily="34" charset="-122"/>
              <a:ea typeface="微软雅黑" pitchFamily="34" charset="-122"/>
            </a:endParaRPr>
          </a:p>
          <a:p>
            <a:pPr algn="ctr"/>
            <a:r>
              <a:rPr lang="zh-CN" altLang="en-US" sz="1013" b="1" dirty="0">
                <a:solidFill>
                  <a:schemeClr val="bg1"/>
                </a:solidFill>
                <a:latin typeface="微软雅黑" pitchFamily="34" charset="-122"/>
                <a:ea typeface="微软雅黑" pitchFamily="34" charset="-122"/>
              </a:rPr>
              <a:t>市场</a:t>
            </a:r>
          </a:p>
        </p:txBody>
      </p:sp>
      <p:sp>
        <p:nvSpPr>
          <p:cNvPr id="10" name="椭圆 9"/>
          <p:cNvSpPr/>
          <p:nvPr/>
        </p:nvSpPr>
        <p:spPr>
          <a:xfrm>
            <a:off x="3581735" y="2298607"/>
            <a:ext cx="1219272" cy="1219271"/>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13" b="1" dirty="0">
                <a:solidFill>
                  <a:schemeClr val="bg1"/>
                </a:solidFill>
                <a:latin typeface="微软雅黑" pitchFamily="34" charset="-122"/>
                <a:ea typeface="微软雅黑" pitchFamily="34" charset="-122"/>
              </a:rPr>
              <a:t>提高消费</a:t>
            </a:r>
            <a:endParaRPr lang="en-US" altLang="zh-CN" sz="1013" b="1" dirty="0">
              <a:solidFill>
                <a:schemeClr val="bg1"/>
              </a:solidFill>
              <a:latin typeface="微软雅黑" pitchFamily="34" charset="-122"/>
              <a:ea typeface="微软雅黑" pitchFamily="34" charset="-122"/>
            </a:endParaRPr>
          </a:p>
          <a:p>
            <a:pPr algn="ctr"/>
            <a:r>
              <a:rPr lang="zh-CN" altLang="en-US" sz="1013" b="1" dirty="0">
                <a:solidFill>
                  <a:schemeClr val="bg1"/>
                </a:solidFill>
                <a:latin typeface="微软雅黑" pitchFamily="34" charset="-122"/>
                <a:ea typeface="微软雅黑" pitchFamily="34" charset="-122"/>
              </a:rPr>
              <a:t>频率</a:t>
            </a:r>
          </a:p>
        </p:txBody>
      </p:sp>
      <p:sp>
        <p:nvSpPr>
          <p:cNvPr id="11" name="椭圆 10"/>
          <p:cNvSpPr/>
          <p:nvPr/>
        </p:nvSpPr>
        <p:spPr>
          <a:xfrm>
            <a:off x="5831764" y="1377342"/>
            <a:ext cx="1219272" cy="1219271"/>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13" b="1" dirty="0">
                <a:solidFill>
                  <a:schemeClr val="bg1"/>
                </a:solidFill>
                <a:latin typeface="微软雅黑" pitchFamily="34" charset="-122"/>
                <a:ea typeface="微软雅黑" pitchFamily="34" charset="-122"/>
              </a:rPr>
              <a:t>争夺竞争</a:t>
            </a:r>
            <a:endParaRPr lang="en-US" altLang="zh-CN" sz="1013" b="1" dirty="0">
              <a:solidFill>
                <a:schemeClr val="bg1"/>
              </a:solidFill>
              <a:latin typeface="微软雅黑" pitchFamily="34" charset="-122"/>
              <a:ea typeface="微软雅黑" pitchFamily="34" charset="-122"/>
            </a:endParaRPr>
          </a:p>
          <a:p>
            <a:pPr algn="ctr"/>
            <a:r>
              <a:rPr lang="zh-CN" altLang="en-US" sz="1013" b="1" dirty="0">
                <a:solidFill>
                  <a:schemeClr val="bg1"/>
                </a:solidFill>
                <a:latin typeface="微软雅黑" pitchFamily="34" charset="-122"/>
                <a:ea typeface="微软雅黑" pitchFamily="34" charset="-122"/>
              </a:rPr>
              <a:t>品牌客户</a:t>
            </a:r>
          </a:p>
        </p:txBody>
      </p:sp>
      <p:cxnSp>
        <p:nvCxnSpPr>
          <p:cNvPr id="12" name="肘形连接符 11"/>
          <p:cNvCxnSpPr>
            <a:stCxn id="9" idx="0"/>
            <a:endCxn id="13" idx="3"/>
          </p:cNvCxnSpPr>
          <p:nvPr/>
        </p:nvCxnSpPr>
        <p:spPr>
          <a:xfrm rot="5400000" flipH="1" flipV="1">
            <a:off x="1683986" y="1751064"/>
            <a:ext cx="1345578" cy="1100247"/>
          </a:xfrm>
          <a:prstGeom prst="bentConnector4">
            <a:avLst>
              <a:gd name="adj1" fmla="val 24085"/>
              <a:gd name="adj2" fmla="val 120777"/>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759629" y="930995"/>
            <a:ext cx="2147270" cy="1394805"/>
          </a:xfrm>
          <a:prstGeom prst="rect">
            <a:avLst/>
          </a:prstGeom>
        </p:spPr>
        <p:txBody>
          <a:bodyPr wrap="square">
            <a:spAutoFit/>
          </a:bodyPr>
          <a:lstStyle/>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endParaRPr lang="en-US" altLang="zh-CN" sz="825" dirty="0">
              <a:latin typeface="微软雅黑" pitchFamily="34" charset="-122"/>
              <a:ea typeface="微软雅黑" pitchFamily="34" charset="-122"/>
            </a:endParaRP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cxnSp>
        <p:nvCxnSpPr>
          <p:cNvPr id="14" name="肘形连接符 13"/>
          <p:cNvCxnSpPr>
            <a:stCxn id="10" idx="0"/>
            <a:endCxn id="15" idx="3"/>
          </p:cNvCxnSpPr>
          <p:nvPr/>
        </p:nvCxnSpPr>
        <p:spPr>
          <a:xfrm rot="5400000" flipH="1" flipV="1">
            <a:off x="4397451" y="1205241"/>
            <a:ext cx="887287" cy="1299446"/>
          </a:xfrm>
          <a:prstGeom prst="bentConnector4">
            <a:avLst>
              <a:gd name="adj1" fmla="val 22933"/>
              <a:gd name="adj2" fmla="val 117592"/>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343547" y="930996"/>
            <a:ext cx="2147270" cy="960648"/>
          </a:xfrm>
          <a:prstGeom prst="rect">
            <a:avLst/>
          </a:prstGeom>
        </p:spPr>
        <p:txBody>
          <a:bodyPr wrap="square">
            <a:spAutoFit/>
          </a:bodyPr>
          <a:lstStyle/>
          <a:p>
            <a:pPr algn="just">
              <a:lnSpc>
                <a:spcPct val="114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endParaRPr lang="en-US" altLang="zh-CN" sz="825" dirty="0">
              <a:latin typeface="微软雅黑" pitchFamily="34" charset="-122"/>
              <a:ea typeface="微软雅黑" pitchFamily="34" charset="-122"/>
            </a:endParaRPr>
          </a:p>
          <a:p>
            <a:pPr algn="just">
              <a:lnSpc>
                <a:spcPct val="114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cxnSp>
        <p:nvCxnSpPr>
          <p:cNvPr id="16" name="肘形连接符 15"/>
          <p:cNvCxnSpPr>
            <a:stCxn id="11" idx="4"/>
            <a:endCxn id="17" idx="1"/>
          </p:cNvCxnSpPr>
          <p:nvPr/>
        </p:nvCxnSpPr>
        <p:spPr>
          <a:xfrm rot="5400000">
            <a:off x="5504029" y="2901482"/>
            <a:ext cx="1242240" cy="632502"/>
          </a:xfrm>
          <a:prstGeom prst="bentConnector4">
            <a:avLst>
              <a:gd name="adj1" fmla="val 24842"/>
              <a:gd name="adj2" fmla="val 136142"/>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808898" y="3213810"/>
            <a:ext cx="2484276" cy="1250086"/>
          </a:xfrm>
          <a:prstGeom prst="rect">
            <a:avLst/>
          </a:prstGeom>
        </p:spPr>
        <p:txBody>
          <a:bodyPr wrap="square">
            <a:spAutoFit/>
          </a:bodyPr>
          <a:lstStyle/>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endParaRPr lang="en-US" altLang="zh-CN" sz="825" dirty="0">
              <a:latin typeface="微软雅黑" pitchFamily="34" charset="-122"/>
              <a:ea typeface="微软雅黑" pitchFamily="34" charset="-122"/>
            </a:endParaRP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endParaRPr lang="en-US" altLang="zh-CN" sz="825" dirty="0">
              <a:latin typeface="微软雅黑" pitchFamily="34" charset="-122"/>
              <a:ea typeface="微软雅黑" pitchFamily="34" charset="-122"/>
            </a:endParaRP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5239674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300" fill="hold"/>
                                        <p:tgtEl>
                                          <p:spTgt spid="9"/>
                                        </p:tgtEl>
                                        <p:attrNameLst>
                                          <p:attrName>ppt_w</p:attrName>
                                        </p:attrNameLst>
                                      </p:cBhvr>
                                      <p:tavLst>
                                        <p:tav tm="0">
                                          <p:val>
                                            <p:fltVal val="0"/>
                                          </p:val>
                                        </p:tav>
                                        <p:tav tm="100000">
                                          <p:val>
                                            <p:strVal val="#ppt_w"/>
                                          </p:val>
                                        </p:tav>
                                      </p:tavLst>
                                    </p:anim>
                                    <p:anim calcmode="lin" valueType="num">
                                      <p:cBhvr>
                                        <p:cTn id="16" dur="300" fill="hold"/>
                                        <p:tgtEl>
                                          <p:spTgt spid="9"/>
                                        </p:tgtEl>
                                        <p:attrNameLst>
                                          <p:attrName>ppt_h</p:attrName>
                                        </p:attrNameLst>
                                      </p:cBhvr>
                                      <p:tavLst>
                                        <p:tav tm="0">
                                          <p:val>
                                            <p:fltVal val="0"/>
                                          </p:val>
                                        </p:tav>
                                        <p:tav tm="100000">
                                          <p:val>
                                            <p:strVal val="#ppt_h"/>
                                          </p:val>
                                        </p:tav>
                                      </p:tavLst>
                                    </p:anim>
                                  </p:childTnLst>
                                </p:cTn>
                              </p:par>
                              <p:par>
                                <p:cTn id="17" presetID="6" presetClass="emph" presetSubtype="0" autoRev="1" fill="hold" grpId="1" nodeType="withEffect">
                                  <p:stCondLst>
                                    <p:cond delay="250"/>
                                  </p:stCondLst>
                                  <p:childTnLst>
                                    <p:animScale>
                                      <p:cBhvr>
                                        <p:cTn id="18" dur="200" fill="hold"/>
                                        <p:tgtEl>
                                          <p:spTgt spid="9"/>
                                        </p:tgtEl>
                                      </p:cBhvr>
                                      <p:by x="110000" y="110000"/>
                                    </p:animScale>
                                  </p:childTnLst>
                                </p:cTn>
                              </p:par>
                            </p:childTnLst>
                          </p:cTn>
                        </p:par>
                        <p:par>
                          <p:cTn id="19" fill="hold">
                            <p:stCondLst>
                              <p:cond delay="1650"/>
                            </p:stCondLst>
                            <p:childTnLst>
                              <p:par>
                                <p:cTn id="20" presetID="2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300" fill="hold"/>
                                        <p:tgtEl>
                                          <p:spTgt spid="10"/>
                                        </p:tgtEl>
                                        <p:attrNameLst>
                                          <p:attrName>ppt_w</p:attrName>
                                        </p:attrNameLst>
                                      </p:cBhvr>
                                      <p:tavLst>
                                        <p:tav tm="0">
                                          <p:val>
                                            <p:fltVal val="0"/>
                                          </p:val>
                                        </p:tav>
                                        <p:tav tm="100000">
                                          <p:val>
                                            <p:strVal val="#ppt_w"/>
                                          </p:val>
                                        </p:tav>
                                      </p:tavLst>
                                    </p:anim>
                                    <p:anim calcmode="lin" valueType="num">
                                      <p:cBhvr>
                                        <p:cTn id="23" dur="300" fill="hold"/>
                                        <p:tgtEl>
                                          <p:spTgt spid="10"/>
                                        </p:tgtEl>
                                        <p:attrNameLst>
                                          <p:attrName>ppt_h</p:attrName>
                                        </p:attrNameLst>
                                      </p:cBhvr>
                                      <p:tavLst>
                                        <p:tav tm="0">
                                          <p:val>
                                            <p:fltVal val="0"/>
                                          </p:val>
                                        </p:tav>
                                        <p:tav tm="100000">
                                          <p:val>
                                            <p:strVal val="#ppt_h"/>
                                          </p:val>
                                        </p:tav>
                                      </p:tavLst>
                                    </p:anim>
                                  </p:childTnLst>
                                </p:cTn>
                              </p:par>
                              <p:par>
                                <p:cTn id="24" presetID="6" presetClass="emph" presetSubtype="0" autoRev="1" fill="hold" grpId="1" nodeType="withEffect">
                                  <p:stCondLst>
                                    <p:cond delay="250"/>
                                  </p:stCondLst>
                                  <p:childTnLst>
                                    <p:animScale>
                                      <p:cBhvr>
                                        <p:cTn id="25" dur="200" fill="hold"/>
                                        <p:tgtEl>
                                          <p:spTgt spid="10"/>
                                        </p:tgtEl>
                                      </p:cBhvr>
                                      <p:by x="110000" y="110000"/>
                                    </p:animScale>
                                  </p:childTnLst>
                                </p:cTn>
                              </p:par>
                            </p:childTnLst>
                          </p:cTn>
                        </p:par>
                        <p:par>
                          <p:cTn id="26" fill="hold">
                            <p:stCondLst>
                              <p:cond delay="2300"/>
                            </p:stCondLst>
                            <p:childTnLst>
                              <p:par>
                                <p:cTn id="27" presetID="2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ppt_w</p:attrName>
                                        </p:attrNameLst>
                                      </p:cBhvr>
                                      <p:tavLst>
                                        <p:tav tm="0">
                                          <p:val>
                                            <p:fltVal val="0"/>
                                          </p:val>
                                        </p:tav>
                                        <p:tav tm="100000">
                                          <p:val>
                                            <p:strVal val="#ppt_w"/>
                                          </p:val>
                                        </p:tav>
                                      </p:tavLst>
                                    </p:anim>
                                    <p:anim calcmode="lin" valueType="num">
                                      <p:cBhvr>
                                        <p:cTn id="30" dur="300" fill="hold"/>
                                        <p:tgtEl>
                                          <p:spTgt spid="11"/>
                                        </p:tgtEl>
                                        <p:attrNameLst>
                                          <p:attrName>ppt_h</p:attrName>
                                        </p:attrNameLst>
                                      </p:cBhvr>
                                      <p:tavLst>
                                        <p:tav tm="0">
                                          <p:val>
                                            <p:fltVal val="0"/>
                                          </p:val>
                                        </p:tav>
                                        <p:tav tm="100000">
                                          <p:val>
                                            <p:strVal val="#ppt_h"/>
                                          </p:val>
                                        </p:tav>
                                      </p:tavLst>
                                    </p:anim>
                                  </p:childTnLst>
                                </p:cTn>
                              </p:par>
                              <p:par>
                                <p:cTn id="31" presetID="6" presetClass="emph" presetSubtype="0" autoRev="1" fill="hold" grpId="1" nodeType="withEffect">
                                  <p:stCondLst>
                                    <p:cond delay="250"/>
                                  </p:stCondLst>
                                  <p:childTnLst>
                                    <p:animScale>
                                      <p:cBhvr>
                                        <p:cTn id="32" dur="200" fill="hold"/>
                                        <p:tgtEl>
                                          <p:spTgt spid="11"/>
                                        </p:tgtEl>
                                      </p:cBhvr>
                                      <p:by x="110000" y="110000"/>
                                    </p:animScale>
                                  </p:childTnLst>
                                </p:cTn>
                              </p:par>
                            </p:childTnLst>
                          </p:cTn>
                        </p:par>
                        <p:par>
                          <p:cTn id="33" fill="hold">
                            <p:stCondLst>
                              <p:cond delay="2950"/>
                            </p:stCondLst>
                            <p:childTnLst>
                              <p:par>
                                <p:cTn id="34" presetID="22" presetClass="entr" presetSubtype="4"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par>
                          <p:cTn id="37" fill="hold">
                            <p:stCondLst>
                              <p:cond delay="3450"/>
                            </p:stCondLst>
                            <p:childTnLst>
                              <p:par>
                                <p:cTn id="38" presetID="23" presetClass="entr" presetSubtype="272"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strVal val="2/3*#ppt_w"/>
                                          </p:val>
                                        </p:tav>
                                        <p:tav tm="100000">
                                          <p:val>
                                            <p:strVal val="#ppt_w"/>
                                          </p:val>
                                        </p:tav>
                                      </p:tavLst>
                                    </p:anim>
                                    <p:anim calcmode="lin" valueType="num">
                                      <p:cBhvr>
                                        <p:cTn id="41" dur="500" fill="hold"/>
                                        <p:tgtEl>
                                          <p:spTgt spid="13"/>
                                        </p:tgtEl>
                                        <p:attrNameLst>
                                          <p:attrName>ppt_h</p:attrName>
                                        </p:attrNameLst>
                                      </p:cBhvr>
                                      <p:tavLst>
                                        <p:tav tm="0">
                                          <p:val>
                                            <p:strVal val="2/3*#ppt_h"/>
                                          </p:val>
                                        </p:tav>
                                        <p:tav tm="100000">
                                          <p:val>
                                            <p:strVal val="#ppt_h"/>
                                          </p:val>
                                        </p:tav>
                                      </p:tavLst>
                                    </p:anim>
                                  </p:childTnLst>
                                </p:cTn>
                              </p:par>
                            </p:childTnLst>
                          </p:cTn>
                        </p:par>
                        <p:par>
                          <p:cTn id="42" fill="hold">
                            <p:stCondLst>
                              <p:cond delay="3950"/>
                            </p:stCondLst>
                            <p:childTnLst>
                              <p:par>
                                <p:cTn id="43" presetID="2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childTnLst>
                          </p:cTn>
                        </p:par>
                        <p:par>
                          <p:cTn id="46" fill="hold">
                            <p:stCondLst>
                              <p:cond delay="4450"/>
                            </p:stCondLst>
                            <p:childTnLst>
                              <p:par>
                                <p:cTn id="47" presetID="23" presetClass="entr" presetSubtype="272"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strVal val="2/3*#ppt_w"/>
                                          </p:val>
                                        </p:tav>
                                        <p:tav tm="100000">
                                          <p:val>
                                            <p:strVal val="#ppt_w"/>
                                          </p:val>
                                        </p:tav>
                                      </p:tavLst>
                                    </p:anim>
                                    <p:anim calcmode="lin" valueType="num">
                                      <p:cBhvr>
                                        <p:cTn id="50" dur="500" fill="hold"/>
                                        <p:tgtEl>
                                          <p:spTgt spid="15"/>
                                        </p:tgtEl>
                                        <p:attrNameLst>
                                          <p:attrName>ppt_h</p:attrName>
                                        </p:attrNameLst>
                                      </p:cBhvr>
                                      <p:tavLst>
                                        <p:tav tm="0">
                                          <p:val>
                                            <p:strVal val="2/3*#ppt_h"/>
                                          </p:val>
                                        </p:tav>
                                        <p:tav tm="100000">
                                          <p:val>
                                            <p:strVal val="#ppt_h"/>
                                          </p:val>
                                        </p:tav>
                                      </p:tavLst>
                                    </p:anim>
                                  </p:childTnLst>
                                </p:cTn>
                              </p:par>
                            </p:childTnLst>
                          </p:cTn>
                        </p:par>
                        <p:par>
                          <p:cTn id="51" fill="hold">
                            <p:stCondLst>
                              <p:cond delay="4950"/>
                            </p:stCondLst>
                            <p:childTnLst>
                              <p:par>
                                <p:cTn id="52" presetID="22" presetClass="entr" presetSubtype="1"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par>
                          <p:cTn id="55" fill="hold">
                            <p:stCondLst>
                              <p:cond delay="5450"/>
                            </p:stCondLst>
                            <p:childTnLst>
                              <p:par>
                                <p:cTn id="56" presetID="23" presetClass="entr" presetSubtype="272"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strVal val="2/3*#ppt_w"/>
                                          </p:val>
                                        </p:tav>
                                        <p:tav tm="100000">
                                          <p:val>
                                            <p:strVal val="#ppt_w"/>
                                          </p:val>
                                        </p:tav>
                                      </p:tavLst>
                                    </p:anim>
                                    <p:anim calcmode="lin" valueType="num">
                                      <p:cBhvr>
                                        <p:cTn id="59" dur="500" fill="hold"/>
                                        <p:tgtEl>
                                          <p:spTgt spid="17"/>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9" grpId="1" animBg="1"/>
      <p:bldP spid="10" grpId="0" animBg="1"/>
      <p:bldP spid="10" grpId="1" animBg="1"/>
      <p:bldP spid="11" grpId="0" animBg="1"/>
      <p:bldP spid="11" grpId="1" animBg="1"/>
      <p:bldP spid="13" grpId="0"/>
      <p:bldP spid="15"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TextBox 34"/>
          <p:cNvSpPr txBox="1"/>
          <p:nvPr/>
        </p:nvSpPr>
        <p:spPr>
          <a:xfrm>
            <a:off x="699208" y="1088378"/>
            <a:ext cx="7668852" cy="663643"/>
          </a:xfrm>
          <a:prstGeom prst="rect">
            <a:avLst/>
          </a:prstGeom>
          <a:noFill/>
        </p:spPr>
        <p:txBody>
          <a:bodyPr wrap="square" rtlCol="0">
            <a:spAutoFit/>
          </a:bodyPr>
          <a:lstStyle/>
          <a:p>
            <a:pPr>
              <a:lnSpc>
                <a:spcPct val="15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9" name="Freeform 6"/>
          <p:cNvSpPr>
            <a:spLocks/>
          </p:cNvSpPr>
          <p:nvPr/>
        </p:nvSpPr>
        <p:spPr bwMode="auto">
          <a:xfrm>
            <a:off x="2168312" y="2224111"/>
            <a:ext cx="1015584" cy="1013552"/>
          </a:xfrm>
          <a:custGeom>
            <a:avLst/>
            <a:gdLst>
              <a:gd name="T0" fmla="*/ 635 w 635"/>
              <a:gd name="T1" fmla="*/ 345 h 634"/>
              <a:gd name="T2" fmla="*/ 600 w 635"/>
              <a:gd name="T3" fmla="*/ 283 h 634"/>
              <a:gd name="T4" fmla="*/ 553 w 635"/>
              <a:gd name="T5" fmla="*/ 220 h 634"/>
              <a:gd name="T6" fmla="*/ 606 w 635"/>
              <a:gd name="T7" fmla="*/ 184 h 634"/>
              <a:gd name="T8" fmla="*/ 544 w 635"/>
              <a:gd name="T9" fmla="*/ 146 h 634"/>
              <a:gd name="T10" fmla="*/ 473 w 635"/>
              <a:gd name="T11" fmla="*/ 116 h 634"/>
              <a:gd name="T12" fmla="*/ 501 w 635"/>
              <a:gd name="T13" fmla="*/ 57 h 634"/>
              <a:gd name="T14" fmla="*/ 430 w 635"/>
              <a:gd name="T15" fmla="*/ 56 h 634"/>
              <a:gd name="T16" fmla="*/ 351 w 635"/>
              <a:gd name="T17" fmla="*/ 65 h 634"/>
              <a:gd name="T18" fmla="*/ 345 w 635"/>
              <a:gd name="T19" fmla="*/ 0 h 634"/>
              <a:gd name="T20" fmla="*/ 284 w 635"/>
              <a:gd name="T21" fmla="*/ 35 h 634"/>
              <a:gd name="T22" fmla="*/ 220 w 635"/>
              <a:gd name="T23" fmla="*/ 82 h 634"/>
              <a:gd name="T24" fmla="*/ 184 w 635"/>
              <a:gd name="T25" fmla="*/ 29 h 634"/>
              <a:gd name="T26" fmla="*/ 148 w 635"/>
              <a:gd name="T27" fmla="*/ 91 h 634"/>
              <a:gd name="T28" fmla="*/ 116 w 635"/>
              <a:gd name="T29" fmla="*/ 161 h 634"/>
              <a:gd name="T30" fmla="*/ 58 w 635"/>
              <a:gd name="T31" fmla="*/ 134 h 634"/>
              <a:gd name="T32" fmla="*/ 56 w 635"/>
              <a:gd name="T33" fmla="*/ 205 h 634"/>
              <a:gd name="T34" fmla="*/ 65 w 635"/>
              <a:gd name="T35" fmla="*/ 283 h 634"/>
              <a:gd name="T36" fmla="*/ 0 w 635"/>
              <a:gd name="T37" fmla="*/ 289 h 634"/>
              <a:gd name="T38" fmla="*/ 36 w 635"/>
              <a:gd name="T39" fmla="*/ 351 h 634"/>
              <a:gd name="T40" fmla="*/ 82 w 635"/>
              <a:gd name="T41" fmla="*/ 413 h 634"/>
              <a:gd name="T42" fmla="*/ 29 w 635"/>
              <a:gd name="T43" fmla="*/ 450 h 634"/>
              <a:gd name="T44" fmla="*/ 91 w 635"/>
              <a:gd name="T45" fmla="*/ 487 h 634"/>
              <a:gd name="T46" fmla="*/ 162 w 635"/>
              <a:gd name="T47" fmla="*/ 518 h 634"/>
              <a:gd name="T48" fmla="*/ 134 w 635"/>
              <a:gd name="T49" fmla="*/ 577 h 634"/>
              <a:gd name="T50" fmla="*/ 207 w 635"/>
              <a:gd name="T51" fmla="*/ 578 h 634"/>
              <a:gd name="T52" fmla="*/ 284 w 635"/>
              <a:gd name="T53" fmla="*/ 569 h 634"/>
              <a:gd name="T54" fmla="*/ 290 w 635"/>
              <a:gd name="T55" fmla="*/ 634 h 634"/>
              <a:gd name="T56" fmla="*/ 351 w 635"/>
              <a:gd name="T57" fmla="*/ 598 h 634"/>
              <a:gd name="T58" fmla="*/ 415 w 635"/>
              <a:gd name="T59" fmla="*/ 553 h 634"/>
              <a:gd name="T60" fmla="*/ 451 w 635"/>
              <a:gd name="T61" fmla="*/ 605 h 634"/>
              <a:gd name="T62" fmla="*/ 489 w 635"/>
              <a:gd name="T63" fmla="*/ 544 h 634"/>
              <a:gd name="T64" fmla="*/ 519 w 635"/>
              <a:gd name="T65" fmla="*/ 473 h 634"/>
              <a:gd name="T66" fmla="*/ 577 w 635"/>
              <a:gd name="T67" fmla="*/ 500 h 634"/>
              <a:gd name="T68" fmla="*/ 579 w 635"/>
              <a:gd name="T69" fmla="*/ 428 h 634"/>
              <a:gd name="T70" fmla="*/ 570 w 635"/>
              <a:gd name="T71" fmla="*/ 351 h 634"/>
              <a:gd name="T72" fmla="*/ 600 w 635"/>
              <a:gd name="T73" fmla="*/ 35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5" h="634">
                <a:moveTo>
                  <a:pt x="600" y="351"/>
                </a:moveTo>
                <a:cubicBezTo>
                  <a:pt x="635" y="345"/>
                  <a:pt x="635" y="345"/>
                  <a:pt x="635" y="345"/>
                </a:cubicBezTo>
                <a:cubicBezTo>
                  <a:pt x="635" y="289"/>
                  <a:pt x="635" y="289"/>
                  <a:pt x="635" y="289"/>
                </a:cubicBezTo>
                <a:cubicBezTo>
                  <a:pt x="600" y="283"/>
                  <a:pt x="600" y="283"/>
                  <a:pt x="600" y="283"/>
                </a:cubicBezTo>
                <a:cubicBezTo>
                  <a:pt x="570" y="283"/>
                  <a:pt x="570" y="283"/>
                  <a:pt x="570" y="283"/>
                </a:cubicBezTo>
                <a:cubicBezTo>
                  <a:pt x="567" y="261"/>
                  <a:pt x="561" y="240"/>
                  <a:pt x="553" y="220"/>
                </a:cubicBezTo>
                <a:cubicBezTo>
                  <a:pt x="579" y="205"/>
                  <a:pt x="579" y="205"/>
                  <a:pt x="579" y="205"/>
                </a:cubicBezTo>
                <a:cubicBezTo>
                  <a:pt x="606" y="184"/>
                  <a:pt x="606" y="184"/>
                  <a:pt x="606" y="184"/>
                </a:cubicBezTo>
                <a:cubicBezTo>
                  <a:pt x="577" y="134"/>
                  <a:pt x="577" y="134"/>
                  <a:pt x="577" y="134"/>
                </a:cubicBezTo>
                <a:cubicBezTo>
                  <a:pt x="544" y="146"/>
                  <a:pt x="544" y="146"/>
                  <a:pt x="544" y="146"/>
                </a:cubicBezTo>
                <a:cubicBezTo>
                  <a:pt x="519" y="161"/>
                  <a:pt x="519" y="161"/>
                  <a:pt x="519" y="161"/>
                </a:cubicBezTo>
                <a:cubicBezTo>
                  <a:pt x="507" y="145"/>
                  <a:pt x="490" y="128"/>
                  <a:pt x="473" y="116"/>
                </a:cubicBezTo>
                <a:cubicBezTo>
                  <a:pt x="489" y="91"/>
                  <a:pt x="489" y="91"/>
                  <a:pt x="489" y="91"/>
                </a:cubicBezTo>
                <a:cubicBezTo>
                  <a:pt x="501" y="57"/>
                  <a:pt x="501" y="57"/>
                  <a:pt x="501" y="57"/>
                </a:cubicBezTo>
                <a:cubicBezTo>
                  <a:pt x="451" y="29"/>
                  <a:pt x="451" y="29"/>
                  <a:pt x="451" y="29"/>
                </a:cubicBezTo>
                <a:cubicBezTo>
                  <a:pt x="430" y="56"/>
                  <a:pt x="430" y="56"/>
                  <a:pt x="430" y="56"/>
                </a:cubicBezTo>
                <a:cubicBezTo>
                  <a:pt x="415" y="82"/>
                  <a:pt x="415" y="82"/>
                  <a:pt x="415" y="82"/>
                </a:cubicBezTo>
                <a:cubicBezTo>
                  <a:pt x="395" y="74"/>
                  <a:pt x="374" y="68"/>
                  <a:pt x="351" y="65"/>
                </a:cubicBezTo>
                <a:cubicBezTo>
                  <a:pt x="351" y="35"/>
                  <a:pt x="351" y="35"/>
                  <a:pt x="351" y="35"/>
                </a:cubicBezTo>
                <a:cubicBezTo>
                  <a:pt x="345" y="0"/>
                  <a:pt x="345" y="0"/>
                  <a:pt x="345" y="0"/>
                </a:cubicBezTo>
                <a:cubicBezTo>
                  <a:pt x="290" y="0"/>
                  <a:pt x="290" y="0"/>
                  <a:pt x="290" y="0"/>
                </a:cubicBezTo>
                <a:cubicBezTo>
                  <a:pt x="284" y="35"/>
                  <a:pt x="284" y="35"/>
                  <a:pt x="284" y="35"/>
                </a:cubicBezTo>
                <a:cubicBezTo>
                  <a:pt x="284" y="65"/>
                  <a:pt x="284" y="65"/>
                  <a:pt x="284" y="65"/>
                </a:cubicBezTo>
                <a:cubicBezTo>
                  <a:pt x="261" y="68"/>
                  <a:pt x="241" y="74"/>
                  <a:pt x="220" y="82"/>
                </a:cubicBezTo>
                <a:cubicBezTo>
                  <a:pt x="207" y="56"/>
                  <a:pt x="207" y="56"/>
                  <a:pt x="207" y="56"/>
                </a:cubicBezTo>
                <a:cubicBezTo>
                  <a:pt x="184" y="29"/>
                  <a:pt x="184" y="29"/>
                  <a:pt x="184" y="29"/>
                </a:cubicBezTo>
                <a:cubicBezTo>
                  <a:pt x="134" y="57"/>
                  <a:pt x="134" y="57"/>
                  <a:pt x="134" y="57"/>
                </a:cubicBezTo>
                <a:cubicBezTo>
                  <a:pt x="148" y="91"/>
                  <a:pt x="148" y="91"/>
                  <a:pt x="148" y="91"/>
                </a:cubicBezTo>
                <a:cubicBezTo>
                  <a:pt x="162" y="116"/>
                  <a:pt x="162" y="116"/>
                  <a:pt x="162" y="116"/>
                </a:cubicBezTo>
                <a:cubicBezTo>
                  <a:pt x="145" y="128"/>
                  <a:pt x="130" y="145"/>
                  <a:pt x="116" y="161"/>
                </a:cubicBezTo>
                <a:cubicBezTo>
                  <a:pt x="91" y="146"/>
                  <a:pt x="91" y="146"/>
                  <a:pt x="91" y="146"/>
                </a:cubicBezTo>
                <a:cubicBezTo>
                  <a:pt x="58" y="134"/>
                  <a:pt x="58" y="134"/>
                  <a:pt x="58" y="134"/>
                </a:cubicBezTo>
                <a:cubicBezTo>
                  <a:pt x="29" y="184"/>
                  <a:pt x="29" y="184"/>
                  <a:pt x="29" y="184"/>
                </a:cubicBezTo>
                <a:cubicBezTo>
                  <a:pt x="56" y="205"/>
                  <a:pt x="56" y="205"/>
                  <a:pt x="56" y="205"/>
                </a:cubicBezTo>
                <a:cubicBezTo>
                  <a:pt x="82" y="220"/>
                  <a:pt x="82" y="220"/>
                  <a:pt x="82" y="220"/>
                </a:cubicBezTo>
                <a:cubicBezTo>
                  <a:pt x="74" y="240"/>
                  <a:pt x="68" y="261"/>
                  <a:pt x="65" y="283"/>
                </a:cubicBezTo>
                <a:cubicBezTo>
                  <a:pt x="36" y="283"/>
                  <a:pt x="36" y="283"/>
                  <a:pt x="36" y="283"/>
                </a:cubicBezTo>
                <a:cubicBezTo>
                  <a:pt x="0" y="289"/>
                  <a:pt x="0" y="289"/>
                  <a:pt x="0" y="289"/>
                </a:cubicBezTo>
                <a:cubicBezTo>
                  <a:pt x="0" y="345"/>
                  <a:pt x="0" y="345"/>
                  <a:pt x="0" y="345"/>
                </a:cubicBezTo>
                <a:cubicBezTo>
                  <a:pt x="36" y="351"/>
                  <a:pt x="36" y="351"/>
                  <a:pt x="36" y="351"/>
                </a:cubicBezTo>
                <a:cubicBezTo>
                  <a:pt x="65" y="351"/>
                  <a:pt x="65" y="351"/>
                  <a:pt x="65" y="351"/>
                </a:cubicBezTo>
                <a:cubicBezTo>
                  <a:pt x="68" y="372"/>
                  <a:pt x="74" y="393"/>
                  <a:pt x="82" y="413"/>
                </a:cubicBezTo>
                <a:cubicBezTo>
                  <a:pt x="56" y="428"/>
                  <a:pt x="56" y="428"/>
                  <a:pt x="56" y="428"/>
                </a:cubicBezTo>
                <a:cubicBezTo>
                  <a:pt x="29" y="450"/>
                  <a:pt x="29" y="450"/>
                  <a:pt x="29" y="450"/>
                </a:cubicBezTo>
                <a:cubicBezTo>
                  <a:pt x="58" y="500"/>
                  <a:pt x="58" y="500"/>
                  <a:pt x="58" y="500"/>
                </a:cubicBezTo>
                <a:cubicBezTo>
                  <a:pt x="91" y="487"/>
                  <a:pt x="91" y="487"/>
                  <a:pt x="91" y="487"/>
                </a:cubicBezTo>
                <a:cubicBezTo>
                  <a:pt x="116" y="473"/>
                  <a:pt x="116" y="473"/>
                  <a:pt x="116" y="473"/>
                </a:cubicBezTo>
                <a:cubicBezTo>
                  <a:pt x="130" y="490"/>
                  <a:pt x="145" y="505"/>
                  <a:pt x="162" y="518"/>
                </a:cubicBezTo>
                <a:cubicBezTo>
                  <a:pt x="148" y="544"/>
                  <a:pt x="148" y="544"/>
                  <a:pt x="148" y="544"/>
                </a:cubicBezTo>
                <a:cubicBezTo>
                  <a:pt x="134" y="577"/>
                  <a:pt x="134" y="577"/>
                  <a:pt x="134" y="577"/>
                </a:cubicBezTo>
                <a:cubicBezTo>
                  <a:pt x="184" y="605"/>
                  <a:pt x="184" y="605"/>
                  <a:pt x="184" y="605"/>
                </a:cubicBezTo>
                <a:cubicBezTo>
                  <a:pt x="207" y="578"/>
                  <a:pt x="207" y="578"/>
                  <a:pt x="207" y="578"/>
                </a:cubicBezTo>
                <a:cubicBezTo>
                  <a:pt x="220" y="553"/>
                  <a:pt x="220" y="553"/>
                  <a:pt x="220" y="553"/>
                </a:cubicBezTo>
                <a:cubicBezTo>
                  <a:pt x="241" y="560"/>
                  <a:pt x="261" y="566"/>
                  <a:pt x="284" y="569"/>
                </a:cubicBezTo>
                <a:cubicBezTo>
                  <a:pt x="284" y="598"/>
                  <a:pt x="284" y="598"/>
                  <a:pt x="284" y="598"/>
                </a:cubicBezTo>
                <a:cubicBezTo>
                  <a:pt x="290" y="634"/>
                  <a:pt x="290" y="634"/>
                  <a:pt x="290" y="634"/>
                </a:cubicBezTo>
                <a:cubicBezTo>
                  <a:pt x="345" y="634"/>
                  <a:pt x="345" y="634"/>
                  <a:pt x="345" y="634"/>
                </a:cubicBezTo>
                <a:cubicBezTo>
                  <a:pt x="351" y="598"/>
                  <a:pt x="351" y="598"/>
                  <a:pt x="351" y="598"/>
                </a:cubicBezTo>
                <a:cubicBezTo>
                  <a:pt x="351" y="569"/>
                  <a:pt x="351" y="569"/>
                  <a:pt x="351" y="569"/>
                </a:cubicBezTo>
                <a:cubicBezTo>
                  <a:pt x="374" y="566"/>
                  <a:pt x="395" y="560"/>
                  <a:pt x="415" y="553"/>
                </a:cubicBezTo>
                <a:cubicBezTo>
                  <a:pt x="430" y="578"/>
                  <a:pt x="430" y="578"/>
                  <a:pt x="430" y="578"/>
                </a:cubicBezTo>
                <a:cubicBezTo>
                  <a:pt x="451" y="605"/>
                  <a:pt x="451" y="605"/>
                  <a:pt x="451" y="605"/>
                </a:cubicBezTo>
                <a:cubicBezTo>
                  <a:pt x="501" y="577"/>
                  <a:pt x="501" y="577"/>
                  <a:pt x="501" y="577"/>
                </a:cubicBezTo>
                <a:cubicBezTo>
                  <a:pt x="489" y="544"/>
                  <a:pt x="489" y="544"/>
                  <a:pt x="489" y="544"/>
                </a:cubicBezTo>
                <a:cubicBezTo>
                  <a:pt x="473" y="518"/>
                  <a:pt x="473" y="518"/>
                  <a:pt x="473" y="518"/>
                </a:cubicBezTo>
                <a:cubicBezTo>
                  <a:pt x="490" y="505"/>
                  <a:pt x="507" y="490"/>
                  <a:pt x="519" y="473"/>
                </a:cubicBezTo>
                <a:cubicBezTo>
                  <a:pt x="544" y="487"/>
                  <a:pt x="544" y="487"/>
                  <a:pt x="544" y="487"/>
                </a:cubicBezTo>
                <a:cubicBezTo>
                  <a:pt x="577" y="500"/>
                  <a:pt x="577" y="500"/>
                  <a:pt x="577" y="500"/>
                </a:cubicBezTo>
                <a:cubicBezTo>
                  <a:pt x="606" y="450"/>
                  <a:pt x="606" y="450"/>
                  <a:pt x="606" y="450"/>
                </a:cubicBezTo>
                <a:cubicBezTo>
                  <a:pt x="579" y="428"/>
                  <a:pt x="579" y="428"/>
                  <a:pt x="579" y="428"/>
                </a:cubicBezTo>
                <a:cubicBezTo>
                  <a:pt x="553" y="413"/>
                  <a:pt x="553" y="413"/>
                  <a:pt x="553" y="413"/>
                </a:cubicBezTo>
                <a:cubicBezTo>
                  <a:pt x="561" y="393"/>
                  <a:pt x="567" y="372"/>
                  <a:pt x="570" y="351"/>
                </a:cubicBezTo>
                <a:cubicBezTo>
                  <a:pt x="600" y="351"/>
                  <a:pt x="600" y="351"/>
                  <a:pt x="600" y="351"/>
                </a:cubicBezTo>
                <a:cubicBezTo>
                  <a:pt x="600" y="351"/>
                  <a:pt x="600" y="351"/>
                  <a:pt x="600" y="351"/>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0" name="Freeform 7"/>
          <p:cNvSpPr>
            <a:spLocks/>
          </p:cNvSpPr>
          <p:nvPr/>
        </p:nvSpPr>
        <p:spPr bwMode="auto">
          <a:xfrm>
            <a:off x="2814235" y="2868539"/>
            <a:ext cx="1274896" cy="1271511"/>
          </a:xfrm>
          <a:custGeom>
            <a:avLst/>
            <a:gdLst>
              <a:gd name="T0" fmla="*/ 797 w 797"/>
              <a:gd name="T1" fmla="*/ 426 h 795"/>
              <a:gd name="T2" fmla="*/ 762 w 797"/>
              <a:gd name="T3" fmla="*/ 363 h 795"/>
              <a:gd name="T4" fmla="*/ 721 w 797"/>
              <a:gd name="T5" fmla="*/ 301 h 795"/>
              <a:gd name="T6" fmla="*/ 777 w 797"/>
              <a:gd name="T7" fmla="*/ 271 h 795"/>
              <a:gd name="T8" fmla="*/ 721 w 797"/>
              <a:gd name="T9" fmla="*/ 227 h 795"/>
              <a:gd name="T10" fmla="*/ 660 w 797"/>
              <a:gd name="T11" fmla="*/ 185 h 795"/>
              <a:gd name="T12" fmla="*/ 700 w 797"/>
              <a:gd name="T13" fmla="*/ 135 h 795"/>
              <a:gd name="T14" fmla="*/ 633 w 797"/>
              <a:gd name="T15" fmla="*/ 116 h 795"/>
              <a:gd name="T16" fmla="*/ 559 w 797"/>
              <a:gd name="T17" fmla="*/ 100 h 795"/>
              <a:gd name="T18" fmla="*/ 577 w 797"/>
              <a:gd name="T19" fmla="*/ 40 h 795"/>
              <a:gd name="T20" fmla="*/ 506 w 797"/>
              <a:gd name="T21" fmla="*/ 48 h 795"/>
              <a:gd name="T22" fmla="*/ 434 w 797"/>
              <a:gd name="T23" fmla="*/ 63 h 795"/>
              <a:gd name="T24" fmla="*/ 428 w 797"/>
              <a:gd name="T25" fmla="*/ 0 h 795"/>
              <a:gd name="T26" fmla="*/ 365 w 797"/>
              <a:gd name="T27" fmla="*/ 34 h 795"/>
              <a:gd name="T28" fmla="*/ 303 w 797"/>
              <a:gd name="T29" fmla="*/ 75 h 795"/>
              <a:gd name="T30" fmla="*/ 273 w 797"/>
              <a:gd name="T31" fmla="*/ 19 h 795"/>
              <a:gd name="T32" fmla="*/ 229 w 797"/>
              <a:gd name="T33" fmla="*/ 75 h 795"/>
              <a:gd name="T34" fmla="*/ 187 w 797"/>
              <a:gd name="T35" fmla="*/ 137 h 795"/>
              <a:gd name="T36" fmla="*/ 137 w 797"/>
              <a:gd name="T37" fmla="*/ 96 h 795"/>
              <a:gd name="T38" fmla="*/ 118 w 797"/>
              <a:gd name="T39" fmla="*/ 164 h 795"/>
              <a:gd name="T40" fmla="*/ 103 w 797"/>
              <a:gd name="T41" fmla="*/ 238 h 795"/>
              <a:gd name="T42" fmla="*/ 42 w 797"/>
              <a:gd name="T43" fmla="*/ 218 h 795"/>
              <a:gd name="T44" fmla="*/ 50 w 797"/>
              <a:gd name="T45" fmla="*/ 290 h 795"/>
              <a:gd name="T46" fmla="*/ 63 w 797"/>
              <a:gd name="T47" fmla="*/ 363 h 795"/>
              <a:gd name="T48" fmla="*/ 0 w 797"/>
              <a:gd name="T49" fmla="*/ 369 h 795"/>
              <a:gd name="T50" fmla="*/ 36 w 797"/>
              <a:gd name="T51" fmla="*/ 432 h 795"/>
              <a:gd name="T52" fmla="*/ 77 w 797"/>
              <a:gd name="T53" fmla="*/ 494 h 795"/>
              <a:gd name="T54" fmla="*/ 20 w 797"/>
              <a:gd name="T55" fmla="*/ 524 h 795"/>
              <a:gd name="T56" fmla="*/ 77 w 797"/>
              <a:gd name="T57" fmla="*/ 567 h 795"/>
              <a:gd name="T58" fmla="*/ 139 w 797"/>
              <a:gd name="T59" fmla="*/ 610 h 795"/>
              <a:gd name="T60" fmla="*/ 98 w 797"/>
              <a:gd name="T61" fmla="*/ 659 h 795"/>
              <a:gd name="T62" fmla="*/ 166 w 797"/>
              <a:gd name="T63" fmla="*/ 679 h 795"/>
              <a:gd name="T64" fmla="*/ 240 w 797"/>
              <a:gd name="T65" fmla="*/ 694 h 795"/>
              <a:gd name="T66" fmla="*/ 220 w 797"/>
              <a:gd name="T67" fmla="*/ 754 h 795"/>
              <a:gd name="T68" fmla="*/ 291 w 797"/>
              <a:gd name="T69" fmla="*/ 747 h 795"/>
              <a:gd name="T70" fmla="*/ 365 w 797"/>
              <a:gd name="T71" fmla="*/ 731 h 795"/>
              <a:gd name="T72" fmla="*/ 371 w 797"/>
              <a:gd name="T73" fmla="*/ 795 h 795"/>
              <a:gd name="T74" fmla="*/ 434 w 797"/>
              <a:gd name="T75" fmla="*/ 760 h 795"/>
              <a:gd name="T76" fmla="*/ 495 w 797"/>
              <a:gd name="T77" fmla="*/ 719 h 795"/>
              <a:gd name="T78" fmla="*/ 526 w 797"/>
              <a:gd name="T79" fmla="*/ 777 h 795"/>
              <a:gd name="T80" fmla="*/ 569 w 797"/>
              <a:gd name="T81" fmla="*/ 719 h 795"/>
              <a:gd name="T82" fmla="*/ 611 w 797"/>
              <a:gd name="T83" fmla="*/ 658 h 795"/>
              <a:gd name="T84" fmla="*/ 661 w 797"/>
              <a:gd name="T85" fmla="*/ 698 h 795"/>
              <a:gd name="T86" fmla="*/ 681 w 797"/>
              <a:gd name="T87" fmla="*/ 631 h 795"/>
              <a:gd name="T88" fmla="*/ 696 w 797"/>
              <a:gd name="T89" fmla="*/ 557 h 795"/>
              <a:gd name="T90" fmla="*/ 756 w 797"/>
              <a:gd name="T91" fmla="*/ 576 h 795"/>
              <a:gd name="T92" fmla="*/ 747 w 797"/>
              <a:gd name="T93" fmla="*/ 504 h 795"/>
              <a:gd name="T94" fmla="*/ 733 w 797"/>
              <a:gd name="T95" fmla="*/ 432 h 795"/>
              <a:gd name="T96" fmla="*/ 762 w 797"/>
              <a:gd name="T97" fmla="*/ 43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7" h="795">
                <a:moveTo>
                  <a:pt x="762" y="432"/>
                </a:moveTo>
                <a:cubicBezTo>
                  <a:pt x="797" y="426"/>
                  <a:pt x="797" y="426"/>
                  <a:pt x="797" y="426"/>
                </a:cubicBezTo>
                <a:cubicBezTo>
                  <a:pt x="797" y="369"/>
                  <a:pt x="797" y="369"/>
                  <a:pt x="797" y="369"/>
                </a:cubicBezTo>
                <a:cubicBezTo>
                  <a:pt x="762" y="363"/>
                  <a:pt x="762" y="363"/>
                  <a:pt x="762" y="363"/>
                </a:cubicBezTo>
                <a:cubicBezTo>
                  <a:pt x="733" y="363"/>
                  <a:pt x="733" y="363"/>
                  <a:pt x="733" y="363"/>
                </a:cubicBezTo>
                <a:cubicBezTo>
                  <a:pt x="732" y="341"/>
                  <a:pt x="727" y="320"/>
                  <a:pt x="721" y="301"/>
                </a:cubicBezTo>
                <a:cubicBezTo>
                  <a:pt x="747" y="290"/>
                  <a:pt x="747" y="290"/>
                  <a:pt x="747" y="290"/>
                </a:cubicBezTo>
                <a:cubicBezTo>
                  <a:pt x="777" y="271"/>
                  <a:pt x="777" y="271"/>
                  <a:pt x="777" y="271"/>
                </a:cubicBezTo>
                <a:cubicBezTo>
                  <a:pt x="756" y="218"/>
                  <a:pt x="756" y="218"/>
                  <a:pt x="756" y="218"/>
                </a:cubicBezTo>
                <a:cubicBezTo>
                  <a:pt x="721" y="227"/>
                  <a:pt x="721" y="227"/>
                  <a:pt x="721" y="227"/>
                </a:cubicBezTo>
                <a:cubicBezTo>
                  <a:pt x="696" y="238"/>
                  <a:pt x="696" y="238"/>
                  <a:pt x="696" y="238"/>
                </a:cubicBezTo>
                <a:cubicBezTo>
                  <a:pt x="685" y="218"/>
                  <a:pt x="673" y="201"/>
                  <a:pt x="660" y="185"/>
                </a:cubicBezTo>
                <a:cubicBezTo>
                  <a:pt x="681" y="164"/>
                  <a:pt x="681" y="164"/>
                  <a:pt x="681" y="164"/>
                </a:cubicBezTo>
                <a:cubicBezTo>
                  <a:pt x="700" y="135"/>
                  <a:pt x="700" y="135"/>
                  <a:pt x="700" y="135"/>
                </a:cubicBezTo>
                <a:cubicBezTo>
                  <a:pt x="661" y="96"/>
                  <a:pt x="661" y="96"/>
                  <a:pt x="661" y="96"/>
                </a:cubicBezTo>
                <a:cubicBezTo>
                  <a:pt x="633" y="116"/>
                  <a:pt x="633" y="116"/>
                  <a:pt x="633" y="116"/>
                </a:cubicBezTo>
                <a:cubicBezTo>
                  <a:pt x="611" y="137"/>
                  <a:pt x="611" y="137"/>
                  <a:pt x="611" y="137"/>
                </a:cubicBezTo>
                <a:cubicBezTo>
                  <a:pt x="595" y="123"/>
                  <a:pt x="577" y="111"/>
                  <a:pt x="559" y="100"/>
                </a:cubicBezTo>
                <a:cubicBezTo>
                  <a:pt x="569" y="75"/>
                  <a:pt x="569" y="75"/>
                  <a:pt x="569" y="75"/>
                </a:cubicBezTo>
                <a:cubicBezTo>
                  <a:pt x="577" y="40"/>
                  <a:pt x="577" y="40"/>
                  <a:pt x="577" y="40"/>
                </a:cubicBezTo>
                <a:cubicBezTo>
                  <a:pt x="526" y="19"/>
                  <a:pt x="526" y="19"/>
                  <a:pt x="526" y="19"/>
                </a:cubicBezTo>
                <a:cubicBezTo>
                  <a:pt x="506" y="48"/>
                  <a:pt x="506" y="48"/>
                  <a:pt x="506" y="48"/>
                </a:cubicBezTo>
                <a:cubicBezTo>
                  <a:pt x="495" y="75"/>
                  <a:pt x="495" y="75"/>
                  <a:pt x="495" y="75"/>
                </a:cubicBezTo>
                <a:cubicBezTo>
                  <a:pt x="476" y="69"/>
                  <a:pt x="455" y="64"/>
                  <a:pt x="434" y="63"/>
                </a:cubicBezTo>
                <a:cubicBezTo>
                  <a:pt x="434" y="34"/>
                  <a:pt x="434" y="34"/>
                  <a:pt x="434" y="34"/>
                </a:cubicBezTo>
                <a:cubicBezTo>
                  <a:pt x="428" y="0"/>
                  <a:pt x="428" y="0"/>
                  <a:pt x="428" y="0"/>
                </a:cubicBezTo>
                <a:cubicBezTo>
                  <a:pt x="371" y="0"/>
                  <a:pt x="371" y="0"/>
                  <a:pt x="371" y="0"/>
                </a:cubicBezTo>
                <a:cubicBezTo>
                  <a:pt x="365" y="34"/>
                  <a:pt x="365" y="34"/>
                  <a:pt x="365" y="34"/>
                </a:cubicBezTo>
                <a:cubicBezTo>
                  <a:pt x="365" y="63"/>
                  <a:pt x="365" y="63"/>
                  <a:pt x="365" y="63"/>
                </a:cubicBezTo>
                <a:cubicBezTo>
                  <a:pt x="343" y="64"/>
                  <a:pt x="322" y="69"/>
                  <a:pt x="303" y="75"/>
                </a:cubicBezTo>
                <a:cubicBezTo>
                  <a:pt x="291" y="48"/>
                  <a:pt x="291" y="48"/>
                  <a:pt x="291" y="48"/>
                </a:cubicBezTo>
                <a:cubicBezTo>
                  <a:pt x="273" y="19"/>
                  <a:pt x="273" y="19"/>
                  <a:pt x="273" y="19"/>
                </a:cubicBezTo>
                <a:cubicBezTo>
                  <a:pt x="220" y="40"/>
                  <a:pt x="220" y="40"/>
                  <a:pt x="220" y="40"/>
                </a:cubicBezTo>
                <a:cubicBezTo>
                  <a:pt x="229" y="75"/>
                  <a:pt x="229" y="75"/>
                  <a:pt x="229" y="75"/>
                </a:cubicBezTo>
                <a:cubicBezTo>
                  <a:pt x="240" y="100"/>
                  <a:pt x="240" y="100"/>
                  <a:pt x="240" y="100"/>
                </a:cubicBezTo>
                <a:cubicBezTo>
                  <a:pt x="220" y="111"/>
                  <a:pt x="203" y="123"/>
                  <a:pt x="187" y="137"/>
                </a:cubicBezTo>
                <a:cubicBezTo>
                  <a:pt x="166" y="116"/>
                  <a:pt x="166" y="116"/>
                  <a:pt x="166" y="116"/>
                </a:cubicBezTo>
                <a:cubicBezTo>
                  <a:pt x="137" y="96"/>
                  <a:pt x="137" y="96"/>
                  <a:pt x="137" y="96"/>
                </a:cubicBezTo>
                <a:cubicBezTo>
                  <a:pt x="98" y="135"/>
                  <a:pt x="98" y="135"/>
                  <a:pt x="98" y="135"/>
                </a:cubicBezTo>
                <a:cubicBezTo>
                  <a:pt x="118" y="164"/>
                  <a:pt x="118" y="164"/>
                  <a:pt x="118" y="164"/>
                </a:cubicBezTo>
                <a:cubicBezTo>
                  <a:pt x="139" y="185"/>
                  <a:pt x="139" y="185"/>
                  <a:pt x="139" y="185"/>
                </a:cubicBezTo>
                <a:cubicBezTo>
                  <a:pt x="125" y="201"/>
                  <a:pt x="113" y="218"/>
                  <a:pt x="103" y="238"/>
                </a:cubicBezTo>
                <a:cubicBezTo>
                  <a:pt x="77" y="227"/>
                  <a:pt x="77" y="227"/>
                  <a:pt x="77" y="227"/>
                </a:cubicBezTo>
                <a:cubicBezTo>
                  <a:pt x="42" y="218"/>
                  <a:pt x="42" y="218"/>
                  <a:pt x="42" y="218"/>
                </a:cubicBezTo>
                <a:cubicBezTo>
                  <a:pt x="20" y="271"/>
                  <a:pt x="20" y="271"/>
                  <a:pt x="20" y="271"/>
                </a:cubicBezTo>
                <a:cubicBezTo>
                  <a:pt x="50" y="290"/>
                  <a:pt x="50" y="290"/>
                  <a:pt x="50" y="290"/>
                </a:cubicBezTo>
                <a:cubicBezTo>
                  <a:pt x="77" y="301"/>
                  <a:pt x="77" y="301"/>
                  <a:pt x="77" y="301"/>
                </a:cubicBezTo>
                <a:cubicBezTo>
                  <a:pt x="71" y="320"/>
                  <a:pt x="66" y="341"/>
                  <a:pt x="63" y="363"/>
                </a:cubicBezTo>
                <a:cubicBezTo>
                  <a:pt x="36" y="363"/>
                  <a:pt x="36" y="363"/>
                  <a:pt x="36" y="363"/>
                </a:cubicBezTo>
                <a:cubicBezTo>
                  <a:pt x="0" y="369"/>
                  <a:pt x="0" y="369"/>
                  <a:pt x="0" y="369"/>
                </a:cubicBezTo>
                <a:cubicBezTo>
                  <a:pt x="0" y="426"/>
                  <a:pt x="0" y="426"/>
                  <a:pt x="0" y="426"/>
                </a:cubicBezTo>
                <a:cubicBezTo>
                  <a:pt x="36" y="432"/>
                  <a:pt x="36" y="432"/>
                  <a:pt x="36" y="432"/>
                </a:cubicBezTo>
                <a:cubicBezTo>
                  <a:pt x="63" y="432"/>
                  <a:pt x="63" y="432"/>
                  <a:pt x="63" y="432"/>
                </a:cubicBezTo>
                <a:cubicBezTo>
                  <a:pt x="66" y="453"/>
                  <a:pt x="71" y="474"/>
                  <a:pt x="77" y="494"/>
                </a:cubicBezTo>
                <a:cubicBezTo>
                  <a:pt x="50" y="504"/>
                  <a:pt x="50" y="504"/>
                  <a:pt x="50" y="504"/>
                </a:cubicBezTo>
                <a:cubicBezTo>
                  <a:pt x="20" y="524"/>
                  <a:pt x="20" y="524"/>
                  <a:pt x="20" y="524"/>
                </a:cubicBezTo>
                <a:cubicBezTo>
                  <a:pt x="42" y="576"/>
                  <a:pt x="42" y="576"/>
                  <a:pt x="42" y="576"/>
                </a:cubicBezTo>
                <a:cubicBezTo>
                  <a:pt x="77" y="567"/>
                  <a:pt x="77" y="567"/>
                  <a:pt x="77" y="567"/>
                </a:cubicBezTo>
                <a:cubicBezTo>
                  <a:pt x="103" y="557"/>
                  <a:pt x="103" y="557"/>
                  <a:pt x="103" y="557"/>
                </a:cubicBezTo>
                <a:cubicBezTo>
                  <a:pt x="113" y="576"/>
                  <a:pt x="125" y="593"/>
                  <a:pt x="139" y="610"/>
                </a:cubicBezTo>
                <a:cubicBezTo>
                  <a:pt x="118" y="631"/>
                  <a:pt x="118" y="631"/>
                  <a:pt x="118" y="631"/>
                </a:cubicBezTo>
                <a:cubicBezTo>
                  <a:pt x="98" y="659"/>
                  <a:pt x="98" y="659"/>
                  <a:pt x="98" y="659"/>
                </a:cubicBezTo>
                <a:cubicBezTo>
                  <a:pt x="137" y="698"/>
                  <a:pt x="137" y="698"/>
                  <a:pt x="137" y="698"/>
                </a:cubicBezTo>
                <a:cubicBezTo>
                  <a:pt x="166" y="679"/>
                  <a:pt x="166" y="679"/>
                  <a:pt x="166" y="679"/>
                </a:cubicBezTo>
                <a:cubicBezTo>
                  <a:pt x="187" y="658"/>
                  <a:pt x="187" y="658"/>
                  <a:pt x="187" y="658"/>
                </a:cubicBezTo>
                <a:cubicBezTo>
                  <a:pt x="203" y="671"/>
                  <a:pt x="220" y="683"/>
                  <a:pt x="240" y="694"/>
                </a:cubicBezTo>
                <a:cubicBezTo>
                  <a:pt x="229" y="719"/>
                  <a:pt x="229" y="719"/>
                  <a:pt x="229" y="719"/>
                </a:cubicBezTo>
                <a:cubicBezTo>
                  <a:pt x="220" y="754"/>
                  <a:pt x="220" y="754"/>
                  <a:pt x="220" y="754"/>
                </a:cubicBezTo>
                <a:cubicBezTo>
                  <a:pt x="273" y="777"/>
                  <a:pt x="273" y="777"/>
                  <a:pt x="273" y="777"/>
                </a:cubicBezTo>
                <a:cubicBezTo>
                  <a:pt x="291" y="747"/>
                  <a:pt x="291" y="747"/>
                  <a:pt x="291" y="747"/>
                </a:cubicBezTo>
                <a:cubicBezTo>
                  <a:pt x="303" y="719"/>
                  <a:pt x="303" y="719"/>
                  <a:pt x="303" y="719"/>
                </a:cubicBezTo>
                <a:cubicBezTo>
                  <a:pt x="322" y="725"/>
                  <a:pt x="343" y="730"/>
                  <a:pt x="365" y="731"/>
                </a:cubicBezTo>
                <a:cubicBezTo>
                  <a:pt x="365" y="760"/>
                  <a:pt x="365" y="760"/>
                  <a:pt x="365" y="760"/>
                </a:cubicBezTo>
                <a:cubicBezTo>
                  <a:pt x="371" y="795"/>
                  <a:pt x="371" y="795"/>
                  <a:pt x="371" y="795"/>
                </a:cubicBezTo>
                <a:cubicBezTo>
                  <a:pt x="428" y="795"/>
                  <a:pt x="428" y="795"/>
                  <a:pt x="428" y="795"/>
                </a:cubicBezTo>
                <a:cubicBezTo>
                  <a:pt x="434" y="760"/>
                  <a:pt x="434" y="760"/>
                  <a:pt x="434" y="760"/>
                </a:cubicBezTo>
                <a:cubicBezTo>
                  <a:pt x="434" y="731"/>
                  <a:pt x="434" y="731"/>
                  <a:pt x="434" y="731"/>
                </a:cubicBezTo>
                <a:cubicBezTo>
                  <a:pt x="455" y="730"/>
                  <a:pt x="476" y="725"/>
                  <a:pt x="495" y="719"/>
                </a:cubicBezTo>
                <a:cubicBezTo>
                  <a:pt x="506" y="747"/>
                  <a:pt x="506" y="747"/>
                  <a:pt x="506" y="747"/>
                </a:cubicBezTo>
                <a:cubicBezTo>
                  <a:pt x="526" y="777"/>
                  <a:pt x="526" y="777"/>
                  <a:pt x="526" y="777"/>
                </a:cubicBezTo>
                <a:cubicBezTo>
                  <a:pt x="577" y="754"/>
                  <a:pt x="577" y="754"/>
                  <a:pt x="577" y="754"/>
                </a:cubicBezTo>
                <a:cubicBezTo>
                  <a:pt x="569" y="719"/>
                  <a:pt x="569" y="719"/>
                  <a:pt x="569" y="719"/>
                </a:cubicBezTo>
                <a:cubicBezTo>
                  <a:pt x="559" y="694"/>
                  <a:pt x="559" y="694"/>
                  <a:pt x="559" y="694"/>
                </a:cubicBezTo>
                <a:cubicBezTo>
                  <a:pt x="577" y="683"/>
                  <a:pt x="595" y="671"/>
                  <a:pt x="611" y="658"/>
                </a:cubicBezTo>
                <a:cubicBezTo>
                  <a:pt x="633" y="679"/>
                  <a:pt x="633" y="679"/>
                  <a:pt x="633" y="679"/>
                </a:cubicBezTo>
                <a:cubicBezTo>
                  <a:pt x="661" y="698"/>
                  <a:pt x="661" y="698"/>
                  <a:pt x="661" y="698"/>
                </a:cubicBezTo>
                <a:cubicBezTo>
                  <a:pt x="700" y="659"/>
                  <a:pt x="700" y="659"/>
                  <a:pt x="700" y="659"/>
                </a:cubicBezTo>
                <a:cubicBezTo>
                  <a:pt x="681" y="631"/>
                  <a:pt x="681" y="631"/>
                  <a:pt x="681" y="631"/>
                </a:cubicBezTo>
                <a:cubicBezTo>
                  <a:pt x="660" y="610"/>
                  <a:pt x="660" y="610"/>
                  <a:pt x="660" y="610"/>
                </a:cubicBezTo>
                <a:cubicBezTo>
                  <a:pt x="673" y="593"/>
                  <a:pt x="685" y="576"/>
                  <a:pt x="696" y="557"/>
                </a:cubicBezTo>
                <a:cubicBezTo>
                  <a:pt x="721" y="567"/>
                  <a:pt x="721" y="567"/>
                  <a:pt x="721" y="567"/>
                </a:cubicBezTo>
                <a:cubicBezTo>
                  <a:pt x="756" y="576"/>
                  <a:pt x="756" y="576"/>
                  <a:pt x="756" y="576"/>
                </a:cubicBezTo>
                <a:cubicBezTo>
                  <a:pt x="777" y="524"/>
                  <a:pt x="777" y="524"/>
                  <a:pt x="777" y="524"/>
                </a:cubicBezTo>
                <a:cubicBezTo>
                  <a:pt x="747" y="504"/>
                  <a:pt x="747" y="504"/>
                  <a:pt x="747" y="504"/>
                </a:cubicBezTo>
                <a:cubicBezTo>
                  <a:pt x="721" y="494"/>
                  <a:pt x="721" y="494"/>
                  <a:pt x="721" y="494"/>
                </a:cubicBezTo>
                <a:cubicBezTo>
                  <a:pt x="727" y="474"/>
                  <a:pt x="732" y="453"/>
                  <a:pt x="733" y="432"/>
                </a:cubicBezTo>
                <a:cubicBezTo>
                  <a:pt x="762" y="432"/>
                  <a:pt x="762" y="432"/>
                  <a:pt x="762" y="432"/>
                </a:cubicBezTo>
                <a:cubicBezTo>
                  <a:pt x="762" y="432"/>
                  <a:pt x="762" y="432"/>
                  <a:pt x="762" y="432"/>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1" name="Freeform 8"/>
          <p:cNvSpPr>
            <a:spLocks/>
          </p:cNvSpPr>
          <p:nvPr/>
        </p:nvSpPr>
        <p:spPr bwMode="auto">
          <a:xfrm>
            <a:off x="3936555" y="2606001"/>
            <a:ext cx="834809" cy="847674"/>
          </a:xfrm>
          <a:custGeom>
            <a:avLst/>
            <a:gdLst>
              <a:gd name="T0" fmla="*/ 465 w 522"/>
              <a:gd name="T1" fmla="*/ 265 h 530"/>
              <a:gd name="T2" fmla="*/ 491 w 522"/>
              <a:gd name="T3" fmla="*/ 226 h 530"/>
              <a:gd name="T4" fmla="*/ 504 w 522"/>
              <a:gd name="T5" fmla="*/ 155 h 530"/>
              <a:gd name="T6" fmla="*/ 442 w 522"/>
              <a:gd name="T7" fmla="*/ 170 h 530"/>
              <a:gd name="T8" fmla="*/ 424 w 522"/>
              <a:gd name="T9" fmla="*/ 98 h 530"/>
              <a:gd name="T10" fmla="*/ 394 w 522"/>
              <a:gd name="T11" fmla="*/ 33 h 530"/>
              <a:gd name="T12" fmla="*/ 352 w 522"/>
              <a:gd name="T13" fmla="*/ 81 h 530"/>
              <a:gd name="T14" fmla="*/ 295 w 522"/>
              <a:gd name="T15" fmla="*/ 35 h 530"/>
              <a:gd name="T16" fmla="*/ 233 w 522"/>
              <a:gd name="T17" fmla="*/ 0 h 530"/>
              <a:gd name="T18" fmla="*/ 227 w 522"/>
              <a:gd name="T19" fmla="*/ 63 h 530"/>
              <a:gd name="T20" fmla="*/ 153 w 522"/>
              <a:gd name="T21" fmla="*/ 59 h 530"/>
              <a:gd name="T22" fmla="*/ 83 w 522"/>
              <a:gd name="T23" fmla="*/ 66 h 530"/>
              <a:gd name="T24" fmla="*/ 116 w 522"/>
              <a:gd name="T25" fmla="*/ 122 h 530"/>
              <a:gd name="T26" fmla="*/ 53 w 522"/>
              <a:gd name="T27" fmla="*/ 161 h 530"/>
              <a:gd name="T28" fmla="*/ 0 w 522"/>
              <a:gd name="T29" fmla="*/ 209 h 530"/>
              <a:gd name="T30" fmla="*/ 59 w 522"/>
              <a:gd name="T31" fmla="*/ 235 h 530"/>
              <a:gd name="T32" fmla="*/ 59 w 522"/>
              <a:gd name="T33" fmla="*/ 294 h 530"/>
              <a:gd name="T34" fmla="*/ 0 w 522"/>
              <a:gd name="T35" fmla="*/ 319 h 530"/>
              <a:gd name="T36" fmla="*/ 53 w 522"/>
              <a:gd name="T37" fmla="*/ 367 h 530"/>
              <a:gd name="T38" fmla="*/ 116 w 522"/>
              <a:gd name="T39" fmla="*/ 408 h 530"/>
              <a:gd name="T40" fmla="*/ 83 w 522"/>
              <a:gd name="T41" fmla="*/ 462 h 530"/>
              <a:gd name="T42" fmla="*/ 153 w 522"/>
              <a:gd name="T43" fmla="*/ 471 h 530"/>
              <a:gd name="T44" fmla="*/ 227 w 522"/>
              <a:gd name="T45" fmla="*/ 465 h 530"/>
              <a:gd name="T46" fmla="*/ 233 w 522"/>
              <a:gd name="T47" fmla="*/ 530 h 530"/>
              <a:gd name="T48" fmla="*/ 295 w 522"/>
              <a:gd name="T49" fmla="*/ 495 h 530"/>
              <a:gd name="T50" fmla="*/ 352 w 522"/>
              <a:gd name="T51" fmla="*/ 447 h 530"/>
              <a:gd name="T52" fmla="*/ 394 w 522"/>
              <a:gd name="T53" fmla="*/ 495 h 530"/>
              <a:gd name="T54" fmla="*/ 424 w 522"/>
              <a:gd name="T55" fmla="*/ 431 h 530"/>
              <a:gd name="T56" fmla="*/ 442 w 522"/>
              <a:gd name="T57" fmla="*/ 360 h 530"/>
              <a:gd name="T58" fmla="*/ 504 w 522"/>
              <a:gd name="T59" fmla="*/ 373 h 530"/>
              <a:gd name="T60" fmla="*/ 491 w 522"/>
              <a:gd name="T61" fmla="*/ 303 h 530"/>
              <a:gd name="T62" fmla="*/ 463 w 522"/>
              <a:gd name="T63" fmla="*/ 294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2" h="530">
                <a:moveTo>
                  <a:pt x="463" y="294"/>
                </a:moveTo>
                <a:cubicBezTo>
                  <a:pt x="465" y="285"/>
                  <a:pt x="465" y="274"/>
                  <a:pt x="465" y="265"/>
                </a:cubicBezTo>
                <a:cubicBezTo>
                  <a:pt x="465" y="254"/>
                  <a:pt x="465" y="244"/>
                  <a:pt x="463" y="235"/>
                </a:cubicBezTo>
                <a:cubicBezTo>
                  <a:pt x="491" y="226"/>
                  <a:pt x="491" y="226"/>
                  <a:pt x="491" y="226"/>
                </a:cubicBezTo>
                <a:cubicBezTo>
                  <a:pt x="522" y="209"/>
                  <a:pt x="522" y="209"/>
                  <a:pt x="522" y="209"/>
                </a:cubicBezTo>
                <a:cubicBezTo>
                  <a:pt x="504" y="155"/>
                  <a:pt x="504" y="155"/>
                  <a:pt x="504" y="155"/>
                </a:cubicBezTo>
                <a:cubicBezTo>
                  <a:pt x="470" y="161"/>
                  <a:pt x="470" y="161"/>
                  <a:pt x="470" y="161"/>
                </a:cubicBezTo>
                <a:cubicBezTo>
                  <a:pt x="442" y="170"/>
                  <a:pt x="442" y="170"/>
                  <a:pt x="442" y="170"/>
                </a:cubicBezTo>
                <a:cubicBezTo>
                  <a:pt x="433" y="152"/>
                  <a:pt x="421" y="136"/>
                  <a:pt x="408" y="122"/>
                </a:cubicBezTo>
                <a:cubicBezTo>
                  <a:pt x="424" y="98"/>
                  <a:pt x="424" y="98"/>
                  <a:pt x="424" y="98"/>
                </a:cubicBezTo>
                <a:cubicBezTo>
                  <a:pt x="439" y="66"/>
                  <a:pt x="439" y="66"/>
                  <a:pt x="439" y="66"/>
                </a:cubicBezTo>
                <a:cubicBezTo>
                  <a:pt x="394" y="33"/>
                  <a:pt x="394" y="33"/>
                  <a:pt x="394" y="33"/>
                </a:cubicBezTo>
                <a:cubicBezTo>
                  <a:pt x="369" y="59"/>
                  <a:pt x="369" y="59"/>
                  <a:pt x="369" y="59"/>
                </a:cubicBezTo>
                <a:cubicBezTo>
                  <a:pt x="352" y="81"/>
                  <a:pt x="352" y="81"/>
                  <a:pt x="352" y="81"/>
                </a:cubicBezTo>
                <a:cubicBezTo>
                  <a:pt x="334" y="72"/>
                  <a:pt x="316" y="66"/>
                  <a:pt x="295" y="63"/>
                </a:cubicBezTo>
                <a:cubicBezTo>
                  <a:pt x="295" y="35"/>
                  <a:pt x="295" y="35"/>
                  <a:pt x="295" y="35"/>
                </a:cubicBezTo>
                <a:cubicBezTo>
                  <a:pt x="289" y="0"/>
                  <a:pt x="289" y="0"/>
                  <a:pt x="289" y="0"/>
                </a:cubicBezTo>
                <a:cubicBezTo>
                  <a:pt x="233" y="0"/>
                  <a:pt x="233" y="0"/>
                  <a:pt x="233" y="0"/>
                </a:cubicBezTo>
                <a:cubicBezTo>
                  <a:pt x="227" y="35"/>
                  <a:pt x="227" y="35"/>
                  <a:pt x="227" y="35"/>
                </a:cubicBezTo>
                <a:cubicBezTo>
                  <a:pt x="227" y="63"/>
                  <a:pt x="227" y="63"/>
                  <a:pt x="227" y="63"/>
                </a:cubicBezTo>
                <a:cubicBezTo>
                  <a:pt x="208" y="66"/>
                  <a:pt x="188" y="72"/>
                  <a:pt x="170" y="81"/>
                </a:cubicBezTo>
                <a:cubicBezTo>
                  <a:pt x="153" y="59"/>
                  <a:pt x="153" y="59"/>
                  <a:pt x="153" y="59"/>
                </a:cubicBezTo>
                <a:cubicBezTo>
                  <a:pt x="128" y="33"/>
                  <a:pt x="128" y="33"/>
                  <a:pt x="128" y="33"/>
                </a:cubicBezTo>
                <a:cubicBezTo>
                  <a:pt x="83" y="66"/>
                  <a:pt x="83" y="66"/>
                  <a:pt x="83" y="66"/>
                </a:cubicBezTo>
                <a:cubicBezTo>
                  <a:pt x="98" y="98"/>
                  <a:pt x="98" y="98"/>
                  <a:pt x="98" y="98"/>
                </a:cubicBezTo>
                <a:cubicBezTo>
                  <a:pt x="116" y="122"/>
                  <a:pt x="116" y="122"/>
                  <a:pt x="116" y="122"/>
                </a:cubicBezTo>
                <a:cubicBezTo>
                  <a:pt x="101" y="136"/>
                  <a:pt x="90" y="152"/>
                  <a:pt x="80" y="170"/>
                </a:cubicBezTo>
                <a:cubicBezTo>
                  <a:pt x="53" y="161"/>
                  <a:pt x="53" y="161"/>
                  <a:pt x="53" y="161"/>
                </a:cubicBezTo>
                <a:cubicBezTo>
                  <a:pt x="18" y="155"/>
                  <a:pt x="18" y="155"/>
                  <a:pt x="18" y="155"/>
                </a:cubicBezTo>
                <a:cubicBezTo>
                  <a:pt x="0" y="209"/>
                  <a:pt x="0" y="209"/>
                  <a:pt x="0" y="209"/>
                </a:cubicBezTo>
                <a:cubicBezTo>
                  <a:pt x="32" y="226"/>
                  <a:pt x="32" y="226"/>
                  <a:pt x="32" y="226"/>
                </a:cubicBezTo>
                <a:cubicBezTo>
                  <a:pt x="59" y="235"/>
                  <a:pt x="59" y="235"/>
                  <a:pt x="59" y="235"/>
                </a:cubicBezTo>
                <a:cubicBezTo>
                  <a:pt x="57" y="244"/>
                  <a:pt x="57" y="254"/>
                  <a:pt x="57" y="265"/>
                </a:cubicBezTo>
                <a:cubicBezTo>
                  <a:pt x="57" y="274"/>
                  <a:pt x="57" y="285"/>
                  <a:pt x="59" y="294"/>
                </a:cubicBezTo>
                <a:cubicBezTo>
                  <a:pt x="32" y="303"/>
                  <a:pt x="32" y="303"/>
                  <a:pt x="32" y="303"/>
                </a:cubicBezTo>
                <a:cubicBezTo>
                  <a:pt x="0" y="319"/>
                  <a:pt x="0" y="319"/>
                  <a:pt x="0" y="319"/>
                </a:cubicBezTo>
                <a:cubicBezTo>
                  <a:pt x="18" y="373"/>
                  <a:pt x="18" y="373"/>
                  <a:pt x="18" y="373"/>
                </a:cubicBezTo>
                <a:cubicBezTo>
                  <a:pt x="53" y="367"/>
                  <a:pt x="53" y="367"/>
                  <a:pt x="53" y="367"/>
                </a:cubicBezTo>
                <a:cubicBezTo>
                  <a:pt x="80" y="360"/>
                  <a:pt x="80" y="360"/>
                  <a:pt x="80" y="360"/>
                </a:cubicBezTo>
                <a:cubicBezTo>
                  <a:pt x="90" y="376"/>
                  <a:pt x="101" y="393"/>
                  <a:pt x="116" y="408"/>
                </a:cubicBezTo>
                <a:cubicBezTo>
                  <a:pt x="98" y="431"/>
                  <a:pt x="98" y="431"/>
                  <a:pt x="98" y="431"/>
                </a:cubicBezTo>
                <a:cubicBezTo>
                  <a:pt x="83" y="462"/>
                  <a:pt x="83" y="462"/>
                  <a:pt x="83" y="462"/>
                </a:cubicBezTo>
                <a:cubicBezTo>
                  <a:pt x="128" y="495"/>
                  <a:pt x="128" y="495"/>
                  <a:pt x="128" y="495"/>
                </a:cubicBezTo>
                <a:cubicBezTo>
                  <a:pt x="153" y="471"/>
                  <a:pt x="153" y="471"/>
                  <a:pt x="153" y="471"/>
                </a:cubicBezTo>
                <a:cubicBezTo>
                  <a:pt x="170" y="447"/>
                  <a:pt x="170" y="447"/>
                  <a:pt x="170" y="447"/>
                </a:cubicBezTo>
                <a:cubicBezTo>
                  <a:pt x="188" y="456"/>
                  <a:pt x="208" y="462"/>
                  <a:pt x="227" y="465"/>
                </a:cubicBezTo>
                <a:cubicBezTo>
                  <a:pt x="227" y="495"/>
                  <a:pt x="227" y="495"/>
                  <a:pt x="227" y="495"/>
                </a:cubicBezTo>
                <a:cubicBezTo>
                  <a:pt x="233" y="530"/>
                  <a:pt x="233" y="530"/>
                  <a:pt x="233" y="530"/>
                </a:cubicBezTo>
                <a:cubicBezTo>
                  <a:pt x="289" y="530"/>
                  <a:pt x="289" y="530"/>
                  <a:pt x="289" y="530"/>
                </a:cubicBezTo>
                <a:cubicBezTo>
                  <a:pt x="295" y="495"/>
                  <a:pt x="295" y="495"/>
                  <a:pt x="295" y="495"/>
                </a:cubicBezTo>
                <a:cubicBezTo>
                  <a:pt x="295" y="465"/>
                  <a:pt x="295" y="465"/>
                  <a:pt x="295" y="465"/>
                </a:cubicBezTo>
                <a:cubicBezTo>
                  <a:pt x="316" y="462"/>
                  <a:pt x="334" y="456"/>
                  <a:pt x="352" y="447"/>
                </a:cubicBezTo>
                <a:cubicBezTo>
                  <a:pt x="369" y="471"/>
                  <a:pt x="369" y="471"/>
                  <a:pt x="369" y="471"/>
                </a:cubicBezTo>
                <a:cubicBezTo>
                  <a:pt x="394" y="495"/>
                  <a:pt x="394" y="495"/>
                  <a:pt x="394" y="495"/>
                </a:cubicBezTo>
                <a:cubicBezTo>
                  <a:pt x="439" y="462"/>
                  <a:pt x="439" y="462"/>
                  <a:pt x="439" y="462"/>
                </a:cubicBezTo>
                <a:cubicBezTo>
                  <a:pt x="424" y="431"/>
                  <a:pt x="424" y="431"/>
                  <a:pt x="424" y="431"/>
                </a:cubicBezTo>
                <a:cubicBezTo>
                  <a:pt x="408" y="408"/>
                  <a:pt x="408" y="408"/>
                  <a:pt x="408" y="408"/>
                </a:cubicBezTo>
                <a:cubicBezTo>
                  <a:pt x="421" y="393"/>
                  <a:pt x="433" y="376"/>
                  <a:pt x="442" y="360"/>
                </a:cubicBezTo>
                <a:cubicBezTo>
                  <a:pt x="470" y="367"/>
                  <a:pt x="470" y="367"/>
                  <a:pt x="470" y="367"/>
                </a:cubicBezTo>
                <a:cubicBezTo>
                  <a:pt x="504" y="373"/>
                  <a:pt x="504" y="373"/>
                  <a:pt x="504" y="373"/>
                </a:cubicBezTo>
                <a:cubicBezTo>
                  <a:pt x="522" y="319"/>
                  <a:pt x="522" y="319"/>
                  <a:pt x="522" y="319"/>
                </a:cubicBezTo>
                <a:cubicBezTo>
                  <a:pt x="491" y="303"/>
                  <a:pt x="491" y="303"/>
                  <a:pt x="491" y="303"/>
                </a:cubicBezTo>
                <a:cubicBezTo>
                  <a:pt x="463" y="294"/>
                  <a:pt x="463" y="294"/>
                  <a:pt x="463" y="294"/>
                </a:cubicBezTo>
                <a:cubicBezTo>
                  <a:pt x="463" y="294"/>
                  <a:pt x="463" y="294"/>
                  <a:pt x="463" y="294"/>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2" name="TextBox 38"/>
          <p:cNvSpPr txBox="1"/>
          <p:nvPr/>
        </p:nvSpPr>
        <p:spPr>
          <a:xfrm>
            <a:off x="2449119" y="2534678"/>
            <a:ext cx="453970" cy="415498"/>
          </a:xfrm>
          <a:prstGeom prst="rect">
            <a:avLst/>
          </a:prstGeom>
          <a:noFill/>
        </p:spPr>
        <p:txBody>
          <a:bodyPr wrap="none" rtlCol="0">
            <a:spAutoFit/>
          </a:bodyPr>
          <a:lstStyle/>
          <a:p>
            <a:pPr algn="ctr"/>
            <a:r>
              <a:rPr lang="zh-CN" altLang="en-US" sz="1050" b="1" dirty="0">
                <a:solidFill>
                  <a:schemeClr val="bg1"/>
                </a:solidFill>
                <a:latin typeface="微软雅黑" pitchFamily="34" charset="-122"/>
                <a:ea typeface="微软雅黑" pitchFamily="34" charset="-122"/>
              </a:rPr>
              <a:t>关键</a:t>
            </a:r>
            <a:endParaRPr lang="en-US" altLang="zh-CN" sz="1050" b="1" dirty="0">
              <a:solidFill>
                <a:schemeClr val="bg1"/>
              </a:solidFill>
              <a:latin typeface="微软雅黑" pitchFamily="34" charset="-122"/>
              <a:ea typeface="微软雅黑" pitchFamily="34" charset="-122"/>
            </a:endParaRPr>
          </a:p>
          <a:p>
            <a:pPr algn="ctr"/>
            <a:r>
              <a:rPr lang="zh-CN" altLang="en-US" sz="1050" b="1" dirty="0">
                <a:solidFill>
                  <a:schemeClr val="bg1"/>
                </a:solidFill>
                <a:latin typeface="微软雅黑" pitchFamily="34" charset="-122"/>
                <a:ea typeface="微软雅黑" pitchFamily="34" charset="-122"/>
              </a:rPr>
              <a:t>环节</a:t>
            </a:r>
          </a:p>
        </p:txBody>
      </p:sp>
      <p:sp>
        <p:nvSpPr>
          <p:cNvPr id="13" name="TextBox 39"/>
          <p:cNvSpPr txBox="1"/>
          <p:nvPr/>
        </p:nvSpPr>
        <p:spPr>
          <a:xfrm>
            <a:off x="3186226" y="3261921"/>
            <a:ext cx="530915" cy="507831"/>
          </a:xfrm>
          <a:prstGeom prst="rect">
            <a:avLst/>
          </a:prstGeom>
          <a:noFill/>
        </p:spPr>
        <p:txBody>
          <a:bodyPr wrap="none" rtlCol="0">
            <a:spAutoFit/>
          </a:bodyPr>
          <a:lstStyle>
            <a:defPPr>
              <a:defRPr lang="zh-CN"/>
            </a:defPPr>
            <a:lvl1pPr>
              <a:defRPr sz="1400">
                <a:gradFill>
                  <a:gsLst>
                    <a:gs pos="30000">
                      <a:srgbClr val="E9DAB8"/>
                    </a:gs>
                    <a:gs pos="100000">
                      <a:srgbClr val="C29F67"/>
                    </a:gs>
                    <a:gs pos="0">
                      <a:srgbClr val="C29F67"/>
                    </a:gs>
                    <a:gs pos="66000">
                      <a:srgbClr val="99763C"/>
                    </a:gs>
                  </a:gsLst>
                  <a:lin ang="5400000" scaled="0"/>
                </a:gradFill>
                <a:effectLst>
                  <a:outerShdw blurRad="38100" dist="38100" dir="2700000" algn="tl">
                    <a:srgbClr val="000000">
                      <a:alpha val="43137"/>
                    </a:srgbClr>
                  </a:outerShdw>
                </a:effectLst>
                <a:latin typeface="微软雅黑" pitchFamily="34" charset="-122"/>
                <a:ea typeface="微软雅黑" pitchFamily="34" charset="-122"/>
              </a:defRPr>
            </a:lvl1pPr>
          </a:lstStyle>
          <a:p>
            <a:pPr algn="ctr"/>
            <a:r>
              <a:rPr lang="zh-CN" altLang="en-US" sz="1350" b="1" dirty="0">
                <a:solidFill>
                  <a:schemeClr val="bg1"/>
                </a:solidFill>
                <a:effectLst/>
              </a:rPr>
              <a:t>关键</a:t>
            </a:r>
          </a:p>
          <a:p>
            <a:pPr algn="ctr"/>
            <a:r>
              <a:rPr lang="zh-CN" altLang="en-US" sz="1350" b="1" dirty="0">
                <a:solidFill>
                  <a:schemeClr val="bg1"/>
                </a:solidFill>
                <a:effectLst/>
              </a:rPr>
              <a:t>环节</a:t>
            </a:r>
          </a:p>
        </p:txBody>
      </p:sp>
      <p:sp>
        <p:nvSpPr>
          <p:cNvPr id="14" name="TextBox 40"/>
          <p:cNvSpPr txBox="1"/>
          <p:nvPr/>
        </p:nvSpPr>
        <p:spPr>
          <a:xfrm>
            <a:off x="4146210" y="2856714"/>
            <a:ext cx="415499" cy="369332"/>
          </a:xfrm>
          <a:prstGeom prst="rect">
            <a:avLst/>
          </a:prstGeom>
          <a:noFill/>
        </p:spPr>
        <p:txBody>
          <a:bodyPr wrap="none" rtlCol="0">
            <a:spAutoFit/>
          </a:bodyPr>
          <a:lstStyle/>
          <a:p>
            <a:pPr algn="ctr"/>
            <a:r>
              <a:rPr lang="zh-CN" altLang="en-US" sz="900" b="1" dirty="0">
                <a:solidFill>
                  <a:schemeClr val="bg1"/>
                </a:solidFill>
                <a:latin typeface="微软雅黑" pitchFamily="34" charset="-122"/>
                <a:ea typeface="微软雅黑" pitchFamily="34" charset="-122"/>
              </a:rPr>
              <a:t>关键</a:t>
            </a:r>
          </a:p>
          <a:p>
            <a:pPr algn="ctr"/>
            <a:r>
              <a:rPr lang="zh-CN" altLang="en-US" sz="900" b="1" dirty="0">
                <a:solidFill>
                  <a:schemeClr val="bg1"/>
                </a:solidFill>
                <a:latin typeface="微软雅黑" pitchFamily="34" charset="-122"/>
                <a:ea typeface="微软雅黑" pitchFamily="34" charset="-122"/>
              </a:rPr>
              <a:t>环节</a:t>
            </a:r>
          </a:p>
        </p:txBody>
      </p:sp>
      <p:sp>
        <p:nvSpPr>
          <p:cNvPr id="15" name="Freeform 6"/>
          <p:cNvSpPr>
            <a:spLocks/>
          </p:cNvSpPr>
          <p:nvPr/>
        </p:nvSpPr>
        <p:spPr bwMode="auto">
          <a:xfrm>
            <a:off x="4680350" y="2276849"/>
            <a:ext cx="1015584" cy="1013552"/>
          </a:xfrm>
          <a:custGeom>
            <a:avLst/>
            <a:gdLst>
              <a:gd name="T0" fmla="*/ 635 w 635"/>
              <a:gd name="T1" fmla="*/ 345 h 634"/>
              <a:gd name="T2" fmla="*/ 600 w 635"/>
              <a:gd name="T3" fmla="*/ 283 h 634"/>
              <a:gd name="T4" fmla="*/ 553 w 635"/>
              <a:gd name="T5" fmla="*/ 220 h 634"/>
              <a:gd name="T6" fmla="*/ 606 w 635"/>
              <a:gd name="T7" fmla="*/ 184 h 634"/>
              <a:gd name="T8" fmla="*/ 544 w 635"/>
              <a:gd name="T9" fmla="*/ 146 h 634"/>
              <a:gd name="T10" fmla="*/ 473 w 635"/>
              <a:gd name="T11" fmla="*/ 116 h 634"/>
              <a:gd name="T12" fmla="*/ 501 w 635"/>
              <a:gd name="T13" fmla="*/ 57 h 634"/>
              <a:gd name="T14" fmla="*/ 430 w 635"/>
              <a:gd name="T15" fmla="*/ 56 h 634"/>
              <a:gd name="T16" fmla="*/ 351 w 635"/>
              <a:gd name="T17" fmla="*/ 65 h 634"/>
              <a:gd name="T18" fmla="*/ 345 w 635"/>
              <a:gd name="T19" fmla="*/ 0 h 634"/>
              <a:gd name="T20" fmla="*/ 284 w 635"/>
              <a:gd name="T21" fmla="*/ 35 h 634"/>
              <a:gd name="T22" fmla="*/ 220 w 635"/>
              <a:gd name="T23" fmla="*/ 82 h 634"/>
              <a:gd name="T24" fmla="*/ 184 w 635"/>
              <a:gd name="T25" fmla="*/ 29 h 634"/>
              <a:gd name="T26" fmla="*/ 148 w 635"/>
              <a:gd name="T27" fmla="*/ 91 h 634"/>
              <a:gd name="T28" fmla="*/ 116 w 635"/>
              <a:gd name="T29" fmla="*/ 161 h 634"/>
              <a:gd name="T30" fmla="*/ 58 w 635"/>
              <a:gd name="T31" fmla="*/ 134 h 634"/>
              <a:gd name="T32" fmla="*/ 56 w 635"/>
              <a:gd name="T33" fmla="*/ 205 h 634"/>
              <a:gd name="T34" fmla="*/ 65 w 635"/>
              <a:gd name="T35" fmla="*/ 283 h 634"/>
              <a:gd name="T36" fmla="*/ 0 w 635"/>
              <a:gd name="T37" fmla="*/ 289 h 634"/>
              <a:gd name="T38" fmla="*/ 36 w 635"/>
              <a:gd name="T39" fmla="*/ 351 h 634"/>
              <a:gd name="T40" fmla="*/ 82 w 635"/>
              <a:gd name="T41" fmla="*/ 413 h 634"/>
              <a:gd name="T42" fmla="*/ 29 w 635"/>
              <a:gd name="T43" fmla="*/ 450 h 634"/>
              <a:gd name="T44" fmla="*/ 91 w 635"/>
              <a:gd name="T45" fmla="*/ 487 h 634"/>
              <a:gd name="T46" fmla="*/ 162 w 635"/>
              <a:gd name="T47" fmla="*/ 518 h 634"/>
              <a:gd name="T48" fmla="*/ 134 w 635"/>
              <a:gd name="T49" fmla="*/ 577 h 634"/>
              <a:gd name="T50" fmla="*/ 207 w 635"/>
              <a:gd name="T51" fmla="*/ 578 h 634"/>
              <a:gd name="T52" fmla="*/ 284 w 635"/>
              <a:gd name="T53" fmla="*/ 569 h 634"/>
              <a:gd name="T54" fmla="*/ 290 w 635"/>
              <a:gd name="T55" fmla="*/ 634 h 634"/>
              <a:gd name="T56" fmla="*/ 351 w 635"/>
              <a:gd name="T57" fmla="*/ 598 h 634"/>
              <a:gd name="T58" fmla="*/ 415 w 635"/>
              <a:gd name="T59" fmla="*/ 553 h 634"/>
              <a:gd name="T60" fmla="*/ 451 w 635"/>
              <a:gd name="T61" fmla="*/ 605 h 634"/>
              <a:gd name="T62" fmla="*/ 489 w 635"/>
              <a:gd name="T63" fmla="*/ 544 h 634"/>
              <a:gd name="T64" fmla="*/ 519 w 635"/>
              <a:gd name="T65" fmla="*/ 473 h 634"/>
              <a:gd name="T66" fmla="*/ 577 w 635"/>
              <a:gd name="T67" fmla="*/ 500 h 634"/>
              <a:gd name="T68" fmla="*/ 579 w 635"/>
              <a:gd name="T69" fmla="*/ 428 h 634"/>
              <a:gd name="T70" fmla="*/ 570 w 635"/>
              <a:gd name="T71" fmla="*/ 351 h 634"/>
              <a:gd name="T72" fmla="*/ 600 w 635"/>
              <a:gd name="T73" fmla="*/ 35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5" h="634">
                <a:moveTo>
                  <a:pt x="600" y="351"/>
                </a:moveTo>
                <a:cubicBezTo>
                  <a:pt x="635" y="345"/>
                  <a:pt x="635" y="345"/>
                  <a:pt x="635" y="345"/>
                </a:cubicBezTo>
                <a:cubicBezTo>
                  <a:pt x="635" y="289"/>
                  <a:pt x="635" y="289"/>
                  <a:pt x="635" y="289"/>
                </a:cubicBezTo>
                <a:cubicBezTo>
                  <a:pt x="600" y="283"/>
                  <a:pt x="600" y="283"/>
                  <a:pt x="600" y="283"/>
                </a:cubicBezTo>
                <a:cubicBezTo>
                  <a:pt x="570" y="283"/>
                  <a:pt x="570" y="283"/>
                  <a:pt x="570" y="283"/>
                </a:cubicBezTo>
                <a:cubicBezTo>
                  <a:pt x="567" y="261"/>
                  <a:pt x="561" y="240"/>
                  <a:pt x="553" y="220"/>
                </a:cubicBezTo>
                <a:cubicBezTo>
                  <a:pt x="579" y="205"/>
                  <a:pt x="579" y="205"/>
                  <a:pt x="579" y="205"/>
                </a:cubicBezTo>
                <a:cubicBezTo>
                  <a:pt x="606" y="184"/>
                  <a:pt x="606" y="184"/>
                  <a:pt x="606" y="184"/>
                </a:cubicBezTo>
                <a:cubicBezTo>
                  <a:pt x="577" y="134"/>
                  <a:pt x="577" y="134"/>
                  <a:pt x="577" y="134"/>
                </a:cubicBezTo>
                <a:cubicBezTo>
                  <a:pt x="544" y="146"/>
                  <a:pt x="544" y="146"/>
                  <a:pt x="544" y="146"/>
                </a:cubicBezTo>
                <a:cubicBezTo>
                  <a:pt x="519" y="161"/>
                  <a:pt x="519" y="161"/>
                  <a:pt x="519" y="161"/>
                </a:cubicBezTo>
                <a:cubicBezTo>
                  <a:pt x="507" y="145"/>
                  <a:pt x="490" y="128"/>
                  <a:pt x="473" y="116"/>
                </a:cubicBezTo>
                <a:cubicBezTo>
                  <a:pt x="489" y="91"/>
                  <a:pt x="489" y="91"/>
                  <a:pt x="489" y="91"/>
                </a:cubicBezTo>
                <a:cubicBezTo>
                  <a:pt x="501" y="57"/>
                  <a:pt x="501" y="57"/>
                  <a:pt x="501" y="57"/>
                </a:cubicBezTo>
                <a:cubicBezTo>
                  <a:pt x="451" y="29"/>
                  <a:pt x="451" y="29"/>
                  <a:pt x="451" y="29"/>
                </a:cubicBezTo>
                <a:cubicBezTo>
                  <a:pt x="430" y="56"/>
                  <a:pt x="430" y="56"/>
                  <a:pt x="430" y="56"/>
                </a:cubicBezTo>
                <a:cubicBezTo>
                  <a:pt x="415" y="82"/>
                  <a:pt x="415" y="82"/>
                  <a:pt x="415" y="82"/>
                </a:cubicBezTo>
                <a:cubicBezTo>
                  <a:pt x="395" y="74"/>
                  <a:pt x="374" y="68"/>
                  <a:pt x="351" y="65"/>
                </a:cubicBezTo>
                <a:cubicBezTo>
                  <a:pt x="351" y="35"/>
                  <a:pt x="351" y="35"/>
                  <a:pt x="351" y="35"/>
                </a:cubicBezTo>
                <a:cubicBezTo>
                  <a:pt x="345" y="0"/>
                  <a:pt x="345" y="0"/>
                  <a:pt x="345" y="0"/>
                </a:cubicBezTo>
                <a:cubicBezTo>
                  <a:pt x="290" y="0"/>
                  <a:pt x="290" y="0"/>
                  <a:pt x="290" y="0"/>
                </a:cubicBezTo>
                <a:cubicBezTo>
                  <a:pt x="284" y="35"/>
                  <a:pt x="284" y="35"/>
                  <a:pt x="284" y="35"/>
                </a:cubicBezTo>
                <a:cubicBezTo>
                  <a:pt x="284" y="65"/>
                  <a:pt x="284" y="65"/>
                  <a:pt x="284" y="65"/>
                </a:cubicBezTo>
                <a:cubicBezTo>
                  <a:pt x="261" y="68"/>
                  <a:pt x="241" y="74"/>
                  <a:pt x="220" y="82"/>
                </a:cubicBezTo>
                <a:cubicBezTo>
                  <a:pt x="207" y="56"/>
                  <a:pt x="207" y="56"/>
                  <a:pt x="207" y="56"/>
                </a:cubicBezTo>
                <a:cubicBezTo>
                  <a:pt x="184" y="29"/>
                  <a:pt x="184" y="29"/>
                  <a:pt x="184" y="29"/>
                </a:cubicBezTo>
                <a:cubicBezTo>
                  <a:pt x="134" y="57"/>
                  <a:pt x="134" y="57"/>
                  <a:pt x="134" y="57"/>
                </a:cubicBezTo>
                <a:cubicBezTo>
                  <a:pt x="148" y="91"/>
                  <a:pt x="148" y="91"/>
                  <a:pt x="148" y="91"/>
                </a:cubicBezTo>
                <a:cubicBezTo>
                  <a:pt x="162" y="116"/>
                  <a:pt x="162" y="116"/>
                  <a:pt x="162" y="116"/>
                </a:cubicBezTo>
                <a:cubicBezTo>
                  <a:pt x="145" y="128"/>
                  <a:pt x="130" y="145"/>
                  <a:pt x="116" y="161"/>
                </a:cubicBezTo>
                <a:cubicBezTo>
                  <a:pt x="91" y="146"/>
                  <a:pt x="91" y="146"/>
                  <a:pt x="91" y="146"/>
                </a:cubicBezTo>
                <a:cubicBezTo>
                  <a:pt x="58" y="134"/>
                  <a:pt x="58" y="134"/>
                  <a:pt x="58" y="134"/>
                </a:cubicBezTo>
                <a:cubicBezTo>
                  <a:pt x="29" y="184"/>
                  <a:pt x="29" y="184"/>
                  <a:pt x="29" y="184"/>
                </a:cubicBezTo>
                <a:cubicBezTo>
                  <a:pt x="56" y="205"/>
                  <a:pt x="56" y="205"/>
                  <a:pt x="56" y="205"/>
                </a:cubicBezTo>
                <a:cubicBezTo>
                  <a:pt x="82" y="220"/>
                  <a:pt x="82" y="220"/>
                  <a:pt x="82" y="220"/>
                </a:cubicBezTo>
                <a:cubicBezTo>
                  <a:pt x="74" y="240"/>
                  <a:pt x="68" y="261"/>
                  <a:pt x="65" y="283"/>
                </a:cubicBezTo>
                <a:cubicBezTo>
                  <a:pt x="36" y="283"/>
                  <a:pt x="36" y="283"/>
                  <a:pt x="36" y="283"/>
                </a:cubicBezTo>
                <a:cubicBezTo>
                  <a:pt x="0" y="289"/>
                  <a:pt x="0" y="289"/>
                  <a:pt x="0" y="289"/>
                </a:cubicBezTo>
                <a:cubicBezTo>
                  <a:pt x="0" y="345"/>
                  <a:pt x="0" y="345"/>
                  <a:pt x="0" y="345"/>
                </a:cubicBezTo>
                <a:cubicBezTo>
                  <a:pt x="36" y="351"/>
                  <a:pt x="36" y="351"/>
                  <a:pt x="36" y="351"/>
                </a:cubicBezTo>
                <a:cubicBezTo>
                  <a:pt x="65" y="351"/>
                  <a:pt x="65" y="351"/>
                  <a:pt x="65" y="351"/>
                </a:cubicBezTo>
                <a:cubicBezTo>
                  <a:pt x="68" y="372"/>
                  <a:pt x="74" y="393"/>
                  <a:pt x="82" y="413"/>
                </a:cubicBezTo>
                <a:cubicBezTo>
                  <a:pt x="56" y="428"/>
                  <a:pt x="56" y="428"/>
                  <a:pt x="56" y="428"/>
                </a:cubicBezTo>
                <a:cubicBezTo>
                  <a:pt x="29" y="450"/>
                  <a:pt x="29" y="450"/>
                  <a:pt x="29" y="450"/>
                </a:cubicBezTo>
                <a:cubicBezTo>
                  <a:pt x="58" y="500"/>
                  <a:pt x="58" y="500"/>
                  <a:pt x="58" y="500"/>
                </a:cubicBezTo>
                <a:cubicBezTo>
                  <a:pt x="91" y="487"/>
                  <a:pt x="91" y="487"/>
                  <a:pt x="91" y="487"/>
                </a:cubicBezTo>
                <a:cubicBezTo>
                  <a:pt x="116" y="473"/>
                  <a:pt x="116" y="473"/>
                  <a:pt x="116" y="473"/>
                </a:cubicBezTo>
                <a:cubicBezTo>
                  <a:pt x="130" y="490"/>
                  <a:pt x="145" y="505"/>
                  <a:pt x="162" y="518"/>
                </a:cubicBezTo>
                <a:cubicBezTo>
                  <a:pt x="148" y="544"/>
                  <a:pt x="148" y="544"/>
                  <a:pt x="148" y="544"/>
                </a:cubicBezTo>
                <a:cubicBezTo>
                  <a:pt x="134" y="577"/>
                  <a:pt x="134" y="577"/>
                  <a:pt x="134" y="577"/>
                </a:cubicBezTo>
                <a:cubicBezTo>
                  <a:pt x="184" y="605"/>
                  <a:pt x="184" y="605"/>
                  <a:pt x="184" y="605"/>
                </a:cubicBezTo>
                <a:cubicBezTo>
                  <a:pt x="207" y="578"/>
                  <a:pt x="207" y="578"/>
                  <a:pt x="207" y="578"/>
                </a:cubicBezTo>
                <a:cubicBezTo>
                  <a:pt x="220" y="553"/>
                  <a:pt x="220" y="553"/>
                  <a:pt x="220" y="553"/>
                </a:cubicBezTo>
                <a:cubicBezTo>
                  <a:pt x="241" y="560"/>
                  <a:pt x="261" y="566"/>
                  <a:pt x="284" y="569"/>
                </a:cubicBezTo>
                <a:cubicBezTo>
                  <a:pt x="284" y="598"/>
                  <a:pt x="284" y="598"/>
                  <a:pt x="284" y="598"/>
                </a:cubicBezTo>
                <a:cubicBezTo>
                  <a:pt x="290" y="634"/>
                  <a:pt x="290" y="634"/>
                  <a:pt x="290" y="634"/>
                </a:cubicBezTo>
                <a:cubicBezTo>
                  <a:pt x="345" y="634"/>
                  <a:pt x="345" y="634"/>
                  <a:pt x="345" y="634"/>
                </a:cubicBezTo>
                <a:cubicBezTo>
                  <a:pt x="351" y="598"/>
                  <a:pt x="351" y="598"/>
                  <a:pt x="351" y="598"/>
                </a:cubicBezTo>
                <a:cubicBezTo>
                  <a:pt x="351" y="569"/>
                  <a:pt x="351" y="569"/>
                  <a:pt x="351" y="569"/>
                </a:cubicBezTo>
                <a:cubicBezTo>
                  <a:pt x="374" y="566"/>
                  <a:pt x="395" y="560"/>
                  <a:pt x="415" y="553"/>
                </a:cubicBezTo>
                <a:cubicBezTo>
                  <a:pt x="430" y="578"/>
                  <a:pt x="430" y="578"/>
                  <a:pt x="430" y="578"/>
                </a:cubicBezTo>
                <a:cubicBezTo>
                  <a:pt x="451" y="605"/>
                  <a:pt x="451" y="605"/>
                  <a:pt x="451" y="605"/>
                </a:cubicBezTo>
                <a:cubicBezTo>
                  <a:pt x="501" y="577"/>
                  <a:pt x="501" y="577"/>
                  <a:pt x="501" y="577"/>
                </a:cubicBezTo>
                <a:cubicBezTo>
                  <a:pt x="489" y="544"/>
                  <a:pt x="489" y="544"/>
                  <a:pt x="489" y="544"/>
                </a:cubicBezTo>
                <a:cubicBezTo>
                  <a:pt x="473" y="518"/>
                  <a:pt x="473" y="518"/>
                  <a:pt x="473" y="518"/>
                </a:cubicBezTo>
                <a:cubicBezTo>
                  <a:pt x="490" y="505"/>
                  <a:pt x="507" y="490"/>
                  <a:pt x="519" y="473"/>
                </a:cubicBezTo>
                <a:cubicBezTo>
                  <a:pt x="544" y="487"/>
                  <a:pt x="544" y="487"/>
                  <a:pt x="544" y="487"/>
                </a:cubicBezTo>
                <a:cubicBezTo>
                  <a:pt x="577" y="500"/>
                  <a:pt x="577" y="500"/>
                  <a:pt x="577" y="500"/>
                </a:cubicBezTo>
                <a:cubicBezTo>
                  <a:pt x="606" y="450"/>
                  <a:pt x="606" y="450"/>
                  <a:pt x="606" y="450"/>
                </a:cubicBezTo>
                <a:cubicBezTo>
                  <a:pt x="579" y="428"/>
                  <a:pt x="579" y="428"/>
                  <a:pt x="579" y="428"/>
                </a:cubicBezTo>
                <a:cubicBezTo>
                  <a:pt x="553" y="413"/>
                  <a:pt x="553" y="413"/>
                  <a:pt x="553" y="413"/>
                </a:cubicBezTo>
                <a:cubicBezTo>
                  <a:pt x="561" y="393"/>
                  <a:pt x="567" y="372"/>
                  <a:pt x="570" y="351"/>
                </a:cubicBezTo>
                <a:cubicBezTo>
                  <a:pt x="600" y="351"/>
                  <a:pt x="600" y="351"/>
                  <a:pt x="600" y="351"/>
                </a:cubicBezTo>
                <a:cubicBezTo>
                  <a:pt x="600" y="351"/>
                  <a:pt x="600" y="351"/>
                  <a:pt x="600" y="351"/>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6" name="TextBox 42"/>
          <p:cNvSpPr txBox="1"/>
          <p:nvPr/>
        </p:nvSpPr>
        <p:spPr>
          <a:xfrm>
            <a:off x="4961157" y="2587416"/>
            <a:ext cx="453970" cy="415498"/>
          </a:xfrm>
          <a:prstGeom prst="rect">
            <a:avLst/>
          </a:prstGeom>
          <a:noFill/>
        </p:spPr>
        <p:txBody>
          <a:bodyPr wrap="none" rtlCol="0">
            <a:spAutoFit/>
          </a:bodyPr>
          <a:lstStyle/>
          <a:p>
            <a:pPr algn="ctr"/>
            <a:r>
              <a:rPr lang="zh-CN" altLang="en-US" sz="1050" b="1" dirty="0">
                <a:solidFill>
                  <a:schemeClr val="bg1"/>
                </a:solidFill>
                <a:latin typeface="微软雅黑" pitchFamily="34" charset="-122"/>
                <a:ea typeface="微软雅黑" pitchFamily="34" charset="-122"/>
              </a:rPr>
              <a:t>关键</a:t>
            </a:r>
          </a:p>
          <a:p>
            <a:pPr algn="ctr"/>
            <a:r>
              <a:rPr lang="zh-CN" altLang="en-US" sz="1050" b="1" dirty="0">
                <a:solidFill>
                  <a:schemeClr val="bg1"/>
                </a:solidFill>
                <a:latin typeface="微软雅黑" pitchFamily="34" charset="-122"/>
                <a:ea typeface="微软雅黑" pitchFamily="34" charset="-122"/>
              </a:rPr>
              <a:t>环节</a:t>
            </a:r>
          </a:p>
        </p:txBody>
      </p:sp>
      <p:sp>
        <p:nvSpPr>
          <p:cNvPr id="17" name="Freeform 7"/>
          <p:cNvSpPr>
            <a:spLocks/>
          </p:cNvSpPr>
          <p:nvPr/>
        </p:nvSpPr>
        <p:spPr bwMode="auto">
          <a:xfrm>
            <a:off x="5472985" y="2726909"/>
            <a:ext cx="1274896" cy="1271511"/>
          </a:xfrm>
          <a:custGeom>
            <a:avLst/>
            <a:gdLst>
              <a:gd name="T0" fmla="*/ 797 w 797"/>
              <a:gd name="T1" fmla="*/ 426 h 795"/>
              <a:gd name="T2" fmla="*/ 762 w 797"/>
              <a:gd name="T3" fmla="*/ 363 h 795"/>
              <a:gd name="T4" fmla="*/ 721 w 797"/>
              <a:gd name="T5" fmla="*/ 301 h 795"/>
              <a:gd name="T6" fmla="*/ 777 w 797"/>
              <a:gd name="T7" fmla="*/ 271 h 795"/>
              <a:gd name="T8" fmla="*/ 721 w 797"/>
              <a:gd name="T9" fmla="*/ 227 h 795"/>
              <a:gd name="T10" fmla="*/ 660 w 797"/>
              <a:gd name="T11" fmla="*/ 185 h 795"/>
              <a:gd name="T12" fmla="*/ 700 w 797"/>
              <a:gd name="T13" fmla="*/ 135 h 795"/>
              <a:gd name="T14" fmla="*/ 633 w 797"/>
              <a:gd name="T15" fmla="*/ 116 h 795"/>
              <a:gd name="T16" fmla="*/ 559 w 797"/>
              <a:gd name="T17" fmla="*/ 100 h 795"/>
              <a:gd name="T18" fmla="*/ 577 w 797"/>
              <a:gd name="T19" fmla="*/ 40 h 795"/>
              <a:gd name="T20" fmla="*/ 506 w 797"/>
              <a:gd name="T21" fmla="*/ 48 h 795"/>
              <a:gd name="T22" fmla="*/ 434 w 797"/>
              <a:gd name="T23" fmla="*/ 63 h 795"/>
              <a:gd name="T24" fmla="*/ 428 w 797"/>
              <a:gd name="T25" fmla="*/ 0 h 795"/>
              <a:gd name="T26" fmla="*/ 365 w 797"/>
              <a:gd name="T27" fmla="*/ 34 h 795"/>
              <a:gd name="T28" fmla="*/ 303 w 797"/>
              <a:gd name="T29" fmla="*/ 75 h 795"/>
              <a:gd name="T30" fmla="*/ 273 w 797"/>
              <a:gd name="T31" fmla="*/ 19 h 795"/>
              <a:gd name="T32" fmla="*/ 229 w 797"/>
              <a:gd name="T33" fmla="*/ 75 h 795"/>
              <a:gd name="T34" fmla="*/ 187 w 797"/>
              <a:gd name="T35" fmla="*/ 137 h 795"/>
              <a:gd name="T36" fmla="*/ 137 w 797"/>
              <a:gd name="T37" fmla="*/ 96 h 795"/>
              <a:gd name="T38" fmla="*/ 118 w 797"/>
              <a:gd name="T39" fmla="*/ 164 h 795"/>
              <a:gd name="T40" fmla="*/ 103 w 797"/>
              <a:gd name="T41" fmla="*/ 238 h 795"/>
              <a:gd name="T42" fmla="*/ 42 w 797"/>
              <a:gd name="T43" fmla="*/ 218 h 795"/>
              <a:gd name="T44" fmla="*/ 50 w 797"/>
              <a:gd name="T45" fmla="*/ 290 h 795"/>
              <a:gd name="T46" fmla="*/ 63 w 797"/>
              <a:gd name="T47" fmla="*/ 363 h 795"/>
              <a:gd name="T48" fmla="*/ 0 w 797"/>
              <a:gd name="T49" fmla="*/ 369 h 795"/>
              <a:gd name="T50" fmla="*/ 36 w 797"/>
              <a:gd name="T51" fmla="*/ 432 h 795"/>
              <a:gd name="T52" fmla="*/ 77 w 797"/>
              <a:gd name="T53" fmla="*/ 494 h 795"/>
              <a:gd name="T54" fmla="*/ 20 w 797"/>
              <a:gd name="T55" fmla="*/ 524 h 795"/>
              <a:gd name="T56" fmla="*/ 77 w 797"/>
              <a:gd name="T57" fmla="*/ 567 h 795"/>
              <a:gd name="T58" fmla="*/ 139 w 797"/>
              <a:gd name="T59" fmla="*/ 610 h 795"/>
              <a:gd name="T60" fmla="*/ 98 w 797"/>
              <a:gd name="T61" fmla="*/ 659 h 795"/>
              <a:gd name="T62" fmla="*/ 166 w 797"/>
              <a:gd name="T63" fmla="*/ 679 h 795"/>
              <a:gd name="T64" fmla="*/ 240 w 797"/>
              <a:gd name="T65" fmla="*/ 694 h 795"/>
              <a:gd name="T66" fmla="*/ 220 w 797"/>
              <a:gd name="T67" fmla="*/ 754 h 795"/>
              <a:gd name="T68" fmla="*/ 291 w 797"/>
              <a:gd name="T69" fmla="*/ 747 h 795"/>
              <a:gd name="T70" fmla="*/ 365 w 797"/>
              <a:gd name="T71" fmla="*/ 731 h 795"/>
              <a:gd name="T72" fmla="*/ 371 w 797"/>
              <a:gd name="T73" fmla="*/ 795 h 795"/>
              <a:gd name="T74" fmla="*/ 434 w 797"/>
              <a:gd name="T75" fmla="*/ 760 h 795"/>
              <a:gd name="T76" fmla="*/ 495 w 797"/>
              <a:gd name="T77" fmla="*/ 719 h 795"/>
              <a:gd name="T78" fmla="*/ 526 w 797"/>
              <a:gd name="T79" fmla="*/ 777 h 795"/>
              <a:gd name="T80" fmla="*/ 569 w 797"/>
              <a:gd name="T81" fmla="*/ 719 h 795"/>
              <a:gd name="T82" fmla="*/ 611 w 797"/>
              <a:gd name="T83" fmla="*/ 658 h 795"/>
              <a:gd name="T84" fmla="*/ 661 w 797"/>
              <a:gd name="T85" fmla="*/ 698 h 795"/>
              <a:gd name="T86" fmla="*/ 681 w 797"/>
              <a:gd name="T87" fmla="*/ 631 h 795"/>
              <a:gd name="T88" fmla="*/ 696 w 797"/>
              <a:gd name="T89" fmla="*/ 557 h 795"/>
              <a:gd name="T90" fmla="*/ 756 w 797"/>
              <a:gd name="T91" fmla="*/ 576 h 795"/>
              <a:gd name="T92" fmla="*/ 747 w 797"/>
              <a:gd name="T93" fmla="*/ 504 h 795"/>
              <a:gd name="T94" fmla="*/ 733 w 797"/>
              <a:gd name="T95" fmla="*/ 432 h 795"/>
              <a:gd name="T96" fmla="*/ 762 w 797"/>
              <a:gd name="T97" fmla="*/ 43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7" h="795">
                <a:moveTo>
                  <a:pt x="762" y="432"/>
                </a:moveTo>
                <a:cubicBezTo>
                  <a:pt x="797" y="426"/>
                  <a:pt x="797" y="426"/>
                  <a:pt x="797" y="426"/>
                </a:cubicBezTo>
                <a:cubicBezTo>
                  <a:pt x="797" y="369"/>
                  <a:pt x="797" y="369"/>
                  <a:pt x="797" y="369"/>
                </a:cubicBezTo>
                <a:cubicBezTo>
                  <a:pt x="762" y="363"/>
                  <a:pt x="762" y="363"/>
                  <a:pt x="762" y="363"/>
                </a:cubicBezTo>
                <a:cubicBezTo>
                  <a:pt x="733" y="363"/>
                  <a:pt x="733" y="363"/>
                  <a:pt x="733" y="363"/>
                </a:cubicBezTo>
                <a:cubicBezTo>
                  <a:pt x="732" y="341"/>
                  <a:pt x="727" y="320"/>
                  <a:pt x="721" y="301"/>
                </a:cubicBezTo>
                <a:cubicBezTo>
                  <a:pt x="747" y="290"/>
                  <a:pt x="747" y="290"/>
                  <a:pt x="747" y="290"/>
                </a:cubicBezTo>
                <a:cubicBezTo>
                  <a:pt x="777" y="271"/>
                  <a:pt x="777" y="271"/>
                  <a:pt x="777" y="271"/>
                </a:cubicBezTo>
                <a:cubicBezTo>
                  <a:pt x="756" y="218"/>
                  <a:pt x="756" y="218"/>
                  <a:pt x="756" y="218"/>
                </a:cubicBezTo>
                <a:cubicBezTo>
                  <a:pt x="721" y="227"/>
                  <a:pt x="721" y="227"/>
                  <a:pt x="721" y="227"/>
                </a:cubicBezTo>
                <a:cubicBezTo>
                  <a:pt x="696" y="238"/>
                  <a:pt x="696" y="238"/>
                  <a:pt x="696" y="238"/>
                </a:cubicBezTo>
                <a:cubicBezTo>
                  <a:pt x="685" y="218"/>
                  <a:pt x="673" y="201"/>
                  <a:pt x="660" y="185"/>
                </a:cubicBezTo>
                <a:cubicBezTo>
                  <a:pt x="681" y="164"/>
                  <a:pt x="681" y="164"/>
                  <a:pt x="681" y="164"/>
                </a:cubicBezTo>
                <a:cubicBezTo>
                  <a:pt x="700" y="135"/>
                  <a:pt x="700" y="135"/>
                  <a:pt x="700" y="135"/>
                </a:cubicBezTo>
                <a:cubicBezTo>
                  <a:pt x="661" y="96"/>
                  <a:pt x="661" y="96"/>
                  <a:pt x="661" y="96"/>
                </a:cubicBezTo>
                <a:cubicBezTo>
                  <a:pt x="633" y="116"/>
                  <a:pt x="633" y="116"/>
                  <a:pt x="633" y="116"/>
                </a:cubicBezTo>
                <a:cubicBezTo>
                  <a:pt x="611" y="137"/>
                  <a:pt x="611" y="137"/>
                  <a:pt x="611" y="137"/>
                </a:cubicBezTo>
                <a:cubicBezTo>
                  <a:pt x="595" y="123"/>
                  <a:pt x="577" y="111"/>
                  <a:pt x="559" y="100"/>
                </a:cubicBezTo>
                <a:cubicBezTo>
                  <a:pt x="569" y="75"/>
                  <a:pt x="569" y="75"/>
                  <a:pt x="569" y="75"/>
                </a:cubicBezTo>
                <a:cubicBezTo>
                  <a:pt x="577" y="40"/>
                  <a:pt x="577" y="40"/>
                  <a:pt x="577" y="40"/>
                </a:cubicBezTo>
                <a:cubicBezTo>
                  <a:pt x="526" y="19"/>
                  <a:pt x="526" y="19"/>
                  <a:pt x="526" y="19"/>
                </a:cubicBezTo>
                <a:cubicBezTo>
                  <a:pt x="506" y="48"/>
                  <a:pt x="506" y="48"/>
                  <a:pt x="506" y="48"/>
                </a:cubicBezTo>
                <a:cubicBezTo>
                  <a:pt x="495" y="75"/>
                  <a:pt x="495" y="75"/>
                  <a:pt x="495" y="75"/>
                </a:cubicBezTo>
                <a:cubicBezTo>
                  <a:pt x="476" y="69"/>
                  <a:pt x="455" y="64"/>
                  <a:pt x="434" y="63"/>
                </a:cubicBezTo>
                <a:cubicBezTo>
                  <a:pt x="434" y="34"/>
                  <a:pt x="434" y="34"/>
                  <a:pt x="434" y="34"/>
                </a:cubicBezTo>
                <a:cubicBezTo>
                  <a:pt x="428" y="0"/>
                  <a:pt x="428" y="0"/>
                  <a:pt x="428" y="0"/>
                </a:cubicBezTo>
                <a:cubicBezTo>
                  <a:pt x="371" y="0"/>
                  <a:pt x="371" y="0"/>
                  <a:pt x="371" y="0"/>
                </a:cubicBezTo>
                <a:cubicBezTo>
                  <a:pt x="365" y="34"/>
                  <a:pt x="365" y="34"/>
                  <a:pt x="365" y="34"/>
                </a:cubicBezTo>
                <a:cubicBezTo>
                  <a:pt x="365" y="63"/>
                  <a:pt x="365" y="63"/>
                  <a:pt x="365" y="63"/>
                </a:cubicBezTo>
                <a:cubicBezTo>
                  <a:pt x="343" y="64"/>
                  <a:pt x="322" y="69"/>
                  <a:pt x="303" y="75"/>
                </a:cubicBezTo>
                <a:cubicBezTo>
                  <a:pt x="291" y="48"/>
                  <a:pt x="291" y="48"/>
                  <a:pt x="291" y="48"/>
                </a:cubicBezTo>
                <a:cubicBezTo>
                  <a:pt x="273" y="19"/>
                  <a:pt x="273" y="19"/>
                  <a:pt x="273" y="19"/>
                </a:cubicBezTo>
                <a:cubicBezTo>
                  <a:pt x="220" y="40"/>
                  <a:pt x="220" y="40"/>
                  <a:pt x="220" y="40"/>
                </a:cubicBezTo>
                <a:cubicBezTo>
                  <a:pt x="229" y="75"/>
                  <a:pt x="229" y="75"/>
                  <a:pt x="229" y="75"/>
                </a:cubicBezTo>
                <a:cubicBezTo>
                  <a:pt x="240" y="100"/>
                  <a:pt x="240" y="100"/>
                  <a:pt x="240" y="100"/>
                </a:cubicBezTo>
                <a:cubicBezTo>
                  <a:pt x="220" y="111"/>
                  <a:pt x="203" y="123"/>
                  <a:pt x="187" y="137"/>
                </a:cubicBezTo>
                <a:cubicBezTo>
                  <a:pt x="166" y="116"/>
                  <a:pt x="166" y="116"/>
                  <a:pt x="166" y="116"/>
                </a:cubicBezTo>
                <a:cubicBezTo>
                  <a:pt x="137" y="96"/>
                  <a:pt x="137" y="96"/>
                  <a:pt x="137" y="96"/>
                </a:cubicBezTo>
                <a:cubicBezTo>
                  <a:pt x="98" y="135"/>
                  <a:pt x="98" y="135"/>
                  <a:pt x="98" y="135"/>
                </a:cubicBezTo>
                <a:cubicBezTo>
                  <a:pt x="118" y="164"/>
                  <a:pt x="118" y="164"/>
                  <a:pt x="118" y="164"/>
                </a:cubicBezTo>
                <a:cubicBezTo>
                  <a:pt x="139" y="185"/>
                  <a:pt x="139" y="185"/>
                  <a:pt x="139" y="185"/>
                </a:cubicBezTo>
                <a:cubicBezTo>
                  <a:pt x="125" y="201"/>
                  <a:pt x="113" y="218"/>
                  <a:pt x="103" y="238"/>
                </a:cubicBezTo>
                <a:cubicBezTo>
                  <a:pt x="77" y="227"/>
                  <a:pt x="77" y="227"/>
                  <a:pt x="77" y="227"/>
                </a:cubicBezTo>
                <a:cubicBezTo>
                  <a:pt x="42" y="218"/>
                  <a:pt x="42" y="218"/>
                  <a:pt x="42" y="218"/>
                </a:cubicBezTo>
                <a:cubicBezTo>
                  <a:pt x="20" y="271"/>
                  <a:pt x="20" y="271"/>
                  <a:pt x="20" y="271"/>
                </a:cubicBezTo>
                <a:cubicBezTo>
                  <a:pt x="50" y="290"/>
                  <a:pt x="50" y="290"/>
                  <a:pt x="50" y="290"/>
                </a:cubicBezTo>
                <a:cubicBezTo>
                  <a:pt x="77" y="301"/>
                  <a:pt x="77" y="301"/>
                  <a:pt x="77" y="301"/>
                </a:cubicBezTo>
                <a:cubicBezTo>
                  <a:pt x="71" y="320"/>
                  <a:pt x="66" y="341"/>
                  <a:pt x="63" y="363"/>
                </a:cubicBezTo>
                <a:cubicBezTo>
                  <a:pt x="36" y="363"/>
                  <a:pt x="36" y="363"/>
                  <a:pt x="36" y="363"/>
                </a:cubicBezTo>
                <a:cubicBezTo>
                  <a:pt x="0" y="369"/>
                  <a:pt x="0" y="369"/>
                  <a:pt x="0" y="369"/>
                </a:cubicBezTo>
                <a:cubicBezTo>
                  <a:pt x="0" y="426"/>
                  <a:pt x="0" y="426"/>
                  <a:pt x="0" y="426"/>
                </a:cubicBezTo>
                <a:cubicBezTo>
                  <a:pt x="36" y="432"/>
                  <a:pt x="36" y="432"/>
                  <a:pt x="36" y="432"/>
                </a:cubicBezTo>
                <a:cubicBezTo>
                  <a:pt x="63" y="432"/>
                  <a:pt x="63" y="432"/>
                  <a:pt x="63" y="432"/>
                </a:cubicBezTo>
                <a:cubicBezTo>
                  <a:pt x="66" y="453"/>
                  <a:pt x="71" y="474"/>
                  <a:pt x="77" y="494"/>
                </a:cubicBezTo>
                <a:cubicBezTo>
                  <a:pt x="50" y="504"/>
                  <a:pt x="50" y="504"/>
                  <a:pt x="50" y="504"/>
                </a:cubicBezTo>
                <a:cubicBezTo>
                  <a:pt x="20" y="524"/>
                  <a:pt x="20" y="524"/>
                  <a:pt x="20" y="524"/>
                </a:cubicBezTo>
                <a:cubicBezTo>
                  <a:pt x="42" y="576"/>
                  <a:pt x="42" y="576"/>
                  <a:pt x="42" y="576"/>
                </a:cubicBezTo>
                <a:cubicBezTo>
                  <a:pt x="77" y="567"/>
                  <a:pt x="77" y="567"/>
                  <a:pt x="77" y="567"/>
                </a:cubicBezTo>
                <a:cubicBezTo>
                  <a:pt x="103" y="557"/>
                  <a:pt x="103" y="557"/>
                  <a:pt x="103" y="557"/>
                </a:cubicBezTo>
                <a:cubicBezTo>
                  <a:pt x="113" y="576"/>
                  <a:pt x="125" y="593"/>
                  <a:pt x="139" y="610"/>
                </a:cubicBezTo>
                <a:cubicBezTo>
                  <a:pt x="118" y="631"/>
                  <a:pt x="118" y="631"/>
                  <a:pt x="118" y="631"/>
                </a:cubicBezTo>
                <a:cubicBezTo>
                  <a:pt x="98" y="659"/>
                  <a:pt x="98" y="659"/>
                  <a:pt x="98" y="659"/>
                </a:cubicBezTo>
                <a:cubicBezTo>
                  <a:pt x="137" y="698"/>
                  <a:pt x="137" y="698"/>
                  <a:pt x="137" y="698"/>
                </a:cubicBezTo>
                <a:cubicBezTo>
                  <a:pt x="166" y="679"/>
                  <a:pt x="166" y="679"/>
                  <a:pt x="166" y="679"/>
                </a:cubicBezTo>
                <a:cubicBezTo>
                  <a:pt x="187" y="658"/>
                  <a:pt x="187" y="658"/>
                  <a:pt x="187" y="658"/>
                </a:cubicBezTo>
                <a:cubicBezTo>
                  <a:pt x="203" y="671"/>
                  <a:pt x="220" y="683"/>
                  <a:pt x="240" y="694"/>
                </a:cubicBezTo>
                <a:cubicBezTo>
                  <a:pt x="229" y="719"/>
                  <a:pt x="229" y="719"/>
                  <a:pt x="229" y="719"/>
                </a:cubicBezTo>
                <a:cubicBezTo>
                  <a:pt x="220" y="754"/>
                  <a:pt x="220" y="754"/>
                  <a:pt x="220" y="754"/>
                </a:cubicBezTo>
                <a:cubicBezTo>
                  <a:pt x="273" y="777"/>
                  <a:pt x="273" y="777"/>
                  <a:pt x="273" y="777"/>
                </a:cubicBezTo>
                <a:cubicBezTo>
                  <a:pt x="291" y="747"/>
                  <a:pt x="291" y="747"/>
                  <a:pt x="291" y="747"/>
                </a:cubicBezTo>
                <a:cubicBezTo>
                  <a:pt x="303" y="719"/>
                  <a:pt x="303" y="719"/>
                  <a:pt x="303" y="719"/>
                </a:cubicBezTo>
                <a:cubicBezTo>
                  <a:pt x="322" y="725"/>
                  <a:pt x="343" y="730"/>
                  <a:pt x="365" y="731"/>
                </a:cubicBezTo>
                <a:cubicBezTo>
                  <a:pt x="365" y="760"/>
                  <a:pt x="365" y="760"/>
                  <a:pt x="365" y="760"/>
                </a:cubicBezTo>
                <a:cubicBezTo>
                  <a:pt x="371" y="795"/>
                  <a:pt x="371" y="795"/>
                  <a:pt x="371" y="795"/>
                </a:cubicBezTo>
                <a:cubicBezTo>
                  <a:pt x="428" y="795"/>
                  <a:pt x="428" y="795"/>
                  <a:pt x="428" y="795"/>
                </a:cubicBezTo>
                <a:cubicBezTo>
                  <a:pt x="434" y="760"/>
                  <a:pt x="434" y="760"/>
                  <a:pt x="434" y="760"/>
                </a:cubicBezTo>
                <a:cubicBezTo>
                  <a:pt x="434" y="731"/>
                  <a:pt x="434" y="731"/>
                  <a:pt x="434" y="731"/>
                </a:cubicBezTo>
                <a:cubicBezTo>
                  <a:pt x="455" y="730"/>
                  <a:pt x="476" y="725"/>
                  <a:pt x="495" y="719"/>
                </a:cubicBezTo>
                <a:cubicBezTo>
                  <a:pt x="506" y="747"/>
                  <a:pt x="506" y="747"/>
                  <a:pt x="506" y="747"/>
                </a:cubicBezTo>
                <a:cubicBezTo>
                  <a:pt x="526" y="777"/>
                  <a:pt x="526" y="777"/>
                  <a:pt x="526" y="777"/>
                </a:cubicBezTo>
                <a:cubicBezTo>
                  <a:pt x="577" y="754"/>
                  <a:pt x="577" y="754"/>
                  <a:pt x="577" y="754"/>
                </a:cubicBezTo>
                <a:cubicBezTo>
                  <a:pt x="569" y="719"/>
                  <a:pt x="569" y="719"/>
                  <a:pt x="569" y="719"/>
                </a:cubicBezTo>
                <a:cubicBezTo>
                  <a:pt x="559" y="694"/>
                  <a:pt x="559" y="694"/>
                  <a:pt x="559" y="694"/>
                </a:cubicBezTo>
                <a:cubicBezTo>
                  <a:pt x="577" y="683"/>
                  <a:pt x="595" y="671"/>
                  <a:pt x="611" y="658"/>
                </a:cubicBezTo>
                <a:cubicBezTo>
                  <a:pt x="633" y="679"/>
                  <a:pt x="633" y="679"/>
                  <a:pt x="633" y="679"/>
                </a:cubicBezTo>
                <a:cubicBezTo>
                  <a:pt x="661" y="698"/>
                  <a:pt x="661" y="698"/>
                  <a:pt x="661" y="698"/>
                </a:cubicBezTo>
                <a:cubicBezTo>
                  <a:pt x="700" y="659"/>
                  <a:pt x="700" y="659"/>
                  <a:pt x="700" y="659"/>
                </a:cubicBezTo>
                <a:cubicBezTo>
                  <a:pt x="681" y="631"/>
                  <a:pt x="681" y="631"/>
                  <a:pt x="681" y="631"/>
                </a:cubicBezTo>
                <a:cubicBezTo>
                  <a:pt x="660" y="610"/>
                  <a:pt x="660" y="610"/>
                  <a:pt x="660" y="610"/>
                </a:cubicBezTo>
                <a:cubicBezTo>
                  <a:pt x="673" y="593"/>
                  <a:pt x="685" y="576"/>
                  <a:pt x="696" y="557"/>
                </a:cubicBezTo>
                <a:cubicBezTo>
                  <a:pt x="721" y="567"/>
                  <a:pt x="721" y="567"/>
                  <a:pt x="721" y="567"/>
                </a:cubicBezTo>
                <a:cubicBezTo>
                  <a:pt x="756" y="576"/>
                  <a:pt x="756" y="576"/>
                  <a:pt x="756" y="576"/>
                </a:cubicBezTo>
                <a:cubicBezTo>
                  <a:pt x="777" y="524"/>
                  <a:pt x="777" y="524"/>
                  <a:pt x="777" y="524"/>
                </a:cubicBezTo>
                <a:cubicBezTo>
                  <a:pt x="747" y="504"/>
                  <a:pt x="747" y="504"/>
                  <a:pt x="747" y="504"/>
                </a:cubicBezTo>
                <a:cubicBezTo>
                  <a:pt x="721" y="494"/>
                  <a:pt x="721" y="494"/>
                  <a:pt x="721" y="494"/>
                </a:cubicBezTo>
                <a:cubicBezTo>
                  <a:pt x="727" y="474"/>
                  <a:pt x="732" y="453"/>
                  <a:pt x="733" y="432"/>
                </a:cubicBezTo>
                <a:cubicBezTo>
                  <a:pt x="762" y="432"/>
                  <a:pt x="762" y="432"/>
                  <a:pt x="762" y="432"/>
                </a:cubicBezTo>
                <a:cubicBezTo>
                  <a:pt x="762" y="432"/>
                  <a:pt x="762" y="432"/>
                  <a:pt x="762" y="432"/>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8" name="TextBox 44"/>
          <p:cNvSpPr txBox="1"/>
          <p:nvPr/>
        </p:nvSpPr>
        <p:spPr>
          <a:xfrm>
            <a:off x="5844975" y="3120291"/>
            <a:ext cx="530915" cy="507831"/>
          </a:xfrm>
          <a:prstGeom prst="rect">
            <a:avLst/>
          </a:prstGeom>
          <a:noFill/>
        </p:spPr>
        <p:txBody>
          <a:bodyPr wrap="none" rtlCol="0">
            <a:spAutoFit/>
          </a:bodyPr>
          <a:lstStyle>
            <a:defPPr>
              <a:defRPr lang="zh-CN"/>
            </a:defPPr>
            <a:lvl1pPr>
              <a:defRPr sz="1400">
                <a:gradFill>
                  <a:gsLst>
                    <a:gs pos="30000">
                      <a:srgbClr val="E9DAB8"/>
                    </a:gs>
                    <a:gs pos="100000">
                      <a:srgbClr val="C29F67"/>
                    </a:gs>
                    <a:gs pos="0">
                      <a:srgbClr val="C29F67"/>
                    </a:gs>
                    <a:gs pos="66000">
                      <a:srgbClr val="99763C"/>
                    </a:gs>
                  </a:gsLst>
                  <a:lin ang="5400000" scaled="0"/>
                </a:gradFill>
                <a:effectLst>
                  <a:outerShdw blurRad="38100" dist="38100" dir="2700000" algn="tl">
                    <a:srgbClr val="000000">
                      <a:alpha val="43137"/>
                    </a:srgbClr>
                  </a:outerShdw>
                </a:effectLst>
                <a:latin typeface="微软雅黑" pitchFamily="34" charset="-122"/>
                <a:ea typeface="微软雅黑" pitchFamily="34" charset="-122"/>
              </a:defRPr>
            </a:lvl1pPr>
          </a:lstStyle>
          <a:p>
            <a:pPr algn="ctr"/>
            <a:r>
              <a:rPr lang="zh-CN" altLang="en-US" sz="1350" b="1" dirty="0">
                <a:solidFill>
                  <a:schemeClr val="bg1"/>
                </a:solidFill>
                <a:effectLst/>
              </a:rPr>
              <a:t>关键</a:t>
            </a:r>
          </a:p>
          <a:p>
            <a:pPr algn="ctr"/>
            <a:r>
              <a:rPr lang="zh-CN" altLang="en-US" sz="1350" b="1" dirty="0">
                <a:solidFill>
                  <a:schemeClr val="bg1"/>
                </a:solidFill>
                <a:effectLst/>
              </a:rPr>
              <a:t>环节</a:t>
            </a:r>
          </a:p>
        </p:txBody>
      </p:sp>
      <p:cxnSp>
        <p:nvCxnSpPr>
          <p:cNvPr id="19" name="肘形连接符 18"/>
          <p:cNvCxnSpPr/>
          <p:nvPr/>
        </p:nvCxnSpPr>
        <p:spPr>
          <a:xfrm rot="10800000" flipV="1">
            <a:off x="523846" y="2726906"/>
            <a:ext cx="1641145" cy="476057"/>
          </a:xfrm>
          <a:prstGeom prst="bentConnector3">
            <a:avLst>
              <a:gd name="adj1" fmla="val 12855"/>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46"/>
          <p:cNvSpPr txBox="1"/>
          <p:nvPr/>
        </p:nvSpPr>
        <p:spPr>
          <a:xfrm>
            <a:off x="523844" y="2224110"/>
            <a:ext cx="1417502" cy="1079783"/>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21" name="肘形连接符 20"/>
          <p:cNvCxnSpPr/>
          <p:nvPr/>
        </p:nvCxnSpPr>
        <p:spPr>
          <a:xfrm rot="10800000" flipV="1">
            <a:off x="523847" y="3505229"/>
            <a:ext cx="2244671" cy="896379"/>
          </a:xfrm>
          <a:prstGeom prst="bentConnector3">
            <a:avLst>
              <a:gd name="adj1" fmla="val 16392"/>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TextBox 48"/>
          <p:cNvSpPr txBox="1"/>
          <p:nvPr/>
        </p:nvSpPr>
        <p:spPr>
          <a:xfrm>
            <a:off x="523844" y="3587894"/>
            <a:ext cx="1813706" cy="797654"/>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23" name="肘形连接符 22"/>
          <p:cNvCxnSpPr/>
          <p:nvPr/>
        </p:nvCxnSpPr>
        <p:spPr>
          <a:xfrm rot="16200000" flipH="1">
            <a:off x="4341942" y="3516311"/>
            <a:ext cx="635756" cy="611723"/>
          </a:xfrm>
          <a:prstGeom prst="bentConnector3">
            <a:avLst>
              <a:gd name="adj1" fmla="val 50000"/>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50"/>
          <p:cNvSpPr txBox="1"/>
          <p:nvPr/>
        </p:nvSpPr>
        <p:spPr>
          <a:xfrm>
            <a:off x="3751880" y="4143180"/>
            <a:ext cx="2872523" cy="515526"/>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您的内容打在这里，或者通过复制您的文本后，在此框中选择粘贴，并选择</a:t>
            </a:r>
            <a:r>
              <a:rPr lang="en-US" altLang="zh-CN" sz="750" dirty="0">
                <a:latin typeface="微软雅黑" pitchFamily="34" charset="-122"/>
                <a:ea typeface="微软雅黑" pitchFamily="34" charset="-122"/>
              </a:rPr>
              <a:t>i</a:t>
            </a:r>
            <a:r>
              <a:rPr lang="zh-CN" altLang="en-US" sz="750" dirty="0">
                <a:latin typeface="微软雅黑" pitchFamily="34" charset="-122"/>
                <a:ea typeface="微软雅黑" pitchFamily="34" charset="-122"/>
              </a:rPr>
              <a:t>只保留文字。您的内容打在这里，或者通过复制您的文本后，在此框中选择粘贴，并选择只保留文字。</a:t>
            </a:r>
          </a:p>
        </p:txBody>
      </p:sp>
      <p:cxnSp>
        <p:nvCxnSpPr>
          <p:cNvPr id="25" name="肘形连接符 24"/>
          <p:cNvCxnSpPr/>
          <p:nvPr/>
        </p:nvCxnSpPr>
        <p:spPr>
          <a:xfrm rot="10800000">
            <a:off x="5459786" y="2293008"/>
            <a:ext cx="2806529" cy="241673"/>
          </a:xfrm>
          <a:prstGeom prst="bentConnector3">
            <a:avLst>
              <a:gd name="adj1" fmla="val 78237"/>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TextBox 52"/>
          <p:cNvSpPr txBox="1"/>
          <p:nvPr/>
        </p:nvSpPr>
        <p:spPr>
          <a:xfrm>
            <a:off x="6106074" y="1995940"/>
            <a:ext cx="2160240" cy="515526"/>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a:t>
            </a:r>
            <a:r>
              <a:rPr lang="en-US" altLang="zh-CN" sz="750" dirty="0">
                <a:latin typeface="微软雅黑" pitchFamily="34" charset="-122"/>
                <a:ea typeface="微软雅黑" pitchFamily="34" charset="-122"/>
              </a:rPr>
              <a:t>c</a:t>
            </a:r>
            <a:r>
              <a:rPr lang="zh-CN" altLang="en-US" sz="750" dirty="0">
                <a:latin typeface="微软雅黑" pitchFamily="34" charset="-122"/>
                <a:ea typeface="微软雅黑" pitchFamily="34" charset="-122"/>
              </a:rPr>
              <a:t>中选择粘贴，并选择只保留文字。您的内容打在这里，或者通过复制您的文本后。</a:t>
            </a:r>
          </a:p>
        </p:txBody>
      </p:sp>
      <p:cxnSp>
        <p:nvCxnSpPr>
          <p:cNvPr id="27" name="肘形连接符 26"/>
          <p:cNvCxnSpPr/>
          <p:nvPr/>
        </p:nvCxnSpPr>
        <p:spPr>
          <a:xfrm rot="10800000">
            <a:off x="6747883" y="3332840"/>
            <a:ext cx="1620178" cy="1068769"/>
          </a:xfrm>
          <a:prstGeom prst="bentConnector3">
            <a:avLst>
              <a:gd name="adj1" fmla="val 8597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8" name="TextBox 54"/>
          <p:cNvSpPr txBox="1"/>
          <p:nvPr/>
        </p:nvSpPr>
        <p:spPr>
          <a:xfrm>
            <a:off x="6991699" y="3406377"/>
            <a:ext cx="1538379" cy="938719"/>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您的内容打在这里，或者通过复制您的文本后，在此框中选择粘贴，并选择只</a:t>
            </a:r>
            <a:r>
              <a:rPr lang="en-US" altLang="zh-CN" sz="750" dirty="0">
                <a:latin typeface="微软雅黑" pitchFamily="34" charset="-122"/>
                <a:ea typeface="微软雅黑" pitchFamily="34" charset="-122"/>
              </a:rPr>
              <a:t>n</a:t>
            </a:r>
            <a:r>
              <a:rPr lang="zh-CN" altLang="en-US" sz="750" dirty="0">
                <a:latin typeface="微软雅黑" pitchFamily="34" charset="-122"/>
                <a:ea typeface="微软雅黑" pitchFamily="34" charset="-122"/>
              </a:rPr>
              <a:t>保留文字。您的内容打在这里，或者通过复制您的文本后，在此框中选择粘贴，并选择只保留文字。</a:t>
            </a:r>
          </a:p>
        </p:txBody>
      </p:sp>
    </p:spTree>
    <p:extLst>
      <p:ext uri="{BB962C8B-B14F-4D97-AF65-F5344CB8AC3E}">
        <p14:creationId xmlns:p14="http://schemas.microsoft.com/office/powerpoint/2010/main" val="183625049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8" presetClass="emph" presetSubtype="0" repeatCount="indefinite" fill="hold" grpId="1" nodeType="withEffect">
                                  <p:stCondLst>
                                    <p:cond delay="0"/>
                                  </p:stCondLst>
                                  <p:childTnLst>
                                    <p:animRot by="-86400000">
                                      <p:cBhvr>
                                        <p:cTn id="17" dur="8000" fill="hold"/>
                                        <p:tgtEl>
                                          <p:spTgt spid="9"/>
                                        </p:tgtEl>
                                        <p:attrNameLst>
                                          <p:attrName>r</p:attrName>
                                        </p:attrNameLst>
                                      </p:cBhvr>
                                    </p:animRo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22" presetClass="entr" presetSubtype="2"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right)">
                                      <p:cBhvr>
                                        <p:cTn id="23" dur="500"/>
                                        <p:tgtEl>
                                          <p:spTgt spid="19"/>
                                        </p:tgtEl>
                                      </p:cBhvr>
                                    </p:animEffect>
                                  </p:childTnLst>
                                </p:cTn>
                              </p:par>
                              <p:par>
                                <p:cTn id="24" presetID="22" presetClass="entr" presetSubtype="8" fill="hold" grpId="0" nodeType="withEffect">
                                  <p:stCondLst>
                                    <p:cond delay="0"/>
                                  </p:stCondLst>
                                  <p:iterate type="lt">
                                    <p:tmPct val="30000"/>
                                  </p:iterate>
                                  <p:childTnLst>
                                    <p:set>
                                      <p:cBhvr>
                                        <p:cTn id="25" dur="1" fill="hold">
                                          <p:stCondLst>
                                            <p:cond delay="0"/>
                                          </p:stCondLst>
                                        </p:cTn>
                                        <p:tgtEl>
                                          <p:spTgt spid="20">
                                            <p:txEl>
                                              <p:pRg st="0" end="0"/>
                                            </p:txEl>
                                          </p:spTgt>
                                        </p:tgtEl>
                                        <p:attrNameLst>
                                          <p:attrName>style.visibility</p:attrName>
                                        </p:attrNameLst>
                                      </p:cBhvr>
                                      <p:to>
                                        <p:strVal val="visible"/>
                                      </p:to>
                                    </p:set>
                                    <p:animEffect transition="in" filter="wipe(left)">
                                      <p:cBhvr>
                                        <p:cTn id="26" dur="100"/>
                                        <p:tgtEl>
                                          <p:spTgt spid="20">
                                            <p:txEl>
                                              <p:pRg st="0" end="0"/>
                                            </p:txEl>
                                          </p:spTgt>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8" presetClass="emph" presetSubtype="0" repeatCount="indefinite" fill="hold" grpId="1" nodeType="withEffect">
                                  <p:stCondLst>
                                    <p:cond delay="500"/>
                                  </p:stCondLst>
                                  <p:childTnLst>
                                    <p:animRot by="76680000">
                                      <p:cBhvr>
                                        <p:cTn id="31" dur="7500" fill="hold"/>
                                        <p:tgtEl>
                                          <p:spTgt spid="10"/>
                                        </p:tgtEl>
                                        <p:attrNameLst>
                                          <p:attrName>r</p:attrName>
                                        </p:attrNameLst>
                                      </p:cBhvr>
                                    </p:animRot>
                                  </p:childTnLst>
                                </p:cTn>
                              </p:par>
                              <p:par>
                                <p:cTn id="32" presetID="10" presetClass="entr" presetSubtype="0"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22" presetClass="entr" presetSubtype="2" fill="hold" nodeType="withEffect">
                                  <p:stCondLst>
                                    <p:cond delay="50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par>
                                <p:cTn id="38" presetID="22" presetClass="entr" presetSubtype="8" fill="hold" grpId="0" nodeType="withEffect">
                                  <p:stCondLst>
                                    <p:cond delay="500"/>
                                  </p:stCondLst>
                                  <p:iterate type="lt">
                                    <p:tmPct val="30000"/>
                                  </p:iterate>
                                  <p:childTnLst>
                                    <p:set>
                                      <p:cBhvr>
                                        <p:cTn id="39" dur="1" fill="hold">
                                          <p:stCondLst>
                                            <p:cond delay="0"/>
                                          </p:stCondLst>
                                        </p:cTn>
                                        <p:tgtEl>
                                          <p:spTgt spid="22">
                                            <p:txEl>
                                              <p:pRg st="0" end="0"/>
                                            </p:txEl>
                                          </p:spTgt>
                                        </p:tgtEl>
                                        <p:attrNameLst>
                                          <p:attrName>style.visibility</p:attrName>
                                        </p:attrNameLst>
                                      </p:cBhvr>
                                      <p:to>
                                        <p:strVal val="visible"/>
                                      </p:to>
                                    </p:set>
                                    <p:animEffect transition="in" filter="wipe(left)">
                                      <p:cBhvr>
                                        <p:cTn id="40" dur="100"/>
                                        <p:tgtEl>
                                          <p:spTgt spid="22">
                                            <p:txEl>
                                              <p:pRg st="0" end="0"/>
                                            </p:txEl>
                                          </p:spTgt>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8" presetClass="emph" presetSubtype="0" repeatCount="indefinite" fill="hold" grpId="1" nodeType="withEffect">
                                  <p:stCondLst>
                                    <p:cond delay="1000"/>
                                  </p:stCondLst>
                                  <p:childTnLst>
                                    <p:animRot by="-108000000">
                                      <p:cBhvr>
                                        <p:cTn id="45" dur="7000" fill="hold"/>
                                        <p:tgtEl>
                                          <p:spTgt spid="11"/>
                                        </p:tgtEl>
                                        <p:attrNameLst>
                                          <p:attrName>r</p:attrName>
                                        </p:attrNameLst>
                                      </p:cBhvr>
                                    </p:animRot>
                                  </p:childTnLst>
                                </p:cTn>
                              </p:par>
                              <p:par>
                                <p:cTn id="46" presetID="10" presetClass="entr" presetSubtype="0" fill="hold" grpId="0" nodeType="withEffect">
                                  <p:stCondLst>
                                    <p:cond delay="100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22" presetClass="entr" presetSubtype="1" fill="hold"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wipe(up)">
                                      <p:cBhvr>
                                        <p:cTn id="51" dur="500"/>
                                        <p:tgtEl>
                                          <p:spTgt spid="23"/>
                                        </p:tgtEl>
                                      </p:cBhvr>
                                    </p:animEffect>
                                  </p:childTnLst>
                                </p:cTn>
                              </p:par>
                              <p:par>
                                <p:cTn id="52" presetID="22" presetClass="entr" presetSubtype="8" fill="hold" grpId="0" nodeType="withEffect">
                                  <p:stCondLst>
                                    <p:cond delay="1000"/>
                                  </p:stCondLst>
                                  <p:iterate type="lt">
                                    <p:tmPct val="30000"/>
                                  </p:iterate>
                                  <p:childTnLst>
                                    <p:set>
                                      <p:cBhvr>
                                        <p:cTn id="53" dur="1" fill="hold">
                                          <p:stCondLst>
                                            <p:cond delay="0"/>
                                          </p:stCondLst>
                                        </p:cTn>
                                        <p:tgtEl>
                                          <p:spTgt spid="24">
                                            <p:txEl>
                                              <p:pRg st="0" end="0"/>
                                            </p:txEl>
                                          </p:spTgt>
                                        </p:tgtEl>
                                        <p:attrNameLst>
                                          <p:attrName>style.visibility</p:attrName>
                                        </p:attrNameLst>
                                      </p:cBhvr>
                                      <p:to>
                                        <p:strVal val="visible"/>
                                      </p:to>
                                    </p:set>
                                    <p:animEffect transition="in" filter="wipe(left)">
                                      <p:cBhvr>
                                        <p:cTn id="54" dur="100"/>
                                        <p:tgtEl>
                                          <p:spTgt spid="24">
                                            <p:txEl>
                                              <p:pRg st="0" end="0"/>
                                            </p:txEl>
                                          </p:spTgt>
                                        </p:tgtEl>
                                      </p:cBhvr>
                                    </p:animEffect>
                                  </p:childTnLst>
                                </p:cTn>
                              </p:par>
                              <p:par>
                                <p:cTn id="55" presetID="10" presetClass="entr" presetSubtype="0" fill="hold" grpId="0" nodeType="withEffect">
                                  <p:stCondLst>
                                    <p:cond delay="15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8" presetClass="emph" presetSubtype="0" repeatCount="indefinite" fill="hold" grpId="1" nodeType="withEffect">
                                  <p:stCondLst>
                                    <p:cond delay="1500"/>
                                  </p:stCondLst>
                                  <p:childTnLst>
                                    <p:animRot by="86400000">
                                      <p:cBhvr>
                                        <p:cTn id="59" dur="6500" fill="hold"/>
                                        <p:tgtEl>
                                          <p:spTgt spid="15"/>
                                        </p:tgtEl>
                                        <p:attrNameLst>
                                          <p:attrName>r</p:attrName>
                                        </p:attrNameLst>
                                      </p:cBhvr>
                                    </p:animRot>
                                  </p:childTnLst>
                                </p:cTn>
                              </p:par>
                              <p:par>
                                <p:cTn id="60" presetID="10" presetClass="entr" presetSubtype="0" fill="hold" grpId="0" nodeType="withEffect">
                                  <p:stCondLst>
                                    <p:cond delay="150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par>
                                <p:cTn id="63" presetID="22" presetClass="entr" presetSubtype="8" fill="hold" nodeType="withEffect">
                                  <p:stCondLst>
                                    <p:cond delay="150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500"/>
                                        <p:tgtEl>
                                          <p:spTgt spid="25"/>
                                        </p:tgtEl>
                                      </p:cBhvr>
                                    </p:animEffect>
                                  </p:childTnLst>
                                </p:cTn>
                              </p:par>
                              <p:par>
                                <p:cTn id="66" presetID="22" presetClass="entr" presetSubtype="8" fill="hold" grpId="0" nodeType="withEffect">
                                  <p:stCondLst>
                                    <p:cond delay="1500"/>
                                  </p:stCondLst>
                                  <p:iterate type="lt">
                                    <p:tmPct val="30000"/>
                                  </p:iterate>
                                  <p:childTnLst>
                                    <p:set>
                                      <p:cBhvr>
                                        <p:cTn id="67" dur="1" fill="hold">
                                          <p:stCondLst>
                                            <p:cond delay="0"/>
                                          </p:stCondLst>
                                        </p:cTn>
                                        <p:tgtEl>
                                          <p:spTgt spid="26">
                                            <p:txEl>
                                              <p:pRg st="0" end="0"/>
                                            </p:txEl>
                                          </p:spTgt>
                                        </p:tgtEl>
                                        <p:attrNameLst>
                                          <p:attrName>style.visibility</p:attrName>
                                        </p:attrNameLst>
                                      </p:cBhvr>
                                      <p:to>
                                        <p:strVal val="visible"/>
                                      </p:to>
                                    </p:set>
                                    <p:animEffect transition="in" filter="wipe(left)">
                                      <p:cBhvr>
                                        <p:cTn id="68" dur="100"/>
                                        <p:tgtEl>
                                          <p:spTgt spid="26">
                                            <p:txEl>
                                              <p:pRg st="0" end="0"/>
                                            </p:txEl>
                                          </p:spTgt>
                                        </p:tgtEl>
                                      </p:cBhvr>
                                    </p:animEffect>
                                  </p:childTnLst>
                                </p:cTn>
                              </p:par>
                              <p:par>
                                <p:cTn id="69" presetID="10" presetClass="entr" presetSubtype="0" fill="hold" grpId="0" nodeType="withEffect">
                                  <p:stCondLst>
                                    <p:cond delay="20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childTnLst>
                                </p:cTn>
                              </p:par>
                              <p:par>
                                <p:cTn id="72" presetID="8" presetClass="emph" presetSubtype="0" repeatCount="indefinite" fill="hold" grpId="1" nodeType="withEffect">
                                  <p:stCondLst>
                                    <p:cond delay="2000"/>
                                  </p:stCondLst>
                                  <p:childTnLst>
                                    <p:animRot by="-76680000">
                                      <p:cBhvr>
                                        <p:cTn id="73" dur="6000" fill="hold"/>
                                        <p:tgtEl>
                                          <p:spTgt spid="17"/>
                                        </p:tgtEl>
                                        <p:attrNameLst>
                                          <p:attrName>r</p:attrName>
                                        </p:attrNameLst>
                                      </p:cBhvr>
                                    </p:animRot>
                                  </p:childTnLst>
                                </p:cTn>
                              </p:par>
                              <p:par>
                                <p:cTn id="74" presetID="10" presetClass="entr" presetSubtype="0" fill="hold" grpId="0" nodeType="withEffect">
                                  <p:stCondLst>
                                    <p:cond delay="200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par>
                                <p:cTn id="77" presetID="22" presetClass="entr" presetSubtype="8" fill="hold" nodeType="withEffect">
                                  <p:stCondLst>
                                    <p:cond delay="200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par>
                                <p:cTn id="80" presetID="22" presetClass="entr" presetSubtype="8" fill="hold" grpId="0" nodeType="withEffect">
                                  <p:stCondLst>
                                    <p:cond delay="2000"/>
                                  </p:stCondLst>
                                  <p:iterate type="lt">
                                    <p:tmPct val="30000"/>
                                  </p:iterate>
                                  <p:childTnLst>
                                    <p:set>
                                      <p:cBhvr>
                                        <p:cTn id="81" dur="1" fill="hold">
                                          <p:stCondLst>
                                            <p:cond delay="0"/>
                                          </p:stCondLst>
                                        </p:cTn>
                                        <p:tgtEl>
                                          <p:spTgt spid="28">
                                            <p:txEl>
                                              <p:pRg st="0" end="0"/>
                                            </p:txEl>
                                          </p:spTgt>
                                        </p:tgtEl>
                                        <p:attrNameLst>
                                          <p:attrName>style.visibility</p:attrName>
                                        </p:attrNameLst>
                                      </p:cBhvr>
                                      <p:to>
                                        <p:strVal val="visible"/>
                                      </p:to>
                                    </p:set>
                                    <p:animEffect transition="in" filter="wipe(left)">
                                      <p:cBhvr>
                                        <p:cTn id="82" dur="1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9" grpId="1" animBg="1"/>
      <p:bldP spid="10" grpId="0" animBg="1"/>
      <p:bldP spid="10" grpId="1" animBg="1"/>
      <p:bldP spid="11" grpId="0" animBg="1"/>
      <p:bldP spid="11" grpId="1" animBg="1"/>
      <p:bldP spid="12" grpId="0"/>
      <p:bldP spid="13" grpId="0"/>
      <p:bldP spid="14" grpId="0"/>
      <p:bldP spid="15" grpId="0" animBg="1"/>
      <p:bldP spid="15" grpId="1" animBg="1"/>
      <p:bldP spid="16" grpId="0"/>
      <p:bldP spid="17" grpId="0" animBg="1"/>
      <p:bldP spid="17" grpId="1" animBg="1"/>
      <p:bldP spid="18" grpId="0"/>
      <p:bldP spid="20" grpId="0" build="p"/>
      <p:bldP spid="22" grpId="0" build="p"/>
      <p:bldP spid="24" grpId="0" build="p"/>
      <p:bldP spid="26" grpId="0" build="p"/>
      <p:bldP spid="2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56" name="六边形 55"/>
          <p:cNvSpPr/>
          <p:nvPr/>
        </p:nvSpPr>
        <p:spPr>
          <a:xfrm>
            <a:off x="6424284" y="215983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6</a:t>
            </a:r>
            <a:endParaRPr lang="zh-CN" altLang="en-US" sz="1800" dirty="0">
              <a:solidFill>
                <a:schemeClr val="bg1"/>
              </a:solidFill>
              <a:latin typeface="微软雅黑" pitchFamily="34" charset="-122"/>
              <a:ea typeface="微软雅黑" pitchFamily="34" charset="-122"/>
            </a:endParaRPr>
          </a:p>
        </p:txBody>
      </p:sp>
      <p:sp>
        <p:nvSpPr>
          <p:cNvPr id="57" name="六边形 56"/>
          <p:cNvSpPr/>
          <p:nvPr/>
        </p:nvSpPr>
        <p:spPr>
          <a:xfrm>
            <a:off x="5434646" y="269989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5</a:t>
            </a:r>
            <a:endParaRPr lang="zh-CN" altLang="en-US" sz="1800" dirty="0">
              <a:solidFill>
                <a:schemeClr val="bg1"/>
              </a:solidFill>
              <a:latin typeface="微软雅黑" pitchFamily="34" charset="-122"/>
              <a:ea typeface="微软雅黑" pitchFamily="34" charset="-122"/>
            </a:endParaRPr>
          </a:p>
        </p:txBody>
      </p:sp>
      <p:sp>
        <p:nvSpPr>
          <p:cNvPr id="58" name="六边形 57"/>
          <p:cNvSpPr/>
          <p:nvPr/>
        </p:nvSpPr>
        <p:spPr>
          <a:xfrm>
            <a:off x="4437239" y="215983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4</a:t>
            </a:r>
            <a:endParaRPr lang="zh-CN" altLang="en-US" sz="1800" dirty="0">
              <a:solidFill>
                <a:schemeClr val="bg1"/>
              </a:solidFill>
              <a:latin typeface="微软雅黑" pitchFamily="34" charset="-122"/>
              <a:ea typeface="微软雅黑" pitchFamily="34" charset="-122"/>
            </a:endParaRPr>
          </a:p>
        </p:txBody>
      </p:sp>
      <p:sp>
        <p:nvSpPr>
          <p:cNvPr id="59" name="六边形 58"/>
          <p:cNvSpPr/>
          <p:nvPr/>
        </p:nvSpPr>
        <p:spPr>
          <a:xfrm>
            <a:off x="3447573" y="269989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3</a:t>
            </a:r>
            <a:endParaRPr lang="zh-CN" altLang="en-US" sz="1800" dirty="0">
              <a:solidFill>
                <a:schemeClr val="bg1"/>
              </a:solidFill>
              <a:latin typeface="微软雅黑" pitchFamily="34" charset="-122"/>
              <a:ea typeface="微软雅黑" pitchFamily="34" charset="-122"/>
            </a:endParaRPr>
          </a:p>
        </p:txBody>
      </p:sp>
      <p:sp>
        <p:nvSpPr>
          <p:cNvPr id="60" name="六边形 59"/>
          <p:cNvSpPr/>
          <p:nvPr/>
        </p:nvSpPr>
        <p:spPr>
          <a:xfrm>
            <a:off x="2456415" y="215983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2</a:t>
            </a:r>
            <a:endParaRPr lang="zh-CN" altLang="en-US" sz="1800" dirty="0">
              <a:solidFill>
                <a:schemeClr val="bg1"/>
              </a:solidFill>
              <a:latin typeface="微软雅黑" pitchFamily="34" charset="-122"/>
              <a:ea typeface="微软雅黑" pitchFamily="34" charset="-122"/>
            </a:endParaRPr>
          </a:p>
        </p:txBody>
      </p:sp>
      <p:sp>
        <p:nvSpPr>
          <p:cNvPr id="61" name="六边形 60"/>
          <p:cNvSpPr/>
          <p:nvPr/>
        </p:nvSpPr>
        <p:spPr>
          <a:xfrm>
            <a:off x="1466777" y="269989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1</a:t>
            </a:r>
            <a:endParaRPr lang="zh-CN" altLang="en-US" sz="1800" dirty="0">
              <a:solidFill>
                <a:schemeClr val="bg1"/>
              </a:solidFill>
              <a:latin typeface="微软雅黑" pitchFamily="34" charset="-122"/>
              <a:ea typeface="微软雅黑" pitchFamily="34" charset="-122"/>
            </a:endParaRPr>
          </a:p>
        </p:txBody>
      </p:sp>
      <p:sp>
        <p:nvSpPr>
          <p:cNvPr id="62" name="Freeform 6"/>
          <p:cNvSpPr>
            <a:spLocks/>
          </p:cNvSpPr>
          <p:nvPr/>
        </p:nvSpPr>
        <p:spPr bwMode="auto">
          <a:xfrm>
            <a:off x="1733661" y="3771651"/>
            <a:ext cx="1238655" cy="262722"/>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7"/>
          <p:cNvSpPr>
            <a:spLocks/>
          </p:cNvSpPr>
          <p:nvPr/>
        </p:nvSpPr>
        <p:spPr bwMode="auto">
          <a:xfrm flipH="1">
            <a:off x="1466778" y="1899671"/>
            <a:ext cx="1265606" cy="250430"/>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Freeform 8"/>
          <p:cNvSpPr>
            <a:spLocks/>
          </p:cNvSpPr>
          <p:nvPr/>
        </p:nvSpPr>
        <p:spPr bwMode="auto">
          <a:xfrm>
            <a:off x="3708261" y="3771651"/>
            <a:ext cx="1238655" cy="262722"/>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Freeform 9"/>
          <p:cNvSpPr>
            <a:spLocks/>
          </p:cNvSpPr>
          <p:nvPr/>
        </p:nvSpPr>
        <p:spPr bwMode="auto">
          <a:xfrm flipH="1">
            <a:off x="3436162" y="1899671"/>
            <a:ext cx="1265606" cy="250430"/>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10"/>
          <p:cNvSpPr>
            <a:spLocks/>
          </p:cNvSpPr>
          <p:nvPr/>
        </p:nvSpPr>
        <p:spPr bwMode="auto">
          <a:xfrm>
            <a:off x="5703627" y="3771651"/>
            <a:ext cx="1238655" cy="262722"/>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11"/>
          <p:cNvSpPr>
            <a:spLocks/>
          </p:cNvSpPr>
          <p:nvPr/>
        </p:nvSpPr>
        <p:spPr bwMode="auto">
          <a:xfrm flipH="1">
            <a:off x="5426542" y="1899671"/>
            <a:ext cx="1265606" cy="250430"/>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TextBox 43"/>
          <p:cNvSpPr txBox="1"/>
          <p:nvPr/>
        </p:nvSpPr>
        <p:spPr>
          <a:xfrm>
            <a:off x="1656342" y="403437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69" name="TextBox 44"/>
          <p:cNvSpPr txBox="1"/>
          <p:nvPr/>
        </p:nvSpPr>
        <p:spPr>
          <a:xfrm>
            <a:off x="1656342" y="427898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0" name="TextBox 45"/>
          <p:cNvSpPr txBox="1"/>
          <p:nvPr/>
        </p:nvSpPr>
        <p:spPr>
          <a:xfrm>
            <a:off x="1409185" y="104732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1" name="TextBox 46"/>
          <p:cNvSpPr txBox="1"/>
          <p:nvPr/>
        </p:nvSpPr>
        <p:spPr>
          <a:xfrm>
            <a:off x="1409185" y="129193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2" name="TextBox 47"/>
          <p:cNvSpPr txBox="1"/>
          <p:nvPr/>
        </p:nvSpPr>
        <p:spPr>
          <a:xfrm>
            <a:off x="3648914" y="403437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3" name="TextBox 48"/>
          <p:cNvSpPr txBox="1"/>
          <p:nvPr/>
        </p:nvSpPr>
        <p:spPr>
          <a:xfrm>
            <a:off x="3648914" y="427898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4" name="TextBox 49"/>
          <p:cNvSpPr txBox="1"/>
          <p:nvPr/>
        </p:nvSpPr>
        <p:spPr>
          <a:xfrm>
            <a:off x="3386518" y="104732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5" name="TextBox 50"/>
          <p:cNvSpPr txBox="1"/>
          <p:nvPr/>
        </p:nvSpPr>
        <p:spPr>
          <a:xfrm>
            <a:off x="3386518" y="129193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6" name="TextBox 51"/>
          <p:cNvSpPr txBox="1"/>
          <p:nvPr/>
        </p:nvSpPr>
        <p:spPr>
          <a:xfrm>
            <a:off x="5632948" y="403437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7" name="TextBox 52"/>
          <p:cNvSpPr txBox="1"/>
          <p:nvPr/>
        </p:nvSpPr>
        <p:spPr>
          <a:xfrm>
            <a:off x="5632948" y="427898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8" name="TextBox 53"/>
          <p:cNvSpPr txBox="1"/>
          <p:nvPr/>
        </p:nvSpPr>
        <p:spPr>
          <a:xfrm>
            <a:off x="5370552" y="104732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9" name="TextBox 54"/>
          <p:cNvSpPr txBox="1"/>
          <p:nvPr/>
        </p:nvSpPr>
        <p:spPr>
          <a:xfrm>
            <a:off x="5370552" y="129193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6570223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ppt_w</p:attrName>
                                        </p:attrNameLst>
                                      </p:cBhvr>
                                      <p:tavLst>
                                        <p:tav tm="0">
                                          <p:val>
                                            <p:fltVal val="0"/>
                                          </p:val>
                                        </p:tav>
                                        <p:tav tm="100000">
                                          <p:val>
                                            <p:strVal val="#ppt_w"/>
                                          </p:val>
                                        </p:tav>
                                      </p:tavLst>
                                    </p:anim>
                                    <p:anim calcmode="lin" valueType="num">
                                      <p:cBhvr>
                                        <p:cTn id="12" dur="500" fill="hold"/>
                                        <p:tgtEl>
                                          <p:spTgt spid="61"/>
                                        </p:tgtEl>
                                        <p:attrNameLst>
                                          <p:attrName>ppt_h</p:attrName>
                                        </p:attrNameLst>
                                      </p:cBhvr>
                                      <p:tavLst>
                                        <p:tav tm="0">
                                          <p:val>
                                            <p:fltVal val="0"/>
                                          </p:val>
                                        </p:tav>
                                        <p:tav tm="100000">
                                          <p:val>
                                            <p:strVal val="#ppt_h"/>
                                          </p:val>
                                        </p:tav>
                                      </p:tavLst>
                                    </p:anim>
                                    <p:anim calcmode="lin" valueType="num">
                                      <p:cBhvr>
                                        <p:cTn id="13" dur="500" fill="hold"/>
                                        <p:tgtEl>
                                          <p:spTgt spid="61"/>
                                        </p:tgtEl>
                                        <p:attrNameLst>
                                          <p:attrName>style.rotation</p:attrName>
                                        </p:attrNameLst>
                                      </p:cBhvr>
                                      <p:tavLst>
                                        <p:tav tm="0">
                                          <p:val>
                                            <p:fltVal val="360"/>
                                          </p:val>
                                        </p:tav>
                                        <p:tav tm="100000">
                                          <p:val>
                                            <p:fltVal val="0"/>
                                          </p:val>
                                        </p:tav>
                                      </p:tavLst>
                                    </p:anim>
                                    <p:animEffect transition="in" filter="fade">
                                      <p:cBhvr>
                                        <p:cTn id="14" dur="500"/>
                                        <p:tgtEl>
                                          <p:spTgt spid="61"/>
                                        </p:tgtEl>
                                      </p:cBhvr>
                                    </p:animEffect>
                                  </p:childTnLst>
                                </p:cTn>
                              </p:par>
                              <p:par>
                                <p:cTn id="15" presetID="49" presetClass="entr" presetSubtype="0" decel="100000" fill="hold" grpId="0" nodeType="withEffect">
                                  <p:stCondLst>
                                    <p:cond delay="10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 calcmode="lin" valueType="num">
                                      <p:cBhvr>
                                        <p:cTn id="19" dur="500" fill="hold"/>
                                        <p:tgtEl>
                                          <p:spTgt spid="60"/>
                                        </p:tgtEl>
                                        <p:attrNameLst>
                                          <p:attrName>style.rotation</p:attrName>
                                        </p:attrNameLst>
                                      </p:cBhvr>
                                      <p:tavLst>
                                        <p:tav tm="0">
                                          <p:val>
                                            <p:fltVal val="360"/>
                                          </p:val>
                                        </p:tav>
                                        <p:tav tm="100000">
                                          <p:val>
                                            <p:fltVal val="0"/>
                                          </p:val>
                                        </p:tav>
                                      </p:tavLst>
                                    </p:anim>
                                    <p:animEffect transition="in" filter="fade">
                                      <p:cBhvr>
                                        <p:cTn id="20" dur="500"/>
                                        <p:tgtEl>
                                          <p:spTgt spid="60"/>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59"/>
                                        </p:tgtEl>
                                        <p:attrNameLst>
                                          <p:attrName>style.visibility</p:attrName>
                                        </p:attrNameLst>
                                      </p:cBhvr>
                                      <p:to>
                                        <p:strVal val="visible"/>
                                      </p:to>
                                    </p:set>
                                    <p:anim calcmode="lin" valueType="num">
                                      <p:cBhvr>
                                        <p:cTn id="23" dur="500" fill="hold"/>
                                        <p:tgtEl>
                                          <p:spTgt spid="59"/>
                                        </p:tgtEl>
                                        <p:attrNameLst>
                                          <p:attrName>ppt_w</p:attrName>
                                        </p:attrNameLst>
                                      </p:cBhvr>
                                      <p:tavLst>
                                        <p:tav tm="0">
                                          <p:val>
                                            <p:fltVal val="0"/>
                                          </p:val>
                                        </p:tav>
                                        <p:tav tm="100000">
                                          <p:val>
                                            <p:strVal val="#ppt_w"/>
                                          </p:val>
                                        </p:tav>
                                      </p:tavLst>
                                    </p:anim>
                                    <p:anim calcmode="lin" valueType="num">
                                      <p:cBhvr>
                                        <p:cTn id="24" dur="500" fill="hold"/>
                                        <p:tgtEl>
                                          <p:spTgt spid="59"/>
                                        </p:tgtEl>
                                        <p:attrNameLst>
                                          <p:attrName>ppt_h</p:attrName>
                                        </p:attrNameLst>
                                      </p:cBhvr>
                                      <p:tavLst>
                                        <p:tav tm="0">
                                          <p:val>
                                            <p:fltVal val="0"/>
                                          </p:val>
                                        </p:tav>
                                        <p:tav tm="100000">
                                          <p:val>
                                            <p:strVal val="#ppt_h"/>
                                          </p:val>
                                        </p:tav>
                                      </p:tavLst>
                                    </p:anim>
                                    <p:anim calcmode="lin" valueType="num">
                                      <p:cBhvr>
                                        <p:cTn id="25" dur="500" fill="hold"/>
                                        <p:tgtEl>
                                          <p:spTgt spid="59"/>
                                        </p:tgtEl>
                                        <p:attrNameLst>
                                          <p:attrName>style.rotation</p:attrName>
                                        </p:attrNameLst>
                                      </p:cBhvr>
                                      <p:tavLst>
                                        <p:tav tm="0">
                                          <p:val>
                                            <p:fltVal val="360"/>
                                          </p:val>
                                        </p:tav>
                                        <p:tav tm="100000">
                                          <p:val>
                                            <p:fltVal val="0"/>
                                          </p:val>
                                        </p:tav>
                                      </p:tavLst>
                                    </p:anim>
                                    <p:animEffect transition="in" filter="fade">
                                      <p:cBhvr>
                                        <p:cTn id="26" dur="500"/>
                                        <p:tgtEl>
                                          <p:spTgt spid="59"/>
                                        </p:tgtEl>
                                      </p:cBhvr>
                                    </p:animEffect>
                                  </p:childTnLst>
                                </p:cTn>
                              </p:par>
                              <p:par>
                                <p:cTn id="27" presetID="49" presetClass="entr" presetSubtype="0" decel="100000" fill="hold" grpId="0" nodeType="withEffect">
                                  <p:stCondLst>
                                    <p:cond delay="3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 calcmode="lin" valueType="num">
                                      <p:cBhvr>
                                        <p:cTn id="31" dur="500" fill="hold"/>
                                        <p:tgtEl>
                                          <p:spTgt spid="58"/>
                                        </p:tgtEl>
                                        <p:attrNameLst>
                                          <p:attrName>style.rotation</p:attrName>
                                        </p:attrNameLst>
                                      </p:cBhvr>
                                      <p:tavLst>
                                        <p:tav tm="0">
                                          <p:val>
                                            <p:fltVal val="360"/>
                                          </p:val>
                                        </p:tav>
                                        <p:tav tm="100000">
                                          <p:val>
                                            <p:fltVal val="0"/>
                                          </p:val>
                                        </p:tav>
                                      </p:tavLst>
                                    </p:anim>
                                    <p:animEffect transition="in" filter="fade">
                                      <p:cBhvr>
                                        <p:cTn id="32" dur="500"/>
                                        <p:tgtEl>
                                          <p:spTgt spid="58"/>
                                        </p:tgtEl>
                                      </p:cBhvr>
                                    </p:animEffect>
                                  </p:childTnLst>
                                </p:cTn>
                              </p:par>
                              <p:par>
                                <p:cTn id="33" presetID="49" presetClass="entr" presetSubtype="0" decel="100000" fill="hold" grpId="0" nodeType="withEffect">
                                  <p:stCondLst>
                                    <p:cond delay="40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 calcmode="lin" valueType="num">
                                      <p:cBhvr>
                                        <p:cTn id="37" dur="500" fill="hold"/>
                                        <p:tgtEl>
                                          <p:spTgt spid="57"/>
                                        </p:tgtEl>
                                        <p:attrNameLst>
                                          <p:attrName>style.rotation</p:attrName>
                                        </p:attrNameLst>
                                      </p:cBhvr>
                                      <p:tavLst>
                                        <p:tav tm="0">
                                          <p:val>
                                            <p:fltVal val="360"/>
                                          </p:val>
                                        </p:tav>
                                        <p:tav tm="100000">
                                          <p:val>
                                            <p:fltVal val="0"/>
                                          </p:val>
                                        </p:tav>
                                      </p:tavLst>
                                    </p:anim>
                                    <p:animEffect transition="in" filter="fade">
                                      <p:cBhvr>
                                        <p:cTn id="38" dur="500"/>
                                        <p:tgtEl>
                                          <p:spTgt spid="57"/>
                                        </p:tgtEl>
                                      </p:cBhvr>
                                    </p:animEffect>
                                  </p:childTnLst>
                                </p:cTn>
                              </p:par>
                              <p:par>
                                <p:cTn id="39" presetID="49" presetClass="entr" presetSubtype="0" decel="100000" fill="hold" grpId="0" nodeType="withEffect">
                                  <p:stCondLst>
                                    <p:cond delay="500"/>
                                  </p:stCondLst>
                                  <p:childTnLst>
                                    <p:set>
                                      <p:cBhvr>
                                        <p:cTn id="40" dur="1" fill="hold">
                                          <p:stCondLst>
                                            <p:cond delay="0"/>
                                          </p:stCondLst>
                                        </p:cTn>
                                        <p:tgtEl>
                                          <p:spTgt spid="56"/>
                                        </p:tgtEl>
                                        <p:attrNameLst>
                                          <p:attrName>style.visibility</p:attrName>
                                        </p:attrNameLst>
                                      </p:cBhvr>
                                      <p:to>
                                        <p:strVal val="visible"/>
                                      </p:to>
                                    </p:set>
                                    <p:anim calcmode="lin" valueType="num">
                                      <p:cBhvr>
                                        <p:cTn id="41" dur="500" fill="hold"/>
                                        <p:tgtEl>
                                          <p:spTgt spid="56"/>
                                        </p:tgtEl>
                                        <p:attrNameLst>
                                          <p:attrName>ppt_w</p:attrName>
                                        </p:attrNameLst>
                                      </p:cBhvr>
                                      <p:tavLst>
                                        <p:tav tm="0">
                                          <p:val>
                                            <p:fltVal val="0"/>
                                          </p:val>
                                        </p:tav>
                                        <p:tav tm="100000">
                                          <p:val>
                                            <p:strVal val="#ppt_w"/>
                                          </p:val>
                                        </p:tav>
                                      </p:tavLst>
                                    </p:anim>
                                    <p:anim calcmode="lin" valueType="num">
                                      <p:cBhvr>
                                        <p:cTn id="42" dur="500" fill="hold"/>
                                        <p:tgtEl>
                                          <p:spTgt spid="56"/>
                                        </p:tgtEl>
                                        <p:attrNameLst>
                                          <p:attrName>ppt_h</p:attrName>
                                        </p:attrNameLst>
                                      </p:cBhvr>
                                      <p:tavLst>
                                        <p:tav tm="0">
                                          <p:val>
                                            <p:fltVal val="0"/>
                                          </p:val>
                                        </p:tav>
                                        <p:tav tm="100000">
                                          <p:val>
                                            <p:strVal val="#ppt_h"/>
                                          </p:val>
                                        </p:tav>
                                      </p:tavLst>
                                    </p:anim>
                                    <p:anim calcmode="lin" valueType="num">
                                      <p:cBhvr>
                                        <p:cTn id="43" dur="500" fill="hold"/>
                                        <p:tgtEl>
                                          <p:spTgt spid="56"/>
                                        </p:tgtEl>
                                        <p:attrNameLst>
                                          <p:attrName>style.rotation</p:attrName>
                                        </p:attrNameLst>
                                      </p:cBhvr>
                                      <p:tavLst>
                                        <p:tav tm="0">
                                          <p:val>
                                            <p:fltVal val="360"/>
                                          </p:val>
                                        </p:tav>
                                        <p:tav tm="100000">
                                          <p:val>
                                            <p:fltVal val="0"/>
                                          </p:val>
                                        </p:tav>
                                      </p:tavLst>
                                    </p:anim>
                                    <p:animEffect transition="in" filter="fade">
                                      <p:cBhvr>
                                        <p:cTn id="44" dur="500"/>
                                        <p:tgtEl>
                                          <p:spTgt spid="56"/>
                                        </p:tgtEl>
                                      </p:cBhvr>
                                    </p:animEffect>
                                  </p:childTnLst>
                                </p:cTn>
                              </p:par>
                            </p:childTnLst>
                          </p:cTn>
                        </p:par>
                        <p:par>
                          <p:cTn id="45" fill="hold">
                            <p:stCondLst>
                              <p:cond delay="1500"/>
                            </p:stCondLst>
                            <p:childTnLst>
                              <p:par>
                                <p:cTn id="46" presetID="2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500"/>
                                        <p:tgtEl>
                                          <p:spTgt spid="62"/>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right)">
                                      <p:cBhvr>
                                        <p:cTn id="51" dur="500"/>
                                        <p:tgtEl>
                                          <p:spTgt spid="6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left)">
                                      <p:cBhvr>
                                        <p:cTn id="54" dur="500"/>
                                        <p:tgtEl>
                                          <p:spTgt spid="64"/>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right)">
                                      <p:cBhvr>
                                        <p:cTn id="57" dur="500"/>
                                        <p:tgtEl>
                                          <p:spTgt spid="6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right)">
                                      <p:cBhvr>
                                        <p:cTn id="63" dur="500"/>
                                        <p:tgtEl>
                                          <p:spTgt spid="67"/>
                                        </p:tgtEl>
                                      </p:cBhvr>
                                    </p:animEffect>
                                  </p:childTnLst>
                                </p:cTn>
                              </p:par>
                            </p:childTnLst>
                          </p:cTn>
                        </p:par>
                        <p:par>
                          <p:cTn id="64" fill="hold">
                            <p:stCondLst>
                              <p:cond delay="2000"/>
                            </p:stCondLst>
                            <p:childTnLst>
                              <p:par>
                                <p:cTn id="65" presetID="2" presetClass="entr" presetSubtype="8" accel="100000"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additive="base">
                                        <p:cTn id="67" dur="500" fill="hold"/>
                                        <p:tgtEl>
                                          <p:spTgt spid="68"/>
                                        </p:tgtEl>
                                        <p:attrNameLst>
                                          <p:attrName>ppt_x</p:attrName>
                                        </p:attrNameLst>
                                      </p:cBhvr>
                                      <p:tavLst>
                                        <p:tav tm="0">
                                          <p:val>
                                            <p:strVal val="0-#ppt_w/2"/>
                                          </p:val>
                                        </p:tav>
                                        <p:tav tm="100000">
                                          <p:val>
                                            <p:strVal val="#ppt_x"/>
                                          </p:val>
                                        </p:tav>
                                      </p:tavLst>
                                    </p:anim>
                                    <p:anim calcmode="lin" valueType="num">
                                      <p:cBhvr additive="base">
                                        <p:cTn id="68" dur="500" fill="hold"/>
                                        <p:tgtEl>
                                          <p:spTgt spid="68"/>
                                        </p:tgtEl>
                                        <p:attrNameLst>
                                          <p:attrName>ppt_y</p:attrName>
                                        </p:attrNameLst>
                                      </p:cBhvr>
                                      <p:tavLst>
                                        <p:tav tm="0">
                                          <p:val>
                                            <p:strVal val="#ppt_y"/>
                                          </p:val>
                                        </p:tav>
                                        <p:tav tm="100000">
                                          <p:val>
                                            <p:strVal val="#ppt_y"/>
                                          </p:val>
                                        </p:tav>
                                      </p:tavLst>
                                    </p:anim>
                                  </p:childTnLst>
                                </p:cTn>
                              </p:par>
                              <p:par>
                                <p:cTn id="69" presetID="2" presetClass="entr" presetSubtype="8" accel="100000" fill="hold" grpId="0" nodeType="with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additive="base">
                                        <p:cTn id="71" dur="500" fill="hold"/>
                                        <p:tgtEl>
                                          <p:spTgt spid="69"/>
                                        </p:tgtEl>
                                        <p:attrNameLst>
                                          <p:attrName>ppt_x</p:attrName>
                                        </p:attrNameLst>
                                      </p:cBhvr>
                                      <p:tavLst>
                                        <p:tav tm="0">
                                          <p:val>
                                            <p:strVal val="0-#ppt_w/2"/>
                                          </p:val>
                                        </p:tav>
                                        <p:tav tm="100000">
                                          <p:val>
                                            <p:strVal val="#ppt_x"/>
                                          </p:val>
                                        </p:tav>
                                      </p:tavLst>
                                    </p:anim>
                                    <p:anim calcmode="lin" valueType="num">
                                      <p:cBhvr additive="base">
                                        <p:cTn id="72" dur="500" fill="hold"/>
                                        <p:tgtEl>
                                          <p:spTgt spid="69"/>
                                        </p:tgtEl>
                                        <p:attrNameLst>
                                          <p:attrName>ppt_y</p:attrName>
                                        </p:attrNameLst>
                                      </p:cBhvr>
                                      <p:tavLst>
                                        <p:tav tm="0">
                                          <p:val>
                                            <p:strVal val="#ppt_y"/>
                                          </p:val>
                                        </p:tav>
                                        <p:tav tm="100000">
                                          <p:val>
                                            <p:strVal val="#ppt_y"/>
                                          </p:val>
                                        </p:tav>
                                      </p:tavLst>
                                    </p:anim>
                                  </p:childTnLst>
                                </p:cTn>
                              </p:par>
                              <p:par>
                                <p:cTn id="73" presetID="2" presetClass="entr" presetSubtype="2" accel="100000"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additive="base">
                                        <p:cTn id="75" dur="500" fill="hold"/>
                                        <p:tgtEl>
                                          <p:spTgt spid="70"/>
                                        </p:tgtEl>
                                        <p:attrNameLst>
                                          <p:attrName>ppt_x</p:attrName>
                                        </p:attrNameLst>
                                      </p:cBhvr>
                                      <p:tavLst>
                                        <p:tav tm="0">
                                          <p:val>
                                            <p:strVal val="1+#ppt_w/2"/>
                                          </p:val>
                                        </p:tav>
                                        <p:tav tm="100000">
                                          <p:val>
                                            <p:strVal val="#ppt_x"/>
                                          </p:val>
                                        </p:tav>
                                      </p:tavLst>
                                    </p:anim>
                                    <p:anim calcmode="lin" valueType="num">
                                      <p:cBhvr additive="base">
                                        <p:cTn id="76" dur="500" fill="hold"/>
                                        <p:tgtEl>
                                          <p:spTgt spid="70"/>
                                        </p:tgtEl>
                                        <p:attrNameLst>
                                          <p:attrName>ppt_y</p:attrName>
                                        </p:attrNameLst>
                                      </p:cBhvr>
                                      <p:tavLst>
                                        <p:tav tm="0">
                                          <p:val>
                                            <p:strVal val="#ppt_y"/>
                                          </p:val>
                                        </p:tav>
                                        <p:tav tm="100000">
                                          <p:val>
                                            <p:strVal val="#ppt_y"/>
                                          </p:val>
                                        </p:tav>
                                      </p:tavLst>
                                    </p:anim>
                                  </p:childTnLst>
                                </p:cTn>
                              </p:par>
                              <p:par>
                                <p:cTn id="77" presetID="2" presetClass="entr" presetSubtype="2" accel="100000" fill="hold" grpId="0" nodeType="with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additive="base">
                                        <p:cTn id="79" dur="500" fill="hold"/>
                                        <p:tgtEl>
                                          <p:spTgt spid="71"/>
                                        </p:tgtEl>
                                        <p:attrNameLst>
                                          <p:attrName>ppt_x</p:attrName>
                                        </p:attrNameLst>
                                      </p:cBhvr>
                                      <p:tavLst>
                                        <p:tav tm="0">
                                          <p:val>
                                            <p:strVal val="1+#ppt_w/2"/>
                                          </p:val>
                                        </p:tav>
                                        <p:tav tm="100000">
                                          <p:val>
                                            <p:strVal val="#ppt_x"/>
                                          </p:val>
                                        </p:tav>
                                      </p:tavLst>
                                    </p:anim>
                                    <p:anim calcmode="lin" valueType="num">
                                      <p:cBhvr additive="base">
                                        <p:cTn id="80" dur="500" fill="hold"/>
                                        <p:tgtEl>
                                          <p:spTgt spid="71"/>
                                        </p:tgtEl>
                                        <p:attrNameLst>
                                          <p:attrName>ppt_y</p:attrName>
                                        </p:attrNameLst>
                                      </p:cBhvr>
                                      <p:tavLst>
                                        <p:tav tm="0">
                                          <p:val>
                                            <p:strVal val="#ppt_y"/>
                                          </p:val>
                                        </p:tav>
                                        <p:tav tm="100000">
                                          <p:val>
                                            <p:strVal val="#ppt_y"/>
                                          </p:val>
                                        </p:tav>
                                      </p:tavLst>
                                    </p:anim>
                                  </p:childTnLst>
                                </p:cTn>
                              </p:par>
                              <p:par>
                                <p:cTn id="81" presetID="2" presetClass="entr" presetSubtype="8" accel="100000" fill="hold" grpId="0" nodeType="withEffect">
                                  <p:stCondLst>
                                    <p:cond delay="0"/>
                                  </p:stCondLst>
                                  <p:childTnLst>
                                    <p:set>
                                      <p:cBhvr>
                                        <p:cTn id="82" dur="1" fill="hold">
                                          <p:stCondLst>
                                            <p:cond delay="0"/>
                                          </p:stCondLst>
                                        </p:cTn>
                                        <p:tgtEl>
                                          <p:spTgt spid="72"/>
                                        </p:tgtEl>
                                        <p:attrNameLst>
                                          <p:attrName>style.visibility</p:attrName>
                                        </p:attrNameLst>
                                      </p:cBhvr>
                                      <p:to>
                                        <p:strVal val="visible"/>
                                      </p:to>
                                    </p:set>
                                    <p:anim calcmode="lin" valueType="num">
                                      <p:cBhvr additive="base">
                                        <p:cTn id="83" dur="500" fill="hold"/>
                                        <p:tgtEl>
                                          <p:spTgt spid="72"/>
                                        </p:tgtEl>
                                        <p:attrNameLst>
                                          <p:attrName>ppt_x</p:attrName>
                                        </p:attrNameLst>
                                      </p:cBhvr>
                                      <p:tavLst>
                                        <p:tav tm="0">
                                          <p:val>
                                            <p:strVal val="0-#ppt_w/2"/>
                                          </p:val>
                                        </p:tav>
                                        <p:tav tm="100000">
                                          <p:val>
                                            <p:strVal val="#ppt_x"/>
                                          </p:val>
                                        </p:tav>
                                      </p:tavLst>
                                    </p:anim>
                                    <p:anim calcmode="lin" valueType="num">
                                      <p:cBhvr additive="base">
                                        <p:cTn id="84" dur="500" fill="hold"/>
                                        <p:tgtEl>
                                          <p:spTgt spid="72"/>
                                        </p:tgtEl>
                                        <p:attrNameLst>
                                          <p:attrName>ppt_y</p:attrName>
                                        </p:attrNameLst>
                                      </p:cBhvr>
                                      <p:tavLst>
                                        <p:tav tm="0">
                                          <p:val>
                                            <p:strVal val="#ppt_y"/>
                                          </p:val>
                                        </p:tav>
                                        <p:tav tm="100000">
                                          <p:val>
                                            <p:strVal val="#ppt_y"/>
                                          </p:val>
                                        </p:tav>
                                      </p:tavLst>
                                    </p:anim>
                                  </p:childTnLst>
                                </p:cTn>
                              </p:par>
                              <p:par>
                                <p:cTn id="85" presetID="2" presetClass="entr" presetSubtype="8" accel="100000" fill="hold" grpId="0" nodeType="withEffect">
                                  <p:stCondLst>
                                    <p:cond delay="0"/>
                                  </p:stCondLst>
                                  <p:childTnLst>
                                    <p:set>
                                      <p:cBhvr>
                                        <p:cTn id="86" dur="1" fill="hold">
                                          <p:stCondLst>
                                            <p:cond delay="0"/>
                                          </p:stCondLst>
                                        </p:cTn>
                                        <p:tgtEl>
                                          <p:spTgt spid="73"/>
                                        </p:tgtEl>
                                        <p:attrNameLst>
                                          <p:attrName>style.visibility</p:attrName>
                                        </p:attrNameLst>
                                      </p:cBhvr>
                                      <p:to>
                                        <p:strVal val="visible"/>
                                      </p:to>
                                    </p:set>
                                    <p:anim calcmode="lin" valueType="num">
                                      <p:cBhvr additive="base">
                                        <p:cTn id="87" dur="500" fill="hold"/>
                                        <p:tgtEl>
                                          <p:spTgt spid="73"/>
                                        </p:tgtEl>
                                        <p:attrNameLst>
                                          <p:attrName>ppt_x</p:attrName>
                                        </p:attrNameLst>
                                      </p:cBhvr>
                                      <p:tavLst>
                                        <p:tav tm="0">
                                          <p:val>
                                            <p:strVal val="0-#ppt_w/2"/>
                                          </p:val>
                                        </p:tav>
                                        <p:tav tm="100000">
                                          <p:val>
                                            <p:strVal val="#ppt_x"/>
                                          </p:val>
                                        </p:tav>
                                      </p:tavLst>
                                    </p:anim>
                                    <p:anim calcmode="lin" valueType="num">
                                      <p:cBhvr additive="base">
                                        <p:cTn id="88" dur="500" fill="hold"/>
                                        <p:tgtEl>
                                          <p:spTgt spid="73"/>
                                        </p:tgtEl>
                                        <p:attrNameLst>
                                          <p:attrName>ppt_y</p:attrName>
                                        </p:attrNameLst>
                                      </p:cBhvr>
                                      <p:tavLst>
                                        <p:tav tm="0">
                                          <p:val>
                                            <p:strVal val="#ppt_y"/>
                                          </p:val>
                                        </p:tav>
                                        <p:tav tm="100000">
                                          <p:val>
                                            <p:strVal val="#ppt_y"/>
                                          </p:val>
                                        </p:tav>
                                      </p:tavLst>
                                    </p:anim>
                                  </p:childTnLst>
                                </p:cTn>
                              </p:par>
                              <p:par>
                                <p:cTn id="89" presetID="2" presetClass="entr" presetSubtype="2" accel="100000" fill="hold" grpId="0" nodeType="with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500" fill="hold"/>
                                        <p:tgtEl>
                                          <p:spTgt spid="74"/>
                                        </p:tgtEl>
                                        <p:attrNameLst>
                                          <p:attrName>ppt_x</p:attrName>
                                        </p:attrNameLst>
                                      </p:cBhvr>
                                      <p:tavLst>
                                        <p:tav tm="0">
                                          <p:val>
                                            <p:strVal val="1+#ppt_w/2"/>
                                          </p:val>
                                        </p:tav>
                                        <p:tav tm="100000">
                                          <p:val>
                                            <p:strVal val="#ppt_x"/>
                                          </p:val>
                                        </p:tav>
                                      </p:tavLst>
                                    </p:anim>
                                    <p:anim calcmode="lin" valueType="num">
                                      <p:cBhvr additive="base">
                                        <p:cTn id="92" dur="500" fill="hold"/>
                                        <p:tgtEl>
                                          <p:spTgt spid="74"/>
                                        </p:tgtEl>
                                        <p:attrNameLst>
                                          <p:attrName>ppt_y</p:attrName>
                                        </p:attrNameLst>
                                      </p:cBhvr>
                                      <p:tavLst>
                                        <p:tav tm="0">
                                          <p:val>
                                            <p:strVal val="#ppt_y"/>
                                          </p:val>
                                        </p:tav>
                                        <p:tav tm="100000">
                                          <p:val>
                                            <p:strVal val="#ppt_y"/>
                                          </p:val>
                                        </p:tav>
                                      </p:tavLst>
                                    </p:anim>
                                  </p:childTnLst>
                                </p:cTn>
                              </p:par>
                              <p:par>
                                <p:cTn id="93" presetID="2" presetClass="entr" presetSubtype="2" accel="100000" fill="hold" grpId="0" nodeType="withEffect">
                                  <p:stCondLst>
                                    <p:cond delay="0"/>
                                  </p:stCondLst>
                                  <p:childTnLst>
                                    <p:set>
                                      <p:cBhvr>
                                        <p:cTn id="94" dur="1" fill="hold">
                                          <p:stCondLst>
                                            <p:cond delay="0"/>
                                          </p:stCondLst>
                                        </p:cTn>
                                        <p:tgtEl>
                                          <p:spTgt spid="75"/>
                                        </p:tgtEl>
                                        <p:attrNameLst>
                                          <p:attrName>style.visibility</p:attrName>
                                        </p:attrNameLst>
                                      </p:cBhvr>
                                      <p:to>
                                        <p:strVal val="visible"/>
                                      </p:to>
                                    </p:set>
                                    <p:anim calcmode="lin" valueType="num">
                                      <p:cBhvr additive="base">
                                        <p:cTn id="95" dur="500" fill="hold"/>
                                        <p:tgtEl>
                                          <p:spTgt spid="75"/>
                                        </p:tgtEl>
                                        <p:attrNameLst>
                                          <p:attrName>ppt_x</p:attrName>
                                        </p:attrNameLst>
                                      </p:cBhvr>
                                      <p:tavLst>
                                        <p:tav tm="0">
                                          <p:val>
                                            <p:strVal val="1+#ppt_w/2"/>
                                          </p:val>
                                        </p:tav>
                                        <p:tav tm="100000">
                                          <p:val>
                                            <p:strVal val="#ppt_x"/>
                                          </p:val>
                                        </p:tav>
                                      </p:tavLst>
                                    </p:anim>
                                    <p:anim calcmode="lin" valueType="num">
                                      <p:cBhvr additive="base">
                                        <p:cTn id="96" dur="500" fill="hold"/>
                                        <p:tgtEl>
                                          <p:spTgt spid="75"/>
                                        </p:tgtEl>
                                        <p:attrNameLst>
                                          <p:attrName>ppt_y</p:attrName>
                                        </p:attrNameLst>
                                      </p:cBhvr>
                                      <p:tavLst>
                                        <p:tav tm="0">
                                          <p:val>
                                            <p:strVal val="#ppt_y"/>
                                          </p:val>
                                        </p:tav>
                                        <p:tav tm="100000">
                                          <p:val>
                                            <p:strVal val="#ppt_y"/>
                                          </p:val>
                                        </p:tav>
                                      </p:tavLst>
                                    </p:anim>
                                  </p:childTnLst>
                                </p:cTn>
                              </p:par>
                              <p:par>
                                <p:cTn id="97" presetID="2" presetClass="entr" presetSubtype="8" accel="10000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 calcmode="lin" valueType="num">
                                      <p:cBhvr additive="base">
                                        <p:cTn id="99" dur="500" fill="hold"/>
                                        <p:tgtEl>
                                          <p:spTgt spid="76"/>
                                        </p:tgtEl>
                                        <p:attrNameLst>
                                          <p:attrName>ppt_x</p:attrName>
                                        </p:attrNameLst>
                                      </p:cBhvr>
                                      <p:tavLst>
                                        <p:tav tm="0">
                                          <p:val>
                                            <p:strVal val="0-#ppt_w/2"/>
                                          </p:val>
                                        </p:tav>
                                        <p:tav tm="100000">
                                          <p:val>
                                            <p:strVal val="#ppt_x"/>
                                          </p:val>
                                        </p:tav>
                                      </p:tavLst>
                                    </p:anim>
                                    <p:anim calcmode="lin" valueType="num">
                                      <p:cBhvr additive="base">
                                        <p:cTn id="100" dur="500" fill="hold"/>
                                        <p:tgtEl>
                                          <p:spTgt spid="76"/>
                                        </p:tgtEl>
                                        <p:attrNameLst>
                                          <p:attrName>ppt_y</p:attrName>
                                        </p:attrNameLst>
                                      </p:cBhvr>
                                      <p:tavLst>
                                        <p:tav tm="0">
                                          <p:val>
                                            <p:strVal val="#ppt_y"/>
                                          </p:val>
                                        </p:tav>
                                        <p:tav tm="100000">
                                          <p:val>
                                            <p:strVal val="#ppt_y"/>
                                          </p:val>
                                        </p:tav>
                                      </p:tavLst>
                                    </p:anim>
                                  </p:childTnLst>
                                </p:cTn>
                              </p:par>
                              <p:par>
                                <p:cTn id="101" presetID="2" presetClass="entr" presetSubtype="8" accel="100000" fill="hold" grpId="0" nodeType="withEffect">
                                  <p:stCondLst>
                                    <p:cond delay="0"/>
                                  </p:stCondLst>
                                  <p:childTnLst>
                                    <p:set>
                                      <p:cBhvr>
                                        <p:cTn id="102" dur="1" fill="hold">
                                          <p:stCondLst>
                                            <p:cond delay="0"/>
                                          </p:stCondLst>
                                        </p:cTn>
                                        <p:tgtEl>
                                          <p:spTgt spid="77"/>
                                        </p:tgtEl>
                                        <p:attrNameLst>
                                          <p:attrName>style.visibility</p:attrName>
                                        </p:attrNameLst>
                                      </p:cBhvr>
                                      <p:to>
                                        <p:strVal val="visible"/>
                                      </p:to>
                                    </p:set>
                                    <p:anim calcmode="lin" valueType="num">
                                      <p:cBhvr additive="base">
                                        <p:cTn id="103" dur="500" fill="hold"/>
                                        <p:tgtEl>
                                          <p:spTgt spid="77"/>
                                        </p:tgtEl>
                                        <p:attrNameLst>
                                          <p:attrName>ppt_x</p:attrName>
                                        </p:attrNameLst>
                                      </p:cBhvr>
                                      <p:tavLst>
                                        <p:tav tm="0">
                                          <p:val>
                                            <p:strVal val="0-#ppt_w/2"/>
                                          </p:val>
                                        </p:tav>
                                        <p:tav tm="100000">
                                          <p:val>
                                            <p:strVal val="#ppt_x"/>
                                          </p:val>
                                        </p:tav>
                                      </p:tavLst>
                                    </p:anim>
                                    <p:anim calcmode="lin" valueType="num">
                                      <p:cBhvr additive="base">
                                        <p:cTn id="104" dur="500" fill="hold"/>
                                        <p:tgtEl>
                                          <p:spTgt spid="77"/>
                                        </p:tgtEl>
                                        <p:attrNameLst>
                                          <p:attrName>ppt_y</p:attrName>
                                        </p:attrNameLst>
                                      </p:cBhvr>
                                      <p:tavLst>
                                        <p:tav tm="0">
                                          <p:val>
                                            <p:strVal val="#ppt_y"/>
                                          </p:val>
                                        </p:tav>
                                        <p:tav tm="100000">
                                          <p:val>
                                            <p:strVal val="#ppt_y"/>
                                          </p:val>
                                        </p:tav>
                                      </p:tavLst>
                                    </p:anim>
                                  </p:childTnLst>
                                </p:cTn>
                              </p:par>
                              <p:par>
                                <p:cTn id="105" presetID="2" presetClass="entr" presetSubtype="2" accel="100000" fill="hold" grpId="0" nodeType="withEffect">
                                  <p:stCondLst>
                                    <p:cond delay="0"/>
                                  </p:stCondLst>
                                  <p:childTnLst>
                                    <p:set>
                                      <p:cBhvr>
                                        <p:cTn id="106" dur="1" fill="hold">
                                          <p:stCondLst>
                                            <p:cond delay="0"/>
                                          </p:stCondLst>
                                        </p:cTn>
                                        <p:tgtEl>
                                          <p:spTgt spid="78"/>
                                        </p:tgtEl>
                                        <p:attrNameLst>
                                          <p:attrName>style.visibility</p:attrName>
                                        </p:attrNameLst>
                                      </p:cBhvr>
                                      <p:to>
                                        <p:strVal val="visible"/>
                                      </p:to>
                                    </p:set>
                                    <p:anim calcmode="lin" valueType="num">
                                      <p:cBhvr additive="base">
                                        <p:cTn id="107" dur="500" fill="hold"/>
                                        <p:tgtEl>
                                          <p:spTgt spid="78"/>
                                        </p:tgtEl>
                                        <p:attrNameLst>
                                          <p:attrName>ppt_x</p:attrName>
                                        </p:attrNameLst>
                                      </p:cBhvr>
                                      <p:tavLst>
                                        <p:tav tm="0">
                                          <p:val>
                                            <p:strVal val="1+#ppt_w/2"/>
                                          </p:val>
                                        </p:tav>
                                        <p:tav tm="100000">
                                          <p:val>
                                            <p:strVal val="#ppt_x"/>
                                          </p:val>
                                        </p:tav>
                                      </p:tavLst>
                                    </p:anim>
                                    <p:anim calcmode="lin" valueType="num">
                                      <p:cBhvr additive="base">
                                        <p:cTn id="108" dur="500" fill="hold"/>
                                        <p:tgtEl>
                                          <p:spTgt spid="78"/>
                                        </p:tgtEl>
                                        <p:attrNameLst>
                                          <p:attrName>ppt_y</p:attrName>
                                        </p:attrNameLst>
                                      </p:cBhvr>
                                      <p:tavLst>
                                        <p:tav tm="0">
                                          <p:val>
                                            <p:strVal val="#ppt_y"/>
                                          </p:val>
                                        </p:tav>
                                        <p:tav tm="100000">
                                          <p:val>
                                            <p:strVal val="#ppt_y"/>
                                          </p:val>
                                        </p:tav>
                                      </p:tavLst>
                                    </p:anim>
                                  </p:childTnLst>
                                </p:cTn>
                              </p:par>
                              <p:par>
                                <p:cTn id="109" presetID="2" presetClass="entr" presetSubtype="2" accel="100000" fill="hold" grpId="0" nodeType="withEffect">
                                  <p:stCondLst>
                                    <p:cond delay="0"/>
                                  </p:stCondLst>
                                  <p:childTnLst>
                                    <p:set>
                                      <p:cBhvr>
                                        <p:cTn id="110" dur="1" fill="hold">
                                          <p:stCondLst>
                                            <p:cond delay="0"/>
                                          </p:stCondLst>
                                        </p:cTn>
                                        <p:tgtEl>
                                          <p:spTgt spid="79"/>
                                        </p:tgtEl>
                                        <p:attrNameLst>
                                          <p:attrName>style.visibility</p:attrName>
                                        </p:attrNameLst>
                                      </p:cBhvr>
                                      <p:to>
                                        <p:strVal val="visible"/>
                                      </p:to>
                                    </p:set>
                                    <p:anim calcmode="lin" valueType="num">
                                      <p:cBhvr additive="base">
                                        <p:cTn id="111" dur="500" fill="hold"/>
                                        <p:tgtEl>
                                          <p:spTgt spid="79"/>
                                        </p:tgtEl>
                                        <p:attrNameLst>
                                          <p:attrName>ppt_x</p:attrName>
                                        </p:attrNameLst>
                                      </p:cBhvr>
                                      <p:tavLst>
                                        <p:tav tm="0">
                                          <p:val>
                                            <p:strVal val="1+#ppt_w/2"/>
                                          </p:val>
                                        </p:tav>
                                        <p:tav tm="100000">
                                          <p:val>
                                            <p:strVal val="#ppt_x"/>
                                          </p:val>
                                        </p:tav>
                                      </p:tavLst>
                                    </p:anim>
                                    <p:anim calcmode="lin" valueType="num">
                                      <p:cBhvr additive="base">
                                        <p:cTn id="112"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p:bldP spid="75" grpId="0"/>
      <p:bldP spid="76" grpId="0"/>
      <p:bldP spid="77" grpId="0"/>
      <p:bldP spid="78" grpId="0"/>
      <p:bldP spid="7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5250" y="133351"/>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smtClean="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第四部分</a:t>
            </a:r>
            <a:endPar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endParaRP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235282345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desktop\征程.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95"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652132" y="3965671"/>
            <a:ext cx="3993401" cy="507831"/>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2700" b="1" i="1" dirty="0">
                <a:blipFill dpi="0" rotWithShape="1">
                  <a:blip r:embed="rId3">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79000"/>
                    </a:prstClr>
                  </a:outerShdw>
                </a:effectLst>
                <a:latin typeface="微软雅黑" pitchFamily="34" charset="-122"/>
                <a:ea typeface="微软雅黑" pitchFamily="34" charset="-122"/>
              </a:rPr>
              <a:t>我们团结奋战，共同前行</a:t>
            </a:r>
          </a:p>
        </p:txBody>
      </p:sp>
      <p:sp>
        <p:nvSpPr>
          <p:cNvPr id="6" name="TextBox 5"/>
          <p:cNvSpPr txBox="1"/>
          <p:nvPr/>
        </p:nvSpPr>
        <p:spPr>
          <a:xfrm>
            <a:off x="4324974" y="4450419"/>
            <a:ext cx="3788218" cy="253916"/>
          </a:xfrm>
          <a:prstGeom prst="rect">
            <a:avLst/>
          </a:prstGeom>
          <a:noFill/>
        </p:spPr>
        <p:txBody>
          <a:bodyPr wrap="none" rtlCol="0" anchor="ctr">
            <a:spAutoFit/>
            <a:scene3d>
              <a:camera prst="orthographicFront"/>
              <a:lightRig rig="threePt" dir="t"/>
            </a:scene3d>
            <a:sp3d extrusionH="31750" prstMaterial="powder"/>
          </a:bodyPr>
          <a:lstStyle/>
          <a:p>
            <a:pPr algn="ctr"/>
            <a:r>
              <a:rPr lang="en-US" altLang="zh-CN" sz="1050" b="1" i="1" dirty="0">
                <a:blipFill dpi="0" rotWithShape="1">
                  <a:blip r:embed="rId3">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rPr>
              <a:t>WE UNITE THE COMMON PROGRESS OF THE BATTLE</a:t>
            </a:r>
            <a:endParaRPr lang="zh-CN" altLang="en-US" sz="1050" b="1" i="1" dirty="0">
              <a:blipFill dpi="0" rotWithShape="1">
                <a:blip r:embed="rId3">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6668582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par>
                                <p:cTn id="11" presetID="6" presetClass="emph" presetSubtype="0" fill="hold" grpId="1" nodeType="withEffect">
                                  <p:stCondLst>
                                    <p:cond delay="0"/>
                                  </p:stCondLst>
                                  <p:childTnLst>
                                    <p:animScale>
                                      <p:cBhvr>
                                        <p:cTn id="12" dur="4000" fill="hold"/>
                                        <p:tgtEl>
                                          <p:spTgt spid="5"/>
                                        </p:tgtEl>
                                      </p:cBhvr>
                                      <p:by x="110000" y="110000"/>
                                    </p:animScale>
                                  </p:childTnLst>
                                </p:cTn>
                              </p:par>
                              <p:par>
                                <p:cTn id="13" presetID="2" presetClass="entr" presetSubtype="2"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6" presetClass="emph" presetSubtype="0" fill="hold" nodeType="withEffect">
                                  <p:stCondLst>
                                    <p:cond delay="0"/>
                                  </p:stCondLst>
                                  <p:childTnLst>
                                    <p:animScale>
                                      <p:cBhvr>
                                        <p:cTn id="18" dur="40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pic>
        <p:nvPicPr>
          <p:cNvPr id="9" name="Picture 2" descr="C:\Users\Administrator\Desktop\奖杯.png"/>
          <p:cNvPicPr>
            <a:picLocks noChangeAspect="1" noChangeArrowheads="1"/>
          </p:cNvPicPr>
          <p:nvPr/>
        </p:nvPicPr>
        <p:blipFill>
          <a:blip r:embed="rId5" cstate="email">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a:ext>
            </a:extLst>
          </a:blip>
          <a:srcRect/>
          <a:stretch>
            <a:fillRect/>
          </a:stretch>
        </p:blipFill>
        <p:spPr bwMode="auto">
          <a:xfrm>
            <a:off x="5943177" y="812505"/>
            <a:ext cx="3198619" cy="4332846"/>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067881" y="1268000"/>
            <a:ext cx="3798478" cy="878553"/>
            <a:chOff x="793545" y="1230614"/>
            <a:chExt cx="3799650" cy="878824"/>
          </a:xfrm>
        </p:grpSpPr>
        <p:sp>
          <p:nvSpPr>
            <p:cNvPr id="11" name="椭圆 10"/>
            <p:cNvSpPr/>
            <p:nvPr/>
          </p:nvSpPr>
          <p:spPr>
            <a:xfrm>
              <a:off x="823379" y="1230614"/>
              <a:ext cx="656326" cy="656326"/>
            </a:xfrm>
            <a:prstGeom prst="ellipse">
              <a:avLst/>
            </a:prstGeom>
            <a:gradFill>
              <a:gsLst>
                <a:gs pos="0">
                  <a:srgbClr val="FF0000"/>
                </a:gs>
                <a:gs pos="100000">
                  <a:srgbClr val="FFBE00"/>
                </a:gs>
              </a:gsLst>
              <a:lin ang="5400000" scaled="0"/>
            </a:gradFill>
            <a:ln w="25400" cap="flat" cmpd="sng" algn="ctr">
              <a:noFill/>
              <a:prstDash val="solid"/>
            </a:ln>
            <a:effectLst/>
          </p:spPr>
          <p:txBody>
            <a:bodyPr rtlCol="0" anchor="ctr"/>
            <a:lstStyle/>
            <a:p>
              <a:pPr defTabSz="914126" fontAlgn="auto">
                <a:spcBef>
                  <a:spcPts val="0"/>
                </a:spcBef>
                <a:spcAft>
                  <a:spcPts val="0"/>
                </a:spcAft>
                <a:defRPr/>
              </a:pPr>
              <a:endParaRPr lang="zh-CN" altLang="en-US" sz="1100" kern="0" baseline="0">
                <a:solidFill>
                  <a:srgbClr val="C00000"/>
                </a:solidFill>
                <a:latin typeface="Calibri"/>
                <a:ea typeface="宋体"/>
              </a:endParaRPr>
            </a:p>
          </p:txBody>
        </p:sp>
        <p:sp>
          <p:nvSpPr>
            <p:cNvPr id="12" name="文本框 11"/>
            <p:cNvSpPr txBox="1"/>
            <p:nvPr/>
          </p:nvSpPr>
          <p:spPr>
            <a:xfrm>
              <a:off x="793545" y="1261551"/>
              <a:ext cx="745793" cy="584775"/>
            </a:xfrm>
            <a:prstGeom prst="rect">
              <a:avLst/>
            </a:prstGeom>
            <a:noFill/>
          </p:spPr>
          <p:txBody>
            <a:bodyPr wrap="square" rtlCol="0">
              <a:spAutoFit/>
            </a:bodyPr>
            <a:lstStyle/>
            <a:p>
              <a:pPr defTabSz="914126" fontAlgn="auto">
                <a:spcBef>
                  <a:spcPts val="0"/>
                </a:spcBef>
                <a:spcAft>
                  <a:spcPts val="0"/>
                </a:spcAft>
                <a:defRPr/>
              </a:pPr>
              <a:r>
                <a:rPr lang="en-US" altLang="zh-CN"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3" name="直接连接符 12"/>
            <p:cNvCxnSpPr/>
            <p:nvPr/>
          </p:nvCxnSpPr>
          <p:spPr>
            <a:xfrm>
              <a:off x="1479702" y="2109438"/>
              <a:ext cx="3008946" cy="0"/>
            </a:xfrm>
            <a:prstGeom prst="line">
              <a:avLst/>
            </a:prstGeom>
            <a:noFill/>
            <a:ln w="9525" cap="flat" cmpd="sng" algn="ctr">
              <a:solidFill>
                <a:srgbClr val="C00000"/>
              </a:solidFill>
              <a:prstDash val="solid"/>
            </a:ln>
            <a:effectLst/>
          </p:spPr>
        </p:cxnSp>
        <p:sp>
          <p:nvSpPr>
            <p:cNvPr id="14" name="文本框 18"/>
            <p:cNvSpPr txBox="1"/>
            <p:nvPr/>
          </p:nvSpPr>
          <p:spPr>
            <a:xfrm>
              <a:off x="1570595" y="1266669"/>
              <a:ext cx="1139476" cy="276999"/>
            </a:xfrm>
            <a:prstGeom prst="rect">
              <a:avLst/>
            </a:prstGeom>
            <a:noFill/>
          </p:spPr>
          <p:txBody>
            <a:bodyPr wrap="square" rtlCol="0">
              <a:spAutoFit/>
            </a:bodyPr>
            <a:lstStyle/>
            <a:p>
              <a:pPr defTabSz="914126" fontAlgn="auto">
                <a:spcBef>
                  <a:spcPts val="0"/>
                </a:spcBef>
                <a:spcAft>
                  <a:spcPts val="0"/>
                </a:spcAft>
                <a:defRPr/>
              </a:pPr>
              <a:r>
                <a:rPr lang="zh-CN" altLang="en-US" sz="1200" b="1" kern="0" baseline="0" dirty="0">
                  <a:solidFill>
                    <a:srgbClr val="C00000"/>
                  </a:solidFill>
                  <a:latin typeface="微软雅黑" panose="020B0503020204020204" pitchFamily="34" charset="-122"/>
                  <a:ea typeface="微软雅黑" panose="020B0503020204020204" pitchFamily="34" charset="-122"/>
                </a:rPr>
                <a:t>写下小标题</a:t>
              </a:r>
            </a:p>
          </p:txBody>
        </p:sp>
        <p:sp>
          <p:nvSpPr>
            <p:cNvPr id="15" name="文本框 19"/>
            <p:cNvSpPr txBox="1"/>
            <p:nvPr/>
          </p:nvSpPr>
          <p:spPr>
            <a:xfrm>
              <a:off x="1575931" y="1588610"/>
              <a:ext cx="3017264" cy="461665"/>
            </a:xfrm>
            <a:prstGeom prst="rect">
              <a:avLst/>
            </a:prstGeom>
            <a:noFill/>
          </p:spPr>
          <p:txBody>
            <a:bodyPr wrap="square" rtlCol="0">
              <a:spAutoFit/>
            </a:bodyPr>
            <a:lstStyle/>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endParaRPr lang="en-US" altLang="zh-CN" sz="1200" kern="0" baseline="0" dirty="0">
                <a:solidFill>
                  <a:srgbClr val="C00000"/>
                </a:solidFill>
                <a:latin typeface="微软雅黑" panose="020B0503020204020204" pitchFamily="34" charset="-122"/>
                <a:ea typeface="微软雅黑" panose="020B0503020204020204" pitchFamily="34" charset="-122"/>
              </a:endParaRPr>
            </a:p>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16" name="组合 15"/>
          <p:cNvGrpSpPr/>
          <p:nvPr/>
        </p:nvGrpSpPr>
        <p:grpSpPr>
          <a:xfrm>
            <a:off x="1050790" y="2459530"/>
            <a:ext cx="3784323" cy="889920"/>
            <a:chOff x="704439" y="2539509"/>
            <a:chExt cx="3785492" cy="890193"/>
          </a:xfrm>
        </p:grpSpPr>
        <p:sp>
          <p:nvSpPr>
            <p:cNvPr id="17" name="椭圆 16"/>
            <p:cNvSpPr/>
            <p:nvPr/>
          </p:nvSpPr>
          <p:spPr>
            <a:xfrm>
              <a:off x="751371" y="2546894"/>
              <a:ext cx="656326" cy="656326"/>
            </a:xfrm>
            <a:prstGeom prst="ellipse">
              <a:avLst/>
            </a:prstGeom>
            <a:gradFill>
              <a:gsLst>
                <a:gs pos="0">
                  <a:srgbClr val="FF0000"/>
                </a:gs>
                <a:gs pos="100000">
                  <a:srgbClr val="FFBE00"/>
                </a:gs>
              </a:gsLst>
              <a:lin ang="5400000" scaled="0"/>
            </a:gradFill>
            <a:ln w="25400" cap="flat" cmpd="sng" algn="ctr">
              <a:noFill/>
              <a:prstDash val="solid"/>
            </a:ln>
            <a:effectLst/>
          </p:spPr>
          <p:txBody>
            <a:bodyPr rtlCol="0" anchor="ctr"/>
            <a:lstStyle/>
            <a:p>
              <a:pPr defTabSz="914126" fontAlgn="auto">
                <a:spcBef>
                  <a:spcPts val="0"/>
                </a:spcBef>
                <a:spcAft>
                  <a:spcPts val="0"/>
                </a:spcAft>
                <a:defRPr/>
              </a:pPr>
              <a:endParaRPr lang="zh-CN" altLang="en-US" sz="1100" kern="0" baseline="0">
                <a:solidFill>
                  <a:srgbClr val="C00000"/>
                </a:solidFill>
                <a:latin typeface="Calibri"/>
                <a:ea typeface="宋体"/>
              </a:endParaRPr>
            </a:p>
          </p:txBody>
        </p:sp>
        <p:sp>
          <p:nvSpPr>
            <p:cNvPr id="18" name="文本框 12"/>
            <p:cNvSpPr txBox="1"/>
            <p:nvPr/>
          </p:nvSpPr>
          <p:spPr>
            <a:xfrm>
              <a:off x="704439" y="2539509"/>
              <a:ext cx="745793" cy="584775"/>
            </a:xfrm>
            <a:prstGeom prst="rect">
              <a:avLst/>
            </a:prstGeom>
            <a:noFill/>
          </p:spPr>
          <p:txBody>
            <a:bodyPr wrap="square" rtlCol="0">
              <a:spAutoFit/>
            </a:bodyPr>
            <a:lstStyle/>
            <a:p>
              <a:pPr defTabSz="914126" fontAlgn="auto">
                <a:spcBef>
                  <a:spcPts val="0"/>
                </a:spcBef>
                <a:spcAft>
                  <a:spcPts val="0"/>
                </a:spcAft>
                <a:defRPr/>
              </a:pPr>
              <a:r>
                <a:rPr lang="en-US" altLang="zh-CN"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9" name="直接连接符 18"/>
            <p:cNvCxnSpPr/>
            <p:nvPr/>
          </p:nvCxnSpPr>
          <p:spPr>
            <a:xfrm>
              <a:off x="1407695" y="3429702"/>
              <a:ext cx="3008946" cy="0"/>
            </a:xfrm>
            <a:prstGeom prst="line">
              <a:avLst/>
            </a:prstGeom>
            <a:noFill/>
            <a:ln w="9525" cap="flat" cmpd="sng" algn="ctr">
              <a:solidFill>
                <a:srgbClr val="C00000"/>
              </a:solidFill>
              <a:prstDash val="solid"/>
            </a:ln>
            <a:effectLst/>
          </p:spPr>
        </p:cxnSp>
        <p:sp>
          <p:nvSpPr>
            <p:cNvPr id="20" name="文本框 20"/>
            <p:cNvSpPr txBox="1"/>
            <p:nvPr/>
          </p:nvSpPr>
          <p:spPr>
            <a:xfrm>
              <a:off x="1467330" y="2567862"/>
              <a:ext cx="1139476" cy="276999"/>
            </a:xfrm>
            <a:prstGeom prst="rect">
              <a:avLst/>
            </a:prstGeom>
            <a:noFill/>
          </p:spPr>
          <p:txBody>
            <a:bodyPr wrap="square" rtlCol="0">
              <a:spAutoFit/>
            </a:bodyPr>
            <a:lstStyle/>
            <a:p>
              <a:pPr defTabSz="914126" fontAlgn="auto">
                <a:spcBef>
                  <a:spcPts val="0"/>
                </a:spcBef>
                <a:spcAft>
                  <a:spcPts val="0"/>
                </a:spcAft>
                <a:defRPr/>
              </a:pPr>
              <a:r>
                <a:rPr lang="zh-CN" altLang="en-US" sz="1200" b="1" kern="0" baseline="0" dirty="0">
                  <a:solidFill>
                    <a:srgbClr val="C00000"/>
                  </a:solidFill>
                  <a:latin typeface="微软雅黑" panose="020B0503020204020204" pitchFamily="34" charset="-122"/>
                  <a:ea typeface="微软雅黑" panose="020B0503020204020204" pitchFamily="34" charset="-122"/>
                </a:rPr>
                <a:t>写下小标题</a:t>
              </a:r>
            </a:p>
          </p:txBody>
        </p:sp>
        <p:sp>
          <p:nvSpPr>
            <p:cNvPr id="21" name="文本框 21"/>
            <p:cNvSpPr txBox="1"/>
            <p:nvPr/>
          </p:nvSpPr>
          <p:spPr>
            <a:xfrm>
              <a:off x="1472667" y="2889804"/>
              <a:ext cx="3017264" cy="461665"/>
            </a:xfrm>
            <a:prstGeom prst="rect">
              <a:avLst/>
            </a:prstGeom>
            <a:noFill/>
          </p:spPr>
          <p:txBody>
            <a:bodyPr wrap="square" rtlCol="0">
              <a:spAutoFit/>
            </a:bodyPr>
            <a:lstStyle/>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endParaRPr lang="en-US" altLang="zh-CN" sz="1200" kern="0" baseline="0" dirty="0">
                <a:solidFill>
                  <a:srgbClr val="C00000"/>
                </a:solidFill>
                <a:latin typeface="微软雅黑" panose="020B0503020204020204" pitchFamily="34" charset="-122"/>
                <a:ea typeface="微软雅黑" panose="020B0503020204020204" pitchFamily="34" charset="-122"/>
              </a:endParaRPr>
            </a:p>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22" name="组合 21"/>
          <p:cNvGrpSpPr/>
          <p:nvPr/>
        </p:nvGrpSpPr>
        <p:grpSpPr>
          <a:xfrm>
            <a:off x="1067882" y="3665819"/>
            <a:ext cx="3767231" cy="886520"/>
            <a:chOff x="721537" y="3746172"/>
            <a:chExt cx="3768394" cy="886794"/>
          </a:xfrm>
        </p:grpSpPr>
        <p:sp>
          <p:nvSpPr>
            <p:cNvPr id="23" name="椭圆 22"/>
            <p:cNvSpPr/>
            <p:nvPr/>
          </p:nvSpPr>
          <p:spPr>
            <a:xfrm>
              <a:off x="751371" y="3746172"/>
              <a:ext cx="656326" cy="656326"/>
            </a:xfrm>
            <a:prstGeom prst="ellipse">
              <a:avLst/>
            </a:prstGeom>
            <a:gradFill>
              <a:gsLst>
                <a:gs pos="0">
                  <a:srgbClr val="FF0000"/>
                </a:gs>
                <a:gs pos="100000">
                  <a:srgbClr val="FFBE00"/>
                </a:gs>
              </a:gsLst>
              <a:lin ang="5400000" scaled="0"/>
            </a:gradFill>
            <a:ln w="25400" cap="flat" cmpd="sng" algn="ctr">
              <a:noFill/>
              <a:prstDash val="solid"/>
            </a:ln>
            <a:effectLst/>
          </p:spPr>
          <p:txBody>
            <a:bodyPr rtlCol="0" anchor="ctr"/>
            <a:lstStyle/>
            <a:p>
              <a:pPr defTabSz="914126" fontAlgn="auto">
                <a:spcBef>
                  <a:spcPts val="0"/>
                </a:spcBef>
                <a:spcAft>
                  <a:spcPts val="0"/>
                </a:spcAft>
                <a:defRPr/>
              </a:pPr>
              <a:endParaRPr lang="zh-CN" altLang="en-US" sz="1100" kern="0" baseline="0">
                <a:solidFill>
                  <a:srgbClr val="C00000"/>
                </a:solidFill>
                <a:latin typeface="Calibri"/>
                <a:ea typeface="宋体"/>
              </a:endParaRPr>
            </a:p>
          </p:txBody>
        </p:sp>
        <p:sp>
          <p:nvSpPr>
            <p:cNvPr id="24" name="文本框 13"/>
            <p:cNvSpPr txBox="1"/>
            <p:nvPr/>
          </p:nvSpPr>
          <p:spPr>
            <a:xfrm>
              <a:off x="721537" y="3796999"/>
              <a:ext cx="745793" cy="584775"/>
            </a:xfrm>
            <a:prstGeom prst="rect">
              <a:avLst/>
            </a:prstGeom>
            <a:noFill/>
          </p:spPr>
          <p:txBody>
            <a:bodyPr wrap="square" rtlCol="0">
              <a:spAutoFit/>
            </a:bodyPr>
            <a:lstStyle/>
            <a:p>
              <a:pPr defTabSz="914126" fontAlgn="auto">
                <a:spcBef>
                  <a:spcPts val="0"/>
                </a:spcBef>
                <a:spcAft>
                  <a:spcPts val="0"/>
                </a:spcAft>
                <a:defRPr/>
              </a:pPr>
              <a:r>
                <a:rPr lang="en-US" altLang="zh-CN"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25" name="直接连接符 24"/>
            <p:cNvCxnSpPr/>
            <p:nvPr/>
          </p:nvCxnSpPr>
          <p:spPr>
            <a:xfrm>
              <a:off x="1407695" y="4632966"/>
              <a:ext cx="3008946" cy="0"/>
            </a:xfrm>
            <a:prstGeom prst="line">
              <a:avLst/>
            </a:prstGeom>
            <a:noFill/>
            <a:ln w="9525" cap="flat" cmpd="sng" algn="ctr">
              <a:solidFill>
                <a:srgbClr val="C00000"/>
              </a:solidFill>
              <a:prstDash val="solid"/>
            </a:ln>
            <a:effectLst/>
          </p:spPr>
        </p:cxnSp>
        <p:sp>
          <p:nvSpPr>
            <p:cNvPr id="26" name="文本框 22"/>
            <p:cNvSpPr txBox="1"/>
            <p:nvPr/>
          </p:nvSpPr>
          <p:spPr>
            <a:xfrm>
              <a:off x="1467330" y="3762739"/>
              <a:ext cx="1139476" cy="276999"/>
            </a:xfrm>
            <a:prstGeom prst="rect">
              <a:avLst/>
            </a:prstGeom>
            <a:noFill/>
          </p:spPr>
          <p:txBody>
            <a:bodyPr wrap="square" rtlCol="0">
              <a:spAutoFit/>
            </a:bodyPr>
            <a:lstStyle/>
            <a:p>
              <a:pPr defTabSz="914126" fontAlgn="auto">
                <a:spcBef>
                  <a:spcPts val="0"/>
                </a:spcBef>
                <a:spcAft>
                  <a:spcPts val="0"/>
                </a:spcAft>
                <a:defRPr/>
              </a:pPr>
              <a:r>
                <a:rPr lang="zh-CN" altLang="en-US" sz="1200" b="1" kern="0" baseline="0" dirty="0">
                  <a:solidFill>
                    <a:srgbClr val="C00000"/>
                  </a:solidFill>
                  <a:latin typeface="微软雅黑" panose="020B0503020204020204" pitchFamily="34" charset="-122"/>
                  <a:ea typeface="微软雅黑" panose="020B0503020204020204" pitchFamily="34" charset="-122"/>
                </a:rPr>
                <a:t>写下小标题</a:t>
              </a:r>
            </a:p>
          </p:txBody>
        </p:sp>
        <p:sp>
          <p:nvSpPr>
            <p:cNvPr id="27" name="文本框 23"/>
            <p:cNvSpPr txBox="1"/>
            <p:nvPr/>
          </p:nvSpPr>
          <p:spPr>
            <a:xfrm>
              <a:off x="1472667" y="4084682"/>
              <a:ext cx="3017264" cy="461665"/>
            </a:xfrm>
            <a:prstGeom prst="rect">
              <a:avLst/>
            </a:prstGeom>
            <a:noFill/>
          </p:spPr>
          <p:txBody>
            <a:bodyPr wrap="square" rtlCol="0">
              <a:spAutoFit/>
            </a:bodyPr>
            <a:lstStyle/>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endParaRPr lang="en-US" altLang="zh-CN" sz="1200" kern="0" baseline="0" dirty="0">
                <a:solidFill>
                  <a:srgbClr val="C00000"/>
                </a:solidFill>
                <a:latin typeface="微软雅黑" panose="020B0503020204020204" pitchFamily="34" charset="-122"/>
                <a:ea typeface="微软雅黑" panose="020B0503020204020204" pitchFamily="34" charset="-122"/>
              </a:endParaRPr>
            </a:p>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p>
          </p:txBody>
        </p:sp>
      </p:grpSp>
    </p:spTree>
    <p:extLst>
      <p:ext uri="{BB962C8B-B14F-4D97-AF65-F5344CB8AC3E}">
        <p14:creationId xmlns:p14="http://schemas.microsoft.com/office/powerpoint/2010/main" val="144909486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750"/>
                                        <p:tgtEl>
                                          <p:spTgt spid="9"/>
                                        </p:tgtEl>
                                      </p:cBhvr>
                                    </p:animEffect>
                                  </p:childTnLst>
                                </p:cTn>
                              </p:par>
                            </p:childTnLst>
                          </p:cTn>
                        </p:par>
                        <p:par>
                          <p:cTn id="12" fill="hold">
                            <p:stCondLst>
                              <p:cond delay="1250"/>
                            </p:stCondLst>
                            <p:childTnLst>
                              <p:par>
                                <p:cTn id="13" presetID="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Freeform 125"/>
          <p:cNvSpPr>
            <a:spLocks/>
          </p:cNvSpPr>
          <p:nvPr/>
        </p:nvSpPr>
        <p:spPr bwMode="auto">
          <a:xfrm>
            <a:off x="4426411" y="1721177"/>
            <a:ext cx="1135332" cy="895344"/>
          </a:xfrm>
          <a:custGeom>
            <a:avLst/>
            <a:gdLst>
              <a:gd name="T0" fmla="*/ 37 w 52"/>
              <a:gd name="T1" fmla="*/ 12 h 41"/>
              <a:gd name="T2" fmla="*/ 35 w 52"/>
              <a:gd name="T3" fmla="*/ 0 h 41"/>
              <a:gd name="T4" fmla="*/ 24 w 52"/>
              <a:gd name="T5" fmla="*/ 6 h 41"/>
              <a:gd name="T6" fmla="*/ 6 w 52"/>
              <a:gd name="T7" fmla="*/ 3 h 41"/>
              <a:gd name="T8" fmla="*/ 0 w 52"/>
              <a:gd name="T9" fmla="*/ 3 h 41"/>
              <a:gd name="T10" fmla="*/ 2 w 52"/>
              <a:gd name="T11" fmla="*/ 28 h 41"/>
              <a:gd name="T12" fmla="*/ 6 w 52"/>
              <a:gd name="T13" fmla="*/ 28 h 41"/>
              <a:gd name="T14" fmla="*/ 32 w 52"/>
              <a:gd name="T15" fmla="*/ 41 h 41"/>
              <a:gd name="T16" fmla="*/ 52 w 52"/>
              <a:gd name="T17" fmla="*/ 25 h 41"/>
              <a:gd name="T18" fmla="*/ 37 w 52"/>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1">
                <a:moveTo>
                  <a:pt x="37" y="12"/>
                </a:moveTo>
                <a:cubicBezTo>
                  <a:pt x="35" y="0"/>
                  <a:pt x="35" y="0"/>
                  <a:pt x="35" y="0"/>
                </a:cubicBezTo>
                <a:cubicBezTo>
                  <a:pt x="24" y="6"/>
                  <a:pt x="24" y="6"/>
                  <a:pt x="24" y="6"/>
                </a:cubicBezTo>
                <a:cubicBezTo>
                  <a:pt x="18" y="4"/>
                  <a:pt x="12" y="3"/>
                  <a:pt x="6" y="3"/>
                </a:cubicBezTo>
                <a:cubicBezTo>
                  <a:pt x="4" y="3"/>
                  <a:pt x="2" y="3"/>
                  <a:pt x="0" y="3"/>
                </a:cubicBezTo>
                <a:cubicBezTo>
                  <a:pt x="2" y="28"/>
                  <a:pt x="2" y="28"/>
                  <a:pt x="2" y="28"/>
                </a:cubicBezTo>
                <a:cubicBezTo>
                  <a:pt x="3" y="28"/>
                  <a:pt x="4" y="28"/>
                  <a:pt x="6" y="28"/>
                </a:cubicBezTo>
                <a:cubicBezTo>
                  <a:pt x="16" y="28"/>
                  <a:pt x="26" y="33"/>
                  <a:pt x="32" y="41"/>
                </a:cubicBezTo>
                <a:cubicBezTo>
                  <a:pt x="52" y="25"/>
                  <a:pt x="52" y="25"/>
                  <a:pt x="52" y="25"/>
                </a:cubicBezTo>
                <a:cubicBezTo>
                  <a:pt x="47" y="20"/>
                  <a:pt x="43" y="16"/>
                  <a:pt x="37" y="12"/>
                </a:cubicBezTo>
                <a:close/>
              </a:path>
            </a:pathLst>
          </a:custGeom>
          <a:gradFill>
            <a:gsLst>
              <a:gs pos="54000">
                <a:srgbClr val="FDAD36"/>
              </a:gs>
              <a:gs pos="0">
                <a:srgbClr val="FED755"/>
              </a:gs>
              <a:gs pos="100000">
                <a:srgbClr val="FB5F05"/>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26"/>
          <p:cNvSpPr>
            <a:spLocks/>
          </p:cNvSpPr>
          <p:nvPr/>
        </p:nvSpPr>
        <p:spPr bwMode="auto">
          <a:xfrm>
            <a:off x="3522847" y="1746636"/>
            <a:ext cx="941492" cy="849189"/>
          </a:xfrm>
          <a:custGeom>
            <a:avLst/>
            <a:gdLst>
              <a:gd name="T0" fmla="*/ 41 w 43"/>
              <a:gd name="T1" fmla="*/ 2 h 39"/>
              <a:gd name="T2" fmla="*/ 25 w 43"/>
              <a:gd name="T3" fmla="*/ 6 h 39"/>
              <a:gd name="T4" fmla="*/ 14 w 43"/>
              <a:gd name="T5" fmla="*/ 0 h 39"/>
              <a:gd name="T6" fmla="*/ 12 w 43"/>
              <a:gd name="T7" fmla="*/ 13 h 39"/>
              <a:gd name="T8" fmla="*/ 0 w 43"/>
              <a:gd name="T9" fmla="*/ 24 h 39"/>
              <a:gd name="T10" fmla="*/ 20 w 43"/>
              <a:gd name="T11" fmla="*/ 39 h 39"/>
              <a:gd name="T12" fmla="*/ 43 w 43"/>
              <a:gd name="T13" fmla="*/ 27 h 39"/>
              <a:gd name="T14" fmla="*/ 41 w 43"/>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9">
                <a:moveTo>
                  <a:pt x="41" y="2"/>
                </a:moveTo>
                <a:cubicBezTo>
                  <a:pt x="35" y="2"/>
                  <a:pt x="30" y="4"/>
                  <a:pt x="25" y="6"/>
                </a:cubicBezTo>
                <a:cubicBezTo>
                  <a:pt x="14" y="0"/>
                  <a:pt x="14" y="0"/>
                  <a:pt x="14" y="0"/>
                </a:cubicBezTo>
                <a:cubicBezTo>
                  <a:pt x="12" y="13"/>
                  <a:pt x="12" y="13"/>
                  <a:pt x="12" y="13"/>
                </a:cubicBezTo>
                <a:cubicBezTo>
                  <a:pt x="8" y="16"/>
                  <a:pt x="4" y="20"/>
                  <a:pt x="0" y="24"/>
                </a:cubicBezTo>
                <a:cubicBezTo>
                  <a:pt x="20" y="39"/>
                  <a:pt x="20" y="39"/>
                  <a:pt x="20" y="39"/>
                </a:cubicBezTo>
                <a:cubicBezTo>
                  <a:pt x="25" y="32"/>
                  <a:pt x="34" y="28"/>
                  <a:pt x="43" y="27"/>
                </a:cubicBezTo>
                <a:lnTo>
                  <a:pt x="41" y="2"/>
                </a:lnTo>
                <a:close/>
              </a:path>
            </a:pathLst>
          </a:custGeom>
          <a:gradFill>
            <a:gsLst>
              <a:gs pos="54000">
                <a:srgbClr val="FDAD36"/>
              </a:gs>
              <a:gs pos="0">
                <a:srgbClr val="FED755"/>
              </a:gs>
              <a:gs pos="100000">
                <a:srgbClr val="FB5F05"/>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27"/>
          <p:cNvSpPr>
            <a:spLocks/>
          </p:cNvSpPr>
          <p:nvPr/>
        </p:nvSpPr>
        <p:spPr bwMode="auto">
          <a:xfrm>
            <a:off x="3061331" y="2272767"/>
            <a:ext cx="895344" cy="1043029"/>
          </a:xfrm>
          <a:custGeom>
            <a:avLst/>
            <a:gdLst>
              <a:gd name="T0" fmla="*/ 41 w 41"/>
              <a:gd name="T1" fmla="*/ 15 h 48"/>
              <a:gd name="T2" fmla="*/ 21 w 41"/>
              <a:gd name="T3" fmla="*/ 0 h 48"/>
              <a:gd name="T4" fmla="*/ 12 w 41"/>
              <a:gd name="T5" fmla="*/ 16 h 48"/>
              <a:gd name="T6" fmla="*/ 0 w 41"/>
              <a:gd name="T7" fmla="*/ 21 h 48"/>
              <a:gd name="T8" fmla="*/ 9 w 41"/>
              <a:gd name="T9" fmla="*/ 30 h 48"/>
              <a:gd name="T10" fmla="*/ 9 w 41"/>
              <a:gd name="T11" fmla="*/ 37 h 48"/>
              <a:gd name="T12" fmla="*/ 10 w 41"/>
              <a:gd name="T13" fmla="*/ 48 h 48"/>
              <a:gd name="T14" fmla="*/ 34 w 41"/>
              <a:gd name="T15" fmla="*/ 43 h 48"/>
              <a:gd name="T16" fmla="*/ 33 w 41"/>
              <a:gd name="T17" fmla="*/ 37 h 48"/>
              <a:gd name="T18" fmla="*/ 41 w 41"/>
              <a:gd name="T19"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8">
                <a:moveTo>
                  <a:pt x="41" y="15"/>
                </a:moveTo>
                <a:cubicBezTo>
                  <a:pt x="21" y="0"/>
                  <a:pt x="21" y="0"/>
                  <a:pt x="21" y="0"/>
                </a:cubicBezTo>
                <a:cubicBezTo>
                  <a:pt x="18" y="5"/>
                  <a:pt x="15" y="10"/>
                  <a:pt x="12" y="16"/>
                </a:cubicBezTo>
                <a:cubicBezTo>
                  <a:pt x="0" y="21"/>
                  <a:pt x="0" y="21"/>
                  <a:pt x="0" y="21"/>
                </a:cubicBezTo>
                <a:cubicBezTo>
                  <a:pt x="9" y="30"/>
                  <a:pt x="9" y="30"/>
                  <a:pt x="9" y="30"/>
                </a:cubicBezTo>
                <a:cubicBezTo>
                  <a:pt x="9" y="32"/>
                  <a:pt x="9" y="34"/>
                  <a:pt x="9" y="37"/>
                </a:cubicBezTo>
                <a:cubicBezTo>
                  <a:pt x="9" y="40"/>
                  <a:pt x="9" y="44"/>
                  <a:pt x="10" y="48"/>
                </a:cubicBezTo>
                <a:cubicBezTo>
                  <a:pt x="34" y="43"/>
                  <a:pt x="34" y="43"/>
                  <a:pt x="34" y="43"/>
                </a:cubicBezTo>
                <a:cubicBezTo>
                  <a:pt x="34" y="41"/>
                  <a:pt x="33" y="39"/>
                  <a:pt x="33" y="37"/>
                </a:cubicBezTo>
                <a:cubicBezTo>
                  <a:pt x="33" y="29"/>
                  <a:pt x="36" y="21"/>
                  <a:pt x="41" y="15"/>
                </a:cubicBezTo>
                <a:close/>
              </a:path>
            </a:pathLst>
          </a:custGeom>
          <a:gradFill>
            <a:gsLst>
              <a:gs pos="54000">
                <a:srgbClr val="FDAD36"/>
              </a:gs>
              <a:gs pos="0">
                <a:srgbClr val="FED755"/>
              </a:gs>
              <a:gs pos="100000">
                <a:srgbClr val="FB5F05"/>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28"/>
          <p:cNvSpPr>
            <a:spLocks/>
          </p:cNvSpPr>
          <p:nvPr/>
        </p:nvSpPr>
        <p:spPr bwMode="auto">
          <a:xfrm>
            <a:off x="3218250" y="3205027"/>
            <a:ext cx="803041" cy="784580"/>
          </a:xfrm>
          <a:custGeom>
            <a:avLst/>
            <a:gdLst>
              <a:gd name="T0" fmla="*/ 37 w 37"/>
              <a:gd name="T1" fmla="*/ 18 h 36"/>
              <a:gd name="T2" fmla="*/ 27 w 37"/>
              <a:gd name="T3" fmla="*/ 0 h 36"/>
              <a:gd name="T4" fmla="*/ 3 w 37"/>
              <a:gd name="T5" fmla="*/ 5 h 36"/>
              <a:gd name="T6" fmla="*/ 5 w 37"/>
              <a:gd name="T7" fmla="*/ 15 h 36"/>
              <a:gd name="T8" fmla="*/ 0 w 37"/>
              <a:gd name="T9" fmla="*/ 26 h 36"/>
              <a:gd name="T10" fmla="*/ 12 w 37"/>
              <a:gd name="T11" fmla="*/ 28 h 36"/>
              <a:gd name="T12" fmla="*/ 19 w 37"/>
              <a:gd name="T13" fmla="*/ 36 h 36"/>
              <a:gd name="T14" fmla="*/ 37 w 37"/>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7" y="18"/>
                </a:moveTo>
                <a:cubicBezTo>
                  <a:pt x="32" y="13"/>
                  <a:pt x="28" y="7"/>
                  <a:pt x="27" y="0"/>
                </a:cubicBezTo>
                <a:cubicBezTo>
                  <a:pt x="3" y="5"/>
                  <a:pt x="3" y="5"/>
                  <a:pt x="3" y="5"/>
                </a:cubicBezTo>
                <a:cubicBezTo>
                  <a:pt x="3" y="8"/>
                  <a:pt x="4" y="11"/>
                  <a:pt x="5" y="15"/>
                </a:cubicBezTo>
                <a:cubicBezTo>
                  <a:pt x="0" y="26"/>
                  <a:pt x="0" y="26"/>
                  <a:pt x="0" y="26"/>
                </a:cubicBezTo>
                <a:cubicBezTo>
                  <a:pt x="12" y="28"/>
                  <a:pt x="12" y="28"/>
                  <a:pt x="12" y="28"/>
                </a:cubicBezTo>
                <a:cubicBezTo>
                  <a:pt x="14" y="31"/>
                  <a:pt x="17" y="33"/>
                  <a:pt x="19" y="36"/>
                </a:cubicBezTo>
                <a:lnTo>
                  <a:pt x="37" y="18"/>
                </a:lnTo>
                <a:close/>
              </a:path>
            </a:pathLst>
          </a:custGeom>
          <a:gradFill>
            <a:gsLst>
              <a:gs pos="54000">
                <a:srgbClr val="FDAD36"/>
              </a:gs>
              <a:gs pos="0">
                <a:srgbClr val="FED755"/>
              </a:gs>
              <a:gs pos="100000">
                <a:srgbClr val="FB5F05"/>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29"/>
          <p:cNvSpPr>
            <a:spLocks/>
          </p:cNvSpPr>
          <p:nvPr/>
        </p:nvSpPr>
        <p:spPr bwMode="auto">
          <a:xfrm>
            <a:off x="3650280" y="2269828"/>
            <a:ext cx="2178355" cy="2105661"/>
          </a:xfrm>
          <a:custGeom>
            <a:avLst/>
            <a:gdLst>
              <a:gd name="T0" fmla="*/ 87 w 100"/>
              <a:gd name="T1" fmla="*/ 74 h 96"/>
              <a:gd name="T2" fmla="*/ 100 w 100"/>
              <a:gd name="T3" fmla="*/ 37 h 96"/>
              <a:gd name="T4" fmla="*/ 88 w 100"/>
              <a:gd name="T5" fmla="*/ 0 h 96"/>
              <a:gd name="T6" fmla="*/ 68 w 100"/>
              <a:gd name="T7" fmla="*/ 15 h 96"/>
              <a:gd name="T8" fmla="*/ 76 w 100"/>
              <a:gd name="T9" fmla="*/ 37 h 96"/>
              <a:gd name="T10" fmla="*/ 42 w 100"/>
              <a:gd name="T11" fmla="*/ 71 h 96"/>
              <a:gd name="T12" fmla="*/ 18 w 100"/>
              <a:gd name="T13" fmla="*/ 61 h 96"/>
              <a:gd name="T14" fmla="*/ 0 w 100"/>
              <a:gd name="T15" fmla="*/ 79 h 96"/>
              <a:gd name="T16" fmla="*/ 42 w 100"/>
              <a:gd name="T17" fmla="*/ 96 h 96"/>
              <a:gd name="T18" fmla="*/ 76 w 100"/>
              <a:gd name="T19" fmla="*/ 84 h 96"/>
              <a:gd name="T20" fmla="*/ 89 w 100"/>
              <a:gd name="T21" fmla="*/ 87 h 96"/>
              <a:gd name="T22" fmla="*/ 87 w 100"/>
              <a:gd name="T23" fmla="*/ 74 h 96"/>
              <a:gd name="connsiteX0" fmla="*/ 8700 w 10000"/>
              <a:gd name="connsiteY0" fmla="*/ 7708 h 10000"/>
              <a:gd name="connsiteX1" fmla="*/ 10000 w 10000"/>
              <a:gd name="connsiteY1" fmla="*/ 3854 h 10000"/>
              <a:gd name="connsiteX2" fmla="*/ 8800 w 10000"/>
              <a:gd name="connsiteY2" fmla="*/ 0 h 10000"/>
              <a:gd name="connsiteX3" fmla="*/ 6800 w 10000"/>
              <a:gd name="connsiteY3" fmla="*/ 1563 h 10000"/>
              <a:gd name="connsiteX4" fmla="*/ 7600 w 10000"/>
              <a:gd name="connsiteY4" fmla="*/ 3854 h 10000"/>
              <a:gd name="connsiteX5" fmla="*/ 4200 w 10000"/>
              <a:gd name="connsiteY5" fmla="*/ 7396 h 10000"/>
              <a:gd name="connsiteX6" fmla="*/ 1800 w 10000"/>
              <a:gd name="connsiteY6" fmla="*/ 6354 h 10000"/>
              <a:gd name="connsiteX7" fmla="*/ 0 w 10000"/>
              <a:gd name="connsiteY7" fmla="*/ 8229 h 10000"/>
              <a:gd name="connsiteX8" fmla="*/ 4200 w 10000"/>
              <a:gd name="connsiteY8" fmla="*/ 10000 h 10000"/>
              <a:gd name="connsiteX9" fmla="*/ 7600 w 10000"/>
              <a:gd name="connsiteY9" fmla="*/ 8750 h 10000"/>
              <a:gd name="connsiteX10" fmla="*/ 8900 w 10000"/>
              <a:gd name="connsiteY10" fmla="*/ 9063 h 10000"/>
              <a:gd name="connsiteX11" fmla="*/ 8700 w 10000"/>
              <a:gd name="connsiteY11" fmla="*/ 7708 h 10000"/>
              <a:gd name="connsiteX0" fmla="*/ 8700 w 10000"/>
              <a:gd name="connsiteY0" fmla="*/ 7802 h 10094"/>
              <a:gd name="connsiteX1" fmla="*/ 10000 w 10000"/>
              <a:gd name="connsiteY1" fmla="*/ 3948 h 10094"/>
              <a:gd name="connsiteX2" fmla="*/ 8800 w 10000"/>
              <a:gd name="connsiteY2" fmla="*/ 0 h 10094"/>
              <a:gd name="connsiteX3" fmla="*/ 6800 w 10000"/>
              <a:gd name="connsiteY3" fmla="*/ 1657 h 10094"/>
              <a:gd name="connsiteX4" fmla="*/ 7600 w 10000"/>
              <a:gd name="connsiteY4" fmla="*/ 3948 h 10094"/>
              <a:gd name="connsiteX5" fmla="*/ 4200 w 10000"/>
              <a:gd name="connsiteY5" fmla="*/ 7490 h 10094"/>
              <a:gd name="connsiteX6" fmla="*/ 1800 w 10000"/>
              <a:gd name="connsiteY6" fmla="*/ 6448 h 10094"/>
              <a:gd name="connsiteX7" fmla="*/ 0 w 10000"/>
              <a:gd name="connsiteY7" fmla="*/ 8323 h 10094"/>
              <a:gd name="connsiteX8" fmla="*/ 4200 w 10000"/>
              <a:gd name="connsiteY8" fmla="*/ 10094 h 10094"/>
              <a:gd name="connsiteX9" fmla="*/ 7600 w 10000"/>
              <a:gd name="connsiteY9" fmla="*/ 8844 h 10094"/>
              <a:gd name="connsiteX10" fmla="*/ 8900 w 10000"/>
              <a:gd name="connsiteY10" fmla="*/ 9157 h 10094"/>
              <a:gd name="connsiteX11" fmla="*/ 8700 w 10000"/>
              <a:gd name="connsiteY11" fmla="*/ 7802 h 10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94">
                <a:moveTo>
                  <a:pt x="8700" y="7802"/>
                </a:moveTo>
                <a:cubicBezTo>
                  <a:pt x="9500" y="6761"/>
                  <a:pt x="9983" y="5248"/>
                  <a:pt x="10000" y="3948"/>
                </a:cubicBezTo>
                <a:cubicBezTo>
                  <a:pt x="10017" y="2648"/>
                  <a:pt x="9600" y="1042"/>
                  <a:pt x="8800" y="0"/>
                </a:cubicBezTo>
                <a:lnTo>
                  <a:pt x="6800" y="1657"/>
                </a:lnTo>
                <a:cubicBezTo>
                  <a:pt x="7300" y="2282"/>
                  <a:pt x="7600" y="3011"/>
                  <a:pt x="7600" y="3948"/>
                </a:cubicBezTo>
                <a:cubicBezTo>
                  <a:pt x="7600" y="5823"/>
                  <a:pt x="6000" y="7490"/>
                  <a:pt x="4200" y="7490"/>
                </a:cubicBezTo>
                <a:cubicBezTo>
                  <a:pt x="3200" y="7490"/>
                  <a:pt x="2400" y="7073"/>
                  <a:pt x="1800" y="6448"/>
                </a:cubicBezTo>
                <a:lnTo>
                  <a:pt x="0" y="8323"/>
                </a:lnTo>
                <a:cubicBezTo>
                  <a:pt x="1100" y="9365"/>
                  <a:pt x="2500" y="10094"/>
                  <a:pt x="4200" y="10094"/>
                </a:cubicBezTo>
                <a:cubicBezTo>
                  <a:pt x="5400" y="10094"/>
                  <a:pt x="6600" y="9573"/>
                  <a:pt x="7600" y="8844"/>
                </a:cubicBezTo>
                <a:lnTo>
                  <a:pt x="8900" y="9157"/>
                </a:lnTo>
                <a:cubicBezTo>
                  <a:pt x="8833" y="8705"/>
                  <a:pt x="8767" y="8254"/>
                  <a:pt x="8700" y="7802"/>
                </a:cubicBezTo>
                <a:close/>
              </a:path>
            </a:pathLst>
          </a:custGeom>
          <a:gradFill>
            <a:gsLst>
              <a:gs pos="54000">
                <a:srgbClr val="FDAD36"/>
              </a:gs>
              <a:gs pos="0">
                <a:srgbClr val="FED755"/>
              </a:gs>
              <a:gs pos="100000">
                <a:srgbClr val="FB5F05"/>
              </a:gs>
            </a:gsLst>
            <a:lin ang="5400000" scaled="1"/>
          </a:gradFill>
          <a:ln>
            <a:noFill/>
          </a:ln>
          <a:effectLst>
            <a:outerShdw sx="1000" sy="1000" algn="ctr" rotWithShape="0">
              <a:schemeClr val="bg1"/>
            </a:outerShdw>
          </a:effectLst>
        </p:spPr>
        <p:txBody>
          <a:bodyPr vert="horz" wrap="square" lIns="68580" tIns="34290" rIns="68580" bIns="34290" numCol="1" anchor="t" anchorCtr="0" compatLnSpc="1">
            <a:prstTxWarp prst="textNoShape">
              <a:avLst/>
            </a:prstTxWarp>
          </a:bodyPr>
          <a:lstStyle/>
          <a:p>
            <a:endParaRPr lang="zh-CN" altLang="en-US" sz="1013"/>
          </a:p>
        </p:txBody>
      </p:sp>
      <p:sp>
        <p:nvSpPr>
          <p:cNvPr id="13" name="TextBox 247"/>
          <p:cNvSpPr txBox="1"/>
          <p:nvPr/>
        </p:nvSpPr>
        <p:spPr>
          <a:xfrm>
            <a:off x="4093807" y="2661410"/>
            <a:ext cx="930809" cy="830997"/>
          </a:xfrm>
          <a:prstGeom prst="rect">
            <a:avLst/>
          </a:prstGeom>
          <a:noFill/>
        </p:spPr>
        <p:txBody>
          <a:bodyPr wrap="square" rtlCol="0" anchor="ctr">
            <a:spAutoFit/>
          </a:bodyPr>
          <a:lstStyle/>
          <a:p>
            <a:pPr algn="ctr"/>
            <a:r>
              <a:rPr lang="zh-CN" altLang="en-US" sz="2400" dirty="0">
                <a:effectLst>
                  <a:outerShdw sx="1000" sy="1000" algn="tl" rotWithShape="0">
                    <a:schemeClr val="bg1"/>
                  </a:outerShdw>
                </a:effectLst>
                <a:latin typeface="微软雅黑" pitchFamily="34" charset="-122"/>
                <a:ea typeface="微软雅黑" pitchFamily="34" charset="-122"/>
              </a:rPr>
              <a:t>添加标题</a:t>
            </a:r>
          </a:p>
        </p:txBody>
      </p:sp>
      <p:sp>
        <p:nvSpPr>
          <p:cNvPr id="14" name="TextBox 248"/>
          <p:cNvSpPr txBox="1"/>
          <p:nvPr/>
        </p:nvSpPr>
        <p:spPr>
          <a:xfrm>
            <a:off x="6013720" y="3790793"/>
            <a:ext cx="1620179"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sp>
        <p:nvSpPr>
          <p:cNvPr id="15" name="TextBox 249"/>
          <p:cNvSpPr txBox="1"/>
          <p:nvPr/>
        </p:nvSpPr>
        <p:spPr>
          <a:xfrm>
            <a:off x="5651037" y="1419898"/>
            <a:ext cx="2376264"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sp>
        <p:nvSpPr>
          <p:cNvPr id="16" name="TextBox 250"/>
          <p:cNvSpPr txBox="1"/>
          <p:nvPr/>
        </p:nvSpPr>
        <p:spPr>
          <a:xfrm>
            <a:off x="1912917" y="1419898"/>
            <a:ext cx="1964264"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sp>
        <p:nvSpPr>
          <p:cNvPr id="17" name="TextBox 251"/>
          <p:cNvSpPr txBox="1"/>
          <p:nvPr/>
        </p:nvSpPr>
        <p:spPr>
          <a:xfrm>
            <a:off x="1111844" y="2390430"/>
            <a:ext cx="1964264"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sp>
        <p:nvSpPr>
          <p:cNvPr id="18" name="TextBox 252"/>
          <p:cNvSpPr txBox="1"/>
          <p:nvPr/>
        </p:nvSpPr>
        <p:spPr>
          <a:xfrm>
            <a:off x="1264845" y="4180026"/>
            <a:ext cx="1964264"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cxnSp>
        <p:nvCxnSpPr>
          <p:cNvPr id="19" name="直接连接符 18"/>
          <p:cNvCxnSpPr>
            <a:stCxn id="12" idx="10"/>
          </p:cNvCxnSpPr>
          <p:nvPr/>
        </p:nvCxnSpPr>
        <p:spPr>
          <a:xfrm>
            <a:off x="5589015" y="4180026"/>
            <a:ext cx="451771" cy="159292"/>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40786" y="4339318"/>
            <a:ext cx="1596767"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5190577" y="1344812"/>
            <a:ext cx="425105" cy="376366"/>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615682" y="1344812"/>
            <a:ext cx="1668595"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 idx="2"/>
          </p:cNvCxnSpPr>
          <p:nvPr/>
        </p:nvCxnSpPr>
        <p:spPr>
          <a:xfrm flipH="1" flipV="1">
            <a:off x="3509003" y="1344813"/>
            <a:ext cx="320377" cy="401824"/>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951175" y="1344812"/>
            <a:ext cx="1557828"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0" idx="3"/>
          </p:cNvCxnSpPr>
          <p:nvPr/>
        </p:nvCxnSpPr>
        <p:spPr>
          <a:xfrm flipH="1" flipV="1">
            <a:off x="2688072" y="2306711"/>
            <a:ext cx="373259" cy="422381"/>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130243" y="2306709"/>
            <a:ext cx="1557829"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1" idx="4"/>
          </p:cNvCxnSpPr>
          <p:nvPr/>
        </p:nvCxnSpPr>
        <p:spPr>
          <a:xfrm flipH="1">
            <a:off x="2874701" y="3771669"/>
            <a:ext cx="343549" cy="30740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315062" y="4079069"/>
            <a:ext cx="1557829"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590637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3"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9"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12" decel="10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1500"/>
                            </p:stCondLst>
                            <p:childTnLst>
                              <p:par>
                                <p:cTn id="34" presetID="22" presetClass="entr" presetSubtype="1"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200"/>
                                        <p:tgtEl>
                                          <p:spTgt spid="19"/>
                                        </p:tgtEl>
                                      </p:cBhvr>
                                    </p:animEffect>
                                  </p:childTnLst>
                                </p:cTn>
                              </p:par>
                              <p:par>
                                <p:cTn id="37" presetID="22" presetClass="entr" presetSubtype="4"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200"/>
                                        <p:tgtEl>
                                          <p:spTgt spid="21"/>
                                        </p:tgtEl>
                                      </p:cBhvr>
                                    </p:animEffect>
                                  </p:childTnLst>
                                </p:cTn>
                              </p:par>
                              <p:par>
                                <p:cTn id="40" presetID="22" presetClass="entr" presetSubtype="4"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200"/>
                                        <p:tgtEl>
                                          <p:spTgt spid="23"/>
                                        </p:tgtEl>
                                      </p:cBhvr>
                                    </p:animEffect>
                                  </p:childTnLst>
                                </p:cTn>
                              </p:par>
                              <p:par>
                                <p:cTn id="43" presetID="22" presetClass="entr" presetSubtype="4"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down)">
                                      <p:cBhvr>
                                        <p:cTn id="45" dur="200"/>
                                        <p:tgtEl>
                                          <p:spTgt spid="25"/>
                                        </p:tgtEl>
                                      </p:cBhvr>
                                    </p:animEffect>
                                  </p:childTnLst>
                                </p:cTn>
                              </p:par>
                              <p:par>
                                <p:cTn id="46" presetID="22" presetClass="entr" presetSubtype="1"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200"/>
                                        <p:tgtEl>
                                          <p:spTgt spid="27"/>
                                        </p:tgtEl>
                                      </p:cBhvr>
                                    </p:animEffect>
                                  </p:childTnLst>
                                </p:cTn>
                              </p:par>
                            </p:childTnLst>
                          </p:cTn>
                        </p:par>
                        <p:par>
                          <p:cTn id="49" fill="hold">
                            <p:stCondLst>
                              <p:cond delay="1700"/>
                            </p:stCondLst>
                            <p:childTnLst>
                              <p:par>
                                <p:cTn id="50" presetID="2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200"/>
                                        <p:tgtEl>
                                          <p:spTgt spid="20"/>
                                        </p:tgtEl>
                                      </p:cBhvr>
                                    </p:animEffect>
                                  </p:childTnLst>
                                </p:cTn>
                              </p:par>
                              <p:par>
                                <p:cTn id="53" presetID="22" presetClass="entr" presetSubtype="8"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200"/>
                                        <p:tgtEl>
                                          <p:spTgt spid="22"/>
                                        </p:tgtEl>
                                      </p:cBhvr>
                                    </p:animEffect>
                                  </p:childTnLst>
                                </p:cTn>
                              </p:par>
                              <p:par>
                                <p:cTn id="56" presetID="22" presetClass="entr" presetSubtype="2"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right)">
                                      <p:cBhvr>
                                        <p:cTn id="58" dur="200"/>
                                        <p:tgtEl>
                                          <p:spTgt spid="24"/>
                                        </p:tgtEl>
                                      </p:cBhvr>
                                    </p:animEffect>
                                  </p:childTnLst>
                                </p:cTn>
                              </p:par>
                              <p:par>
                                <p:cTn id="59" presetID="22" presetClass="entr" presetSubtype="2"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right)">
                                      <p:cBhvr>
                                        <p:cTn id="61" dur="200"/>
                                        <p:tgtEl>
                                          <p:spTgt spid="26"/>
                                        </p:tgtEl>
                                      </p:cBhvr>
                                    </p:animEffect>
                                  </p:childTnLst>
                                </p:cTn>
                              </p:par>
                              <p:par>
                                <p:cTn id="62" presetID="22" presetClass="entr" presetSubtype="2"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right)">
                                      <p:cBhvr>
                                        <p:cTn id="64" dur="200"/>
                                        <p:tgtEl>
                                          <p:spTgt spid="28"/>
                                        </p:tgtEl>
                                      </p:cBhvr>
                                    </p:animEffect>
                                  </p:childTnLst>
                                </p:cTn>
                              </p:par>
                            </p:childTnLst>
                          </p:cTn>
                        </p:par>
                        <p:par>
                          <p:cTn id="65" fill="hold">
                            <p:stCondLst>
                              <p:cond delay="1900"/>
                            </p:stCondLst>
                            <p:childTnLst>
                              <p:par>
                                <p:cTn id="66" presetID="10" presetClass="entr" presetSubtype="0" fill="hold" grpId="0" nodeType="afterEffect">
                                  <p:stCondLst>
                                    <p:cond delay="0"/>
                                  </p:stCondLst>
                                  <p:iterate type="lt">
                                    <p:tmPct val="10000"/>
                                  </p:iterate>
                                  <p:childTnLst>
                                    <p:set>
                                      <p:cBhvr>
                                        <p:cTn id="67" dur="1" fill="hold">
                                          <p:stCondLst>
                                            <p:cond delay="0"/>
                                          </p:stCondLst>
                                        </p:cTn>
                                        <p:tgtEl>
                                          <p:spTgt spid="14"/>
                                        </p:tgtEl>
                                        <p:attrNameLst>
                                          <p:attrName>style.visibility</p:attrName>
                                        </p:attrNameLst>
                                      </p:cBhvr>
                                      <p:to>
                                        <p:strVal val="visible"/>
                                      </p:to>
                                    </p:set>
                                    <p:animEffect transition="in" filter="fade">
                                      <p:cBhvr>
                                        <p:cTn id="68" dur="100"/>
                                        <p:tgtEl>
                                          <p:spTgt spid="14"/>
                                        </p:tgtEl>
                                      </p:cBhvr>
                                    </p:animEffect>
                                  </p:childTnLst>
                                </p:cTn>
                              </p:par>
                              <p:par>
                                <p:cTn id="69" presetID="10" presetClass="entr" presetSubtype="0" fill="hold" grpId="0" nodeType="withEffect">
                                  <p:stCondLst>
                                    <p:cond delay="0"/>
                                  </p:stCondLst>
                                  <p:iterate type="lt">
                                    <p:tmPct val="10000"/>
                                  </p:iterate>
                                  <p:childTnLst>
                                    <p:set>
                                      <p:cBhvr>
                                        <p:cTn id="70" dur="1" fill="hold">
                                          <p:stCondLst>
                                            <p:cond delay="0"/>
                                          </p:stCondLst>
                                        </p:cTn>
                                        <p:tgtEl>
                                          <p:spTgt spid="15"/>
                                        </p:tgtEl>
                                        <p:attrNameLst>
                                          <p:attrName>style.visibility</p:attrName>
                                        </p:attrNameLst>
                                      </p:cBhvr>
                                      <p:to>
                                        <p:strVal val="visible"/>
                                      </p:to>
                                    </p:set>
                                    <p:animEffect transition="in" filter="fade">
                                      <p:cBhvr>
                                        <p:cTn id="71" dur="100"/>
                                        <p:tgtEl>
                                          <p:spTgt spid="15"/>
                                        </p:tgtEl>
                                      </p:cBhvr>
                                    </p:animEffect>
                                  </p:childTnLst>
                                </p:cTn>
                              </p:par>
                              <p:par>
                                <p:cTn id="72" presetID="10" presetClass="entr" presetSubtype="0" fill="hold" grpId="0" nodeType="withEffect">
                                  <p:stCondLst>
                                    <p:cond delay="0"/>
                                  </p:stCondLst>
                                  <p:iterate type="lt">
                                    <p:tmPct val="10000"/>
                                  </p:iterate>
                                  <p:childTnLst>
                                    <p:set>
                                      <p:cBhvr>
                                        <p:cTn id="73" dur="1" fill="hold">
                                          <p:stCondLst>
                                            <p:cond delay="0"/>
                                          </p:stCondLst>
                                        </p:cTn>
                                        <p:tgtEl>
                                          <p:spTgt spid="16"/>
                                        </p:tgtEl>
                                        <p:attrNameLst>
                                          <p:attrName>style.visibility</p:attrName>
                                        </p:attrNameLst>
                                      </p:cBhvr>
                                      <p:to>
                                        <p:strVal val="visible"/>
                                      </p:to>
                                    </p:set>
                                    <p:animEffect transition="in" filter="fade">
                                      <p:cBhvr>
                                        <p:cTn id="74" dur="100"/>
                                        <p:tgtEl>
                                          <p:spTgt spid="16"/>
                                        </p:tgtEl>
                                      </p:cBhvr>
                                    </p:animEffect>
                                  </p:childTnLst>
                                </p:cTn>
                              </p:par>
                              <p:par>
                                <p:cTn id="75" presetID="10" presetClass="entr" presetSubtype="0" fill="hold" grpId="0" nodeType="withEffect">
                                  <p:stCondLst>
                                    <p:cond delay="0"/>
                                  </p:stCondLst>
                                  <p:iterate type="lt">
                                    <p:tmPct val="10000"/>
                                  </p:iterate>
                                  <p:childTnLst>
                                    <p:set>
                                      <p:cBhvr>
                                        <p:cTn id="76" dur="1" fill="hold">
                                          <p:stCondLst>
                                            <p:cond delay="0"/>
                                          </p:stCondLst>
                                        </p:cTn>
                                        <p:tgtEl>
                                          <p:spTgt spid="17"/>
                                        </p:tgtEl>
                                        <p:attrNameLst>
                                          <p:attrName>style.visibility</p:attrName>
                                        </p:attrNameLst>
                                      </p:cBhvr>
                                      <p:to>
                                        <p:strVal val="visible"/>
                                      </p:to>
                                    </p:set>
                                    <p:animEffect transition="in" filter="fade">
                                      <p:cBhvr>
                                        <p:cTn id="77" dur="100"/>
                                        <p:tgtEl>
                                          <p:spTgt spid="17"/>
                                        </p:tgtEl>
                                      </p:cBhvr>
                                    </p:animEffect>
                                  </p:childTnLst>
                                </p:cTn>
                              </p:par>
                              <p:par>
                                <p:cTn id="78" presetID="10" presetClass="entr" presetSubtype="0" fill="hold" grpId="0" nodeType="withEffect">
                                  <p:stCondLst>
                                    <p:cond delay="0"/>
                                  </p:stCondLst>
                                  <p:iterate type="lt">
                                    <p:tmPct val="10000"/>
                                  </p:iterate>
                                  <p:childTnLst>
                                    <p:set>
                                      <p:cBhvr>
                                        <p:cTn id="79" dur="1" fill="hold">
                                          <p:stCondLst>
                                            <p:cond delay="0"/>
                                          </p:stCondLst>
                                        </p:cTn>
                                        <p:tgtEl>
                                          <p:spTgt spid="18"/>
                                        </p:tgtEl>
                                        <p:attrNameLst>
                                          <p:attrName>style.visibility</p:attrName>
                                        </p:attrNameLst>
                                      </p:cBhvr>
                                      <p:to>
                                        <p:strVal val="visible"/>
                                      </p:to>
                                    </p:set>
                                    <p:animEffect transition="in" filter="fade">
                                      <p:cBhvr>
                                        <p:cTn id="80"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5250" y="133351"/>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smtClean="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第五部分</a:t>
            </a:r>
            <a:endPar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endParaRP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205266347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Freeform 6"/>
          <p:cNvSpPr>
            <a:spLocks/>
          </p:cNvSpPr>
          <p:nvPr/>
        </p:nvSpPr>
        <p:spPr bwMode="auto">
          <a:xfrm>
            <a:off x="4463101" y="1634751"/>
            <a:ext cx="1192540" cy="3510972"/>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gradFill>
            <a:gsLst>
              <a:gs pos="0">
                <a:srgbClr val="FED755"/>
              </a:gs>
              <a:gs pos="53000">
                <a:srgbClr val="FDAD36"/>
              </a:gs>
              <a:gs pos="100000">
                <a:srgbClr val="FB5F05"/>
              </a:gs>
            </a:gsLst>
            <a:lin ang="5400000" scaled="1"/>
          </a:gradFill>
          <a:ln>
            <a:noFill/>
          </a:ln>
        </p:spPr>
        <p:txBody>
          <a:bodyPr/>
          <a:lstStyle/>
          <a:p>
            <a:endParaRPr lang="zh-CN" altLang="en-US"/>
          </a:p>
        </p:txBody>
      </p:sp>
      <p:sp>
        <p:nvSpPr>
          <p:cNvPr id="9" name="Freeform 7"/>
          <p:cNvSpPr>
            <a:spLocks/>
          </p:cNvSpPr>
          <p:nvPr/>
        </p:nvSpPr>
        <p:spPr bwMode="auto">
          <a:xfrm>
            <a:off x="4799917" y="2689233"/>
            <a:ext cx="840253" cy="245649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gradFill>
            <a:gsLst>
              <a:gs pos="0">
                <a:srgbClr val="FED755"/>
              </a:gs>
              <a:gs pos="53000">
                <a:srgbClr val="FDAD36"/>
              </a:gs>
              <a:gs pos="100000">
                <a:srgbClr val="FB5F05"/>
              </a:gs>
            </a:gsLst>
            <a:lin ang="5400000" scaled="1"/>
          </a:gradFill>
          <a:ln>
            <a:noFill/>
          </a:ln>
        </p:spPr>
        <p:txBody>
          <a:bodyPr/>
          <a:lstStyle/>
          <a:p>
            <a:endParaRPr lang="zh-CN" altLang="en-US"/>
          </a:p>
        </p:txBody>
      </p:sp>
      <p:sp>
        <p:nvSpPr>
          <p:cNvPr id="10" name="Freeform 8"/>
          <p:cNvSpPr>
            <a:spLocks/>
          </p:cNvSpPr>
          <p:nvPr/>
        </p:nvSpPr>
        <p:spPr bwMode="auto">
          <a:xfrm>
            <a:off x="3178919" y="2348847"/>
            <a:ext cx="1192540" cy="2796876"/>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gradFill>
            <a:gsLst>
              <a:gs pos="0">
                <a:srgbClr val="FED755"/>
              </a:gs>
              <a:gs pos="53000">
                <a:srgbClr val="FDAD36"/>
              </a:gs>
              <a:gs pos="100000">
                <a:srgbClr val="FB5F05"/>
              </a:gs>
            </a:gsLst>
            <a:lin ang="5400000" scaled="1"/>
          </a:gradFill>
          <a:ln>
            <a:noFill/>
          </a:ln>
        </p:spPr>
        <p:txBody>
          <a:bodyPr/>
          <a:lstStyle/>
          <a:p>
            <a:endParaRPr lang="zh-CN" altLang="en-US"/>
          </a:p>
        </p:txBody>
      </p:sp>
      <p:sp>
        <p:nvSpPr>
          <p:cNvPr id="11" name="Freeform 9"/>
          <p:cNvSpPr>
            <a:spLocks/>
          </p:cNvSpPr>
          <p:nvPr/>
        </p:nvSpPr>
        <p:spPr bwMode="auto">
          <a:xfrm>
            <a:off x="3195581" y="3381906"/>
            <a:ext cx="840253" cy="1763817"/>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gradFill>
            <a:gsLst>
              <a:gs pos="0">
                <a:srgbClr val="FED755"/>
              </a:gs>
              <a:gs pos="53000">
                <a:srgbClr val="FDAD36"/>
              </a:gs>
              <a:gs pos="100000">
                <a:srgbClr val="FB5F05"/>
              </a:gs>
            </a:gsLst>
            <a:lin ang="5400000" scaled="1"/>
          </a:gradFill>
          <a:ln>
            <a:noFill/>
          </a:ln>
        </p:spPr>
        <p:txBody>
          <a:bodyPr/>
          <a:lstStyle/>
          <a:p>
            <a:endParaRPr lang="zh-CN" altLang="en-US"/>
          </a:p>
        </p:txBody>
      </p:sp>
      <p:sp>
        <p:nvSpPr>
          <p:cNvPr id="12" name="TextBox 11"/>
          <p:cNvSpPr txBox="1">
            <a:spLocks noChangeArrowheads="1"/>
          </p:cNvSpPr>
          <p:nvPr/>
        </p:nvSpPr>
        <p:spPr bwMode="auto">
          <a:xfrm>
            <a:off x="5862729" y="2454772"/>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99"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5849638" y="2748740"/>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4" name="TextBox 13"/>
          <p:cNvSpPr txBox="1">
            <a:spLocks noChangeArrowheads="1"/>
          </p:cNvSpPr>
          <p:nvPr/>
        </p:nvSpPr>
        <p:spPr bwMode="auto">
          <a:xfrm>
            <a:off x="5862729" y="1426473"/>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99"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5849638" y="1720442"/>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6" name="TextBox 15"/>
          <p:cNvSpPr txBox="1">
            <a:spLocks noChangeArrowheads="1"/>
          </p:cNvSpPr>
          <p:nvPr/>
        </p:nvSpPr>
        <p:spPr bwMode="auto">
          <a:xfrm>
            <a:off x="1663845" y="2053687"/>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99"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16"/>
          <p:cNvSpPr txBox="1">
            <a:spLocks noChangeArrowheads="1"/>
          </p:cNvSpPr>
          <p:nvPr/>
        </p:nvSpPr>
        <p:spPr bwMode="auto">
          <a:xfrm>
            <a:off x="605792" y="2348847"/>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8" name="TextBox 17"/>
          <p:cNvSpPr txBox="1">
            <a:spLocks noChangeArrowheads="1"/>
          </p:cNvSpPr>
          <p:nvPr/>
        </p:nvSpPr>
        <p:spPr bwMode="auto">
          <a:xfrm>
            <a:off x="1663845" y="3259320"/>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99"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Box 18"/>
          <p:cNvSpPr txBox="1">
            <a:spLocks noChangeArrowheads="1"/>
          </p:cNvSpPr>
          <p:nvPr/>
        </p:nvSpPr>
        <p:spPr bwMode="auto">
          <a:xfrm>
            <a:off x="605792" y="3554479"/>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Tree>
    <p:extLst>
      <p:ext uri="{BB962C8B-B14F-4D97-AF65-F5344CB8AC3E}">
        <p14:creationId xmlns:p14="http://schemas.microsoft.com/office/powerpoint/2010/main" val="302141043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300" fill="hold"/>
                                        <p:tgtEl>
                                          <p:spTgt spid="18"/>
                                        </p:tgtEl>
                                        <p:attrNameLst>
                                          <p:attrName>ppt_w</p:attrName>
                                        </p:attrNameLst>
                                      </p:cBhvr>
                                      <p:tavLst>
                                        <p:tav tm="0">
                                          <p:val>
                                            <p:fltVal val="0"/>
                                          </p:val>
                                        </p:tav>
                                        <p:tav tm="100000">
                                          <p:val>
                                            <p:strVal val="#ppt_w"/>
                                          </p:val>
                                        </p:tav>
                                      </p:tavLst>
                                    </p:anim>
                                    <p:anim calcmode="lin" valueType="num">
                                      <p:cBhvr>
                                        <p:cTn id="16" dur="300" fill="hold"/>
                                        <p:tgtEl>
                                          <p:spTgt spid="18"/>
                                        </p:tgtEl>
                                        <p:attrNameLst>
                                          <p:attrName>ppt_h</p:attrName>
                                        </p:attrNameLst>
                                      </p:cBhvr>
                                      <p:tavLst>
                                        <p:tav tm="0">
                                          <p:val>
                                            <p:fltVal val="0"/>
                                          </p:val>
                                        </p:tav>
                                        <p:tav tm="100000">
                                          <p:val>
                                            <p:strVal val="#ppt_h"/>
                                          </p:val>
                                        </p:tav>
                                      </p:tavLst>
                                    </p:anim>
                                    <p:anim calcmode="lin" valueType="num">
                                      <p:cBhvr>
                                        <p:cTn id="17" dur="300" fill="hold"/>
                                        <p:tgtEl>
                                          <p:spTgt spid="18"/>
                                        </p:tgtEl>
                                        <p:attrNameLst>
                                          <p:attrName>style.rotation</p:attrName>
                                        </p:attrNameLst>
                                      </p:cBhvr>
                                      <p:tavLst>
                                        <p:tav tm="0">
                                          <p:val>
                                            <p:fltVal val="90"/>
                                          </p:val>
                                        </p:tav>
                                        <p:tav tm="100000">
                                          <p:val>
                                            <p:fltVal val="0"/>
                                          </p:val>
                                        </p:tav>
                                      </p:tavLst>
                                    </p:anim>
                                    <p:animEffect transition="in" filter="fade">
                                      <p:cBhvr>
                                        <p:cTn id="18" dur="300"/>
                                        <p:tgtEl>
                                          <p:spTgt spid="18"/>
                                        </p:tgtEl>
                                      </p:cBhvr>
                                    </p:animEffect>
                                  </p:childTnLst>
                                </p:cTn>
                              </p:par>
                            </p:childTnLst>
                          </p:cTn>
                        </p:par>
                        <p:par>
                          <p:cTn id="19" fill="hold">
                            <p:stCondLst>
                              <p:cond delay="1300"/>
                            </p:stCondLst>
                            <p:childTnLst>
                              <p:par>
                                <p:cTn id="20" presetID="22" presetClass="entr" presetSubtype="1"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cTn>
                              </p:par>
                            </p:childTnLst>
                          </p:cTn>
                        </p:par>
                        <p:par>
                          <p:cTn id="23" fill="hold">
                            <p:stCondLst>
                              <p:cond delay="1800"/>
                            </p:stCondLst>
                            <p:childTnLst>
                              <p:par>
                                <p:cTn id="24" presetID="2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par>
                          <p:cTn id="27" fill="hold">
                            <p:stCondLst>
                              <p:cond delay="2300"/>
                            </p:stCondLst>
                            <p:childTnLst>
                              <p:par>
                                <p:cTn id="28" presetID="3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300" fill="hold"/>
                                        <p:tgtEl>
                                          <p:spTgt spid="12"/>
                                        </p:tgtEl>
                                        <p:attrNameLst>
                                          <p:attrName>ppt_w</p:attrName>
                                        </p:attrNameLst>
                                      </p:cBhvr>
                                      <p:tavLst>
                                        <p:tav tm="0">
                                          <p:val>
                                            <p:fltVal val="0"/>
                                          </p:val>
                                        </p:tav>
                                        <p:tav tm="100000">
                                          <p:val>
                                            <p:strVal val="#ppt_w"/>
                                          </p:val>
                                        </p:tav>
                                      </p:tavLst>
                                    </p:anim>
                                    <p:anim calcmode="lin" valueType="num">
                                      <p:cBhvr>
                                        <p:cTn id="31" dur="300" fill="hold"/>
                                        <p:tgtEl>
                                          <p:spTgt spid="12"/>
                                        </p:tgtEl>
                                        <p:attrNameLst>
                                          <p:attrName>ppt_h</p:attrName>
                                        </p:attrNameLst>
                                      </p:cBhvr>
                                      <p:tavLst>
                                        <p:tav tm="0">
                                          <p:val>
                                            <p:fltVal val="0"/>
                                          </p:val>
                                        </p:tav>
                                        <p:tav tm="100000">
                                          <p:val>
                                            <p:strVal val="#ppt_h"/>
                                          </p:val>
                                        </p:tav>
                                      </p:tavLst>
                                    </p:anim>
                                    <p:anim calcmode="lin" valueType="num">
                                      <p:cBhvr>
                                        <p:cTn id="32" dur="300" fill="hold"/>
                                        <p:tgtEl>
                                          <p:spTgt spid="12"/>
                                        </p:tgtEl>
                                        <p:attrNameLst>
                                          <p:attrName>style.rotation</p:attrName>
                                        </p:attrNameLst>
                                      </p:cBhvr>
                                      <p:tavLst>
                                        <p:tav tm="0">
                                          <p:val>
                                            <p:fltVal val="90"/>
                                          </p:val>
                                        </p:tav>
                                        <p:tav tm="100000">
                                          <p:val>
                                            <p:fltVal val="0"/>
                                          </p:val>
                                        </p:tav>
                                      </p:tavLst>
                                    </p:anim>
                                    <p:animEffect transition="in" filter="fade">
                                      <p:cBhvr>
                                        <p:cTn id="33" dur="300"/>
                                        <p:tgtEl>
                                          <p:spTgt spid="12"/>
                                        </p:tgtEl>
                                      </p:cBhvr>
                                    </p:animEffect>
                                  </p:childTnLst>
                                </p:cTn>
                              </p:par>
                            </p:childTnLst>
                          </p:cTn>
                        </p:par>
                        <p:par>
                          <p:cTn id="34" fill="hold">
                            <p:stCondLst>
                              <p:cond delay="26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par>
                          <p:cTn id="38" fill="hold">
                            <p:stCondLst>
                              <p:cond delay="3100"/>
                            </p:stCondLst>
                            <p:childTnLst>
                              <p:par>
                                <p:cTn id="39" presetID="2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3600"/>
                            </p:stCondLst>
                            <p:childTnLst>
                              <p:par>
                                <p:cTn id="43" presetID="31"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300" fill="hold"/>
                                        <p:tgtEl>
                                          <p:spTgt spid="16"/>
                                        </p:tgtEl>
                                        <p:attrNameLst>
                                          <p:attrName>ppt_w</p:attrName>
                                        </p:attrNameLst>
                                      </p:cBhvr>
                                      <p:tavLst>
                                        <p:tav tm="0">
                                          <p:val>
                                            <p:fltVal val="0"/>
                                          </p:val>
                                        </p:tav>
                                        <p:tav tm="100000">
                                          <p:val>
                                            <p:strVal val="#ppt_w"/>
                                          </p:val>
                                        </p:tav>
                                      </p:tavLst>
                                    </p:anim>
                                    <p:anim calcmode="lin" valueType="num">
                                      <p:cBhvr>
                                        <p:cTn id="46" dur="300" fill="hold"/>
                                        <p:tgtEl>
                                          <p:spTgt spid="16"/>
                                        </p:tgtEl>
                                        <p:attrNameLst>
                                          <p:attrName>ppt_h</p:attrName>
                                        </p:attrNameLst>
                                      </p:cBhvr>
                                      <p:tavLst>
                                        <p:tav tm="0">
                                          <p:val>
                                            <p:fltVal val="0"/>
                                          </p:val>
                                        </p:tav>
                                        <p:tav tm="100000">
                                          <p:val>
                                            <p:strVal val="#ppt_h"/>
                                          </p:val>
                                        </p:tav>
                                      </p:tavLst>
                                    </p:anim>
                                    <p:anim calcmode="lin" valueType="num">
                                      <p:cBhvr>
                                        <p:cTn id="47" dur="300" fill="hold"/>
                                        <p:tgtEl>
                                          <p:spTgt spid="16"/>
                                        </p:tgtEl>
                                        <p:attrNameLst>
                                          <p:attrName>style.rotation</p:attrName>
                                        </p:attrNameLst>
                                      </p:cBhvr>
                                      <p:tavLst>
                                        <p:tav tm="0">
                                          <p:val>
                                            <p:fltVal val="90"/>
                                          </p:val>
                                        </p:tav>
                                        <p:tav tm="100000">
                                          <p:val>
                                            <p:fltVal val="0"/>
                                          </p:val>
                                        </p:tav>
                                      </p:tavLst>
                                    </p:anim>
                                    <p:animEffect transition="in" filter="fade">
                                      <p:cBhvr>
                                        <p:cTn id="48" dur="300"/>
                                        <p:tgtEl>
                                          <p:spTgt spid="16"/>
                                        </p:tgtEl>
                                      </p:cBhvr>
                                    </p:animEffect>
                                  </p:childTnLst>
                                </p:cTn>
                              </p:par>
                            </p:childTnLst>
                          </p:cTn>
                        </p:par>
                        <p:par>
                          <p:cTn id="49" fill="hold">
                            <p:stCondLst>
                              <p:cond delay="390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4400"/>
                            </p:stCondLst>
                            <p:childTnLst>
                              <p:par>
                                <p:cTn id="54" presetID="22" presetClass="entr" presetSubtype="4"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down)">
                                      <p:cBhvr>
                                        <p:cTn id="56" dur="500"/>
                                        <p:tgtEl>
                                          <p:spTgt spid="8"/>
                                        </p:tgtEl>
                                      </p:cBhvr>
                                    </p:animEffect>
                                  </p:childTnLst>
                                </p:cTn>
                              </p:par>
                            </p:childTnLst>
                          </p:cTn>
                        </p:par>
                        <p:par>
                          <p:cTn id="57" fill="hold">
                            <p:stCondLst>
                              <p:cond delay="4900"/>
                            </p:stCondLst>
                            <p:childTnLst>
                              <p:par>
                                <p:cTn id="58" presetID="31"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300" fill="hold"/>
                                        <p:tgtEl>
                                          <p:spTgt spid="14"/>
                                        </p:tgtEl>
                                        <p:attrNameLst>
                                          <p:attrName>ppt_w</p:attrName>
                                        </p:attrNameLst>
                                      </p:cBhvr>
                                      <p:tavLst>
                                        <p:tav tm="0">
                                          <p:val>
                                            <p:fltVal val="0"/>
                                          </p:val>
                                        </p:tav>
                                        <p:tav tm="100000">
                                          <p:val>
                                            <p:strVal val="#ppt_w"/>
                                          </p:val>
                                        </p:tav>
                                      </p:tavLst>
                                    </p:anim>
                                    <p:anim calcmode="lin" valueType="num">
                                      <p:cBhvr>
                                        <p:cTn id="61" dur="300" fill="hold"/>
                                        <p:tgtEl>
                                          <p:spTgt spid="14"/>
                                        </p:tgtEl>
                                        <p:attrNameLst>
                                          <p:attrName>ppt_h</p:attrName>
                                        </p:attrNameLst>
                                      </p:cBhvr>
                                      <p:tavLst>
                                        <p:tav tm="0">
                                          <p:val>
                                            <p:fltVal val="0"/>
                                          </p:val>
                                        </p:tav>
                                        <p:tav tm="100000">
                                          <p:val>
                                            <p:strVal val="#ppt_h"/>
                                          </p:val>
                                        </p:tav>
                                      </p:tavLst>
                                    </p:anim>
                                    <p:anim calcmode="lin" valueType="num">
                                      <p:cBhvr>
                                        <p:cTn id="62" dur="300" fill="hold"/>
                                        <p:tgtEl>
                                          <p:spTgt spid="14"/>
                                        </p:tgtEl>
                                        <p:attrNameLst>
                                          <p:attrName>style.rotation</p:attrName>
                                        </p:attrNameLst>
                                      </p:cBhvr>
                                      <p:tavLst>
                                        <p:tav tm="0">
                                          <p:val>
                                            <p:fltVal val="90"/>
                                          </p:val>
                                        </p:tav>
                                        <p:tav tm="100000">
                                          <p:val>
                                            <p:fltVal val="0"/>
                                          </p:val>
                                        </p:tav>
                                      </p:tavLst>
                                    </p:anim>
                                    <p:animEffect transition="in" filter="fade">
                                      <p:cBhvr>
                                        <p:cTn id="63" dur="300"/>
                                        <p:tgtEl>
                                          <p:spTgt spid="14"/>
                                        </p:tgtEl>
                                      </p:cBhvr>
                                    </p:animEffect>
                                  </p:childTnLst>
                                </p:cTn>
                              </p:par>
                            </p:childTnLst>
                          </p:cTn>
                        </p:par>
                        <p:par>
                          <p:cTn id="64" fill="hold">
                            <p:stCondLst>
                              <p:cond delay="5200"/>
                            </p:stCondLst>
                            <p:childTnLst>
                              <p:par>
                                <p:cTn id="65" presetID="22" presetClass="entr" presetSubtype="1"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up)">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TextBox 8"/>
          <p:cNvSpPr txBox="1">
            <a:spLocks noChangeArrowheads="1"/>
          </p:cNvSpPr>
          <p:nvPr/>
        </p:nvSpPr>
        <p:spPr bwMode="auto">
          <a:xfrm>
            <a:off x="7609900" y="2756531"/>
            <a:ext cx="1089422"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a:latin typeface="微软雅黑" pitchFamily="34" charset="-122"/>
                <a:ea typeface="微软雅黑" pitchFamily="34" charset="-122"/>
              </a:rPr>
              <a:t>请在此处输入您的文本</a:t>
            </a:r>
          </a:p>
        </p:txBody>
      </p:sp>
      <p:sp>
        <p:nvSpPr>
          <p:cNvPr id="9" name="燕尾形箭头 23"/>
          <p:cNvSpPr>
            <a:spLocks noChangeArrowheads="1"/>
          </p:cNvSpPr>
          <p:nvPr/>
        </p:nvSpPr>
        <p:spPr bwMode="auto">
          <a:xfrm rot="16200000">
            <a:off x="5882303" y="1749262"/>
            <a:ext cx="944166" cy="979884"/>
          </a:xfrm>
          <a:prstGeom prst="notchedRightArrow">
            <a:avLst>
              <a:gd name="adj1" fmla="val 60009"/>
              <a:gd name="adj2" fmla="val 36500"/>
            </a:avLst>
          </a:prstGeom>
          <a:gradFill>
            <a:gsLst>
              <a:gs pos="0">
                <a:srgbClr val="FED755"/>
              </a:gs>
              <a:gs pos="52000">
                <a:srgbClr val="FDAD36"/>
              </a:gs>
              <a:gs pos="100000">
                <a:srgbClr val="FB5F05"/>
              </a:gs>
            </a:gsLst>
            <a:lin ang="5400000" scaled="1"/>
          </a:gradFill>
          <a:ln>
            <a:no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latin typeface="微软雅黑" pitchFamily="34" charset="-122"/>
              <a:ea typeface="微软雅黑" pitchFamily="34" charset="-122"/>
            </a:endParaRPr>
          </a:p>
        </p:txBody>
      </p:sp>
      <p:sp>
        <p:nvSpPr>
          <p:cNvPr id="10" name="燕尾形箭头 24"/>
          <p:cNvSpPr>
            <a:spLocks noChangeArrowheads="1"/>
          </p:cNvSpPr>
          <p:nvPr/>
        </p:nvSpPr>
        <p:spPr bwMode="auto">
          <a:xfrm>
            <a:off x="6646685" y="2512453"/>
            <a:ext cx="944166" cy="979885"/>
          </a:xfrm>
          <a:prstGeom prst="notchedRightArrow">
            <a:avLst>
              <a:gd name="adj1" fmla="val 60009"/>
              <a:gd name="adj2" fmla="val 36500"/>
            </a:avLst>
          </a:prstGeom>
          <a:gradFill>
            <a:gsLst>
              <a:gs pos="0">
                <a:srgbClr val="FED755"/>
              </a:gs>
              <a:gs pos="52000">
                <a:srgbClr val="FDAD36"/>
              </a:gs>
              <a:gs pos="100000">
                <a:srgbClr val="FB5F05"/>
              </a:gs>
            </a:gsLst>
            <a:lin ang="5400000" scaled="1"/>
          </a:gradFill>
          <a:ln>
            <a:noFill/>
          </a:ln>
          <a:extLst/>
        </p:spPr>
        <p:txBody>
          <a:bodyPr lIns="68580" tIns="34290" rIns="68580" bIns="34290" anchor="ctr"/>
          <a:lstStyle/>
          <a:p>
            <a:pPr algn="ctr">
              <a:defRPr/>
            </a:pPr>
            <a:endParaRPr lang="zh-CN" altLang="en-US" sz="1100" kern="0">
              <a:latin typeface="微软雅黑" pitchFamily="34" charset="-122"/>
              <a:ea typeface="微软雅黑" pitchFamily="34" charset="-122"/>
            </a:endParaRPr>
          </a:p>
        </p:txBody>
      </p:sp>
      <p:sp>
        <p:nvSpPr>
          <p:cNvPr id="11" name="燕尾形箭头 25"/>
          <p:cNvSpPr>
            <a:spLocks noChangeArrowheads="1"/>
          </p:cNvSpPr>
          <p:nvPr/>
        </p:nvSpPr>
        <p:spPr bwMode="auto">
          <a:xfrm flipH="1">
            <a:off x="5117923" y="2512453"/>
            <a:ext cx="944166" cy="979885"/>
          </a:xfrm>
          <a:prstGeom prst="notchedRightArrow">
            <a:avLst>
              <a:gd name="adj1" fmla="val 60009"/>
              <a:gd name="adj2" fmla="val 36500"/>
            </a:avLst>
          </a:prstGeom>
          <a:gradFill>
            <a:gsLst>
              <a:gs pos="0">
                <a:srgbClr val="FED755"/>
              </a:gs>
              <a:gs pos="52000">
                <a:srgbClr val="FDAD36"/>
              </a:gs>
              <a:gs pos="100000">
                <a:srgbClr val="FB5F05"/>
              </a:gs>
            </a:gsLst>
            <a:lin ang="5400000" scaled="1"/>
          </a:gradFill>
          <a:ln>
            <a:noFill/>
          </a:ln>
          <a:extLst/>
        </p:spPr>
        <p:txBody>
          <a:bodyPr lIns="68580" tIns="34290" rIns="68580" bIns="34290" anchor="ctr"/>
          <a:lstStyle/>
          <a:p>
            <a:pPr algn="ctr">
              <a:defRPr/>
            </a:pPr>
            <a:endParaRPr lang="zh-CN" altLang="en-US" sz="1100" kern="0">
              <a:latin typeface="微软雅黑" pitchFamily="34" charset="-122"/>
              <a:ea typeface="微软雅黑" pitchFamily="34" charset="-122"/>
            </a:endParaRPr>
          </a:p>
        </p:txBody>
      </p:sp>
      <p:sp>
        <p:nvSpPr>
          <p:cNvPr id="12" name="TextBox 7"/>
          <p:cNvSpPr txBox="1">
            <a:spLocks noChangeArrowheads="1"/>
          </p:cNvSpPr>
          <p:nvPr/>
        </p:nvSpPr>
        <p:spPr bwMode="auto">
          <a:xfrm>
            <a:off x="5888257" y="2869640"/>
            <a:ext cx="93225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defRPr/>
            </a:pPr>
            <a:r>
              <a:rPr lang="zh-CN" altLang="en-US" sz="1800" kern="0" dirty="0">
                <a:latin typeface="微软雅黑" pitchFamily="34" charset="-122"/>
                <a:ea typeface="微软雅黑" pitchFamily="34" charset="-122"/>
              </a:rPr>
              <a:t>标题</a:t>
            </a:r>
          </a:p>
        </p:txBody>
      </p:sp>
      <p:sp>
        <p:nvSpPr>
          <p:cNvPr id="13" name="TextBox 8"/>
          <p:cNvSpPr txBox="1">
            <a:spLocks noChangeArrowheads="1"/>
          </p:cNvSpPr>
          <p:nvPr/>
        </p:nvSpPr>
        <p:spPr bwMode="auto">
          <a:xfrm>
            <a:off x="4054695" y="2761294"/>
            <a:ext cx="1063228"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dirty="0">
                <a:latin typeface="微软雅黑" pitchFamily="34" charset="-122"/>
                <a:ea typeface="微软雅黑" pitchFamily="34" charset="-122"/>
              </a:rPr>
              <a:t>请在此处输入您的文本</a:t>
            </a:r>
          </a:p>
        </p:txBody>
      </p:sp>
      <p:sp>
        <p:nvSpPr>
          <p:cNvPr id="14" name="TextBox 10"/>
          <p:cNvSpPr txBox="1">
            <a:spLocks noChangeArrowheads="1"/>
          </p:cNvSpPr>
          <p:nvPr/>
        </p:nvSpPr>
        <p:spPr bwMode="auto">
          <a:xfrm>
            <a:off x="5803722" y="1284919"/>
            <a:ext cx="1113235"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a:latin typeface="微软雅黑" pitchFamily="34" charset="-122"/>
                <a:ea typeface="微软雅黑" pitchFamily="34" charset="-122"/>
              </a:rPr>
              <a:t>请在此处输入您的文本</a:t>
            </a:r>
          </a:p>
        </p:txBody>
      </p:sp>
      <p:sp>
        <p:nvSpPr>
          <p:cNvPr id="15" name="燕尾形箭头 29"/>
          <p:cNvSpPr>
            <a:spLocks noChangeArrowheads="1"/>
          </p:cNvSpPr>
          <p:nvPr/>
        </p:nvSpPr>
        <p:spPr bwMode="auto">
          <a:xfrm rot="5400000" flipV="1">
            <a:off x="5879923" y="3281597"/>
            <a:ext cx="944165" cy="979884"/>
          </a:xfrm>
          <a:prstGeom prst="notchedRightArrow">
            <a:avLst>
              <a:gd name="adj1" fmla="val 60009"/>
              <a:gd name="adj2" fmla="val 36500"/>
            </a:avLst>
          </a:prstGeom>
          <a:gradFill>
            <a:gsLst>
              <a:gs pos="0">
                <a:srgbClr val="FED755"/>
              </a:gs>
              <a:gs pos="52000">
                <a:srgbClr val="FDAD36"/>
              </a:gs>
              <a:gs pos="100000">
                <a:srgbClr val="FB5F05"/>
              </a:gs>
            </a:gsLst>
            <a:lin ang="5400000" scaled="1"/>
          </a:gradFill>
          <a:ln>
            <a:no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latin typeface="微软雅黑" pitchFamily="34" charset="-122"/>
              <a:ea typeface="微软雅黑" pitchFamily="34" charset="-122"/>
            </a:endParaRPr>
          </a:p>
        </p:txBody>
      </p:sp>
      <p:sp>
        <p:nvSpPr>
          <p:cNvPr id="16" name="TextBox 8"/>
          <p:cNvSpPr txBox="1">
            <a:spLocks noChangeArrowheads="1"/>
          </p:cNvSpPr>
          <p:nvPr/>
        </p:nvSpPr>
        <p:spPr bwMode="auto">
          <a:xfrm>
            <a:off x="5784672" y="4250765"/>
            <a:ext cx="1132285"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dirty="0">
                <a:latin typeface="微软雅黑" pitchFamily="34" charset="-122"/>
                <a:ea typeface="微软雅黑" pitchFamily="34" charset="-122"/>
              </a:rPr>
              <a:t>请在此处输入您的文本</a:t>
            </a:r>
          </a:p>
        </p:txBody>
      </p:sp>
      <p:sp>
        <p:nvSpPr>
          <p:cNvPr id="17" name="矩形 16"/>
          <p:cNvSpPr>
            <a:spLocks noChangeArrowheads="1"/>
          </p:cNvSpPr>
          <p:nvPr/>
        </p:nvSpPr>
        <p:spPr bwMode="auto">
          <a:xfrm>
            <a:off x="567602" y="1762226"/>
            <a:ext cx="53579" cy="620316"/>
          </a:xfrm>
          <a:prstGeom prst="rect">
            <a:avLst/>
          </a:prstGeom>
          <a:gradFill>
            <a:gsLst>
              <a:gs pos="0">
                <a:srgbClr val="FED755"/>
              </a:gs>
              <a:gs pos="52000">
                <a:srgbClr val="FDAD36"/>
              </a:gs>
              <a:gs pos="100000">
                <a:srgbClr val="FB5F05"/>
              </a:gs>
            </a:gsLst>
            <a:lin ang="5400000" scaled="1"/>
          </a:gradFill>
          <a:ln w="9525">
            <a:noFill/>
            <a:miter lim="800000"/>
            <a:headEnd/>
            <a:tailEnd/>
          </a:ln>
        </p:spPr>
        <p:txBody>
          <a:bodyPr lIns="68580" tIns="34290" rIns="68580" bIns="34290" anchor="ctr"/>
          <a:lstStyle/>
          <a:p>
            <a:pPr algn="ctr">
              <a:defRPr/>
            </a:pPr>
            <a:endParaRPr lang="zh-CN" altLang="en-US" kern="0"/>
          </a:p>
        </p:txBody>
      </p:sp>
      <p:sp>
        <p:nvSpPr>
          <p:cNvPr id="18" name="矩形 70"/>
          <p:cNvSpPr>
            <a:spLocks noChangeArrowheads="1"/>
          </p:cNvSpPr>
          <p:nvPr/>
        </p:nvSpPr>
        <p:spPr bwMode="auto">
          <a:xfrm>
            <a:off x="567602" y="2680198"/>
            <a:ext cx="53579" cy="619125"/>
          </a:xfrm>
          <a:prstGeom prst="rect">
            <a:avLst/>
          </a:prstGeom>
          <a:gradFill>
            <a:gsLst>
              <a:gs pos="0">
                <a:srgbClr val="FED755"/>
              </a:gs>
              <a:gs pos="52000">
                <a:srgbClr val="FDAD36"/>
              </a:gs>
              <a:gs pos="100000">
                <a:srgbClr val="FB5F05"/>
              </a:gs>
            </a:gsLst>
            <a:lin ang="5400000" scaled="1"/>
          </a:gradFill>
          <a:ln w="9525">
            <a:noFill/>
            <a:miter lim="800000"/>
            <a:headEnd/>
            <a:tailEnd/>
          </a:ln>
        </p:spPr>
        <p:txBody>
          <a:bodyPr lIns="68580" tIns="34290" rIns="68580" bIns="34290" anchor="ctr"/>
          <a:lstStyle/>
          <a:p>
            <a:pPr algn="ctr">
              <a:defRPr/>
            </a:pPr>
            <a:endParaRPr lang="zh-CN" altLang="en-US" kern="0"/>
          </a:p>
        </p:txBody>
      </p:sp>
      <p:sp>
        <p:nvSpPr>
          <p:cNvPr id="19" name="矩形 75"/>
          <p:cNvSpPr>
            <a:spLocks noChangeArrowheads="1"/>
          </p:cNvSpPr>
          <p:nvPr/>
        </p:nvSpPr>
        <p:spPr bwMode="auto">
          <a:xfrm>
            <a:off x="567602" y="3598170"/>
            <a:ext cx="53579" cy="619125"/>
          </a:xfrm>
          <a:prstGeom prst="rect">
            <a:avLst/>
          </a:prstGeom>
          <a:gradFill>
            <a:gsLst>
              <a:gs pos="0">
                <a:srgbClr val="FED755"/>
              </a:gs>
              <a:gs pos="52000">
                <a:srgbClr val="FDAD36"/>
              </a:gs>
              <a:gs pos="100000">
                <a:srgbClr val="FB5F05"/>
              </a:gs>
            </a:gsLst>
            <a:lin ang="5400000" scaled="1"/>
          </a:gradFill>
          <a:ln w="9525">
            <a:noFill/>
            <a:miter lim="800000"/>
            <a:headEnd/>
            <a:tailEnd/>
          </a:ln>
        </p:spPr>
        <p:txBody>
          <a:bodyPr lIns="68580" tIns="34290" rIns="68580" bIns="34290" anchor="ctr"/>
          <a:lstStyle/>
          <a:p>
            <a:pPr algn="ctr">
              <a:defRPr/>
            </a:pPr>
            <a:endParaRPr lang="zh-CN" altLang="en-US" kern="0"/>
          </a:p>
        </p:txBody>
      </p:sp>
      <p:grpSp>
        <p:nvGrpSpPr>
          <p:cNvPr id="20" name="Group 18"/>
          <p:cNvGrpSpPr>
            <a:grpSpLocks/>
          </p:cNvGrpSpPr>
          <p:nvPr/>
        </p:nvGrpSpPr>
        <p:grpSpPr bwMode="auto">
          <a:xfrm>
            <a:off x="729998" y="1679570"/>
            <a:ext cx="2887266" cy="695406"/>
            <a:chOff x="0" y="0"/>
            <a:chExt cx="3850501" cy="928543"/>
          </a:xfrm>
        </p:grpSpPr>
        <p:sp>
          <p:nvSpPr>
            <p:cNvPr id="21" name="文本框 44"/>
            <p:cNvSpPr txBox="1">
              <a:spLocks noChangeArrowheads="1"/>
            </p:cNvSpPr>
            <p:nvPr/>
          </p:nvSpPr>
          <p:spPr bwMode="auto">
            <a:xfrm>
              <a:off x="0" y="0"/>
              <a:ext cx="2674843" cy="34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smtClean="0">
                  <a:latin typeface="微软雅黑" pitchFamily="34" charset="-122"/>
                  <a:ea typeface="微软雅黑" pitchFamily="34" charset="-122"/>
                </a:rPr>
                <a:t>添加标题</a:t>
              </a:r>
              <a:endParaRPr lang="zh-CN" altLang="en-US" sz="1100" b="1" kern="0" dirty="0">
                <a:latin typeface="微软雅黑" pitchFamily="34" charset="-122"/>
                <a:ea typeface="微软雅黑" pitchFamily="34" charset="-122"/>
              </a:endParaRPr>
            </a:p>
          </p:txBody>
        </p:sp>
        <p:sp>
          <p:nvSpPr>
            <p:cNvPr id="22" name="文本框 14"/>
            <p:cNvSpPr txBox="1">
              <a:spLocks noChangeArrowheads="1"/>
            </p:cNvSpPr>
            <p:nvPr/>
          </p:nvSpPr>
          <p:spPr bwMode="auto">
            <a:xfrm>
              <a:off x="0" y="353200"/>
              <a:ext cx="3850501" cy="57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3" name="Group 21"/>
          <p:cNvGrpSpPr>
            <a:grpSpLocks/>
          </p:cNvGrpSpPr>
          <p:nvPr/>
        </p:nvGrpSpPr>
        <p:grpSpPr bwMode="auto">
          <a:xfrm>
            <a:off x="729998" y="2641713"/>
            <a:ext cx="2887266" cy="695854"/>
            <a:chOff x="0" y="0"/>
            <a:chExt cx="3850501" cy="927568"/>
          </a:xfrm>
        </p:grpSpPr>
        <p:sp>
          <p:nvSpPr>
            <p:cNvPr id="24" name="文本框 47"/>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latin typeface="微软雅黑" pitchFamily="34" charset="-122"/>
                  <a:ea typeface="微软雅黑" pitchFamily="34" charset="-122"/>
                </a:rPr>
                <a:t>添加标题</a:t>
              </a:r>
            </a:p>
          </p:txBody>
        </p:sp>
        <p:sp>
          <p:nvSpPr>
            <p:cNvPr id="25"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6" name="Group 24"/>
          <p:cNvGrpSpPr>
            <a:grpSpLocks/>
          </p:cNvGrpSpPr>
          <p:nvPr/>
        </p:nvGrpSpPr>
        <p:grpSpPr bwMode="auto">
          <a:xfrm>
            <a:off x="729998" y="3571822"/>
            <a:ext cx="2887266" cy="695854"/>
            <a:chOff x="0" y="0"/>
            <a:chExt cx="3850501" cy="927568"/>
          </a:xfrm>
        </p:grpSpPr>
        <p:sp>
          <p:nvSpPr>
            <p:cNvPr id="27" name="文本框 50"/>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latin typeface="微软雅黑" pitchFamily="34" charset="-122"/>
                  <a:ea typeface="微软雅黑" pitchFamily="34" charset="-122"/>
                </a:rPr>
                <a:t>添加标题</a:t>
              </a:r>
            </a:p>
          </p:txBody>
        </p:sp>
        <p:sp>
          <p:nvSpPr>
            <p:cNvPr id="28"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spTree>
    <p:extLst>
      <p:ext uri="{BB962C8B-B14F-4D97-AF65-F5344CB8AC3E}">
        <p14:creationId xmlns:p14="http://schemas.microsoft.com/office/powerpoint/2010/main" val="348269141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2" presetClass="entr" presetSubtype="2"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ppt_x</p:attrName>
                                        </p:attrNameLst>
                                      </p:cBhvr>
                                      <p:tavLst>
                                        <p:tav tm="0">
                                          <p:val>
                                            <p:strVal val="#ppt_x+#ppt_w*1.125000"/>
                                          </p:val>
                                        </p:tav>
                                        <p:tav tm="100000">
                                          <p:val>
                                            <p:strVal val="#ppt_x"/>
                                          </p:val>
                                        </p:tav>
                                      </p:tavLst>
                                    </p:anim>
                                    <p:animEffect transition="in" filter="wipe(left)">
                                      <p:cBhvr>
                                        <p:cTn id="29" dur="500"/>
                                        <p:tgtEl>
                                          <p:spTgt spid="13"/>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ppt_y</p:attrName>
                                        </p:attrNameLst>
                                      </p:cBhvr>
                                      <p:tavLst>
                                        <p:tav tm="0">
                                          <p:val>
                                            <p:strVal val="#ppt_y+#ppt_h*1.125000"/>
                                          </p:val>
                                        </p:tav>
                                        <p:tav tm="100000">
                                          <p:val>
                                            <p:strVal val="#ppt_y"/>
                                          </p:val>
                                        </p:tav>
                                      </p:tavLst>
                                    </p:anim>
                                    <p:animEffect transition="in" filter="wipe(up)">
                                      <p:cBhvr>
                                        <p:cTn id="33" dur="500"/>
                                        <p:tgtEl>
                                          <p:spTgt spid="14"/>
                                        </p:tgtEl>
                                      </p:cBhvr>
                                    </p:animEffect>
                                  </p:childTnLst>
                                </p:cTn>
                              </p:par>
                              <p:par>
                                <p:cTn id="34" presetID="1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ppt_x</p:attrName>
                                        </p:attrNameLst>
                                      </p:cBhvr>
                                      <p:tavLst>
                                        <p:tav tm="0">
                                          <p:val>
                                            <p:strVal val="#ppt_x-#ppt_w*1.125000"/>
                                          </p:val>
                                        </p:tav>
                                        <p:tav tm="100000">
                                          <p:val>
                                            <p:strVal val="#ppt_x"/>
                                          </p:val>
                                        </p:tav>
                                      </p:tavLst>
                                    </p:anim>
                                    <p:animEffect transition="in" filter="wipe(right)">
                                      <p:cBhvr>
                                        <p:cTn id="37" dur="500"/>
                                        <p:tgtEl>
                                          <p:spTgt spid="8"/>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ppt_y</p:attrName>
                                        </p:attrNameLst>
                                      </p:cBhvr>
                                      <p:tavLst>
                                        <p:tav tm="0">
                                          <p:val>
                                            <p:strVal val="#ppt_y-#ppt_h*1.125000"/>
                                          </p:val>
                                        </p:tav>
                                        <p:tav tm="100000">
                                          <p:val>
                                            <p:strVal val="#ppt_y"/>
                                          </p:val>
                                        </p:tav>
                                      </p:tavLst>
                                    </p:anim>
                                    <p:animEffect transition="in" filter="wipe(down)">
                                      <p:cBhvr>
                                        <p:cTn id="41" dur="500"/>
                                        <p:tgtEl>
                                          <p:spTgt spid="16"/>
                                        </p:tgtEl>
                                      </p:cBhvr>
                                    </p:animEffect>
                                  </p:childTnLst>
                                </p:cTn>
                              </p:par>
                            </p:childTnLst>
                          </p:cTn>
                        </p:par>
                        <p:par>
                          <p:cTn id="42" fill="hold">
                            <p:stCondLst>
                              <p:cond delay="15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childTnLst>
                          </p:cTn>
                        </p:par>
                        <p:par>
                          <p:cTn id="61" fill="hold">
                            <p:stCondLst>
                              <p:cond delay="2700"/>
                            </p:stCondLst>
                            <p:childTnLst>
                              <p:par>
                                <p:cTn id="62" presetID="22" presetClass="entr" presetSubtype="8"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3200"/>
                            </p:stCondLst>
                            <p:childTnLst>
                              <p:par>
                                <p:cTn id="66" presetID="22" presetClass="entr" presetSubtype="8"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left)">
                                      <p:cBhvr>
                                        <p:cTn id="68" dur="500"/>
                                        <p:tgtEl>
                                          <p:spTgt spid="23"/>
                                        </p:tgtEl>
                                      </p:cBhvr>
                                    </p:animEffect>
                                  </p:childTnLst>
                                </p:cTn>
                              </p:par>
                            </p:childTnLst>
                          </p:cTn>
                        </p:par>
                        <p:par>
                          <p:cTn id="69" fill="hold">
                            <p:stCondLst>
                              <p:cond delay="3700"/>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animBg="1"/>
      <p:bldP spid="12" grpId="0"/>
      <p:bldP spid="13" grpId="0"/>
      <p:bldP spid="14" grpId="0"/>
      <p:bldP spid="15" grpId="0" animBg="1"/>
      <p:bldP spid="16" grpId="0"/>
      <p:bldP spid="17" grpId="0" animBg="1"/>
      <p:bldP spid="18" grpId="0" animBg="1"/>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矩形 14"/>
          <p:cNvSpPr/>
          <p:nvPr/>
        </p:nvSpPr>
        <p:spPr>
          <a:xfrm flipV="1">
            <a:off x="-3520" y="3054742"/>
            <a:ext cx="3082967" cy="184291"/>
          </a:xfrm>
          <a:custGeom>
            <a:avLst/>
            <a:gdLst/>
            <a:ahLst/>
            <a:cxnLst/>
            <a:rect l="l" t="t" r="r" b="b"/>
            <a:pathLst>
              <a:path w="4571707" h="242218">
                <a:moveTo>
                  <a:pt x="0" y="242218"/>
                </a:moveTo>
                <a:lnTo>
                  <a:pt x="4571707" y="242218"/>
                </a:lnTo>
                <a:lnTo>
                  <a:pt x="4571707" y="0"/>
                </a:lnTo>
                <a:lnTo>
                  <a:pt x="0" y="0"/>
                </a:lnTo>
                <a:close/>
              </a:path>
            </a:pathLst>
          </a:custGeom>
          <a:gradFill>
            <a:gsLst>
              <a:gs pos="0">
                <a:srgbClr val="FED755"/>
              </a:gs>
              <a:gs pos="52000">
                <a:srgbClr val="FDAD36"/>
              </a:gs>
              <a:gs pos="100000">
                <a:srgbClr val="FB5F05"/>
              </a:gs>
            </a:gsLst>
            <a:lin ang="5400000" scaled="1"/>
          </a:gra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9" name="组合 8"/>
          <p:cNvGrpSpPr/>
          <p:nvPr/>
        </p:nvGrpSpPr>
        <p:grpSpPr>
          <a:xfrm>
            <a:off x="2422238" y="3054338"/>
            <a:ext cx="1301991" cy="1300750"/>
            <a:chOff x="3225639" y="4543565"/>
            <a:chExt cx="1735762" cy="1734334"/>
          </a:xfrm>
        </p:grpSpPr>
        <p:sp>
          <p:nvSpPr>
            <p:cNvPr id="10" name="椭圆 9"/>
            <p:cNvSpPr/>
            <p:nvPr/>
          </p:nvSpPr>
          <p:spPr>
            <a:xfrm flipV="1">
              <a:off x="3225639" y="4543565"/>
              <a:ext cx="1735762" cy="1734334"/>
            </a:xfrm>
            <a:prstGeom prst="ellipse">
              <a:avLst/>
            </a:prstGeom>
            <a:gradFill>
              <a:gsLst>
                <a:gs pos="0">
                  <a:srgbClr val="FED755"/>
                </a:gs>
                <a:gs pos="52000">
                  <a:srgbClr val="FDAD36"/>
                </a:gs>
                <a:gs pos="100000">
                  <a:srgbClr val="FB5F05"/>
                </a:gs>
              </a:gsLst>
              <a:lin ang="5400000" scaled="1"/>
            </a:gra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1" name="椭圆 10"/>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rgbClr val="414455"/>
                  </a:solidFill>
                  <a:latin typeface="微软雅黑" panose="020B0503020204020204" pitchFamily="34" charset="-122"/>
                  <a:ea typeface="微软雅黑" panose="020B0503020204020204" pitchFamily="34" charset="-122"/>
                </a:rPr>
                <a:t>02</a:t>
              </a:r>
              <a:endParaRPr lang="zh-CN" altLang="en-US" sz="3000" b="1" kern="0" dirty="0">
                <a:solidFill>
                  <a:srgbClr val="414455"/>
                </a:solidFill>
                <a:latin typeface="微软雅黑" panose="020B0503020204020204" pitchFamily="34" charset="-122"/>
                <a:ea typeface="微软雅黑" panose="020B0503020204020204" pitchFamily="34" charset="-122"/>
              </a:endParaRPr>
            </a:p>
          </p:txBody>
        </p:sp>
      </p:grpSp>
      <p:sp>
        <p:nvSpPr>
          <p:cNvPr id="12" name="矩形 14"/>
          <p:cNvSpPr/>
          <p:nvPr/>
        </p:nvSpPr>
        <p:spPr>
          <a:xfrm>
            <a:off x="-3520" y="2654427"/>
            <a:ext cx="5328182" cy="184291"/>
          </a:xfrm>
          <a:custGeom>
            <a:avLst/>
            <a:gdLst/>
            <a:ahLst/>
            <a:cxnLst/>
            <a:rect l="l" t="t" r="r" b="b"/>
            <a:pathLst>
              <a:path w="4571707" h="242218">
                <a:moveTo>
                  <a:pt x="0" y="0"/>
                </a:moveTo>
                <a:lnTo>
                  <a:pt x="4571707" y="0"/>
                </a:lnTo>
                <a:lnTo>
                  <a:pt x="4571707" y="242218"/>
                </a:lnTo>
                <a:lnTo>
                  <a:pt x="0" y="242218"/>
                </a:lnTo>
                <a:close/>
              </a:path>
            </a:pathLst>
          </a:custGeom>
          <a:gradFill>
            <a:gsLst>
              <a:gs pos="0">
                <a:srgbClr val="FED755"/>
              </a:gs>
              <a:gs pos="52000">
                <a:srgbClr val="FDAD36"/>
              </a:gs>
              <a:gs pos="100000">
                <a:srgbClr val="FB5F05"/>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3" name="组合 12"/>
          <p:cNvGrpSpPr/>
          <p:nvPr/>
        </p:nvGrpSpPr>
        <p:grpSpPr>
          <a:xfrm>
            <a:off x="4595341" y="1542574"/>
            <a:ext cx="1301991" cy="1301822"/>
            <a:chOff x="6131016" y="674750"/>
            <a:chExt cx="1735762" cy="1735763"/>
          </a:xfrm>
        </p:grpSpPr>
        <p:sp>
          <p:nvSpPr>
            <p:cNvPr id="14" name="椭圆 13"/>
            <p:cNvSpPr/>
            <p:nvPr/>
          </p:nvSpPr>
          <p:spPr>
            <a:xfrm>
              <a:off x="6131016" y="674750"/>
              <a:ext cx="1735762" cy="1735763"/>
            </a:xfrm>
            <a:prstGeom prst="ellipse">
              <a:avLst/>
            </a:prstGeom>
            <a:gradFill>
              <a:gsLst>
                <a:gs pos="0">
                  <a:srgbClr val="FED755"/>
                </a:gs>
                <a:gs pos="52000">
                  <a:srgbClr val="FDAD36"/>
                </a:gs>
                <a:gs pos="100000">
                  <a:srgbClr val="FB5F05"/>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5" name="椭圆 14"/>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rgbClr val="414455"/>
                  </a:solidFill>
                  <a:latin typeface="微软雅黑" panose="020B0503020204020204" pitchFamily="34" charset="-122"/>
                  <a:ea typeface="微软雅黑" panose="020B0503020204020204" pitchFamily="34" charset="-122"/>
                </a:rPr>
                <a:t>01</a:t>
              </a:r>
              <a:endParaRPr lang="zh-CN" altLang="en-US" sz="3000" b="1" kern="0" dirty="0">
                <a:solidFill>
                  <a:srgbClr val="414455"/>
                </a:solidFill>
                <a:latin typeface="微软雅黑" panose="020B0503020204020204" pitchFamily="34" charset="-122"/>
                <a:ea typeface="微软雅黑" panose="020B0503020204020204" pitchFamily="34" charset="-122"/>
              </a:endParaRPr>
            </a:p>
          </p:txBody>
        </p:sp>
      </p:grpSp>
      <p:sp>
        <p:nvSpPr>
          <p:cNvPr id="16" name="矩形 14"/>
          <p:cNvSpPr/>
          <p:nvPr/>
        </p:nvSpPr>
        <p:spPr>
          <a:xfrm flipV="1">
            <a:off x="4568481" y="3054742"/>
            <a:ext cx="4573315" cy="184291"/>
          </a:xfrm>
          <a:custGeom>
            <a:avLst/>
            <a:gdLst/>
            <a:ahLst/>
            <a:cxnLst/>
            <a:rect l="l" t="t" r="r" b="b"/>
            <a:pathLst>
              <a:path w="4571707" h="242218">
                <a:moveTo>
                  <a:pt x="0" y="242218"/>
                </a:moveTo>
                <a:lnTo>
                  <a:pt x="4571707" y="242218"/>
                </a:lnTo>
                <a:lnTo>
                  <a:pt x="4571707" y="0"/>
                </a:lnTo>
                <a:lnTo>
                  <a:pt x="0" y="0"/>
                </a:lnTo>
                <a:close/>
              </a:path>
            </a:pathLst>
          </a:custGeom>
          <a:gradFill>
            <a:gsLst>
              <a:gs pos="0">
                <a:srgbClr val="FED755"/>
              </a:gs>
              <a:gs pos="52000">
                <a:srgbClr val="FDAD36"/>
              </a:gs>
              <a:gs pos="100000">
                <a:srgbClr val="FB5F05"/>
              </a:gs>
            </a:gsLst>
            <a:lin ang="5400000" scaled="1"/>
          </a:gra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7" name="组合 16"/>
          <p:cNvGrpSpPr/>
          <p:nvPr/>
        </p:nvGrpSpPr>
        <p:grpSpPr>
          <a:xfrm>
            <a:off x="3917484" y="3054338"/>
            <a:ext cx="1301991" cy="1300750"/>
            <a:chOff x="5227325" y="4543565"/>
            <a:chExt cx="1735762" cy="1734334"/>
          </a:xfrm>
        </p:grpSpPr>
        <p:sp>
          <p:nvSpPr>
            <p:cNvPr id="18" name="椭圆 17"/>
            <p:cNvSpPr/>
            <p:nvPr/>
          </p:nvSpPr>
          <p:spPr>
            <a:xfrm flipV="1">
              <a:off x="5227325" y="4543565"/>
              <a:ext cx="1735762" cy="1734334"/>
            </a:xfrm>
            <a:prstGeom prst="ellipse">
              <a:avLst/>
            </a:prstGeom>
            <a:gradFill>
              <a:gsLst>
                <a:gs pos="0">
                  <a:srgbClr val="FED755"/>
                </a:gs>
                <a:gs pos="52000">
                  <a:srgbClr val="FDAD36"/>
                </a:gs>
                <a:gs pos="100000">
                  <a:srgbClr val="FB5F05"/>
                </a:gs>
              </a:gsLst>
              <a:lin ang="5400000" scaled="1"/>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9" name="椭圆 18"/>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rgbClr val="414455"/>
                  </a:solidFill>
                  <a:latin typeface="微软雅黑" panose="020B0503020204020204" pitchFamily="34" charset="-122"/>
                  <a:ea typeface="微软雅黑" panose="020B0503020204020204" pitchFamily="34" charset="-122"/>
                </a:rPr>
                <a:t>03</a:t>
              </a:r>
              <a:endParaRPr lang="zh-CN" altLang="en-US" sz="3000" b="1" kern="0">
                <a:solidFill>
                  <a:srgbClr val="414455"/>
                </a:solidFill>
                <a:latin typeface="微软雅黑" panose="020B0503020204020204" pitchFamily="34" charset="-122"/>
                <a:ea typeface="微软雅黑" panose="020B0503020204020204" pitchFamily="34" charset="-122"/>
              </a:endParaRPr>
            </a:p>
          </p:txBody>
        </p:sp>
      </p:grpSp>
      <p:sp>
        <p:nvSpPr>
          <p:cNvPr id="20" name="TextBox 54"/>
          <p:cNvSpPr txBox="1"/>
          <p:nvPr/>
        </p:nvSpPr>
        <p:spPr>
          <a:xfrm>
            <a:off x="1430122" y="1853198"/>
            <a:ext cx="2895306" cy="487954"/>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a:t>
            </a:r>
            <a:r>
              <a:rPr lang="zh-CN" altLang="en-US" sz="1100" dirty="0" smtClean="0">
                <a:latin typeface="微软雅黑" pitchFamily="34" charset="-122"/>
                <a:ea typeface="微软雅黑" pitchFamily="34" charset="-122"/>
              </a:rPr>
              <a:t>文字</a:t>
            </a:r>
            <a:endParaRPr lang="zh-CN" altLang="en-US" sz="1100" dirty="0">
              <a:latin typeface="微软雅黑" pitchFamily="34" charset="-122"/>
              <a:ea typeface="微软雅黑" pitchFamily="34" charset="-122"/>
            </a:endParaRPr>
          </a:p>
        </p:txBody>
      </p:sp>
      <p:sp>
        <p:nvSpPr>
          <p:cNvPr id="21" name="TextBox 55"/>
          <p:cNvSpPr txBox="1"/>
          <p:nvPr/>
        </p:nvSpPr>
        <p:spPr>
          <a:xfrm>
            <a:off x="1435724" y="1553114"/>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rPr>
              <a:t>添加标题</a:t>
            </a:r>
            <a:endParaRPr lang="en-US" altLang="zh-CN" sz="1600" b="1" dirty="0">
              <a:solidFill>
                <a:prstClr val="black"/>
              </a:solidFill>
              <a:latin typeface="微软雅黑" panose="020B0503020204020204" pitchFamily="34" charset="-122"/>
              <a:ea typeface="微软雅黑" panose="020B0503020204020204" pitchFamily="34" charset="-122"/>
            </a:endParaRPr>
          </a:p>
        </p:txBody>
      </p:sp>
      <p:sp>
        <p:nvSpPr>
          <p:cNvPr id="22" name="TextBox 56"/>
          <p:cNvSpPr txBox="1"/>
          <p:nvPr/>
        </p:nvSpPr>
        <p:spPr>
          <a:xfrm>
            <a:off x="442101" y="3731086"/>
            <a:ext cx="1901683" cy="487954"/>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a:t>
            </a:r>
            <a:r>
              <a:rPr lang="zh-CN" altLang="en-US" sz="1100" dirty="0" smtClean="0">
                <a:latin typeface="微软雅黑" pitchFamily="34" charset="-122"/>
                <a:ea typeface="微软雅黑" pitchFamily="34" charset="-122"/>
              </a:rPr>
              <a:t>框</a:t>
            </a:r>
            <a:endParaRPr lang="zh-CN" altLang="en-US" sz="1100" dirty="0">
              <a:latin typeface="微软雅黑" pitchFamily="34" charset="-122"/>
              <a:ea typeface="微软雅黑" pitchFamily="34" charset="-122"/>
            </a:endParaRPr>
          </a:p>
        </p:txBody>
      </p:sp>
      <p:sp>
        <p:nvSpPr>
          <p:cNvPr id="23" name="TextBox 57"/>
          <p:cNvSpPr txBox="1"/>
          <p:nvPr/>
        </p:nvSpPr>
        <p:spPr>
          <a:xfrm>
            <a:off x="447702" y="3431003"/>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rPr>
              <a:t>添加标题</a:t>
            </a:r>
            <a:endParaRPr lang="en-US" altLang="zh-CN" sz="1600" b="1" dirty="0">
              <a:solidFill>
                <a:prstClr val="black"/>
              </a:solidFill>
              <a:latin typeface="微软雅黑" panose="020B0503020204020204" pitchFamily="34" charset="-122"/>
              <a:ea typeface="微软雅黑" panose="020B0503020204020204" pitchFamily="34" charset="-122"/>
            </a:endParaRPr>
          </a:p>
        </p:txBody>
      </p:sp>
      <p:sp>
        <p:nvSpPr>
          <p:cNvPr id="24" name="TextBox 58"/>
          <p:cNvSpPr txBox="1"/>
          <p:nvPr/>
        </p:nvSpPr>
        <p:spPr>
          <a:xfrm>
            <a:off x="5407485" y="3739286"/>
            <a:ext cx="2895306" cy="487954"/>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a:t>
            </a:r>
            <a:r>
              <a:rPr lang="zh-CN" altLang="en-US" sz="1100" dirty="0" smtClean="0">
                <a:latin typeface="微软雅黑" pitchFamily="34" charset="-122"/>
                <a:ea typeface="微软雅黑" pitchFamily="34" charset="-122"/>
              </a:rPr>
              <a:t>文字</a:t>
            </a:r>
            <a:endParaRPr lang="zh-CN" altLang="en-US" sz="1100" dirty="0">
              <a:latin typeface="微软雅黑" pitchFamily="34" charset="-122"/>
              <a:ea typeface="微软雅黑" pitchFamily="34" charset="-122"/>
            </a:endParaRPr>
          </a:p>
        </p:txBody>
      </p:sp>
      <p:sp>
        <p:nvSpPr>
          <p:cNvPr id="25" name="TextBox 59"/>
          <p:cNvSpPr txBox="1"/>
          <p:nvPr/>
        </p:nvSpPr>
        <p:spPr>
          <a:xfrm>
            <a:off x="5413087" y="3439202"/>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rPr>
              <a:t>添加标题</a:t>
            </a:r>
            <a:endParaRPr lang="en-US" altLang="zh-CN" sz="1600"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165086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1"/>
                                        </p:tgtEl>
                                        <p:attrNameLst>
                                          <p:attrName>style.visibility</p:attrName>
                                        </p:attrNameLst>
                                      </p:cBhvr>
                                      <p:to>
                                        <p:strVal val="visible"/>
                                      </p:to>
                                    </p:set>
                                    <p:anim calcmode="lin" valueType="num">
                                      <p:cBhvr>
                                        <p:cTn id="35" dur="250" fill="hold"/>
                                        <p:tgtEl>
                                          <p:spTgt spid="21"/>
                                        </p:tgtEl>
                                        <p:attrNameLst>
                                          <p:attrName>ppt_x</p:attrName>
                                        </p:attrNameLst>
                                      </p:cBhvr>
                                      <p:tavLst>
                                        <p:tav tm="0">
                                          <p:val>
                                            <p:strVal val="#ppt_x"/>
                                          </p:val>
                                        </p:tav>
                                        <p:tav tm="100000">
                                          <p:val>
                                            <p:strVal val="#ppt_x"/>
                                          </p:val>
                                        </p:tav>
                                      </p:tavLst>
                                    </p:anim>
                                    <p:anim calcmode="lin" valueType="num">
                                      <p:cBhvr>
                                        <p:cTn id="36" dur="250" fill="hold"/>
                                        <p:tgtEl>
                                          <p:spTgt spid="21"/>
                                        </p:tgtEl>
                                        <p:attrNameLst>
                                          <p:attrName>ppt_y</p:attrName>
                                        </p:attrNameLst>
                                      </p:cBhvr>
                                      <p:tavLst>
                                        <p:tav tm="0">
                                          <p:val>
                                            <p:strVal val="#ppt_y-#ppt_h/2"/>
                                          </p:val>
                                        </p:tav>
                                        <p:tav tm="100000">
                                          <p:val>
                                            <p:strVal val="#ppt_y"/>
                                          </p:val>
                                        </p:tav>
                                      </p:tavLst>
                                    </p:anim>
                                    <p:anim calcmode="lin" valueType="num">
                                      <p:cBhvr>
                                        <p:cTn id="37" dur="250" fill="hold"/>
                                        <p:tgtEl>
                                          <p:spTgt spid="21"/>
                                        </p:tgtEl>
                                        <p:attrNameLst>
                                          <p:attrName>ppt_w</p:attrName>
                                        </p:attrNameLst>
                                      </p:cBhvr>
                                      <p:tavLst>
                                        <p:tav tm="0">
                                          <p:val>
                                            <p:strVal val="#ppt_w"/>
                                          </p:val>
                                        </p:tav>
                                        <p:tav tm="100000">
                                          <p:val>
                                            <p:strVal val="#ppt_w"/>
                                          </p:val>
                                        </p:tav>
                                      </p:tavLst>
                                    </p:anim>
                                    <p:anim calcmode="lin" valueType="num">
                                      <p:cBhvr>
                                        <p:cTn id="38" dur="250" fill="hold"/>
                                        <p:tgtEl>
                                          <p:spTgt spid="21"/>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3"/>
                                        </p:tgtEl>
                                        <p:attrNameLst>
                                          <p:attrName>style.visibility</p:attrName>
                                        </p:attrNameLst>
                                      </p:cBhvr>
                                      <p:to>
                                        <p:strVal val="visible"/>
                                      </p:to>
                                    </p:set>
                                    <p:anim calcmode="lin" valueType="num">
                                      <p:cBhvr>
                                        <p:cTn id="46" dur="250" fill="hold"/>
                                        <p:tgtEl>
                                          <p:spTgt spid="23"/>
                                        </p:tgtEl>
                                        <p:attrNameLst>
                                          <p:attrName>ppt_x</p:attrName>
                                        </p:attrNameLst>
                                      </p:cBhvr>
                                      <p:tavLst>
                                        <p:tav tm="0">
                                          <p:val>
                                            <p:strVal val="#ppt_x"/>
                                          </p:val>
                                        </p:tav>
                                        <p:tav tm="100000">
                                          <p:val>
                                            <p:strVal val="#ppt_x"/>
                                          </p:val>
                                        </p:tav>
                                      </p:tavLst>
                                    </p:anim>
                                    <p:anim calcmode="lin" valueType="num">
                                      <p:cBhvr>
                                        <p:cTn id="47" dur="250" fill="hold"/>
                                        <p:tgtEl>
                                          <p:spTgt spid="23"/>
                                        </p:tgtEl>
                                        <p:attrNameLst>
                                          <p:attrName>ppt_y</p:attrName>
                                        </p:attrNameLst>
                                      </p:cBhvr>
                                      <p:tavLst>
                                        <p:tav tm="0">
                                          <p:val>
                                            <p:strVal val="#ppt_y-#ppt_h/2"/>
                                          </p:val>
                                        </p:tav>
                                        <p:tav tm="100000">
                                          <p:val>
                                            <p:strVal val="#ppt_y"/>
                                          </p:val>
                                        </p:tav>
                                      </p:tavLst>
                                    </p:anim>
                                    <p:anim calcmode="lin" valueType="num">
                                      <p:cBhvr>
                                        <p:cTn id="48" dur="250" fill="hold"/>
                                        <p:tgtEl>
                                          <p:spTgt spid="23"/>
                                        </p:tgtEl>
                                        <p:attrNameLst>
                                          <p:attrName>ppt_w</p:attrName>
                                        </p:attrNameLst>
                                      </p:cBhvr>
                                      <p:tavLst>
                                        <p:tav tm="0">
                                          <p:val>
                                            <p:strVal val="#ppt_w"/>
                                          </p:val>
                                        </p:tav>
                                        <p:tav tm="100000">
                                          <p:val>
                                            <p:strVal val="#ppt_w"/>
                                          </p:val>
                                        </p:tav>
                                      </p:tavLst>
                                    </p:anim>
                                    <p:anim calcmode="lin" valueType="num">
                                      <p:cBhvr>
                                        <p:cTn id="49" dur="250" fill="hold"/>
                                        <p:tgtEl>
                                          <p:spTgt spid="23"/>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5"/>
                                        </p:tgtEl>
                                        <p:attrNameLst>
                                          <p:attrName>style.visibility</p:attrName>
                                        </p:attrNameLst>
                                      </p:cBhvr>
                                      <p:to>
                                        <p:strVal val="visible"/>
                                      </p:to>
                                    </p:set>
                                    <p:anim calcmode="lin" valueType="num">
                                      <p:cBhvr>
                                        <p:cTn id="57" dur="250" fill="hold"/>
                                        <p:tgtEl>
                                          <p:spTgt spid="25"/>
                                        </p:tgtEl>
                                        <p:attrNameLst>
                                          <p:attrName>ppt_x</p:attrName>
                                        </p:attrNameLst>
                                      </p:cBhvr>
                                      <p:tavLst>
                                        <p:tav tm="0">
                                          <p:val>
                                            <p:strVal val="#ppt_x"/>
                                          </p:val>
                                        </p:tav>
                                        <p:tav tm="100000">
                                          <p:val>
                                            <p:strVal val="#ppt_x"/>
                                          </p:val>
                                        </p:tav>
                                      </p:tavLst>
                                    </p:anim>
                                    <p:anim calcmode="lin" valueType="num">
                                      <p:cBhvr>
                                        <p:cTn id="58" dur="250" fill="hold"/>
                                        <p:tgtEl>
                                          <p:spTgt spid="25"/>
                                        </p:tgtEl>
                                        <p:attrNameLst>
                                          <p:attrName>ppt_y</p:attrName>
                                        </p:attrNameLst>
                                      </p:cBhvr>
                                      <p:tavLst>
                                        <p:tav tm="0">
                                          <p:val>
                                            <p:strVal val="#ppt_y-#ppt_h/2"/>
                                          </p:val>
                                        </p:tav>
                                        <p:tav tm="100000">
                                          <p:val>
                                            <p:strVal val="#ppt_y"/>
                                          </p:val>
                                        </p:tav>
                                      </p:tavLst>
                                    </p:anim>
                                    <p:anim calcmode="lin" valueType="num">
                                      <p:cBhvr>
                                        <p:cTn id="59" dur="250" fill="hold"/>
                                        <p:tgtEl>
                                          <p:spTgt spid="25"/>
                                        </p:tgtEl>
                                        <p:attrNameLst>
                                          <p:attrName>ppt_w</p:attrName>
                                        </p:attrNameLst>
                                      </p:cBhvr>
                                      <p:tavLst>
                                        <p:tav tm="0">
                                          <p:val>
                                            <p:strVal val="#ppt_w"/>
                                          </p:val>
                                        </p:tav>
                                        <p:tav tm="100000">
                                          <p:val>
                                            <p:strVal val="#ppt_w"/>
                                          </p:val>
                                        </p:tav>
                                      </p:tavLst>
                                    </p:anim>
                                    <p:anim calcmode="lin" valueType="num">
                                      <p:cBhvr>
                                        <p:cTn id="60" dur="250" fill="hold"/>
                                        <p:tgtEl>
                                          <p:spTgt spid="25"/>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2" grpId="0" animBg="1"/>
      <p:bldP spid="16" grpId="0" animBg="1"/>
      <p:bldP spid="20" grpId="0"/>
      <p:bldP spid="21" grpId="0"/>
      <p:bldP spid="22" grpId="0"/>
      <p:bldP spid="23" grpId="0"/>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2" descr="D:\desktop\55efd10f5a0d5副本.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90" y="0"/>
            <a:ext cx="914519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360data\重要数据\桌面\未标题2243-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7827" y="457461"/>
            <a:ext cx="7728347" cy="39504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desktop\灯笼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16029" y="-608121"/>
            <a:ext cx="1999748" cy="2279712"/>
          </a:xfrm>
          <a:prstGeom prst="rect">
            <a:avLst/>
          </a:prstGeom>
          <a:noFill/>
          <a:effectLst>
            <a:outerShdw blurRad="939800" algn="tl" rotWithShape="0">
              <a:srgbClr val="FF0000">
                <a:alpha val="80000"/>
              </a:srgbClr>
            </a:outerShdw>
          </a:effectLst>
          <a:extLst>
            <a:ext uri="{909E8E84-426E-40DD-AFC4-6F175D3DCCD1}">
              <a14:hiddenFill xmlns:a14="http://schemas.microsoft.com/office/drawing/2010/main">
                <a:solidFill>
                  <a:srgbClr val="FFFFFF"/>
                </a:solidFill>
              </a14:hiddenFill>
            </a:ext>
          </a:extLst>
        </p:spPr>
      </p:pic>
      <p:pic>
        <p:nvPicPr>
          <p:cNvPr id="6" name="Picture 2" descr="D:\desktop\灯笼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10546" y="-608121"/>
            <a:ext cx="1999748" cy="2279712"/>
          </a:xfrm>
          <a:prstGeom prst="rect">
            <a:avLst/>
          </a:prstGeom>
          <a:noFill/>
          <a:effectLst>
            <a:outerShdw blurRad="939800" algn="tl" rotWithShape="0">
              <a:srgbClr val="FF0000">
                <a:alpha val="80000"/>
              </a:srgbClr>
            </a:outerShdw>
          </a:effectLst>
          <a:extLst>
            <a:ext uri="{909E8E84-426E-40DD-AFC4-6F175D3DCCD1}">
              <a14:hiddenFill xmlns:a14="http://schemas.microsoft.com/office/drawing/2010/main">
                <a:solidFill>
                  <a:srgbClr val="FFFFFF"/>
                </a:solidFill>
              </a14:hiddenFill>
            </a:ext>
          </a:extLst>
        </p:spPr>
      </p:pic>
      <p:sp>
        <p:nvSpPr>
          <p:cNvPr id="7" name="文本框 13"/>
          <p:cNvSpPr txBox="1"/>
          <p:nvPr/>
        </p:nvSpPr>
        <p:spPr>
          <a:xfrm>
            <a:off x="3253371" y="1375562"/>
            <a:ext cx="2637260" cy="600164"/>
          </a:xfrm>
          <a:prstGeom prst="rect">
            <a:avLst/>
          </a:prstGeom>
          <a:noFill/>
        </p:spPr>
        <p:txBody>
          <a:bodyPr wrap="none" rtlCol="0">
            <a:spAutoFit/>
            <a:scene3d>
              <a:camera prst="orthographicFront"/>
              <a:lightRig rig="flat" dir="t"/>
            </a:scene3d>
            <a:sp3d extrusionH="38100">
              <a:extrusionClr>
                <a:srgbClr val="FBD04E"/>
              </a:extrusionClr>
            </a:sp3d>
          </a:bodyPr>
          <a:lstStyle>
            <a:defPPr>
              <a:defRPr lang="zh-CN"/>
            </a:defPPr>
            <a:lvl1pPr algn="ctr">
              <a:defRPr sz="8800" b="0">
                <a:gradFill flip="none" rotWithShape="1">
                  <a:gsLst>
                    <a:gs pos="0">
                      <a:srgbClr val="FFEE89"/>
                    </a:gs>
                    <a:gs pos="51000">
                      <a:srgbClr val="FFA401">
                        <a:lumMod val="100000"/>
                      </a:srgbClr>
                    </a:gs>
                    <a:gs pos="78000">
                      <a:srgbClr val="FFD56D">
                        <a:lumMod val="71000"/>
                        <a:lumOff val="29000"/>
                      </a:srgbClr>
                    </a:gs>
                    <a:gs pos="28000">
                      <a:srgbClr val="FCDD6C">
                        <a:lumMod val="100000"/>
                      </a:srgbClr>
                    </a:gs>
                    <a:gs pos="100000">
                      <a:srgbClr val="FFDE8B"/>
                    </a:gs>
                  </a:gsLst>
                  <a:lin ang="2700000" scaled="1"/>
                  <a:tileRect/>
                </a:gradFill>
                <a:effectLst>
                  <a:outerShdw blurRad="292100" algn="tl" rotWithShape="0">
                    <a:srgbClr val="FFA401">
                      <a:alpha val="35000"/>
                    </a:srgbClr>
                  </a:outerShdw>
                </a:effectLst>
                <a:latin typeface="汉仪菱心体简" pitchFamily="49" charset="-122"/>
                <a:ea typeface="汉仪菱心体简" pitchFamily="49" charset="-122"/>
              </a:defRPr>
            </a:lvl1pPr>
          </a:lstStyle>
          <a:p>
            <a:r>
              <a:rPr lang="zh-CN" altLang="en-US" sz="3300" b="1" dirty="0">
                <a:solidFill>
                  <a:srgbClr val="C00000"/>
                </a:solidFill>
                <a:effectLst/>
                <a:latin typeface="微软雅黑" pitchFamily="34" charset="-122"/>
                <a:ea typeface="微软雅黑" pitchFamily="34" charset="-122"/>
              </a:rPr>
              <a:t>新◇年◇寄◇语</a:t>
            </a:r>
            <a:endParaRPr lang="en-US" altLang="zh-CN" sz="3300" b="1" dirty="0">
              <a:solidFill>
                <a:srgbClr val="C00000"/>
              </a:solidFill>
              <a:effectLst/>
              <a:latin typeface="微软雅黑" pitchFamily="34" charset="-122"/>
              <a:ea typeface="微软雅黑" pitchFamily="34" charset="-122"/>
            </a:endParaRPr>
          </a:p>
        </p:txBody>
      </p:sp>
      <p:sp>
        <p:nvSpPr>
          <p:cNvPr id="8" name="TextBox 111"/>
          <p:cNvSpPr txBox="1"/>
          <p:nvPr/>
        </p:nvSpPr>
        <p:spPr>
          <a:xfrm>
            <a:off x="1763688" y="2023635"/>
            <a:ext cx="5886654" cy="793872"/>
          </a:xfrm>
          <a:prstGeom prst="rect">
            <a:avLst/>
          </a:prstGeom>
          <a:noFill/>
        </p:spPr>
        <p:txBody>
          <a:bodyPr wrap="square" rtlCol="0">
            <a:spAutoFit/>
          </a:bodyPr>
          <a:lstStyle/>
          <a:p>
            <a:pPr>
              <a:lnSpc>
                <a:spcPct val="150000"/>
              </a:lnSpc>
            </a:pPr>
            <a:r>
              <a:rPr lang="zh-CN" altLang="en-US" sz="1013" b="1" dirty="0">
                <a:solidFill>
                  <a:srgbClr val="C00000"/>
                </a:solidFill>
                <a:latin typeface="微软雅黑" pitchFamily="34" charset="-122"/>
                <a:ea typeface="微软雅黑" pitchFamily="34" charset="-122"/>
              </a:rPr>
              <a:t>       新年伊始万象更新，新年的曙光已经扑面而来！无论明天路上多少荆棘坎坷，让我们伴随悠扬的新年钟声，携起手来少一些埋怨多一些行动，坚定信心振奋精神扎实苦干，发挥我们所有的智慧和能量，奉献我们所有的激情和才华，再谱公司和个人发展的崭新篇章！</a:t>
            </a:r>
          </a:p>
        </p:txBody>
      </p:sp>
      <p:sp>
        <p:nvSpPr>
          <p:cNvPr id="9" name="椭圆 8"/>
          <p:cNvSpPr/>
          <p:nvPr/>
        </p:nvSpPr>
        <p:spPr>
          <a:xfrm rot="2270211">
            <a:off x="4296682" y="-491162"/>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0" name="椭圆 9"/>
          <p:cNvSpPr/>
          <p:nvPr/>
        </p:nvSpPr>
        <p:spPr>
          <a:xfrm rot="4680544">
            <a:off x="4621883" y="-959747"/>
            <a:ext cx="140494" cy="14287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1" name="椭圆 10"/>
          <p:cNvSpPr/>
          <p:nvPr/>
        </p:nvSpPr>
        <p:spPr>
          <a:xfrm rot="2084213" flipH="1">
            <a:off x="4116025" y="-852317"/>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2" name="椭圆 11"/>
          <p:cNvSpPr/>
          <p:nvPr/>
        </p:nvSpPr>
        <p:spPr>
          <a:xfrm rot="3120000">
            <a:off x="4668318" y="-863306"/>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3" name="椭圆 12"/>
          <p:cNvSpPr/>
          <p:nvPr/>
        </p:nvSpPr>
        <p:spPr>
          <a:xfrm rot="3006897">
            <a:off x="4997391" y="-372270"/>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4" name="椭圆 13"/>
          <p:cNvSpPr/>
          <p:nvPr/>
        </p:nvSpPr>
        <p:spPr>
          <a:xfrm rot="2270211">
            <a:off x="4278822" y="-491162"/>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5" name="椭圆 14"/>
          <p:cNvSpPr/>
          <p:nvPr/>
        </p:nvSpPr>
        <p:spPr>
          <a:xfrm rot="4680544">
            <a:off x="4604024" y="-959747"/>
            <a:ext cx="140494" cy="14287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6" name="椭圆 15"/>
          <p:cNvSpPr/>
          <p:nvPr/>
        </p:nvSpPr>
        <p:spPr>
          <a:xfrm rot="2084213" flipH="1">
            <a:off x="4098165" y="-852317"/>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7" name="椭圆 16"/>
          <p:cNvSpPr/>
          <p:nvPr/>
        </p:nvSpPr>
        <p:spPr>
          <a:xfrm rot="3120000">
            <a:off x="4649268" y="-863306"/>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8" name="椭圆 17"/>
          <p:cNvSpPr/>
          <p:nvPr/>
        </p:nvSpPr>
        <p:spPr>
          <a:xfrm rot="2270211">
            <a:off x="3043354" y="-497204"/>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9" name="椭圆 18"/>
          <p:cNvSpPr/>
          <p:nvPr/>
        </p:nvSpPr>
        <p:spPr>
          <a:xfrm rot="3120000">
            <a:off x="3372174" y="-1209180"/>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0" name="椭圆 19"/>
          <p:cNvSpPr/>
          <p:nvPr/>
        </p:nvSpPr>
        <p:spPr>
          <a:xfrm rot="3006897">
            <a:off x="3647241" y="-750312"/>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1" name="椭圆 20"/>
          <p:cNvSpPr/>
          <p:nvPr/>
        </p:nvSpPr>
        <p:spPr>
          <a:xfrm rot="1199333">
            <a:off x="2593129" y="-844402"/>
            <a:ext cx="134541"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2" name="椭圆 21"/>
          <p:cNvSpPr/>
          <p:nvPr/>
        </p:nvSpPr>
        <p:spPr>
          <a:xfrm rot="2270211">
            <a:off x="3025495" y="-497204"/>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3" name="椭圆 22"/>
          <p:cNvSpPr/>
          <p:nvPr/>
        </p:nvSpPr>
        <p:spPr>
          <a:xfrm rot="3120000">
            <a:off x="3353124" y="-1209180"/>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4" name="椭圆 23"/>
          <p:cNvSpPr/>
          <p:nvPr/>
        </p:nvSpPr>
        <p:spPr>
          <a:xfrm rot="3006897">
            <a:off x="3629382" y="-750313"/>
            <a:ext cx="139303" cy="14168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5" name="椭圆 24"/>
          <p:cNvSpPr/>
          <p:nvPr/>
        </p:nvSpPr>
        <p:spPr>
          <a:xfrm rot="2270211">
            <a:off x="1585192" y="-417556"/>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6" name="椭圆 25"/>
          <p:cNvSpPr/>
          <p:nvPr/>
        </p:nvSpPr>
        <p:spPr>
          <a:xfrm rot="4680544">
            <a:off x="1722453" y="-743723"/>
            <a:ext cx="140494" cy="142875"/>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7" name="椭圆 26"/>
          <p:cNvSpPr/>
          <p:nvPr/>
        </p:nvSpPr>
        <p:spPr>
          <a:xfrm rot="2084213" flipH="1">
            <a:off x="1187863" y="-893806"/>
            <a:ext cx="79772" cy="8096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8" name="椭圆 27"/>
          <p:cNvSpPr/>
          <p:nvPr/>
        </p:nvSpPr>
        <p:spPr>
          <a:xfrm rot="3120000">
            <a:off x="1768888" y="-647282"/>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9" name="椭圆 28"/>
          <p:cNvSpPr/>
          <p:nvPr/>
        </p:nvSpPr>
        <p:spPr>
          <a:xfrm rot="3006897">
            <a:off x="2135073" y="-210252"/>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0" name="椭圆 29"/>
          <p:cNvSpPr/>
          <p:nvPr/>
        </p:nvSpPr>
        <p:spPr>
          <a:xfrm rot="1199333">
            <a:off x="1285494" y="-623534"/>
            <a:ext cx="134541"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1" name="椭圆 30"/>
          <p:cNvSpPr/>
          <p:nvPr/>
        </p:nvSpPr>
        <p:spPr>
          <a:xfrm rot="4680544">
            <a:off x="1704594" y="-743723"/>
            <a:ext cx="140494" cy="14287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2" name="椭圆 31"/>
          <p:cNvSpPr/>
          <p:nvPr/>
        </p:nvSpPr>
        <p:spPr>
          <a:xfrm rot="2084213" flipH="1">
            <a:off x="1170004" y="-893806"/>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3" name="椭圆 32"/>
          <p:cNvSpPr/>
          <p:nvPr/>
        </p:nvSpPr>
        <p:spPr>
          <a:xfrm rot="3120000">
            <a:off x="1749838" y="-647282"/>
            <a:ext cx="98822" cy="10120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4" name="椭圆 33"/>
          <p:cNvSpPr/>
          <p:nvPr/>
        </p:nvSpPr>
        <p:spPr>
          <a:xfrm rot="2270211">
            <a:off x="5743654" y="-551210"/>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5" name="椭圆 34"/>
          <p:cNvSpPr/>
          <p:nvPr/>
        </p:nvSpPr>
        <p:spPr>
          <a:xfrm rot="2084213" flipH="1">
            <a:off x="5394372" y="-997132"/>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6" name="椭圆 35"/>
          <p:cNvSpPr/>
          <p:nvPr/>
        </p:nvSpPr>
        <p:spPr>
          <a:xfrm rot="3006897">
            <a:off x="6232961" y="-552565"/>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7" name="椭圆 36"/>
          <p:cNvSpPr/>
          <p:nvPr/>
        </p:nvSpPr>
        <p:spPr>
          <a:xfrm rot="1199333">
            <a:off x="5473342" y="-623533"/>
            <a:ext cx="134541"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8" name="椭圆 37"/>
          <p:cNvSpPr/>
          <p:nvPr/>
        </p:nvSpPr>
        <p:spPr>
          <a:xfrm rot="2270211">
            <a:off x="5725795" y="-551210"/>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9" name="椭圆 38"/>
          <p:cNvSpPr/>
          <p:nvPr/>
        </p:nvSpPr>
        <p:spPr>
          <a:xfrm rot="2084213" flipH="1">
            <a:off x="5376512" y="-997132"/>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0" name="椭圆 39"/>
          <p:cNvSpPr/>
          <p:nvPr/>
        </p:nvSpPr>
        <p:spPr>
          <a:xfrm rot="3006897">
            <a:off x="6215102" y="-552566"/>
            <a:ext cx="139303" cy="14168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1" name="椭圆 40"/>
          <p:cNvSpPr/>
          <p:nvPr/>
        </p:nvSpPr>
        <p:spPr>
          <a:xfrm rot="1199333">
            <a:off x="5455483" y="-623533"/>
            <a:ext cx="133350"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2" name="椭圆 41"/>
          <p:cNvSpPr/>
          <p:nvPr/>
        </p:nvSpPr>
        <p:spPr>
          <a:xfrm rot="2270211">
            <a:off x="7007582" y="-674432"/>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3" name="椭圆 42"/>
          <p:cNvSpPr/>
          <p:nvPr/>
        </p:nvSpPr>
        <p:spPr>
          <a:xfrm rot="2084213" flipH="1">
            <a:off x="6442022" y="-947103"/>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4" name="椭圆 43"/>
          <p:cNvSpPr/>
          <p:nvPr/>
        </p:nvSpPr>
        <p:spPr>
          <a:xfrm rot="3006897">
            <a:off x="7373538" y="-696306"/>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5" name="椭圆 44"/>
          <p:cNvSpPr/>
          <p:nvPr/>
        </p:nvSpPr>
        <p:spPr>
          <a:xfrm rot="1199333">
            <a:off x="6769486" y="-790396"/>
            <a:ext cx="134541"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6" name="椭圆 45"/>
          <p:cNvSpPr/>
          <p:nvPr/>
        </p:nvSpPr>
        <p:spPr>
          <a:xfrm rot="2270211">
            <a:off x="6989722" y="-674432"/>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7" name="椭圆 46"/>
          <p:cNvSpPr/>
          <p:nvPr/>
        </p:nvSpPr>
        <p:spPr>
          <a:xfrm rot="2084213" flipH="1">
            <a:off x="6424162" y="-947103"/>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8" name="椭圆 47"/>
          <p:cNvSpPr/>
          <p:nvPr/>
        </p:nvSpPr>
        <p:spPr>
          <a:xfrm rot="3006897">
            <a:off x="7355679" y="-696307"/>
            <a:ext cx="139303" cy="14168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9" name="椭圆 48"/>
          <p:cNvSpPr/>
          <p:nvPr/>
        </p:nvSpPr>
        <p:spPr>
          <a:xfrm rot="1199333">
            <a:off x="6751627" y="-790396"/>
            <a:ext cx="133350"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pic>
        <p:nvPicPr>
          <p:cNvPr id="50" name="Picture 4"/>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7799723" y="-38523"/>
            <a:ext cx="1032108" cy="2564789"/>
          </a:xfrm>
          <a:prstGeom prst="rect">
            <a:avLst/>
          </a:prstGeom>
          <a:noFill/>
          <a:effectLst>
            <a:outerShdw blurRad="571500" algn="tl" rotWithShape="0">
              <a:srgbClr val="FF0000">
                <a:alpha val="80000"/>
              </a:srgbClr>
            </a:outerShdw>
          </a:effectLst>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flipH="1">
            <a:off x="290240" y="-38523"/>
            <a:ext cx="1032108" cy="2564789"/>
          </a:xfrm>
          <a:prstGeom prst="rect">
            <a:avLst/>
          </a:prstGeom>
          <a:noFill/>
          <a:effectLst>
            <a:outerShdw blurRad="571500" algn="tl" rotWithShape="0">
              <a:srgbClr val="FF0000">
                <a:alpha val="80000"/>
              </a:srgbClr>
            </a:outerShdw>
          </a:effectLst>
          <a:extLst>
            <a:ext uri="{909E8E84-426E-40DD-AFC4-6F175D3DCCD1}">
              <a14:hiddenFill xmlns:a14="http://schemas.microsoft.com/office/drawing/2010/main">
                <a:solidFill>
                  <a:srgbClr val="FFFFFF"/>
                </a:solidFill>
              </a14:hiddenFill>
            </a:ext>
          </a:extLst>
        </p:spPr>
      </p:pic>
      <p:pic>
        <p:nvPicPr>
          <p:cNvPr id="52" name="Picture 13" descr="D:\desktop\1234.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595" y="4407954"/>
            <a:ext cx="9144000" cy="735546"/>
          </a:xfrm>
          <a:prstGeom prst="rect">
            <a:avLst/>
          </a:prstGeom>
          <a:noFill/>
          <a:effectLst>
            <a:outerShdw blurRad="495300" dist="508000" algn="ctr" rotWithShape="0">
              <a:srgbClr val="320000">
                <a:alpha val="51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04607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fill="hold" grpId="0" nodeType="withEffect">
                                  <p:stCondLst>
                                    <p:cond delay="0"/>
                                  </p:stCondLst>
                                  <p:childTnLst>
                                    <p:animMotion origin="layout" path="M 9.40349E-7 2.30342E-6 L 0.03386 1.11517 " pathEditMode="relative" rAng="0" ptsTypes="AA">
                                      <p:cBhvr>
                                        <p:cTn id="6" dur="5000" fill="hold"/>
                                        <p:tgtEl>
                                          <p:spTgt spid="9"/>
                                        </p:tgtEl>
                                        <p:attrNameLst>
                                          <p:attrName>ppt_x</p:attrName>
                                          <p:attrName>ppt_y</p:attrName>
                                        </p:attrNameLst>
                                      </p:cBhvr>
                                      <p:rCtr x="1693" y="55759"/>
                                    </p:animMotion>
                                  </p:childTnLst>
                                </p:cTn>
                              </p:par>
                              <p:par>
                                <p:cTn id="7" presetID="42" presetClass="path" presetSubtype="0" repeatCount="indefinite" fill="hold" grpId="0" nodeType="withEffect">
                                  <p:stCondLst>
                                    <p:cond delay="1100"/>
                                  </p:stCondLst>
                                  <p:childTnLst>
                                    <p:animMotion origin="layout" path="M -4.46731E-6 -4.56059E-6 L 0.04012 1.24908 " pathEditMode="relative" rAng="0" ptsTypes="AA">
                                      <p:cBhvr>
                                        <p:cTn id="8" dur="6000" fill="hold"/>
                                        <p:tgtEl>
                                          <p:spTgt spid="10"/>
                                        </p:tgtEl>
                                        <p:attrNameLst>
                                          <p:attrName>ppt_x</p:attrName>
                                          <p:attrName>ppt_y</p:attrName>
                                        </p:attrNameLst>
                                      </p:cBhvr>
                                      <p:rCtr x="2006" y="62442"/>
                                    </p:animMotion>
                                  </p:childTnLst>
                                </p:cTn>
                              </p:par>
                              <p:par>
                                <p:cTn id="9" presetID="42" presetClass="path" presetSubtype="0" repeatCount="indefinite" fill="hold" grpId="0" nodeType="withEffect">
                                  <p:stCondLst>
                                    <p:cond delay="900"/>
                                  </p:stCondLst>
                                  <p:childTnLst>
                                    <p:animMotion origin="layout" path="M -0.08159 -0.17445 L -0.02482 1.21944 " pathEditMode="relative" rAng="0" ptsTypes="AA">
                                      <p:cBhvr>
                                        <p:cTn id="10" dur="4500" fill="hold"/>
                                        <p:tgtEl>
                                          <p:spTgt spid="11"/>
                                        </p:tgtEl>
                                        <p:attrNameLst>
                                          <p:attrName>ppt_x</p:attrName>
                                          <p:attrName>ppt_y</p:attrName>
                                        </p:attrNameLst>
                                      </p:cBhvr>
                                      <p:rCtr x="2830" y="69694"/>
                                    </p:animMotion>
                                  </p:childTnLst>
                                </p:cTn>
                              </p:par>
                              <p:par>
                                <p:cTn id="11" presetID="42" presetClass="path" presetSubtype="0" repeatCount="indefinite" fill="hold" grpId="0" nodeType="withEffect">
                                  <p:stCondLst>
                                    <p:cond delay="1200"/>
                                  </p:stCondLst>
                                  <p:childTnLst>
                                    <p:animMotion origin="layout" path="M 0.06864 -0.49145 L 0.16137 1.22363 " pathEditMode="relative" rAng="0" ptsTypes="AA">
                                      <p:cBhvr>
                                        <p:cTn id="12" dur="6500" fill="hold"/>
                                        <p:tgtEl>
                                          <p:spTgt spid="12"/>
                                        </p:tgtEl>
                                        <p:attrNameLst>
                                          <p:attrName>ppt_x</p:attrName>
                                          <p:attrName>ppt_y</p:attrName>
                                        </p:attrNameLst>
                                      </p:cBhvr>
                                      <p:rCtr x="4637" y="85754"/>
                                    </p:animMotion>
                                  </p:childTnLst>
                                </p:cTn>
                              </p:par>
                              <p:par>
                                <p:cTn id="13" presetID="42" presetClass="path" presetSubtype="0" repeatCount="indefinite" fill="hold" grpId="0" nodeType="withEffect">
                                  <p:stCondLst>
                                    <p:cond delay="500"/>
                                  </p:stCondLst>
                                  <p:childTnLst>
                                    <p:animMotion origin="layout" path="M 0.096 -0.26333 L 0.15104 1.11 " pathEditMode="relative" rAng="0" ptsTypes="AA">
                                      <p:cBhvr>
                                        <p:cTn id="14" dur="5000" fill="hold"/>
                                        <p:tgtEl>
                                          <p:spTgt spid="13"/>
                                        </p:tgtEl>
                                        <p:attrNameLst>
                                          <p:attrName>ppt_x</p:attrName>
                                          <p:attrName>ppt_y</p:attrName>
                                        </p:attrNameLst>
                                      </p:cBhvr>
                                      <p:rCtr x="2743" y="68667"/>
                                    </p:animMotion>
                                  </p:childTnLst>
                                </p:cTn>
                              </p:par>
                              <p:par>
                                <p:cTn id="15" presetID="8" presetClass="emph" presetSubtype="0" repeatCount="indefinite" fill="hold" grpId="1" nodeType="withEffect">
                                  <p:stCondLst>
                                    <p:cond delay="0"/>
                                  </p:stCondLst>
                                  <p:childTnLst>
                                    <p:animRot by="21600000">
                                      <p:cBhvr>
                                        <p:cTn id="16" dur="5000" fill="hold"/>
                                        <p:tgtEl>
                                          <p:spTgt spid="9"/>
                                        </p:tgtEl>
                                        <p:attrNameLst>
                                          <p:attrName>r</p:attrName>
                                        </p:attrNameLst>
                                      </p:cBhvr>
                                    </p:animRot>
                                  </p:childTnLst>
                                </p:cTn>
                              </p:par>
                              <p:par>
                                <p:cTn id="17" presetID="8" presetClass="emph" presetSubtype="0" repeatCount="indefinite" fill="hold" grpId="1" nodeType="withEffect">
                                  <p:stCondLst>
                                    <p:cond delay="0"/>
                                  </p:stCondLst>
                                  <p:childTnLst>
                                    <p:animRot by="21600000">
                                      <p:cBhvr>
                                        <p:cTn id="18" dur="4000" fill="hold"/>
                                        <p:tgtEl>
                                          <p:spTgt spid="10"/>
                                        </p:tgtEl>
                                        <p:attrNameLst>
                                          <p:attrName>r</p:attrName>
                                        </p:attrNameLst>
                                      </p:cBhvr>
                                    </p:animRot>
                                  </p:childTnLst>
                                </p:cTn>
                              </p:par>
                              <p:par>
                                <p:cTn id="19" presetID="8" presetClass="emph" presetSubtype="0" repeatCount="indefinite" fill="hold" grpId="1" nodeType="withEffect">
                                  <p:stCondLst>
                                    <p:cond delay="0"/>
                                  </p:stCondLst>
                                  <p:childTnLst>
                                    <p:animRot by="21600000">
                                      <p:cBhvr>
                                        <p:cTn id="20" dur="3000" fill="hold"/>
                                        <p:tgtEl>
                                          <p:spTgt spid="11"/>
                                        </p:tgtEl>
                                        <p:attrNameLst>
                                          <p:attrName>r</p:attrName>
                                        </p:attrNameLst>
                                      </p:cBhvr>
                                    </p:animRot>
                                  </p:childTnLst>
                                </p:cTn>
                              </p:par>
                              <p:par>
                                <p:cTn id="21" presetID="8" presetClass="emph" presetSubtype="0" repeatCount="indefinite" fill="hold" grpId="1" nodeType="withEffect">
                                  <p:stCondLst>
                                    <p:cond delay="0"/>
                                  </p:stCondLst>
                                  <p:childTnLst>
                                    <p:animRot by="21600000">
                                      <p:cBhvr>
                                        <p:cTn id="22" dur="2000" fill="hold"/>
                                        <p:tgtEl>
                                          <p:spTgt spid="12"/>
                                        </p:tgtEl>
                                        <p:attrNameLst>
                                          <p:attrName>r</p:attrName>
                                        </p:attrNameLst>
                                      </p:cBhvr>
                                    </p:animRot>
                                  </p:childTnLst>
                                </p:cTn>
                              </p:par>
                              <p:par>
                                <p:cTn id="23" presetID="8" presetClass="emph" presetSubtype="0" repeatCount="indefinite" fill="hold" grpId="1" nodeType="withEffect">
                                  <p:stCondLst>
                                    <p:cond delay="0"/>
                                  </p:stCondLst>
                                  <p:childTnLst>
                                    <p:animRot by="21600000">
                                      <p:cBhvr>
                                        <p:cTn id="24" dur="2500" fill="hold"/>
                                        <p:tgtEl>
                                          <p:spTgt spid="13"/>
                                        </p:tgtEl>
                                        <p:attrNameLst>
                                          <p:attrName>r</p:attrName>
                                        </p:attrNameLst>
                                      </p:cBhvr>
                                    </p:animRot>
                                  </p:childTnLst>
                                </p:cTn>
                              </p:par>
                              <p:par>
                                <p:cTn id="25" presetID="10" presetClass="entr" presetSubtype="0" repeatCount="indefinite" fill="hold" grpId="2"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
                                        <p:tgtEl>
                                          <p:spTgt spid="9"/>
                                        </p:tgtEl>
                                      </p:cBhvr>
                                    </p:animEffect>
                                  </p:childTnLst>
                                </p:cTn>
                              </p:par>
                              <p:par>
                                <p:cTn id="28" presetID="10" presetClass="entr" presetSubtype="0" repeatCount="indefinite" fill="hold" grpId="2"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
                                        <p:tgtEl>
                                          <p:spTgt spid="10"/>
                                        </p:tgtEl>
                                      </p:cBhvr>
                                    </p:animEffect>
                                  </p:childTnLst>
                                </p:cTn>
                              </p:par>
                              <p:par>
                                <p:cTn id="31" presetID="10" presetClass="entr" presetSubtype="0" repeatCount="indefinite" fill="hold" grpId="2"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
                                        <p:tgtEl>
                                          <p:spTgt spid="11"/>
                                        </p:tgtEl>
                                      </p:cBhvr>
                                    </p:animEffect>
                                  </p:childTnLst>
                                </p:cTn>
                              </p:par>
                              <p:par>
                                <p:cTn id="34" presetID="10" presetClass="entr" presetSubtype="0" repeatCount="indefinite" fill="hold" grpId="2"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
                                        <p:tgtEl>
                                          <p:spTgt spid="12"/>
                                        </p:tgtEl>
                                      </p:cBhvr>
                                    </p:animEffect>
                                  </p:childTnLst>
                                </p:cTn>
                              </p:par>
                              <p:par>
                                <p:cTn id="37" presetID="10" presetClass="entr" presetSubtype="0" repeatCount="indefinite" fill="hold" grpId="2"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
                                        <p:tgtEl>
                                          <p:spTgt spid="13"/>
                                        </p:tgtEl>
                                      </p:cBhvr>
                                    </p:animEffect>
                                  </p:childTnLst>
                                </p:cTn>
                              </p:par>
                              <p:par>
                                <p:cTn id="40" presetID="42" presetClass="path" presetSubtype="0" repeatCount="indefinite" fill="hold" grpId="0" nodeType="withEffect">
                                  <p:stCondLst>
                                    <p:cond delay="2700"/>
                                  </p:stCondLst>
                                  <p:childTnLst>
                                    <p:animMotion origin="layout" path="M 4.57411E-6 2.30342E-6 L 0.06538 1.17807 " pathEditMode="relative" rAng="0" ptsTypes="AA">
                                      <p:cBhvr>
                                        <p:cTn id="41" dur="6000" fill="hold"/>
                                        <p:tgtEl>
                                          <p:spTgt spid="14"/>
                                        </p:tgtEl>
                                        <p:attrNameLst>
                                          <p:attrName>ppt_x</p:attrName>
                                          <p:attrName>ppt_y</p:attrName>
                                        </p:attrNameLst>
                                      </p:cBhvr>
                                      <p:rCtr x="3269" y="58904"/>
                                    </p:animMotion>
                                  </p:childTnLst>
                                </p:cTn>
                              </p:par>
                              <p:par>
                                <p:cTn id="42" presetID="42" presetClass="path" presetSubtype="0" repeatCount="indefinite" fill="hold" grpId="0" nodeType="withEffect">
                                  <p:stCondLst>
                                    <p:cond delay="0"/>
                                  </p:stCondLst>
                                  <p:childTnLst>
                                    <p:animMotion origin="layout" path="M 0.07435 0.0044 L 0.04791 1.20811 " pathEditMode="relative" rAng="0" ptsTypes="AA">
                                      <p:cBhvr>
                                        <p:cTn id="43" dur="6750" fill="hold"/>
                                        <p:tgtEl>
                                          <p:spTgt spid="15"/>
                                        </p:tgtEl>
                                        <p:attrNameLst>
                                          <p:attrName>ppt_x</p:attrName>
                                          <p:attrName>ppt_y</p:attrName>
                                        </p:attrNameLst>
                                      </p:cBhvr>
                                      <p:rCtr x="-1328" y="60185"/>
                                    </p:animMotion>
                                  </p:childTnLst>
                                </p:cTn>
                              </p:par>
                              <p:par>
                                <p:cTn id="44" presetID="42" presetClass="path" presetSubtype="0" repeatCount="indefinite" fill="hold" grpId="0" nodeType="withEffect">
                                  <p:stCondLst>
                                    <p:cond delay="1800"/>
                                  </p:stCondLst>
                                  <p:childTnLst>
                                    <p:animMotion origin="layout" path="M -0.14983 -0.17445 L -0.1283 1.21944 " pathEditMode="relative" rAng="0" ptsTypes="AA">
                                      <p:cBhvr>
                                        <p:cTn id="45" dur="6000" fill="hold"/>
                                        <p:tgtEl>
                                          <p:spTgt spid="16"/>
                                        </p:tgtEl>
                                        <p:attrNameLst>
                                          <p:attrName>ppt_x</p:attrName>
                                          <p:attrName>ppt_y</p:attrName>
                                        </p:attrNameLst>
                                      </p:cBhvr>
                                      <p:rCtr x="1076" y="69694"/>
                                    </p:animMotion>
                                  </p:childTnLst>
                                </p:cTn>
                              </p:par>
                              <p:par>
                                <p:cTn id="46" presetID="42" presetClass="path" presetSubtype="0" repeatCount="indefinite" fill="hold" grpId="0" nodeType="withEffect">
                                  <p:stCondLst>
                                    <p:cond delay="2800"/>
                                  </p:stCondLst>
                                  <p:childTnLst>
                                    <p:animMotion origin="layout" path="M 0.06759 -0.49145 L 0.05118 1.21322 " pathEditMode="relative" rAng="0" ptsTypes="AA">
                                      <p:cBhvr>
                                        <p:cTn id="47" dur="4750" fill="hold"/>
                                        <p:tgtEl>
                                          <p:spTgt spid="17"/>
                                        </p:tgtEl>
                                        <p:attrNameLst>
                                          <p:attrName>ppt_x</p:attrName>
                                          <p:attrName>ppt_y</p:attrName>
                                        </p:attrNameLst>
                                      </p:cBhvr>
                                      <p:rCtr x="-821" y="85222"/>
                                    </p:animMotion>
                                  </p:childTnLst>
                                </p:cTn>
                              </p:par>
                              <p:par>
                                <p:cTn id="48" presetID="8" presetClass="emph" presetSubtype="0" repeatCount="indefinite" fill="hold" grpId="1" nodeType="withEffect">
                                  <p:stCondLst>
                                    <p:cond delay="0"/>
                                  </p:stCondLst>
                                  <p:childTnLst>
                                    <p:animRot by="21600000">
                                      <p:cBhvr>
                                        <p:cTn id="49" dur="5000" fill="hold"/>
                                        <p:tgtEl>
                                          <p:spTgt spid="14"/>
                                        </p:tgtEl>
                                        <p:attrNameLst>
                                          <p:attrName>r</p:attrName>
                                        </p:attrNameLst>
                                      </p:cBhvr>
                                    </p:animRot>
                                  </p:childTnLst>
                                </p:cTn>
                              </p:par>
                              <p:par>
                                <p:cTn id="50" presetID="8" presetClass="emph" presetSubtype="0" repeatCount="indefinite" fill="hold" grpId="1" nodeType="withEffect">
                                  <p:stCondLst>
                                    <p:cond delay="0"/>
                                  </p:stCondLst>
                                  <p:childTnLst>
                                    <p:animRot by="21600000">
                                      <p:cBhvr>
                                        <p:cTn id="51" dur="4000" fill="hold"/>
                                        <p:tgtEl>
                                          <p:spTgt spid="15"/>
                                        </p:tgtEl>
                                        <p:attrNameLst>
                                          <p:attrName>r</p:attrName>
                                        </p:attrNameLst>
                                      </p:cBhvr>
                                    </p:animRot>
                                  </p:childTnLst>
                                </p:cTn>
                              </p:par>
                              <p:par>
                                <p:cTn id="52" presetID="8" presetClass="emph" presetSubtype="0" repeatCount="indefinite" fill="hold" grpId="1" nodeType="withEffect">
                                  <p:stCondLst>
                                    <p:cond delay="0"/>
                                  </p:stCondLst>
                                  <p:childTnLst>
                                    <p:animRot by="21600000">
                                      <p:cBhvr>
                                        <p:cTn id="53" dur="3000" fill="hold"/>
                                        <p:tgtEl>
                                          <p:spTgt spid="16"/>
                                        </p:tgtEl>
                                        <p:attrNameLst>
                                          <p:attrName>r</p:attrName>
                                        </p:attrNameLst>
                                      </p:cBhvr>
                                    </p:animRot>
                                  </p:childTnLst>
                                </p:cTn>
                              </p:par>
                              <p:par>
                                <p:cTn id="54" presetID="8" presetClass="emph" presetSubtype="0" repeatCount="indefinite" fill="hold" grpId="1" nodeType="withEffect">
                                  <p:stCondLst>
                                    <p:cond delay="0"/>
                                  </p:stCondLst>
                                  <p:childTnLst>
                                    <p:animRot by="21600000">
                                      <p:cBhvr>
                                        <p:cTn id="55" dur="2000" fill="hold"/>
                                        <p:tgtEl>
                                          <p:spTgt spid="17"/>
                                        </p:tgtEl>
                                        <p:attrNameLst>
                                          <p:attrName>r</p:attrName>
                                        </p:attrNameLst>
                                      </p:cBhvr>
                                    </p:animRot>
                                  </p:childTnLst>
                                </p:cTn>
                              </p:par>
                              <p:par>
                                <p:cTn id="56" presetID="10" presetClass="entr" presetSubtype="0" repeatCount="indefinite" fill="hold" grpId="2"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
                                        <p:tgtEl>
                                          <p:spTgt spid="14"/>
                                        </p:tgtEl>
                                      </p:cBhvr>
                                    </p:animEffect>
                                  </p:childTnLst>
                                </p:cTn>
                              </p:par>
                              <p:par>
                                <p:cTn id="59" presetID="10" presetClass="entr" presetSubtype="0" repeatCount="indefinite" fill="hold" grpId="2"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
                                        <p:tgtEl>
                                          <p:spTgt spid="15"/>
                                        </p:tgtEl>
                                      </p:cBhvr>
                                    </p:animEffect>
                                  </p:childTnLst>
                                </p:cTn>
                              </p:par>
                              <p:par>
                                <p:cTn id="62" presetID="10" presetClass="entr" presetSubtype="0" repeatCount="indefinite" fill="hold" grpId="2"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
                                        <p:tgtEl>
                                          <p:spTgt spid="16"/>
                                        </p:tgtEl>
                                      </p:cBhvr>
                                    </p:animEffect>
                                  </p:childTnLst>
                                </p:cTn>
                              </p:par>
                              <p:par>
                                <p:cTn id="65" presetID="10" presetClass="entr" presetSubtype="0" repeatCount="indefinite" fill="hold" grpId="2"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
                                        <p:tgtEl>
                                          <p:spTgt spid="17"/>
                                        </p:tgtEl>
                                      </p:cBhvr>
                                    </p:animEffect>
                                  </p:childTnLst>
                                </p:cTn>
                              </p:par>
                              <p:par>
                                <p:cTn id="68" presetID="42" presetClass="path" presetSubtype="0" repeatCount="indefinite" fill="hold" grpId="0" nodeType="withEffect">
                                  <p:stCondLst>
                                    <p:cond delay="0"/>
                                  </p:stCondLst>
                                  <p:childTnLst>
                                    <p:animMotion origin="layout" path="M -4.21203E-6 -1.35985E-6 L 0.03504 1.11633 " pathEditMode="relative" rAng="0" ptsTypes="AA">
                                      <p:cBhvr>
                                        <p:cTn id="69" dur="5000" fill="hold"/>
                                        <p:tgtEl>
                                          <p:spTgt spid="18"/>
                                        </p:tgtEl>
                                        <p:attrNameLst>
                                          <p:attrName>ppt_x</p:attrName>
                                          <p:attrName>ppt_y</p:attrName>
                                        </p:attrNameLst>
                                      </p:cBhvr>
                                      <p:rCtr x="1745" y="55805"/>
                                    </p:animMotion>
                                  </p:childTnLst>
                                </p:cTn>
                              </p:par>
                              <p:par>
                                <p:cTn id="70" presetID="42" presetClass="path" presetSubtype="0" repeatCount="indefinite" fill="hold" grpId="0" nodeType="withEffect">
                                  <p:stCondLst>
                                    <p:cond delay="1200"/>
                                  </p:stCondLst>
                                  <p:childTnLst>
                                    <p:animMotion origin="layout" path="M 0.06863 -0.49191 L 0.15537 1.28052 " pathEditMode="relative" rAng="0" ptsTypes="AA">
                                      <p:cBhvr>
                                        <p:cTn id="71" dur="6500" fill="hold"/>
                                        <p:tgtEl>
                                          <p:spTgt spid="19"/>
                                        </p:tgtEl>
                                        <p:attrNameLst>
                                          <p:attrName>ppt_x</p:attrName>
                                          <p:attrName>ppt_y</p:attrName>
                                        </p:attrNameLst>
                                      </p:cBhvr>
                                      <p:rCtr x="4337" y="88622"/>
                                    </p:animMotion>
                                  </p:childTnLst>
                                </p:cTn>
                              </p:par>
                              <p:par>
                                <p:cTn id="72" presetID="42" presetClass="path" presetSubtype="0" repeatCount="indefinite" fill="hold" grpId="0" nodeType="withEffect">
                                  <p:stCondLst>
                                    <p:cond delay="500"/>
                                  </p:stCondLst>
                                  <p:childTnLst>
                                    <p:animMotion origin="layout" path="M 0.09598 -0.26342 L 0.1585 1.17692 " pathEditMode="relative" rAng="0" ptsTypes="AA">
                                      <p:cBhvr>
                                        <p:cTn id="73" dur="5000" fill="hold"/>
                                        <p:tgtEl>
                                          <p:spTgt spid="20"/>
                                        </p:tgtEl>
                                        <p:attrNameLst>
                                          <p:attrName>ppt_x</p:attrName>
                                          <p:attrName>ppt_y</p:attrName>
                                        </p:attrNameLst>
                                      </p:cBhvr>
                                      <p:rCtr x="3126" y="72017"/>
                                    </p:animMotion>
                                  </p:childTnLst>
                                </p:cTn>
                              </p:par>
                              <p:par>
                                <p:cTn id="74" presetID="42" presetClass="path" presetSubtype="0" repeatCount="indefinite" fill="hold" grpId="0" nodeType="withEffect">
                                  <p:stCondLst>
                                    <p:cond delay="1500"/>
                                  </p:stCondLst>
                                  <p:childTnLst>
                                    <p:animMotion origin="layout" path="M 0.00117 -0.17113 L 0.07333 1.20606 " pathEditMode="relative" rAng="0" ptsTypes="AA">
                                      <p:cBhvr>
                                        <p:cTn id="75" dur="5800" fill="hold"/>
                                        <p:tgtEl>
                                          <p:spTgt spid="21"/>
                                        </p:tgtEl>
                                        <p:attrNameLst>
                                          <p:attrName>ppt_x</p:attrName>
                                          <p:attrName>ppt_y</p:attrName>
                                        </p:attrNameLst>
                                      </p:cBhvr>
                                      <p:rCtr x="3608" y="68848"/>
                                    </p:animMotion>
                                  </p:childTnLst>
                                </p:cTn>
                              </p:par>
                              <p:par>
                                <p:cTn id="76" presetID="8" presetClass="emph" presetSubtype="0" repeatCount="indefinite" fill="hold" grpId="1" nodeType="withEffect">
                                  <p:stCondLst>
                                    <p:cond delay="0"/>
                                  </p:stCondLst>
                                  <p:childTnLst>
                                    <p:animRot by="21600000">
                                      <p:cBhvr>
                                        <p:cTn id="77" dur="5000" fill="hold"/>
                                        <p:tgtEl>
                                          <p:spTgt spid="18"/>
                                        </p:tgtEl>
                                        <p:attrNameLst>
                                          <p:attrName>r</p:attrName>
                                        </p:attrNameLst>
                                      </p:cBhvr>
                                    </p:animRot>
                                  </p:childTnLst>
                                </p:cTn>
                              </p:par>
                              <p:par>
                                <p:cTn id="78" presetID="8" presetClass="emph" presetSubtype="0" repeatCount="indefinite" fill="hold" grpId="1" nodeType="withEffect">
                                  <p:stCondLst>
                                    <p:cond delay="0"/>
                                  </p:stCondLst>
                                  <p:childTnLst>
                                    <p:animRot by="21600000">
                                      <p:cBhvr>
                                        <p:cTn id="79" dur="2000" fill="hold"/>
                                        <p:tgtEl>
                                          <p:spTgt spid="19"/>
                                        </p:tgtEl>
                                        <p:attrNameLst>
                                          <p:attrName>r</p:attrName>
                                        </p:attrNameLst>
                                      </p:cBhvr>
                                    </p:animRot>
                                  </p:childTnLst>
                                </p:cTn>
                              </p:par>
                              <p:par>
                                <p:cTn id="80" presetID="8" presetClass="emph" presetSubtype="0" repeatCount="indefinite" fill="hold" grpId="1" nodeType="withEffect">
                                  <p:stCondLst>
                                    <p:cond delay="0"/>
                                  </p:stCondLst>
                                  <p:childTnLst>
                                    <p:animRot by="21600000">
                                      <p:cBhvr>
                                        <p:cTn id="81" dur="2500" fill="hold"/>
                                        <p:tgtEl>
                                          <p:spTgt spid="20"/>
                                        </p:tgtEl>
                                        <p:attrNameLst>
                                          <p:attrName>r</p:attrName>
                                        </p:attrNameLst>
                                      </p:cBhvr>
                                    </p:animRot>
                                  </p:childTnLst>
                                </p:cTn>
                              </p:par>
                              <p:par>
                                <p:cTn id="82" presetID="8" presetClass="emph" presetSubtype="0" repeatCount="indefinite" fill="hold" grpId="1" nodeType="withEffect">
                                  <p:stCondLst>
                                    <p:cond delay="0"/>
                                  </p:stCondLst>
                                  <p:childTnLst>
                                    <p:animRot by="21600000">
                                      <p:cBhvr>
                                        <p:cTn id="83" dur="3500" fill="hold"/>
                                        <p:tgtEl>
                                          <p:spTgt spid="21"/>
                                        </p:tgtEl>
                                        <p:attrNameLst>
                                          <p:attrName>r</p:attrName>
                                        </p:attrNameLst>
                                      </p:cBhvr>
                                    </p:animRot>
                                  </p:childTnLst>
                                </p:cTn>
                              </p:par>
                              <p:par>
                                <p:cTn id="84" presetID="10" presetClass="entr" presetSubtype="0" repeatCount="indefinite" fill="hold" grpId="2"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10"/>
                                        <p:tgtEl>
                                          <p:spTgt spid="18"/>
                                        </p:tgtEl>
                                      </p:cBhvr>
                                    </p:animEffect>
                                  </p:childTnLst>
                                </p:cTn>
                              </p:par>
                              <p:par>
                                <p:cTn id="87" presetID="10" presetClass="entr" presetSubtype="0" repeatCount="indefinite" fill="hold" grpId="2" nodeType="with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10"/>
                                        <p:tgtEl>
                                          <p:spTgt spid="19"/>
                                        </p:tgtEl>
                                      </p:cBhvr>
                                    </p:animEffect>
                                  </p:childTnLst>
                                </p:cTn>
                              </p:par>
                              <p:par>
                                <p:cTn id="90" presetID="10" presetClass="entr" presetSubtype="0" repeatCount="indefinite" fill="hold" grpId="2" nodeType="with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10"/>
                                        <p:tgtEl>
                                          <p:spTgt spid="20"/>
                                        </p:tgtEl>
                                      </p:cBhvr>
                                    </p:animEffect>
                                  </p:childTnLst>
                                </p:cTn>
                              </p:par>
                              <p:par>
                                <p:cTn id="93" presetID="10" presetClass="entr" presetSubtype="0" repeatCount="indefinite" fill="hold" grpId="2"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10"/>
                                        <p:tgtEl>
                                          <p:spTgt spid="21"/>
                                        </p:tgtEl>
                                      </p:cBhvr>
                                    </p:animEffect>
                                  </p:childTnLst>
                                </p:cTn>
                              </p:par>
                              <p:par>
                                <p:cTn id="96" presetID="42" presetClass="path" presetSubtype="0" repeatCount="indefinite" fill="hold" grpId="0" nodeType="withEffect">
                                  <p:stCondLst>
                                    <p:cond delay="2700"/>
                                  </p:stCondLst>
                                  <p:childTnLst>
                                    <p:animMotion origin="layout" path="M -5.78276E-7 -1.35985E-6 L 0.07242 1.14778 " pathEditMode="relative" rAng="0" ptsTypes="AA">
                                      <p:cBhvr>
                                        <p:cTn id="97" dur="6000" fill="hold"/>
                                        <p:tgtEl>
                                          <p:spTgt spid="22"/>
                                        </p:tgtEl>
                                        <p:attrNameLst>
                                          <p:attrName>ppt_x</p:attrName>
                                          <p:attrName>ppt_y</p:attrName>
                                        </p:attrNameLst>
                                      </p:cBhvr>
                                      <p:rCtr x="3621" y="57377"/>
                                    </p:animMotion>
                                  </p:childTnLst>
                                </p:cTn>
                              </p:par>
                              <p:par>
                                <p:cTn id="98" presetID="42" presetClass="path" presetSubtype="0" repeatCount="indefinite" fill="hold" grpId="0" nodeType="withEffect">
                                  <p:stCondLst>
                                    <p:cond delay="2800"/>
                                  </p:stCondLst>
                                  <p:childTnLst>
                                    <p:animMotion origin="layout" path="M 0.06747 -0.49145 L 0.0452 1.28052 " pathEditMode="relative" rAng="0" ptsTypes="AA">
                                      <p:cBhvr>
                                        <p:cTn id="99" dur="4750" fill="hold"/>
                                        <p:tgtEl>
                                          <p:spTgt spid="23"/>
                                        </p:tgtEl>
                                        <p:attrNameLst>
                                          <p:attrName>ppt_x</p:attrName>
                                          <p:attrName>ppt_y</p:attrName>
                                        </p:attrNameLst>
                                      </p:cBhvr>
                                      <p:rCtr x="-1120" y="88599"/>
                                    </p:animMotion>
                                  </p:childTnLst>
                                </p:cTn>
                              </p:par>
                              <p:par>
                                <p:cTn id="100" presetID="42" presetClass="path" presetSubtype="0" repeatCount="indefinite" fill="hold" grpId="0" nodeType="withEffect">
                                  <p:stCondLst>
                                    <p:cond delay="1400"/>
                                  </p:stCondLst>
                                  <p:childTnLst>
                                    <p:animMotion origin="layout" path="M 0.16953 -0.32662 L 0.2431 1.18842 " pathEditMode="relative" rAng="0" ptsTypes="AA">
                                      <p:cBhvr>
                                        <p:cTn id="101" dur="8250" fill="hold"/>
                                        <p:tgtEl>
                                          <p:spTgt spid="24"/>
                                        </p:tgtEl>
                                        <p:attrNameLst>
                                          <p:attrName>ppt_x</p:attrName>
                                          <p:attrName>ppt_y</p:attrName>
                                        </p:attrNameLst>
                                      </p:cBhvr>
                                      <p:rCtr x="3672" y="75741"/>
                                    </p:animMotion>
                                  </p:childTnLst>
                                </p:cTn>
                              </p:par>
                              <p:par>
                                <p:cTn id="102" presetID="8" presetClass="emph" presetSubtype="0" repeatCount="indefinite" fill="hold" grpId="1" nodeType="withEffect">
                                  <p:stCondLst>
                                    <p:cond delay="0"/>
                                  </p:stCondLst>
                                  <p:childTnLst>
                                    <p:animRot by="21600000">
                                      <p:cBhvr>
                                        <p:cTn id="103" dur="5000" fill="hold"/>
                                        <p:tgtEl>
                                          <p:spTgt spid="22"/>
                                        </p:tgtEl>
                                        <p:attrNameLst>
                                          <p:attrName>r</p:attrName>
                                        </p:attrNameLst>
                                      </p:cBhvr>
                                    </p:animRot>
                                  </p:childTnLst>
                                </p:cTn>
                              </p:par>
                              <p:par>
                                <p:cTn id="104" presetID="8" presetClass="emph" presetSubtype="0" repeatCount="indefinite" fill="hold" grpId="1" nodeType="withEffect">
                                  <p:stCondLst>
                                    <p:cond delay="0"/>
                                  </p:stCondLst>
                                  <p:childTnLst>
                                    <p:animRot by="21600000">
                                      <p:cBhvr>
                                        <p:cTn id="105" dur="2000" fill="hold"/>
                                        <p:tgtEl>
                                          <p:spTgt spid="23"/>
                                        </p:tgtEl>
                                        <p:attrNameLst>
                                          <p:attrName>r</p:attrName>
                                        </p:attrNameLst>
                                      </p:cBhvr>
                                    </p:animRot>
                                  </p:childTnLst>
                                </p:cTn>
                              </p:par>
                              <p:par>
                                <p:cTn id="106" presetID="8" presetClass="emph" presetSubtype="0" repeatCount="indefinite" fill="hold" grpId="1" nodeType="withEffect">
                                  <p:stCondLst>
                                    <p:cond delay="0"/>
                                  </p:stCondLst>
                                  <p:childTnLst>
                                    <p:animRot by="21600000">
                                      <p:cBhvr>
                                        <p:cTn id="107" dur="2500" fill="hold"/>
                                        <p:tgtEl>
                                          <p:spTgt spid="24"/>
                                        </p:tgtEl>
                                        <p:attrNameLst>
                                          <p:attrName>r</p:attrName>
                                        </p:attrNameLst>
                                      </p:cBhvr>
                                    </p:animRot>
                                  </p:childTnLst>
                                </p:cTn>
                              </p:par>
                              <p:par>
                                <p:cTn id="108" presetID="10" presetClass="entr" presetSubtype="0" repeatCount="indefinite" fill="hold" grpId="2"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10"/>
                                        <p:tgtEl>
                                          <p:spTgt spid="22"/>
                                        </p:tgtEl>
                                      </p:cBhvr>
                                    </p:animEffect>
                                  </p:childTnLst>
                                </p:cTn>
                              </p:par>
                              <p:par>
                                <p:cTn id="111" presetID="10" presetClass="entr" presetSubtype="0" repeatCount="indefinite" fill="hold" grpId="2"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10"/>
                                        <p:tgtEl>
                                          <p:spTgt spid="23"/>
                                        </p:tgtEl>
                                      </p:cBhvr>
                                    </p:animEffect>
                                  </p:childTnLst>
                                </p:cTn>
                              </p:par>
                              <p:par>
                                <p:cTn id="114" presetID="10" presetClass="entr" presetSubtype="0" repeatCount="indefinite" fill="hold" grpId="2"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10"/>
                                        <p:tgtEl>
                                          <p:spTgt spid="24"/>
                                        </p:tgtEl>
                                      </p:cBhvr>
                                    </p:animEffect>
                                  </p:childTnLst>
                                </p:cTn>
                              </p:par>
                              <p:par>
                                <p:cTn id="117" presetID="42" presetClass="path" presetSubtype="0" repeatCount="indefinite" fill="hold" grpId="0" nodeType="withEffect">
                                  <p:stCondLst>
                                    <p:cond delay="0"/>
                                  </p:stCondLst>
                                  <p:childTnLst>
                                    <p:animMotion origin="layout" path="M 2.54493E-6 3.72803E-6 L 0.02917 1.12187 " pathEditMode="relative" rAng="0" ptsTypes="AA">
                                      <p:cBhvr>
                                        <p:cTn id="118" dur="5000" fill="hold"/>
                                        <p:tgtEl>
                                          <p:spTgt spid="25"/>
                                        </p:tgtEl>
                                        <p:attrNameLst>
                                          <p:attrName>ppt_x</p:attrName>
                                          <p:attrName>ppt_y</p:attrName>
                                        </p:attrNameLst>
                                      </p:cBhvr>
                                      <p:rCtr x="1459" y="56082"/>
                                    </p:animMotion>
                                  </p:childTnLst>
                                </p:cTn>
                              </p:par>
                              <p:par>
                                <p:cTn id="119" presetID="42" presetClass="path" presetSubtype="0" repeatCount="indefinite" fill="hold" grpId="0" nodeType="withEffect">
                                  <p:stCondLst>
                                    <p:cond delay="1100"/>
                                  </p:stCondLst>
                                  <p:childTnLst>
                                    <p:animMotion origin="layout" path="M -4.58713E-6 -3.95005E-6 L 0.03817 1.20722 " pathEditMode="relative" rAng="0" ptsTypes="AA">
                                      <p:cBhvr>
                                        <p:cTn id="120" dur="6000" fill="hold"/>
                                        <p:tgtEl>
                                          <p:spTgt spid="26"/>
                                        </p:tgtEl>
                                        <p:attrNameLst>
                                          <p:attrName>ppt_x</p:attrName>
                                          <p:attrName>ppt_y</p:attrName>
                                        </p:attrNameLst>
                                      </p:cBhvr>
                                      <p:rCtr x="1902" y="60361"/>
                                    </p:animMotion>
                                  </p:childTnLst>
                                </p:cTn>
                              </p:par>
                              <p:par>
                                <p:cTn id="121" presetID="42" presetClass="path" presetSubtype="0" repeatCount="indefinite" fill="hold" grpId="0" nodeType="withEffect">
                                  <p:stCondLst>
                                    <p:cond delay="900"/>
                                  </p:stCondLst>
                                  <p:childTnLst>
                                    <p:animMotion origin="layout" path="M -0.08159 -0.17445 L -0.02482 1.21944 " pathEditMode="relative" rAng="0" ptsTypes="AA">
                                      <p:cBhvr>
                                        <p:cTn id="122" dur="4500" fill="hold"/>
                                        <p:tgtEl>
                                          <p:spTgt spid="27"/>
                                        </p:tgtEl>
                                        <p:attrNameLst>
                                          <p:attrName>ppt_x</p:attrName>
                                          <p:attrName>ppt_y</p:attrName>
                                        </p:attrNameLst>
                                      </p:cBhvr>
                                      <p:rCtr x="2830" y="69694"/>
                                    </p:animMotion>
                                  </p:childTnLst>
                                </p:cTn>
                              </p:par>
                              <p:par>
                                <p:cTn id="123" presetID="42" presetClass="path" presetSubtype="0" repeatCount="indefinite" fill="hold" grpId="0" nodeType="withEffect">
                                  <p:stCondLst>
                                    <p:cond delay="1200"/>
                                  </p:stCondLst>
                                  <p:childTnLst>
                                    <p:animMotion origin="layout" path="M 0.06864 -0.49191 L 0.15955 1.17136 " pathEditMode="relative" rAng="0" ptsTypes="AA">
                                      <p:cBhvr>
                                        <p:cTn id="124" dur="6500" fill="hold"/>
                                        <p:tgtEl>
                                          <p:spTgt spid="28"/>
                                        </p:tgtEl>
                                        <p:attrNameLst>
                                          <p:attrName>ppt_x</p:attrName>
                                          <p:attrName>ppt_y</p:attrName>
                                        </p:attrNameLst>
                                      </p:cBhvr>
                                      <p:rCtr x="4545" y="83164"/>
                                    </p:animMotion>
                                  </p:childTnLst>
                                </p:cTn>
                              </p:par>
                              <p:par>
                                <p:cTn id="125" presetID="42" presetClass="path" presetSubtype="0" repeatCount="indefinite" fill="hold" grpId="0" nodeType="withEffect">
                                  <p:stCondLst>
                                    <p:cond delay="500"/>
                                  </p:stCondLst>
                                  <p:childTnLst>
                                    <p:animMotion origin="layout" path="M 0.096 -0.26333 L 0.15104 1.11 " pathEditMode="relative" rAng="0" ptsTypes="AA">
                                      <p:cBhvr>
                                        <p:cTn id="126" dur="5000" fill="hold"/>
                                        <p:tgtEl>
                                          <p:spTgt spid="29"/>
                                        </p:tgtEl>
                                        <p:attrNameLst>
                                          <p:attrName>ppt_x</p:attrName>
                                          <p:attrName>ppt_y</p:attrName>
                                        </p:attrNameLst>
                                      </p:cBhvr>
                                      <p:rCtr x="2743" y="68667"/>
                                    </p:animMotion>
                                  </p:childTnLst>
                                </p:cTn>
                              </p:par>
                              <p:par>
                                <p:cTn id="127" presetID="42" presetClass="path" presetSubtype="0" repeatCount="indefinite" fill="hold" grpId="0" nodeType="withEffect">
                                  <p:stCondLst>
                                    <p:cond delay="1500"/>
                                  </p:stCondLst>
                                  <p:childTnLst>
                                    <p:animMotion origin="layout" path="M 0.00118 -0.17114 L 0.06864 1.19473 " pathEditMode="relative" rAng="0" ptsTypes="AA">
                                      <p:cBhvr>
                                        <p:cTn id="128" dur="5800" fill="hold"/>
                                        <p:tgtEl>
                                          <p:spTgt spid="30"/>
                                        </p:tgtEl>
                                        <p:attrNameLst>
                                          <p:attrName>ppt_x</p:attrName>
                                          <p:attrName>ppt_y</p:attrName>
                                        </p:attrNameLst>
                                      </p:cBhvr>
                                      <p:rCtr x="3373" y="68293"/>
                                    </p:animMotion>
                                  </p:childTnLst>
                                </p:cTn>
                              </p:par>
                              <p:par>
                                <p:cTn id="129" presetID="8" presetClass="emph" presetSubtype="0" repeatCount="indefinite" fill="hold" grpId="1" nodeType="withEffect">
                                  <p:stCondLst>
                                    <p:cond delay="0"/>
                                  </p:stCondLst>
                                  <p:childTnLst>
                                    <p:animRot by="21600000">
                                      <p:cBhvr>
                                        <p:cTn id="130" dur="5000" fill="hold"/>
                                        <p:tgtEl>
                                          <p:spTgt spid="25"/>
                                        </p:tgtEl>
                                        <p:attrNameLst>
                                          <p:attrName>r</p:attrName>
                                        </p:attrNameLst>
                                      </p:cBhvr>
                                    </p:animRot>
                                  </p:childTnLst>
                                </p:cTn>
                              </p:par>
                              <p:par>
                                <p:cTn id="131" presetID="8" presetClass="emph" presetSubtype="0" repeatCount="indefinite" fill="hold" grpId="1" nodeType="withEffect">
                                  <p:stCondLst>
                                    <p:cond delay="0"/>
                                  </p:stCondLst>
                                  <p:childTnLst>
                                    <p:animRot by="21600000">
                                      <p:cBhvr>
                                        <p:cTn id="132" dur="4000" fill="hold"/>
                                        <p:tgtEl>
                                          <p:spTgt spid="26"/>
                                        </p:tgtEl>
                                        <p:attrNameLst>
                                          <p:attrName>r</p:attrName>
                                        </p:attrNameLst>
                                      </p:cBhvr>
                                    </p:animRot>
                                  </p:childTnLst>
                                </p:cTn>
                              </p:par>
                              <p:par>
                                <p:cTn id="133" presetID="8" presetClass="emph" presetSubtype="0" repeatCount="indefinite" fill="hold" grpId="1" nodeType="withEffect">
                                  <p:stCondLst>
                                    <p:cond delay="0"/>
                                  </p:stCondLst>
                                  <p:childTnLst>
                                    <p:animRot by="21600000">
                                      <p:cBhvr>
                                        <p:cTn id="134" dur="3000" fill="hold"/>
                                        <p:tgtEl>
                                          <p:spTgt spid="27"/>
                                        </p:tgtEl>
                                        <p:attrNameLst>
                                          <p:attrName>r</p:attrName>
                                        </p:attrNameLst>
                                      </p:cBhvr>
                                    </p:animRot>
                                  </p:childTnLst>
                                </p:cTn>
                              </p:par>
                              <p:par>
                                <p:cTn id="135" presetID="8" presetClass="emph" presetSubtype="0" repeatCount="indefinite" fill="hold" grpId="1" nodeType="withEffect">
                                  <p:stCondLst>
                                    <p:cond delay="0"/>
                                  </p:stCondLst>
                                  <p:childTnLst>
                                    <p:animRot by="21600000">
                                      <p:cBhvr>
                                        <p:cTn id="136" dur="2000" fill="hold"/>
                                        <p:tgtEl>
                                          <p:spTgt spid="28"/>
                                        </p:tgtEl>
                                        <p:attrNameLst>
                                          <p:attrName>r</p:attrName>
                                        </p:attrNameLst>
                                      </p:cBhvr>
                                    </p:animRot>
                                  </p:childTnLst>
                                </p:cTn>
                              </p:par>
                              <p:par>
                                <p:cTn id="137" presetID="8" presetClass="emph" presetSubtype="0" repeatCount="indefinite" fill="hold" grpId="1" nodeType="withEffect">
                                  <p:stCondLst>
                                    <p:cond delay="0"/>
                                  </p:stCondLst>
                                  <p:childTnLst>
                                    <p:animRot by="21600000">
                                      <p:cBhvr>
                                        <p:cTn id="138" dur="2500" fill="hold"/>
                                        <p:tgtEl>
                                          <p:spTgt spid="29"/>
                                        </p:tgtEl>
                                        <p:attrNameLst>
                                          <p:attrName>r</p:attrName>
                                        </p:attrNameLst>
                                      </p:cBhvr>
                                    </p:animRot>
                                  </p:childTnLst>
                                </p:cTn>
                              </p:par>
                              <p:par>
                                <p:cTn id="139" presetID="8" presetClass="emph" presetSubtype="0" repeatCount="indefinite" fill="hold" grpId="1" nodeType="withEffect">
                                  <p:stCondLst>
                                    <p:cond delay="0"/>
                                  </p:stCondLst>
                                  <p:childTnLst>
                                    <p:animRot by="21600000">
                                      <p:cBhvr>
                                        <p:cTn id="140" dur="3500" fill="hold"/>
                                        <p:tgtEl>
                                          <p:spTgt spid="30"/>
                                        </p:tgtEl>
                                        <p:attrNameLst>
                                          <p:attrName>r</p:attrName>
                                        </p:attrNameLst>
                                      </p:cBhvr>
                                    </p:animRot>
                                  </p:childTnLst>
                                </p:cTn>
                              </p:par>
                              <p:par>
                                <p:cTn id="141" presetID="10" presetClass="entr" presetSubtype="0" repeatCount="indefinite" fill="hold" grpId="2" nodeType="withEffect">
                                  <p:stCondLst>
                                    <p:cond delay="0"/>
                                  </p:stCondLst>
                                  <p:childTnLst>
                                    <p:set>
                                      <p:cBhvr>
                                        <p:cTn id="142" dur="1" fill="hold">
                                          <p:stCondLst>
                                            <p:cond delay="0"/>
                                          </p:stCondLst>
                                        </p:cTn>
                                        <p:tgtEl>
                                          <p:spTgt spid="25"/>
                                        </p:tgtEl>
                                        <p:attrNameLst>
                                          <p:attrName>style.visibility</p:attrName>
                                        </p:attrNameLst>
                                      </p:cBhvr>
                                      <p:to>
                                        <p:strVal val="visible"/>
                                      </p:to>
                                    </p:set>
                                    <p:animEffect transition="in" filter="fade">
                                      <p:cBhvr>
                                        <p:cTn id="143" dur="10"/>
                                        <p:tgtEl>
                                          <p:spTgt spid="25"/>
                                        </p:tgtEl>
                                      </p:cBhvr>
                                    </p:animEffect>
                                  </p:childTnLst>
                                </p:cTn>
                              </p:par>
                              <p:par>
                                <p:cTn id="144" presetID="10" presetClass="entr" presetSubtype="0" repeatCount="indefinite" fill="hold" grpId="2"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fade">
                                      <p:cBhvr>
                                        <p:cTn id="146" dur="10"/>
                                        <p:tgtEl>
                                          <p:spTgt spid="26"/>
                                        </p:tgtEl>
                                      </p:cBhvr>
                                    </p:animEffect>
                                  </p:childTnLst>
                                </p:cTn>
                              </p:par>
                              <p:par>
                                <p:cTn id="147" presetID="10" presetClass="entr" presetSubtype="0" repeatCount="indefinite" fill="hold" grpId="2" nodeType="withEffect">
                                  <p:stCondLst>
                                    <p:cond delay="0"/>
                                  </p:stCondLst>
                                  <p:childTnLst>
                                    <p:set>
                                      <p:cBhvr>
                                        <p:cTn id="148" dur="1" fill="hold">
                                          <p:stCondLst>
                                            <p:cond delay="0"/>
                                          </p:stCondLst>
                                        </p:cTn>
                                        <p:tgtEl>
                                          <p:spTgt spid="27"/>
                                        </p:tgtEl>
                                        <p:attrNameLst>
                                          <p:attrName>style.visibility</p:attrName>
                                        </p:attrNameLst>
                                      </p:cBhvr>
                                      <p:to>
                                        <p:strVal val="visible"/>
                                      </p:to>
                                    </p:set>
                                    <p:animEffect transition="in" filter="fade">
                                      <p:cBhvr>
                                        <p:cTn id="149" dur="10"/>
                                        <p:tgtEl>
                                          <p:spTgt spid="27"/>
                                        </p:tgtEl>
                                      </p:cBhvr>
                                    </p:animEffect>
                                  </p:childTnLst>
                                </p:cTn>
                              </p:par>
                              <p:par>
                                <p:cTn id="150" presetID="10" presetClass="entr" presetSubtype="0" repeatCount="indefinite" fill="hold" grpId="2" nodeType="withEffect">
                                  <p:stCondLst>
                                    <p:cond delay="0"/>
                                  </p:stCondLst>
                                  <p:childTnLst>
                                    <p:set>
                                      <p:cBhvr>
                                        <p:cTn id="151" dur="1" fill="hold">
                                          <p:stCondLst>
                                            <p:cond delay="0"/>
                                          </p:stCondLst>
                                        </p:cTn>
                                        <p:tgtEl>
                                          <p:spTgt spid="28"/>
                                        </p:tgtEl>
                                        <p:attrNameLst>
                                          <p:attrName>style.visibility</p:attrName>
                                        </p:attrNameLst>
                                      </p:cBhvr>
                                      <p:to>
                                        <p:strVal val="visible"/>
                                      </p:to>
                                    </p:set>
                                    <p:animEffect transition="in" filter="fade">
                                      <p:cBhvr>
                                        <p:cTn id="152" dur="10"/>
                                        <p:tgtEl>
                                          <p:spTgt spid="28"/>
                                        </p:tgtEl>
                                      </p:cBhvr>
                                    </p:animEffect>
                                  </p:childTnLst>
                                </p:cTn>
                              </p:par>
                              <p:par>
                                <p:cTn id="153" presetID="10" presetClass="entr" presetSubtype="0" repeatCount="indefinite" fill="hold" grpId="2" nodeType="withEffect">
                                  <p:stCondLst>
                                    <p:cond delay="0"/>
                                  </p:stCondLst>
                                  <p:childTnLst>
                                    <p:set>
                                      <p:cBhvr>
                                        <p:cTn id="154" dur="1" fill="hold">
                                          <p:stCondLst>
                                            <p:cond delay="0"/>
                                          </p:stCondLst>
                                        </p:cTn>
                                        <p:tgtEl>
                                          <p:spTgt spid="29"/>
                                        </p:tgtEl>
                                        <p:attrNameLst>
                                          <p:attrName>style.visibility</p:attrName>
                                        </p:attrNameLst>
                                      </p:cBhvr>
                                      <p:to>
                                        <p:strVal val="visible"/>
                                      </p:to>
                                    </p:set>
                                    <p:animEffect transition="in" filter="fade">
                                      <p:cBhvr>
                                        <p:cTn id="155" dur="10"/>
                                        <p:tgtEl>
                                          <p:spTgt spid="29"/>
                                        </p:tgtEl>
                                      </p:cBhvr>
                                    </p:animEffect>
                                  </p:childTnLst>
                                </p:cTn>
                              </p:par>
                              <p:par>
                                <p:cTn id="156" presetID="10" presetClass="entr" presetSubtype="0" repeatCount="indefinite" fill="hold" grpId="2" nodeType="withEffect">
                                  <p:stCondLst>
                                    <p:cond delay="0"/>
                                  </p:stCondLst>
                                  <p:childTnLst>
                                    <p:set>
                                      <p:cBhvr>
                                        <p:cTn id="157" dur="1" fill="hold">
                                          <p:stCondLst>
                                            <p:cond delay="0"/>
                                          </p:stCondLst>
                                        </p:cTn>
                                        <p:tgtEl>
                                          <p:spTgt spid="30"/>
                                        </p:tgtEl>
                                        <p:attrNameLst>
                                          <p:attrName>style.visibility</p:attrName>
                                        </p:attrNameLst>
                                      </p:cBhvr>
                                      <p:to>
                                        <p:strVal val="visible"/>
                                      </p:to>
                                    </p:set>
                                    <p:animEffect transition="in" filter="fade">
                                      <p:cBhvr>
                                        <p:cTn id="158" dur="10"/>
                                        <p:tgtEl>
                                          <p:spTgt spid="30"/>
                                        </p:tgtEl>
                                      </p:cBhvr>
                                    </p:animEffect>
                                  </p:childTnLst>
                                </p:cTn>
                              </p:par>
                              <p:par>
                                <p:cTn id="159" presetID="42" presetClass="path" presetSubtype="0" repeatCount="indefinite" fill="hold" grpId="0" nodeType="withEffect">
                                  <p:stCondLst>
                                    <p:cond delay="0"/>
                                  </p:stCondLst>
                                  <p:childTnLst>
                                    <p:animMotion origin="layout" path="M 0.07431 0.00444 L 0.05122 1.16361 " pathEditMode="relative" rAng="0" ptsTypes="AA">
                                      <p:cBhvr>
                                        <p:cTn id="160" dur="6750" fill="hold"/>
                                        <p:tgtEl>
                                          <p:spTgt spid="31"/>
                                        </p:tgtEl>
                                        <p:attrNameLst>
                                          <p:attrName>ppt_x</p:attrName>
                                          <p:attrName>ppt_y</p:attrName>
                                        </p:attrNameLst>
                                      </p:cBhvr>
                                      <p:rCtr x="-1163" y="57944"/>
                                    </p:animMotion>
                                  </p:childTnLst>
                                </p:cTn>
                              </p:par>
                              <p:par>
                                <p:cTn id="161" presetID="42" presetClass="path" presetSubtype="0" repeatCount="indefinite" fill="hold" grpId="0" nodeType="withEffect">
                                  <p:stCondLst>
                                    <p:cond delay="1800"/>
                                  </p:stCondLst>
                                  <p:childTnLst>
                                    <p:animMotion origin="layout" path="M -0.14991 -0.17437 L -0.06343 1.22132 " pathEditMode="relative" rAng="0" ptsTypes="AA">
                                      <p:cBhvr>
                                        <p:cTn id="162" dur="6000" fill="hold"/>
                                        <p:tgtEl>
                                          <p:spTgt spid="32"/>
                                        </p:tgtEl>
                                        <p:attrNameLst>
                                          <p:attrName>ppt_x</p:attrName>
                                          <p:attrName>ppt_y</p:attrName>
                                        </p:attrNameLst>
                                      </p:cBhvr>
                                      <p:rCtr x="4324" y="69773"/>
                                    </p:animMotion>
                                  </p:childTnLst>
                                </p:cTn>
                              </p:par>
                              <p:par>
                                <p:cTn id="163" presetID="42" presetClass="path" presetSubtype="0" repeatCount="indefinite" fill="hold" grpId="0" nodeType="withEffect">
                                  <p:stCondLst>
                                    <p:cond delay="2800"/>
                                  </p:stCondLst>
                                  <p:childTnLst>
                                    <p:animMotion origin="layout" path="M 0.06753 -0.49194 L 0.05555 1.15834 " pathEditMode="relative" rAng="0" ptsTypes="AA">
                                      <p:cBhvr>
                                        <p:cTn id="164" dur="4750" fill="hold"/>
                                        <p:tgtEl>
                                          <p:spTgt spid="33"/>
                                        </p:tgtEl>
                                        <p:attrNameLst>
                                          <p:attrName>ppt_x</p:attrName>
                                          <p:attrName>ppt_y</p:attrName>
                                        </p:attrNameLst>
                                      </p:cBhvr>
                                      <p:rCtr x="-608" y="82500"/>
                                    </p:animMotion>
                                  </p:childTnLst>
                                </p:cTn>
                              </p:par>
                              <p:par>
                                <p:cTn id="165" presetID="8" presetClass="emph" presetSubtype="0" repeatCount="indefinite" fill="hold" grpId="1" nodeType="withEffect">
                                  <p:stCondLst>
                                    <p:cond delay="0"/>
                                  </p:stCondLst>
                                  <p:childTnLst>
                                    <p:animRot by="21600000">
                                      <p:cBhvr>
                                        <p:cTn id="166" dur="4000" fill="hold"/>
                                        <p:tgtEl>
                                          <p:spTgt spid="31"/>
                                        </p:tgtEl>
                                        <p:attrNameLst>
                                          <p:attrName>r</p:attrName>
                                        </p:attrNameLst>
                                      </p:cBhvr>
                                    </p:animRot>
                                  </p:childTnLst>
                                </p:cTn>
                              </p:par>
                              <p:par>
                                <p:cTn id="167" presetID="8" presetClass="emph" presetSubtype="0" repeatCount="indefinite" fill="hold" grpId="1" nodeType="withEffect">
                                  <p:stCondLst>
                                    <p:cond delay="0"/>
                                  </p:stCondLst>
                                  <p:childTnLst>
                                    <p:animRot by="21600000">
                                      <p:cBhvr>
                                        <p:cTn id="168" dur="3000" fill="hold"/>
                                        <p:tgtEl>
                                          <p:spTgt spid="32"/>
                                        </p:tgtEl>
                                        <p:attrNameLst>
                                          <p:attrName>r</p:attrName>
                                        </p:attrNameLst>
                                      </p:cBhvr>
                                    </p:animRot>
                                  </p:childTnLst>
                                </p:cTn>
                              </p:par>
                              <p:par>
                                <p:cTn id="169" presetID="8" presetClass="emph" presetSubtype="0" repeatCount="indefinite" fill="hold" grpId="1" nodeType="withEffect">
                                  <p:stCondLst>
                                    <p:cond delay="0"/>
                                  </p:stCondLst>
                                  <p:childTnLst>
                                    <p:animRot by="21600000">
                                      <p:cBhvr>
                                        <p:cTn id="170" dur="2000" fill="hold"/>
                                        <p:tgtEl>
                                          <p:spTgt spid="33"/>
                                        </p:tgtEl>
                                        <p:attrNameLst>
                                          <p:attrName>r</p:attrName>
                                        </p:attrNameLst>
                                      </p:cBhvr>
                                    </p:animRot>
                                  </p:childTnLst>
                                </p:cTn>
                              </p:par>
                              <p:par>
                                <p:cTn id="171" presetID="10" presetClass="entr" presetSubtype="0" repeatCount="indefinite" fill="hold" grpId="2" nodeType="withEffect">
                                  <p:stCondLst>
                                    <p:cond delay="0"/>
                                  </p:stCondLst>
                                  <p:childTnLst>
                                    <p:set>
                                      <p:cBhvr>
                                        <p:cTn id="172" dur="1" fill="hold">
                                          <p:stCondLst>
                                            <p:cond delay="0"/>
                                          </p:stCondLst>
                                        </p:cTn>
                                        <p:tgtEl>
                                          <p:spTgt spid="31"/>
                                        </p:tgtEl>
                                        <p:attrNameLst>
                                          <p:attrName>style.visibility</p:attrName>
                                        </p:attrNameLst>
                                      </p:cBhvr>
                                      <p:to>
                                        <p:strVal val="visible"/>
                                      </p:to>
                                    </p:set>
                                    <p:animEffect transition="in" filter="fade">
                                      <p:cBhvr>
                                        <p:cTn id="173" dur="10"/>
                                        <p:tgtEl>
                                          <p:spTgt spid="31"/>
                                        </p:tgtEl>
                                      </p:cBhvr>
                                    </p:animEffect>
                                  </p:childTnLst>
                                </p:cTn>
                              </p:par>
                              <p:par>
                                <p:cTn id="174" presetID="10" presetClass="entr" presetSubtype="0" repeatCount="indefinite" fill="hold" grpId="2" nodeType="withEffect">
                                  <p:stCondLst>
                                    <p:cond delay="0"/>
                                  </p:stCondLst>
                                  <p:childTnLst>
                                    <p:set>
                                      <p:cBhvr>
                                        <p:cTn id="175" dur="1" fill="hold">
                                          <p:stCondLst>
                                            <p:cond delay="0"/>
                                          </p:stCondLst>
                                        </p:cTn>
                                        <p:tgtEl>
                                          <p:spTgt spid="32"/>
                                        </p:tgtEl>
                                        <p:attrNameLst>
                                          <p:attrName>style.visibility</p:attrName>
                                        </p:attrNameLst>
                                      </p:cBhvr>
                                      <p:to>
                                        <p:strVal val="visible"/>
                                      </p:to>
                                    </p:set>
                                    <p:animEffect transition="in" filter="fade">
                                      <p:cBhvr>
                                        <p:cTn id="176" dur="10"/>
                                        <p:tgtEl>
                                          <p:spTgt spid="32"/>
                                        </p:tgtEl>
                                      </p:cBhvr>
                                    </p:animEffect>
                                  </p:childTnLst>
                                </p:cTn>
                              </p:par>
                              <p:par>
                                <p:cTn id="177" presetID="10" presetClass="entr" presetSubtype="0" repeatCount="indefinite" fill="hold" grpId="2"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fade">
                                      <p:cBhvr>
                                        <p:cTn id="179" dur="10"/>
                                        <p:tgtEl>
                                          <p:spTgt spid="33"/>
                                        </p:tgtEl>
                                      </p:cBhvr>
                                    </p:animEffect>
                                  </p:childTnLst>
                                </p:cTn>
                              </p:par>
                              <p:par>
                                <p:cTn id="180" presetID="42" presetClass="path" presetSubtype="0" repeatCount="indefinite" fill="hold" grpId="0" nodeType="withEffect">
                                  <p:stCondLst>
                                    <p:cond delay="0"/>
                                  </p:stCondLst>
                                  <p:childTnLst>
                                    <p:animMotion origin="layout" path="M 2.08333E-6 1.11111E-6 L 0.03502 1.14884 " pathEditMode="relative" rAng="0" ptsTypes="AA">
                                      <p:cBhvr>
                                        <p:cTn id="181" dur="5000" fill="hold"/>
                                        <p:tgtEl>
                                          <p:spTgt spid="34"/>
                                        </p:tgtEl>
                                        <p:attrNameLst>
                                          <p:attrName>ppt_x</p:attrName>
                                          <p:attrName>ppt_y</p:attrName>
                                        </p:attrNameLst>
                                      </p:cBhvr>
                                      <p:rCtr x="1745" y="57431"/>
                                    </p:animMotion>
                                  </p:childTnLst>
                                </p:cTn>
                              </p:par>
                              <p:par>
                                <p:cTn id="182" presetID="42" presetClass="path" presetSubtype="0" repeatCount="indefinite" fill="hold" grpId="0" nodeType="withEffect">
                                  <p:stCondLst>
                                    <p:cond delay="900"/>
                                  </p:stCondLst>
                                  <p:childTnLst>
                                    <p:animMotion origin="layout" path="M -0.08159 -0.17445 L -0.02482 1.21944 " pathEditMode="relative" rAng="0" ptsTypes="AA">
                                      <p:cBhvr>
                                        <p:cTn id="183" dur="4500" fill="hold"/>
                                        <p:tgtEl>
                                          <p:spTgt spid="35"/>
                                        </p:tgtEl>
                                        <p:attrNameLst>
                                          <p:attrName>ppt_x</p:attrName>
                                          <p:attrName>ppt_y</p:attrName>
                                        </p:attrNameLst>
                                      </p:cBhvr>
                                      <p:rCtr x="2830" y="69694"/>
                                    </p:animMotion>
                                  </p:childTnLst>
                                </p:cTn>
                              </p:par>
                              <p:par>
                                <p:cTn id="184" presetID="42" presetClass="path" presetSubtype="0" repeatCount="indefinite" fill="hold" grpId="0" nodeType="withEffect">
                                  <p:stCondLst>
                                    <p:cond delay="500"/>
                                  </p:stCondLst>
                                  <p:childTnLst>
                                    <p:animMotion origin="layout" path="M 0.09599 -0.26318 L 0.1533 1.13853 " pathEditMode="relative" rAng="0" ptsTypes="AA">
                                      <p:cBhvr>
                                        <p:cTn id="185" dur="5000" fill="hold"/>
                                        <p:tgtEl>
                                          <p:spTgt spid="36"/>
                                        </p:tgtEl>
                                        <p:attrNameLst>
                                          <p:attrName>ppt_x</p:attrName>
                                          <p:attrName>ppt_y</p:attrName>
                                        </p:attrNameLst>
                                      </p:cBhvr>
                                      <p:rCtr x="2865" y="70074"/>
                                    </p:animMotion>
                                  </p:childTnLst>
                                </p:cTn>
                              </p:par>
                              <p:par>
                                <p:cTn id="186" presetID="42" presetClass="path" presetSubtype="0" repeatCount="indefinite" fill="hold" grpId="0" nodeType="withEffect">
                                  <p:stCondLst>
                                    <p:cond delay="1500"/>
                                  </p:stCondLst>
                                  <p:childTnLst>
                                    <p:animMotion origin="layout" path="M 0.00111 -0.17108 L 0.0707 1.12451 " pathEditMode="relative" rAng="0" ptsTypes="AA">
                                      <p:cBhvr>
                                        <p:cTn id="187" dur="5800" fill="hold"/>
                                        <p:tgtEl>
                                          <p:spTgt spid="37"/>
                                        </p:tgtEl>
                                        <p:attrNameLst>
                                          <p:attrName>ppt_x</p:attrName>
                                          <p:attrName>ppt_y</p:attrName>
                                        </p:attrNameLst>
                                      </p:cBhvr>
                                      <p:rCtr x="3473" y="64779"/>
                                    </p:animMotion>
                                  </p:childTnLst>
                                </p:cTn>
                              </p:par>
                              <p:par>
                                <p:cTn id="188" presetID="8" presetClass="emph" presetSubtype="0" repeatCount="indefinite" fill="hold" grpId="1" nodeType="withEffect">
                                  <p:stCondLst>
                                    <p:cond delay="0"/>
                                  </p:stCondLst>
                                  <p:childTnLst>
                                    <p:animRot by="21600000">
                                      <p:cBhvr>
                                        <p:cTn id="189" dur="5000" fill="hold"/>
                                        <p:tgtEl>
                                          <p:spTgt spid="34"/>
                                        </p:tgtEl>
                                        <p:attrNameLst>
                                          <p:attrName>r</p:attrName>
                                        </p:attrNameLst>
                                      </p:cBhvr>
                                    </p:animRot>
                                  </p:childTnLst>
                                </p:cTn>
                              </p:par>
                              <p:par>
                                <p:cTn id="190" presetID="8" presetClass="emph" presetSubtype="0" repeatCount="indefinite" fill="hold" grpId="1" nodeType="withEffect">
                                  <p:stCondLst>
                                    <p:cond delay="0"/>
                                  </p:stCondLst>
                                  <p:childTnLst>
                                    <p:animRot by="21600000">
                                      <p:cBhvr>
                                        <p:cTn id="191" dur="3000" fill="hold"/>
                                        <p:tgtEl>
                                          <p:spTgt spid="35"/>
                                        </p:tgtEl>
                                        <p:attrNameLst>
                                          <p:attrName>r</p:attrName>
                                        </p:attrNameLst>
                                      </p:cBhvr>
                                    </p:animRot>
                                  </p:childTnLst>
                                </p:cTn>
                              </p:par>
                              <p:par>
                                <p:cTn id="192" presetID="8" presetClass="emph" presetSubtype="0" repeatCount="indefinite" fill="hold" grpId="1" nodeType="withEffect">
                                  <p:stCondLst>
                                    <p:cond delay="0"/>
                                  </p:stCondLst>
                                  <p:childTnLst>
                                    <p:animRot by="21600000">
                                      <p:cBhvr>
                                        <p:cTn id="193" dur="2500" fill="hold"/>
                                        <p:tgtEl>
                                          <p:spTgt spid="36"/>
                                        </p:tgtEl>
                                        <p:attrNameLst>
                                          <p:attrName>r</p:attrName>
                                        </p:attrNameLst>
                                      </p:cBhvr>
                                    </p:animRot>
                                  </p:childTnLst>
                                </p:cTn>
                              </p:par>
                              <p:par>
                                <p:cTn id="194" presetID="8" presetClass="emph" presetSubtype="0" repeatCount="indefinite" fill="hold" grpId="1" nodeType="withEffect">
                                  <p:stCondLst>
                                    <p:cond delay="0"/>
                                  </p:stCondLst>
                                  <p:childTnLst>
                                    <p:animRot by="21600000">
                                      <p:cBhvr>
                                        <p:cTn id="195" dur="3500" fill="hold"/>
                                        <p:tgtEl>
                                          <p:spTgt spid="37"/>
                                        </p:tgtEl>
                                        <p:attrNameLst>
                                          <p:attrName>r</p:attrName>
                                        </p:attrNameLst>
                                      </p:cBhvr>
                                    </p:animRot>
                                  </p:childTnLst>
                                </p:cTn>
                              </p:par>
                              <p:par>
                                <p:cTn id="196" presetID="10" presetClass="entr" presetSubtype="0" repeatCount="indefinite" fill="hold" grpId="2" nodeType="withEffect">
                                  <p:stCondLst>
                                    <p:cond delay="0"/>
                                  </p:stCondLst>
                                  <p:childTnLst>
                                    <p:set>
                                      <p:cBhvr>
                                        <p:cTn id="197" dur="1" fill="hold">
                                          <p:stCondLst>
                                            <p:cond delay="0"/>
                                          </p:stCondLst>
                                        </p:cTn>
                                        <p:tgtEl>
                                          <p:spTgt spid="34"/>
                                        </p:tgtEl>
                                        <p:attrNameLst>
                                          <p:attrName>style.visibility</p:attrName>
                                        </p:attrNameLst>
                                      </p:cBhvr>
                                      <p:to>
                                        <p:strVal val="visible"/>
                                      </p:to>
                                    </p:set>
                                    <p:animEffect transition="in" filter="fade">
                                      <p:cBhvr>
                                        <p:cTn id="198" dur="10"/>
                                        <p:tgtEl>
                                          <p:spTgt spid="34"/>
                                        </p:tgtEl>
                                      </p:cBhvr>
                                    </p:animEffect>
                                  </p:childTnLst>
                                </p:cTn>
                              </p:par>
                              <p:par>
                                <p:cTn id="199" presetID="10" presetClass="entr" presetSubtype="0" repeatCount="indefinite" fill="hold" grpId="2" nodeType="withEffect">
                                  <p:stCondLst>
                                    <p:cond delay="0"/>
                                  </p:stCondLst>
                                  <p:childTnLst>
                                    <p:set>
                                      <p:cBhvr>
                                        <p:cTn id="200" dur="1" fill="hold">
                                          <p:stCondLst>
                                            <p:cond delay="0"/>
                                          </p:stCondLst>
                                        </p:cTn>
                                        <p:tgtEl>
                                          <p:spTgt spid="35"/>
                                        </p:tgtEl>
                                        <p:attrNameLst>
                                          <p:attrName>style.visibility</p:attrName>
                                        </p:attrNameLst>
                                      </p:cBhvr>
                                      <p:to>
                                        <p:strVal val="visible"/>
                                      </p:to>
                                    </p:set>
                                    <p:animEffect transition="in" filter="fade">
                                      <p:cBhvr>
                                        <p:cTn id="201" dur="10"/>
                                        <p:tgtEl>
                                          <p:spTgt spid="35"/>
                                        </p:tgtEl>
                                      </p:cBhvr>
                                    </p:animEffect>
                                  </p:childTnLst>
                                </p:cTn>
                              </p:par>
                              <p:par>
                                <p:cTn id="202" presetID="10" presetClass="entr" presetSubtype="0" repeatCount="indefinite" fill="hold" grpId="2" nodeType="withEffect">
                                  <p:stCondLst>
                                    <p:cond delay="0"/>
                                  </p:stCondLst>
                                  <p:childTnLst>
                                    <p:set>
                                      <p:cBhvr>
                                        <p:cTn id="203" dur="1" fill="hold">
                                          <p:stCondLst>
                                            <p:cond delay="0"/>
                                          </p:stCondLst>
                                        </p:cTn>
                                        <p:tgtEl>
                                          <p:spTgt spid="36"/>
                                        </p:tgtEl>
                                        <p:attrNameLst>
                                          <p:attrName>style.visibility</p:attrName>
                                        </p:attrNameLst>
                                      </p:cBhvr>
                                      <p:to>
                                        <p:strVal val="visible"/>
                                      </p:to>
                                    </p:set>
                                    <p:animEffect transition="in" filter="fade">
                                      <p:cBhvr>
                                        <p:cTn id="204" dur="10"/>
                                        <p:tgtEl>
                                          <p:spTgt spid="36"/>
                                        </p:tgtEl>
                                      </p:cBhvr>
                                    </p:animEffect>
                                  </p:childTnLst>
                                </p:cTn>
                              </p:par>
                              <p:par>
                                <p:cTn id="205" presetID="10" presetClass="entr" presetSubtype="0" repeatCount="indefinite" fill="hold" grpId="2" nodeType="withEffect">
                                  <p:stCondLst>
                                    <p:cond delay="0"/>
                                  </p:stCondLst>
                                  <p:childTnLst>
                                    <p:set>
                                      <p:cBhvr>
                                        <p:cTn id="206" dur="1" fill="hold">
                                          <p:stCondLst>
                                            <p:cond delay="0"/>
                                          </p:stCondLst>
                                        </p:cTn>
                                        <p:tgtEl>
                                          <p:spTgt spid="37"/>
                                        </p:tgtEl>
                                        <p:attrNameLst>
                                          <p:attrName>style.visibility</p:attrName>
                                        </p:attrNameLst>
                                      </p:cBhvr>
                                      <p:to>
                                        <p:strVal val="visible"/>
                                      </p:to>
                                    </p:set>
                                    <p:animEffect transition="in" filter="fade">
                                      <p:cBhvr>
                                        <p:cTn id="207" dur="10"/>
                                        <p:tgtEl>
                                          <p:spTgt spid="37"/>
                                        </p:tgtEl>
                                      </p:cBhvr>
                                    </p:animEffect>
                                  </p:childTnLst>
                                </p:cTn>
                              </p:par>
                              <p:par>
                                <p:cTn id="208" presetID="42" presetClass="path" presetSubtype="0" repeatCount="indefinite" fill="hold" grpId="0" nodeType="withEffect">
                                  <p:stCondLst>
                                    <p:cond delay="2700"/>
                                  </p:stCondLst>
                                  <p:childTnLst>
                                    <p:animMotion origin="layout" path="M -4.79167E-6 1.11111E-6 L 0.07826 1.12778 " pathEditMode="relative" rAng="0" ptsTypes="AA">
                                      <p:cBhvr>
                                        <p:cTn id="209" dur="6000" fill="hold"/>
                                        <p:tgtEl>
                                          <p:spTgt spid="38"/>
                                        </p:tgtEl>
                                        <p:attrNameLst>
                                          <p:attrName>ppt_x</p:attrName>
                                          <p:attrName>ppt_y</p:attrName>
                                        </p:attrNameLst>
                                      </p:cBhvr>
                                      <p:rCtr x="3906" y="56389"/>
                                    </p:animMotion>
                                  </p:childTnLst>
                                </p:cTn>
                              </p:par>
                              <p:par>
                                <p:cTn id="210" presetID="42" presetClass="path" presetSubtype="0" repeatCount="indefinite" fill="hold" grpId="0" nodeType="withEffect">
                                  <p:stCondLst>
                                    <p:cond delay="1800"/>
                                  </p:stCondLst>
                                  <p:childTnLst>
                                    <p:animMotion origin="layout" path="M -0.14983 -0.17445 L -0.1283 1.21944 " pathEditMode="relative" rAng="0" ptsTypes="AA">
                                      <p:cBhvr>
                                        <p:cTn id="211" dur="6000" fill="hold"/>
                                        <p:tgtEl>
                                          <p:spTgt spid="39"/>
                                        </p:tgtEl>
                                        <p:attrNameLst>
                                          <p:attrName>ppt_x</p:attrName>
                                          <p:attrName>ppt_y</p:attrName>
                                        </p:attrNameLst>
                                      </p:cBhvr>
                                      <p:rCtr x="1076" y="69694"/>
                                    </p:animMotion>
                                  </p:childTnLst>
                                </p:cTn>
                              </p:par>
                              <p:par>
                                <p:cTn id="212" presetID="42" presetClass="path" presetSubtype="0" repeatCount="indefinite" fill="hold" grpId="0" nodeType="withEffect">
                                  <p:stCondLst>
                                    <p:cond delay="1400"/>
                                  </p:stCondLst>
                                  <p:childTnLst>
                                    <p:animMotion origin="layout" path="M 0.16962 -0.32639 L 0.23524 1.12278 " pathEditMode="relative" rAng="0" ptsTypes="AA">
                                      <p:cBhvr>
                                        <p:cTn id="213" dur="8250" fill="hold"/>
                                        <p:tgtEl>
                                          <p:spTgt spid="40"/>
                                        </p:tgtEl>
                                        <p:attrNameLst>
                                          <p:attrName>ppt_x</p:attrName>
                                          <p:attrName>ppt_y</p:attrName>
                                        </p:attrNameLst>
                                      </p:cBhvr>
                                      <p:rCtr x="3281" y="72444"/>
                                    </p:animMotion>
                                  </p:childTnLst>
                                </p:cTn>
                              </p:par>
                              <p:par>
                                <p:cTn id="214" presetID="42" presetClass="path" presetSubtype="0" repeatCount="indefinite" fill="hold" grpId="0" nodeType="withEffect">
                                  <p:stCondLst>
                                    <p:cond delay="600"/>
                                  </p:stCondLst>
                                  <p:childTnLst>
                                    <p:animMotion origin="layout" path="M -0.05 -0.14333 L 0.08316 1.145 " pathEditMode="relative" rAng="0" ptsTypes="AA">
                                      <p:cBhvr>
                                        <p:cTn id="215" dur="6250" fill="hold"/>
                                        <p:tgtEl>
                                          <p:spTgt spid="41"/>
                                        </p:tgtEl>
                                        <p:attrNameLst>
                                          <p:attrName>ppt_x</p:attrName>
                                          <p:attrName>ppt_y</p:attrName>
                                        </p:attrNameLst>
                                      </p:cBhvr>
                                      <p:rCtr x="6649" y="64417"/>
                                    </p:animMotion>
                                  </p:childTnLst>
                                </p:cTn>
                              </p:par>
                              <p:par>
                                <p:cTn id="216" presetID="8" presetClass="emph" presetSubtype="0" repeatCount="indefinite" fill="hold" grpId="1" nodeType="withEffect">
                                  <p:stCondLst>
                                    <p:cond delay="0"/>
                                  </p:stCondLst>
                                  <p:childTnLst>
                                    <p:animRot by="21600000">
                                      <p:cBhvr>
                                        <p:cTn id="217" dur="5000" fill="hold"/>
                                        <p:tgtEl>
                                          <p:spTgt spid="38"/>
                                        </p:tgtEl>
                                        <p:attrNameLst>
                                          <p:attrName>r</p:attrName>
                                        </p:attrNameLst>
                                      </p:cBhvr>
                                    </p:animRot>
                                  </p:childTnLst>
                                </p:cTn>
                              </p:par>
                              <p:par>
                                <p:cTn id="218" presetID="8" presetClass="emph" presetSubtype="0" repeatCount="indefinite" fill="hold" grpId="1" nodeType="withEffect">
                                  <p:stCondLst>
                                    <p:cond delay="0"/>
                                  </p:stCondLst>
                                  <p:childTnLst>
                                    <p:animRot by="21600000">
                                      <p:cBhvr>
                                        <p:cTn id="219" dur="3000" fill="hold"/>
                                        <p:tgtEl>
                                          <p:spTgt spid="39"/>
                                        </p:tgtEl>
                                        <p:attrNameLst>
                                          <p:attrName>r</p:attrName>
                                        </p:attrNameLst>
                                      </p:cBhvr>
                                    </p:animRot>
                                  </p:childTnLst>
                                </p:cTn>
                              </p:par>
                              <p:par>
                                <p:cTn id="220" presetID="8" presetClass="emph" presetSubtype="0" repeatCount="indefinite" fill="hold" grpId="1" nodeType="withEffect">
                                  <p:stCondLst>
                                    <p:cond delay="0"/>
                                  </p:stCondLst>
                                  <p:childTnLst>
                                    <p:animRot by="21600000">
                                      <p:cBhvr>
                                        <p:cTn id="221" dur="2500" fill="hold"/>
                                        <p:tgtEl>
                                          <p:spTgt spid="40"/>
                                        </p:tgtEl>
                                        <p:attrNameLst>
                                          <p:attrName>r</p:attrName>
                                        </p:attrNameLst>
                                      </p:cBhvr>
                                    </p:animRot>
                                  </p:childTnLst>
                                </p:cTn>
                              </p:par>
                              <p:par>
                                <p:cTn id="222" presetID="8" presetClass="emph" presetSubtype="0" repeatCount="indefinite" fill="hold" grpId="1" nodeType="withEffect">
                                  <p:stCondLst>
                                    <p:cond delay="0"/>
                                  </p:stCondLst>
                                  <p:childTnLst>
                                    <p:animRot by="21600000">
                                      <p:cBhvr>
                                        <p:cTn id="223" dur="3500" fill="hold"/>
                                        <p:tgtEl>
                                          <p:spTgt spid="41"/>
                                        </p:tgtEl>
                                        <p:attrNameLst>
                                          <p:attrName>r</p:attrName>
                                        </p:attrNameLst>
                                      </p:cBhvr>
                                    </p:animRot>
                                  </p:childTnLst>
                                </p:cTn>
                              </p:par>
                              <p:par>
                                <p:cTn id="224" presetID="10" presetClass="entr" presetSubtype="0" repeatCount="indefinite" fill="hold" grpId="2" nodeType="withEffect">
                                  <p:stCondLst>
                                    <p:cond delay="0"/>
                                  </p:stCondLst>
                                  <p:childTnLst>
                                    <p:set>
                                      <p:cBhvr>
                                        <p:cTn id="225" dur="1" fill="hold">
                                          <p:stCondLst>
                                            <p:cond delay="0"/>
                                          </p:stCondLst>
                                        </p:cTn>
                                        <p:tgtEl>
                                          <p:spTgt spid="38"/>
                                        </p:tgtEl>
                                        <p:attrNameLst>
                                          <p:attrName>style.visibility</p:attrName>
                                        </p:attrNameLst>
                                      </p:cBhvr>
                                      <p:to>
                                        <p:strVal val="visible"/>
                                      </p:to>
                                    </p:set>
                                    <p:animEffect transition="in" filter="fade">
                                      <p:cBhvr>
                                        <p:cTn id="226" dur="10"/>
                                        <p:tgtEl>
                                          <p:spTgt spid="38"/>
                                        </p:tgtEl>
                                      </p:cBhvr>
                                    </p:animEffect>
                                  </p:childTnLst>
                                </p:cTn>
                              </p:par>
                              <p:par>
                                <p:cTn id="227" presetID="10" presetClass="entr" presetSubtype="0" repeatCount="indefinite" fill="hold" grpId="2" nodeType="withEffect">
                                  <p:stCondLst>
                                    <p:cond delay="0"/>
                                  </p:stCondLst>
                                  <p:childTnLst>
                                    <p:set>
                                      <p:cBhvr>
                                        <p:cTn id="228" dur="1" fill="hold">
                                          <p:stCondLst>
                                            <p:cond delay="0"/>
                                          </p:stCondLst>
                                        </p:cTn>
                                        <p:tgtEl>
                                          <p:spTgt spid="39"/>
                                        </p:tgtEl>
                                        <p:attrNameLst>
                                          <p:attrName>style.visibility</p:attrName>
                                        </p:attrNameLst>
                                      </p:cBhvr>
                                      <p:to>
                                        <p:strVal val="visible"/>
                                      </p:to>
                                    </p:set>
                                    <p:animEffect transition="in" filter="fade">
                                      <p:cBhvr>
                                        <p:cTn id="229" dur="10"/>
                                        <p:tgtEl>
                                          <p:spTgt spid="39"/>
                                        </p:tgtEl>
                                      </p:cBhvr>
                                    </p:animEffect>
                                  </p:childTnLst>
                                </p:cTn>
                              </p:par>
                              <p:par>
                                <p:cTn id="230" presetID="10" presetClass="entr" presetSubtype="0" repeatCount="indefinite" fill="hold" grpId="2" nodeType="withEffect">
                                  <p:stCondLst>
                                    <p:cond delay="0"/>
                                  </p:stCondLst>
                                  <p:childTnLst>
                                    <p:set>
                                      <p:cBhvr>
                                        <p:cTn id="231" dur="1" fill="hold">
                                          <p:stCondLst>
                                            <p:cond delay="0"/>
                                          </p:stCondLst>
                                        </p:cTn>
                                        <p:tgtEl>
                                          <p:spTgt spid="40"/>
                                        </p:tgtEl>
                                        <p:attrNameLst>
                                          <p:attrName>style.visibility</p:attrName>
                                        </p:attrNameLst>
                                      </p:cBhvr>
                                      <p:to>
                                        <p:strVal val="visible"/>
                                      </p:to>
                                    </p:set>
                                    <p:animEffect transition="in" filter="fade">
                                      <p:cBhvr>
                                        <p:cTn id="232" dur="10"/>
                                        <p:tgtEl>
                                          <p:spTgt spid="40"/>
                                        </p:tgtEl>
                                      </p:cBhvr>
                                    </p:animEffect>
                                  </p:childTnLst>
                                </p:cTn>
                              </p:par>
                              <p:par>
                                <p:cTn id="233" presetID="10" presetClass="entr" presetSubtype="0" repeatCount="indefinite" fill="hold" grpId="2" nodeType="withEffect">
                                  <p:stCondLst>
                                    <p:cond delay="0"/>
                                  </p:stCondLst>
                                  <p:childTnLst>
                                    <p:set>
                                      <p:cBhvr>
                                        <p:cTn id="234" dur="1" fill="hold">
                                          <p:stCondLst>
                                            <p:cond delay="0"/>
                                          </p:stCondLst>
                                        </p:cTn>
                                        <p:tgtEl>
                                          <p:spTgt spid="41"/>
                                        </p:tgtEl>
                                        <p:attrNameLst>
                                          <p:attrName>style.visibility</p:attrName>
                                        </p:attrNameLst>
                                      </p:cBhvr>
                                      <p:to>
                                        <p:strVal val="visible"/>
                                      </p:to>
                                    </p:set>
                                    <p:animEffect transition="in" filter="fade">
                                      <p:cBhvr>
                                        <p:cTn id="235" dur="10"/>
                                        <p:tgtEl>
                                          <p:spTgt spid="41"/>
                                        </p:tgtEl>
                                      </p:cBhvr>
                                    </p:animEffect>
                                  </p:childTnLst>
                                </p:cTn>
                              </p:par>
                              <p:par>
                                <p:cTn id="236" presetID="42" presetClass="path" presetSubtype="0" repeatCount="indefinite" fill="hold" grpId="0" nodeType="withEffect">
                                  <p:stCondLst>
                                    <p:cond delay="0"/>
                                  </p:stCondLst>
                                  <p:childTnLst>
                                    <p:animMotion origin="layout" path="M -6.64235E-7 -3.79278E-6 L 0.03269 1.1716 " pathEditMode="relative" rAng="0" ptsTypes="AA">
                                      <p:cBhvr>
                                        <p:cTn id="237" dur="5000" fill="hold"/>
                                        <p:tgtEl>
                                          <p:spTgt spid="42"/>
                                        </p:tgtEl>
                                        <p:attrNameLst>
                                          <p:attrName>ppt_x</p:attrName>
                                          <p:attrName>ppt_y</p:attrName>
                                        </p:attrNameLst>
                                      </p:cBhvr>
                                      <p:rCtr x="1628" y="58580"/>
                                    </p:animMotion>
                                  </p:childTnLst>
                                </p:cTn>
                              </p:par>
                              <p:par>
                                <p:cTn id="238" presetID="42" presetClass="path" presetSubtype="0" repeatCount="indefinite" fill="hold" grpId="0" nodeType="withEffect">
                                  <p:stCondLst>
                                    <p:cond delay="900"/>
                                  </p:stCondLst>
                                  <p:childTnLst>
                                    <p:animMotion origin="layout" path="M -0.08159 -0.17445 L -0.02482 1.21944 " pathEditMode="relative" rAng="0" ptsTypes="AA">
                                      <p:cBhvr>
                                        <p:cTn id="239" dur="4500" fill="hold"/>
                                        <p:tgtEl>
                                          <p:spTgt spid="43"/>
                                        </p:tgtEl>
                                        <p:attrNameLst>
                                          <p:attrName>ppt_x</p:attrName>
                                          <p:attrName>ppt_y</p:attrName>
                                        </p:attrNameLst>
                                      </p:cBhvr>
                                      <p:rCtr x="2830" y="69694"/>
                                    </p:animMotion>
                                  </p:childTnLst>
                                </p:cTn>
                              </p:par>
                              <p:par>
                                <p:cTn id="240" presetID="42" presetClass="path" presetSubtype="0" repeatCount="indefinite" fill="hold" grpId="0" nodeType="withEffect">
                                  <p:stCondLst>
                                    <p:cond delay="500"/>
                                  </p:stCondLst>
                                  <p:childTnLst>
                                    <p:animMotion origin="layout" path="M 0.09599 -0.26318 L 0.15278 1.14547 " pathEditMode="relative" rAng="0" ptsTypes="AA">
                                      <p:cBhvr>
                                        <p:cTn id="241" dur="5000" fill="hold"/>
                                        <p:tgtEl>
                                          <p:spTgt spid="44"/>
                                        </p:tgtEl>
                                        <p:attrNameLst>
                                          <p:attrName>ppt_x</p:attrName>
                                          <p:attrName>ppt_y</p:attrName>
                                        </p:attrNameLst>
                                      </p:cBhvr>
                                      <p:rCtr x="2839" y="70421"/>
                                    </p:animMotion>
                                  </p:childTnLst>
                                </p:cTn>
                              </p:par>
                              <p:par>
                                <p:cTn id="242" presetID="42" presetClass="path" presetSubtype="0" repeatCount="indefinite" fill="hold" grpId="0" nodeType="withEffect">
                                  <p:stCondLst>
                                    <p:cond delay="1500"/>
                                  </p:stCondLst>
                                  <p:childTnLst>
                                    <p:animMotion origin="layout" path="M 0.00117 -0.1709 L 0.07137 1.18525 " pathEditMode="relative" rAng="0" ptsTypes="AA">
                                      <p:cBhvr>
                                        <p:cTn id="243" dur="5800" fill="hold"/>
                                        <p:tgtEl>
                                          <p:spTgt spid="45"/>
                                        </p:tgtEl>
                                        <p:attrNameLst>
                                          <p:attrName>ppt_x</p:attrName>
                                          <p:attrName>ppt_y</p:attrName>
                                        </p:attrNameLst>
                                      </p:cBhvr>
                                      <p:rCtr x="3504" y="67808"/>
                                    </p:animMotion>
                                  </p:childTnLst>
                                </p:cTn>
                              </p:par>
                              <p:par>
                                <p:cTn id="244" presetID="8" presetClass="emph" presetSubtype="0" repeatCount="indefinite" fill="hold" grpId="1" nodeType="withEffect">
                                  <p:stCondLst>
                                    <p:cond delay="0"/>
                                  </p:stCondLst>
                                  <p:childTnLst>
                                    <p:animRot by="21600000">
                                      <p:cBhvr>
                                        <p:cTn id="245" dur="5000" fill="hold"/>
                                        <p:tgtEl>
                                          <p:spTgt spid="42"/>
                                        </p:tgtEl>
                                        <p:attrNameLst>
                                          <p:attrName>r</p:attrName>
                                        </p:attrNameLst>
                                      </p:cBhvr>
                                    </p:animRot>
                                  </p:childTnLst>
                                </p:cTn>
                              </p:par>
                              <p:par>
                                <p:cTn id="246" presetID="8" presetClass="emph" presetSubtype="0" repeatCount="indefinite" fill="hold" grpId="1" nodeType="withEffect">
                                  <p:stCondLst>
                                    <p:cond delay="0"/>
                                  </p:stCondLst>
                                  <p:childTnLst>
                                    <p:animRot by="21600000">
                                      <p:cBhvr>
                                        <p:cTn id="247" dur="3000" fill="hold"/>
                                        <p:tgtEl>
                                          <p:spTgt spid="43"/>
                                        </p:tgtEl>
                                        <p:attrNameLst>
                                          <p:attrName>r</p:attrName>
                                        </p:attrNameLst>
                                      </p:cBhvr>
                                    </p:animRot>
                                  </p:childTnLst>
                                </p:cTn>
                              </p:par>
                              <p:par>
                                <p:cTn id="248" presetID="8" presetClass="emph" presetSubtype="0" repeatCount="indefinite" fill="hold" grpId="1" nodeType="withEffect">
                                  <p:stCondLst>
                                    <p:cond delay="0"/>
                                  </p:stCondLst>
                                  <p:childTnLst>
                                    <p:animRot by="21600000">
                                      <p:cBhvr>
                                        <p:cTn id="249" dur="2500" fill="hold"/>
                                        <p:tgtEl>
                                          <p:spTgt spid="44"/>
                                        </p:tgtEl>
                                        <p:attrNameLst>
                                          <p:attrName>r</p:attrName>
                                        </p:attrNameLst>
                                      </p:cBhvr>
                                    </p:animRot>
                                  </p:childTnLst>
                                </p:cTn>
                              </p:par>
                              <p:par>
                                <p:cTn id="250" presetID="8" presetClass="emph" presetSubtype="0" repeatCount="indefinite" fill="hold" grpId="1" nodeType="withEffect">
                                  <p:stCondLst>
                                    <p:cond delay="0"/>
                                  </p:stCondLst>
                                  <p:childTnLst>
                                    <p:animRot by="21600000">
                                      <p:cBhvr>
                                        <p:cTn id="251" dur="3500" fill="hold"/>
                                        <p:tgtEl>
                                          <p:spTgt spid="45"/>
                                        </p:tgtEl>
                                        <p:attrNameLst>
                                          <p:attrName>r</p:attrName>
                                        </p:attrNameLst>
                                      </p:cBhvr>
                                    </p:animRot>
                                  </p:childTnLst>
                                </p:cTn>
                              </p:par>
                              <p:par>
                                <p:cTn id="252" presetID="10" presetClass="entr" presetSubtype="0" repeatCount="indefinite" fill="hold" grpId="2" nodeType="withEffect">
                                  <p:stCondLst>
                                    <p:cond delay="0"/>
                                  </p:stCondLst>
                                  <p:childTnLst>
                                    <p:set>
                                      <p:cBhvr>
                                        <p:cTn id="253" dur="1" fill="hold">
                                          <p:stCondLst>
                                            <p:cond delay="0"/>
                                          </p:stCondLst>
                                        </p:cTn>
                                        <p:tgtEl>
                                          <p:spTgt spid="42"/>
                                        </p:tgtEl>
                                        <p:attrNameLst>
                                          <p:attrName>style.visibility</p:attrName>
                                        </p:attrNameLst>
                                      </p:cBhvr>
                                      <p:to>
                                        <p:strVal val="visible"/>
                                      </p:to>
                                    </p:set>
                                    <p:animEffect transition="in" filter="fade">
                                      <p:cBhvr>
                                        <p:cTn id="254" dur="10"/>
                                        <p:tgtEl>
                                          <p:spTgt spid="42"/>
                                        </p:tgtEl>
                                      </p:cBhvr>
                                    </p:animEffect>
                                  </p:childTnLst>
                                </p:cTn>
                              </p:par>
                              <p:par>
                                <p:cTn id="255" presetID="10" presetClass="entr" presetSubtype="0" repeatCount="indefinite" fill="hold" grpId="2" nodeType="withEffect">
                                  <p:stCondLst>
                                    <p:cond delay="0"/>
                                  </p:stCondLst>
                                  <p:childTnLst>
                                    <p:set>
                                      <p:cBhvr>
                                        <p:cTn id="256" dur="1" fill="hold">
                                          <p:stCondLst>
                                            <p:cond delay="0"/>
                                          </p:stCondLst>
                                        </p:cTn>
                                        <p:tgtEl>
                                          <p:spTgt spid="43"/>
                                        </p:tgtEl>
                                        <p:attrNameLst>
                                          <p:attrName>style.visibility</p:attrName>
                                        </p:attrNameLst>
                                      </p:cBhvr>
                                      <p:to>
                                        <p:strVal val="visible"/>
                                      </p:to>
                                    </p:set>
                                    <p:animEffect transition="in" filter="fade">
                                      <p:cBhvr>
                                        <p:cTn id="257" dur="10"/>
                                        <p:tgtEl>
                                          <p:spTgt spid="43"/>
                                        </p:tgtEl>
                                      </p:cBhvr>
                                    </p:animEffect>
                                  </p:childTnLst>
                                </p:cTn>
                              </p:par>
                              <p:par>
                                <p:cTn id="258" presetID="10" presetClass="entr" presetSubtype="0" repeatCount="indefinite" fill="hold" grpId="2" nodeType="withEffect">
                                  <p:stCondLst>
                                    <p:cond delay="0"/>
                                  </p:stCondLst>
                                  <p:childTnLst>
                                    <p:set>
                                      <p:cBhvr>
                                        <p:cTn id="259" dur="1" fill="hold">
                                          <p:stCondLst>
                                            <p:cond delay="0"/>
                                          </p:stCondLst>
                                        </p:cTn>
                                        <p:tgtEl>
                                          <p:spTgt spid="44"/>
                                        </p:tgtEl>
                                        <p:attrNameLst>
                                          <p:attrName>style.visibility</p:attrName>
                                        </p:attrNameLst>
                                      </p:cBhvr>
                                      <p:to>
                                        <p:strVal val="visible"/>
                                      </p:to>
                                    </p:set>
                                    <p:animEffect transition="in" filter="fade">
                                      <p:cBhvr>
                                        <p:cTn id="260" dur="10"/>
                                        <p:tgtEl>
                                          <p:spTgt spid="44"/>
                                        </p:tgtEl>
                                      </p:cBhvr>
                                    </p:animEffect>
                                  </p:childTnLst>
                                </p:cTn>
                              </p:par>
                              <p:par>
                                <p:cTn id="261" presetID="10" presetClass="entr" presetSubtype="0" repeatCount="indefinite" fill="hold" grpId="2" nodeType="withEffect">
                                  <p:stCondLst>
                                    <p:cond delay="0"/>
                                  </p:stCondLst>
                                  <p:childTnLst>
                                    <p:set>
                                      <p:cBhvr>
                                        <p:cTn id="262" dur="1" fill="hold">
                                          <p:stCondLst>
                                            <p:cond delay="0"/>
                                          </p:stCondLst>
                                        </p:cTn>
                                        <p:tgtEl>
                                          <p:spTgt spid="45"/>
                                        </p:tgtEl>
                                        <p:attrNameLst>
                                          <p:attrName>style.visibility</p:attrName>
                                        </p:attrNameLst>
                                      </p:cBhvr>
                                      <p:to>
                                        <p:strVal val="visible"/>
                                      </p:to>
                                    </p:set>
                                    <p:animEffect transition="in" filter="fade">
                                      <p:cBhvr>
                                        <p:cTn id="263" dur="10"/>
                                        <p:tgtEl>
                                          <p:spTgt spid="45"/>
                                        </p:tgtEl>
                                      </p:cBhvr>
                                    </p:animEffect>
                                  </p:childTnLst>
                                </p:cTn>
                              </p:par>
                              <p:par>
                                <p:cTn id="264" presetID="42" presetClass="path" presetSubtype="0" repeatCount="indefinite" fill="hold" grpId="0" nodeType="withEffect">
                                  <p:stCondLst>
                                    <p:cond delay="2700"/>
                                  </p:stCondLst>
                                  <p:childTnLst>
                                    <p:animMotion origin="layout" path="M 2.96952E-6 -3.79278E-6 L 0.07606 1.18201 " pathEditMode="relative" rAng="0" ptsTypes="AA">
                                      <p:cBhvr>
                                        <p:cTn id="265" dur="6000" fill="hold"/>
                                        <p:tgtEl>
                                          <p:spTgt spid="46"/>
                                        </p:tgtEl>
                                        <p:attrNameLst>
                                          <p:attrName>ppt_x</p:attrName>
                                          <p:attrName>ppt_y</p:attrName>
                                        </p:attrNameLst>
                                      </p:cBhvr>
                                      <p:rCtr x="3803" y="59089"/>
                                    </p:animMotion>
                                  </p:childTnLst>
                                </p:cTn>
                              </p:par>
                              <p:par>
                                <p:cTn id="266" presetID="42" presetClass="path" presetSubtype="0" repeatCount="indefinite" fill="hold" grpId="0" nodeType="withEffect">
                                  <p:stCondLst>
                                    <p:cond delay="1800"/>
                                  </p:stCondLst>
                                  <p:childTnLst>
                                    <p:animMotion origin="layout" path="M -0.14983 -0.17445 L -0.1283 1.21944 " pathEditMode="relative" rAng="0" ptsTypes="AA">
                                      <p:cBhvr>
                                        <p:cTn id="267" dur="6000" fill="hold"/>
                                        <p:tgtEl>
                                          <p:spTgt spid="47"/>
                                        </p:tgtEl>
                                        <p:attrNameLst>
                                          <p:attrName>ppt_x</p:attrName>
                                          <p:attrName>ppt_y</p:attrName>
                                        </p:attrNameLst>
                                      </p:cBhvr>
                                      <p:rCtr x="1076" y="69694"/>
                                    </p:animMotion>
                                  </p:childTnLst>
                                </p:cTn>
                              </p:par>
                              <p:par>
                                <p:cTn id="268" presetID="42" presetClass="path" presetSubtype="0" repeatCount="indefinite" fill="hold" grpId="0" nodeType="withEffect">
                                  <p:stCondLst>
                                    <p:cond delay="1400"/>
                                  </p:stCondLst>
                                  <p:childTnLst>
                                    <p:animMotion origin="layout" path="M 0.16971 -0.32608 L 0.16658 1.20838 " pathEditMode="relative" rAng="0" ptsTypes="AA">
                                      <p:cBhvr>
                                        <p:cTn id="269" dur="8250" fill="hold"/>
                                        <p:tgtEl>
                                          <p:spTgt spid="48"/>
                                        </p:tgtEl>
                                        <p:attrNameLst>
                                          <p:attrName>ppt_x</p:attrName>
                                          <p:attrName>ppt_y</p:attrName>
                                        </p:attrNameLst>
                                      </p:cBhvr>
                                      <p:rCtr x="-156" y="76711"/>
                                    </p:animMotion>
                                  </p:childTnLst>
                                </p:cTn>
                              </p:par>
                              <p:par>
                                <p:cTn id="270" presetID="42" presetClass="path" presetSubtype="0" repeatCount="indefinite" fill="hold" grpId="0" nodeType="withEffect">
                                  <p:stCondLst>
                                    <p:cond delay="600"/>
                                  </p:stCondLst>
                                  <p:childTnLst>
                                    <p:animMotion origin="layout" path="M -0.05002 -0.14315 L 0.08518 1.19565 " pathEditMode="relative" rAng="0" ptsTypes="AA">
                                      <p:cBhvr>
                                        <p:cTn id="271" dur="6250" fill="hold"/>
                                        <p:tgtEl>
                                          <p:spTgt spid="49"/>
                                        </p:tgtEl>
                                        <p:attrNameLst>
                                          <p:attrName>ppt_x</p:attrName>
                                          <p:attrName>ppt_y</p:attrName>
                                        </p:attrNameLst>
                                      </p:cBhvr>
                                      <p:rCtr x="6760" y="66929"/>
                                    </p:animMotion>
                                  </p:childTnLst>
                                </p:cTn>
                              </p:par>
                              <p:par>
                                <p:cTn id="272" presetID="8" presetClass="emph" presetSubtype="0" repeatCount="indefinite" fill="hold" grpId="1" nodeType="withEffect">
                                  <p:stCondLst>
                                    <p:cond delay="0"/>
                                  </p:stCondLst>
                                  <p:childTnLst>
                                    <p:animRot by="21600000">
                                      <p:cBhvr>
                                        <p:cTn id="273" dur="5000" fill="hold"/>
                                        <p:tgtEl>
                                          <p:spTgt spid="46"/>
                                        </p:tgtEl>
                                        <p:attrNameLst>
                                          <p:attrName>r</p:attrName>
                                        </p:attrNameLst>
                                      </p:cBhvr>
                                    </p:animRot>
                                  </p:childTnLst>
                                </p:cTn>
                              </p:par>
                              <p:par>
                                <p:cTn id="274" presetID="8" presetClass="emph" presetSubtype="0" repeatCount="indefinite" fill="hold" grpId="1" nodeType="withEffect">
                                  <p:stCondLst>
                                    <p:cond delay="0"/>
                                  </p:stCondLst>
                                  <p:childTnLst>
                                    <p:animRot by="21600000">
                                      <p:cBhvr>
                                        <p:cTn id="275" dur="3000" fill="hold"/>
                                        <p:tgtEl>
                                          <p:spTgt spid="47"/>
                                        </p:tgtEl>
                                        <p:attrNameLst>
                                          <p:attrName>r</p:attrName>
                                        </p:attrNameLst>
                                      </p:cBhvr>
                                    </p:animRot>
                                  </p:childTnLst>
                                </p:cTn>
                              </p:par>
                              <p:par>
                                <p:cTn id="276" presetID="8" presetClass="emph" presetSubtype="0" repeatCount="indefinite" fill="hold" grpId="1" nodeType="withEffect">
                                  <p:stCondLst>
                                    <p:cond delay="0"/>
                                  </p:stCondLst>
                                  <p:childTnLst>
                                    <p:animRot by="21600000">
                                      <p:cBhvr>
                                        <p:cTn id="277" dur="2500" fill="hold"/>
                                        <p:tgtEl>
                                          <p:spTgt spid="48"/>
                                        </p:tgtEl>
                                        <p:attrNameLst>
                                          <p:attrName>r</p:attrName>
                                        </p:attrNameLst>
                                      </p:cBhvr>
                                    </p:animRot>
                                  </p:childTnLst>
                                </p:cTn>
                              </p:par>
                              <p:par>
                                <p:cTn id="278" presetID="8" presetClass="emph" presetSubtype="0" repeatCount="indefinite" fill="hold" grpId="1" nodeType="withEffect">
                                  <p:stCondLst>
                                    <p:cond delay="0"/>
                                  </p:stCondLst>
                                  <p:childTnLst>
                                    <p:animRot by="21600000">
                                      <p:cBhvr>
                                        <p:cTn id="279" dur="3500" fill="hold"/>
                                        <p:tgtEl>
                                          <p:spTgt spid="49"/>
                                        </p:tgtEl>
                                        <p:attrNameLst>
                                          <p:attrName>r</p:attrName>
                                        </p:attrNameLst>
                                      </p:cBhvr>
                                    </p:animRot>
                                  </p:childTnLst>
                                </p:cTn>
                              </p:par>
                              <p:par>
                                <p:cTn id="280" presetID="10" presetClass="entr" presetSubtype="0" repeatCount="indefinite" fill="hold" grpId="2" nodeType="withEffect">
                                  <p:stCondLst>
                                    <p:cond delay="0"/>
                                  </p:stCondLst>
                                  <p:childTnLst>
                                    <p:set>
                                      <p:cBhvr>
                                        <p:cTn id="281" dur="1" fill="hold">
                                          <p:stCondLst>
                                            <p:cond delay="0"/>
                                          </p:stCondLst>
                                        </p:cTn>
                                        <p:tgtEl>
                                          <p:spTgt spid="46"/>
                                        </p:tgtEl>
                                        <p:attrNameLst>
                                          <p:attrName>style.visibility</p:attrName>
                                        </p:attrNameLst>
                                      </p:cBhvr>
                                      <p:to>
                                        <p:strVal val="visible"/>
                                      </p:to>
                                    </p:set>
                                    <p:animEffect transition="in" filter="fade">
                                      <p:cBhvr>
                                        <p:cTn id="282" dur="10"/>
                                        <p:tgtEl>
                                          <p:spTgt spid="46"/>
                                        </p:tgtEl>
                                      </p:cBhvr>
                                    </p:animEffect>
                                  </p:childTnLst>
                                </p:cTn>
                              </p:par>
                              <p:par>
                                <p:cTn id="283" presetID="10" presetClass="entr" presetSubtype="0" repeatCount="indefinite" fill="hold" grpId="2" nodeType="withEffect">
                                  <p:stCondLst>
                                    <p:cond delay="0"/>
                                  </p:stCondLst>
                                  <p:childTnLst>
                                    <p:set>
                                      <p:cBhvr>
                                        <p:cTn id="284" dur="1" fill="hold">
                                          <p:stCondLst>
                                            <p:cond delay="0"/>
                                          </p:stCondLst>
                                        </p:cTn>
                                        <p:tgtEl>
                                          <p:spTgt spid="47"/>
                                        </p:tgtEl>
                                        <p:attrNameLst>
                                          <p:attrName>style.visibility</p:attrName>
                                        </p:attrNameLst>
                                      </p:cBhvr>
                                      <p:to>
                                        <p:strVal val="visible"/>
                                      </p:to>
                                    </p:set>
                                    <p:animEffect transition="in" filter="fade">
                                      <p:cBhvr>
                                        <p:cTn id="285" dur="10"/>
                                        <p:tgtEl>
                                          <p:spTgt spid="47"/>
                                        </p:tgtEl>
                                      </p:cBhvr>
                                    </p:animEffect>
                                  </p:childTnLst>
                                </p:cTn>
                              </p:par>
                              <p:par>
                                <p:cTn id="286" presetID="10" presetClass="entr" presetSubtype="0" repeatCount="indefinite" fill="hold" grpId="2" nodeType="withEffect">
                                  <p:stCondLst>
                                    <p:cond delay="0"/>
                                  </p:stCondLst>
                                  <p:childTnLst>
                                    <p:set>
                                      <p:cBhvr>
                                        <p:cTn id="287" dur="1" fill="hold">
                                          <p:stCondLst>
                                            <p:cond delay="0"/>
                                          </p:stCondLst>
                                        </p:cTn>
                                        <p:tgtEl>
                                          <p:spTgt spid="48"/>
                                        </p:tgtEl>
                                        <p:attrNameLst>
                                          <p:attrName>style.visibility</p:attrName>
                                        </p:attrNameLst>
                                      </p:cBhvr>
                                      <p:to>
                                        <p:strVal val="visible"/>
                                      </p:to>
                                    </p:set>
                                    <p:animEffect transition="in" filter="fade">
                                      <p:cBhvr>
                                        <p:cTn id="288" dur="10"/>
                                        <p:tgtEl>
                                          <p:spTgt spid="48"/>
                                        </p:tgtEl>
                                      </p:cBhvr>
                                    </p:animEffect>
                                  </p:childTnLst>
                                </p:cTn>
                              </p:par>
                              <p:par>
                                <p:cTn id="289" presetID="10" presetClass="entr" presetSubtype="0" repeatCount="indefinite" fill="hold" grpId="2" nodeType="withEffect">
                                  <p:stCondLst>
                                    <p:cond delay="0"/>
                                  </p:stCondLst>
                                  <p:childTnLst>
                                    <p:set>
                                      <p:cBhvr>
                                        <p:cTn id="290" dur="1" fill="hold">
                                          <p:stCondLst>
                                            <p:cond delay="0"/>
                                          </p:stCondLst>
                                        </p:cTn>
                                        <p:tgtEl>
                                          <p:spTgt spid="49"/>
                                        </p:tgtEl>
                                        <p:attrNameLst>
                                          <p:attrName>style.visibility</p:attrName>
                                        </p:attrNameLst>
                                      </p:cBhvr>
                                      <p:to>
                                        <p:strVal val="visible"/>
                                      </p:to>
                                    </p:set>
                                    <p:animEffect transition="in" filter="fade">
                                      <p:cBhvr>
                                        <p:cTn id="291" dur="10"/>
                                        <p:tgtEl>
                                          <p:spTgt spid="49"/>
                                        </p:tgtEl>
                                      </p:cBhvr>
                                    </p:animEffect>
                                  </p:childTnLst>
                                </p:cTn>
                              </p:par>
                              <p:par>
                                <p:cTn id="292" presetID="42" presetClass="entr" presetSubtype="0" fill="hold" nodeType="withEffect">
                                  <p:stCondLst>
                                    <p:cond delay="0"/>
                                  </p:stCondLst>
                                  <p:childTnLst>
                                    <p:set>
                                      <p:cBhvr>
                                        <p:cTn id="293" dur="1" fill="hold">
                                          <p:stCondLst>
                                            <p:cond delay="0"/>
                                          </p:stCondLst>
                                        </p:cTn>
                                        <p:tgtEl>
                                          <p:spTgt spid="4"/>
                                        </p:tgtEl>
                                        <p:attrNameLst>
                                          <p:attrName>style.visibility</p:attrName>
                                        </p:attrNameLst>
                                      </p:cBhvr>
                                      <p:to>
                                        <p:strVal val="visible"/>
                                      </p:to>
                                    </p:set>
                                    <p:animEffect transition="in" filter="fade">
                                      <p:cBhvr>
                                        <p:cTn id="294" dur="1000"/>
                                        <p:tgtEl>
                                          <p:spTgt spid="4"/>
                                        </p:tgtEl>
                                      </p:cBhvr>
                                    </p:animEffect>
                                    <p:anim calcmode="lin" valueType="num">
                                      <p:cBhvr>
                                        <p:cTn id="295" dur="1000" fill="hold"/>
                                        <p:tgtEl>
                                          <p:spTgt spid="4"/>
                                        </p:tgtEl>
                                        <p:attrNameLst>
                                          <p:attrName>ppt_x</p:attrName>
                                        </p:attrNameLst>
                                      </p:cBhvr>
                                      <p:tavLst>
                                        <p:tav tm="0">
                                          <p:val>
                                            <p:strVal val="#ppt_x"/>
                                          </p:val>
                                        </p:tav>
                                        <p:tav tm="100000">
                                          <p:val>
                                            <p:strVal val="#ppt_x"/>
                                          </p:val>
                                        </p:tav>
                                      </p:tavLst>
                                    </p:anim>
                                    <p:anim calcmode="lin" valueType="num">
                                      <p:cBhvr>
                                        <p:cTn id="296" dur="1000" fill="hold"/>
                                        <p:tgtEl>
                                          <p:spTgt spid="4"/>
                                        </p:tgtEl>
                                        <p:attrNameLst>
                                          <p:attrName>ppt_y</p:attrName>
                                        </p:attrNameLst>
                                      </p:cBhvr>
                                      <p:tavLst>
                                        <p:tav tm="0">
                                          <p:val>
                                            <p:strVal val="#ppt_y+.1"/>
                                          </p:val>
                                        </p:tav>
                                        <p:tav tm="100000">
                                          <p:val>
                                            <p:strVal val="#ppt_y"/>
                                          </p:val>
                                        </p:tav>
                                      </p:tavLst>
                                    </p:anim>
                                  </p:childTnLst>
                                </p:cTn>
                              </p:par>
                              <p:par>
                                <p:cTn id="297" presetID="23" presetClass="entr" presetSubtype="288" fill="hold" grpId="0" nodeType="withEffect">
                                  <p:stCondLst>
                                    <p:cond delay="1000"/>
                                  </p:stCondLst>
                                  <p:childTnLst>
                                    <p:set>
                                      <p:cBhvr>
                                        <p:cTn id="298" dur="1" fill="hold">
                                          <p:stCondLst>
                                            <p:cond delay="0"/>
                                          </p:stCondLst>
                                        </p:cTn>
                                        <p:tgtEl>
                                          <p:spTgt spid="7"/>
                                        </p:tgtEl>
                                        <p:attrNameLst>
                                          <p:attrName>style.visibility</p:attrName>
                                        </p:attrNameLst>
                                      </p:cBhvr>
                                      <p:to>
                                        <p:strVal val="visible"/>
                                      </p:to>
                                    </p:set>
                                    <p:anim calcmode="lin" valueType="num">
                                      <p:cBhvr>
                                        <p:cTn id="299" dur="500" fill="hold"/>
                                        <p:tgtEl>
                                          <p:spTgt spid="7"/>
                                        </p:tgtEl>
                                        <p:attrNameLst>
                                          <p:attrName>ppt_w</p:attrName>
                                        </p:attrNameLst>
                                      </p:cBhvr>
                                      <p:tavLst>
                                        <p:tav tm="0">
                                          <p:val>
                                            <p:strVal val="4/3*#ppt_w"/>
                                          </p:val>
                                        </p:tav>
                                        <p:tav tm="100000">
                                          <p:val>
                                            <p:strVal val="#ppt_w"/>
                                          </p:val>
                                        </p:tav>
                                      </p:tavLst>
                                    </p:anim>
                                    <p:anim calcmode="lin" valueType="num">
                                      <p:cBhvr>
                                        <p:cTn id="300" dur="500" fill="hold"/>
                                        <p:tgtEl>
                                          <p:spTgt spid="7"/>
                                        </p:tgtEl>
                                        <p:attrNameLst>
                                          <p:attrName>ppt_h</p:attrName>
                                        </p:attrNameLst>
                                      </p:cBhvr>
                                      <p:tavLst>
                                        <p:tav tm="0">
                                          <p:val>
                                            <p:strVal val="4/3*#ppt_h"/>
                                          </p:val>
                                        </p:tav>
                                        <p:tav tm="100000">
                                          <p:val>
                                            <p:strVal val="#ppt_h"/>
                                          </p:val>
                                        </p:tav>
                                      </p:tavLst>
                                    </p:anim>
                                  </p:childTnLst>
                                </p:cTn>
                              </p:par>
                              <p:par>
                                <p:cTn id="301" presetID="14" presetClass="entr" presetSubtype="10" fill="hold" grpId="0" nodeType="withEffect">
                                  <p:stCondLst>
                                    <p:cond delay="1000"/>
                                  </p:stCondLst>
                                  <p:iterate type="lt">
                                    <p:tmPct val="10000"/>
                                  </p:iterate>
                                  <p:childTnLst>
                                    <p:set>
                                      <p:cBhvr>
                                        <p:cTn id="302" dur="1" fill="hold">
                                          <p:stCondLst>
                                            <p:cond delay="0"/>
                                          </p:stCondLst>
                                        </p:cTn>
                                        <p:tgtEl>
                                          <p:spTgt spid="8"/>
                                        </p:tgtEl>
                                        <p:attrNameLst>
                                          <p:attrName>style.visibility</p:attrName>
                                        </p:attrNameLst>
                                      </p:cBhvr>
                                      <p:to>
                                        <p:strVal val="visible"/>
                                      </p:to>
                                    </p:set>
                                    <p:animEffect transition="in" filter="randombar(horizontal)">
                                      <p:cBhvr>
                                        <p:cTn id="30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8" grpId="1" animBg="1"/>
      <p:bldP spid="28" grpId="2" animBg="1"/>
      <p:bldP spid="29" grpId="0" animBg="1"/>
      <p:bldP spid="29" grpId="1" animBg="1"/>
      <p:bldP spid="29" grpId="2" animBg="1"/>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34" grpId="0" animBg="1"/>
      <p:bldP spid="34" grpId="1" animBg="1"/>
      <p:bldP spid="34" grpId="2" animBg="1"/>
      <p:bldP spid="35" grpId="0" animBg="1"/>
      <p:bldP spid="35" grpId="1" animBg="1"/>
      <p:bldP spid="35" grpId="2" animBg="1"/>
      <p:bldP spid="36" grpId="0" animBg="1"/>
      <p:bldP spid="36" grpId="1" animBg="1"/>
      <p:bldP spid="36" grpId="2"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P spid="47" grpId="0" animBg="1"/>
      <p:bldP spid="47" grpId="1" animBg="1"/>
      <p:bldP spid="47" grpId="2" animBg="1"/>
      <p:bldP spid="48" grpId="0" animBg="1"/>
      <p:bldP spid="48" grpId="1" animBg="1"/>
      <p:bldP spid="48" grpId="2" animBg="1"/>
      <p:bldP spid="49" grpId="0" animBg="1"/>
      <p:bldP spid="49" grpId="1" animBg="1"/>
      <p:bldP spid="49"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5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74766" y="0"/>
            <a:ext cx="9293532" cy="5143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1" descr="白云飘飘0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83914" y="2267044"/>
            <a:ext cx="2302498" cy="19975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9" descr="白云飘飘0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609354" y="3537686"/>
            <a:ext cx="3047060" cy="121803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849612" y="1376318"/>
            <a:ext cx="6471427" cy="707858"/>
          </a:xfrm>
          <a:prstGeom prst="rect">
            <a:avLst/>
          </a:prstGeom>
          <a:noFill/>
        </p:spPr>
        <p:txBody>
          <a:bodyPr wrap="square" lIns="91412" tIns="45706" rIns="91412" bIns="45706">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4000" b="1" baseline="0" dirty="0" smtClean="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rPr>
              <a:t>20XX</a:t>
            </a:r>
            <a:r>
              <a:rPr lang="zh-CN" altLang="en-US" sz="4000" b="1" baseline="0" dirty="0" smtClean="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rPr>
              <a:t>新</a:t>
            </a:r>
            <a:r>
              <a:rPr lang="zh-CN" altLang="en-US" sz="4000" b="1" baseline="0"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rPr>
              <a:t>年颁奖联欢晚会</a:t>
            </a:r>
          </a:p>
        </p:txBody>
      </p:sp>
      <p:sp>
        <p:nvSpPr>
          <p:cNvPr id="9" name="TextBox 177"/>
          <p:cNvSpPr txBox="1"/>
          <p:nvPr/>
        </p:nvSpPr>
        <p:spPr>
          <a:xfrm>
            <a:off x="2501013" y="2652794"/>
            <a:ext cx="4372268" cy="399981"/>
          </a:xfrm>
          <a:prstGeom prst="rect">
            <a:avLst/>
          </a:prstGeom>
          <a:noFill/>
          <a:effectLst>
            <a:outerShdw blurRad="88900" dist="622300" dir="5400000" sx="64000" sy="64000" algn="ctr" rotWithShape="0">
              <a:srgbClr val="000000">
                <a:alpha val="43137"/>
              </a:srgbClr>
            </a:outerShd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r>
              <a:rPr lang="zh-CN" altLang="en-US"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年终员工答谢晚会，感谢有你</a:t>
            </a:r>
            <a:r>
              <a:rPr lang="en-US" altLang="zh-CN"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endParaRPr lang="zh-CN" altLang="en-US"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10" name="TextBox 178"/>
          <p:cNvSpPr txBox="1"/>
          <p:nvPr/>
        </p:nvSpPr>
        <p:spPr>
          <a:xfrm>
            <a:off x="2234803" y="3447389"/>
            <a:ext cx="5484869" cy="292388"/>
          </a:xfrm>
          <a:prstGeom prst="rect">
            <a:avLst/>
          </a:prstGeom>
          <a:noFill/>
          <a:effectLst>
            <a:outerShdw blurRad="88900" dist="622300" dir="5400000" sx="64000" sy="64000" algn="ctr" rotWithShape="0">
              <a:srgbClr val="000000">
                <a:alpha val="43137"/>
              </a:srgbClr>
            </a:outerShd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1300"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THE YEAR-END EMPLOYEE COCKTAIL PARTY, THANK YOU </a:t>
            </a:r>
            <a:endParaRPr lang="zh-CN" altLang="en-US" sz="1300"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pic>
        <p:nvPicPr>
          <p:cNvPr id="11" name="Picture 19" descr="白云飘飘0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19620" y="1577134"/>
            <a:ext cx="2115236" cy="845544"/>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550"/>
          <p:cNvGrpSpPr>
            <a:grpSpLocks/>
          </p:cNvGrpSpPr>
          <p:nvPr/>
        </p:nvGrpSpPr>
        <p:grpSpPr bwMode="auto">
          <a:xfrm>
            <a:off x="3118697" y="612780"/>
            <a:ext cx="2970883" cy="2967709"/>
            <a:chOff x="295" y="3475"/>
            <a:chExt cx="1407" cy="1407"/>
          </a:xfrm>
        </p:grpSpPr>
        <p:sp>
          <p:nvSpPr>
            <p:cNvPr id="14"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5998" baseline="0">
                <a:latin typeface="Arial" charset="0"/>
                <a:ea typeface="华文彩云" pitchFamily="2" charset="-122"/>
              </a:endParaRPr>
            </a:p>
          </p:txBody>
        </p:sp>
        <p:grpSp>
          <p:nvGrpSpPr>
            <p:cNvPr id="15" name="Group 552"/>
            <p:cNvGrpSpPr>
              <a:grpSpLocks/>
            </p:cNvGrpSpPr>
            <p:nvPr/>
          </p:nvGrpSpPr>
          <p:grpSpPr bwMode="auto">
            <a:xfrm>
              <a:off x="476" y="3657"/>
              <a:ext cx="1050" cy="1050"/>
              <a:chOff x="-6056" y="-2208"/>
              <a:chExt cx="2208" cy="2208"/>
            </a:xfrm>
          </p:grpSpPr>
          <p:sp>
            <p:nvSpPr>
              <p:cNvPr id="16"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5998" baseline="0">
                  <a:ea typeface="华文彩云" pitchFamily="2" charset="-122"/>
                </a:endParaRPr>
              </a:p>
            </p:txBody>
          </p:sp>
          <p:grpSp>
            <p:nvGrpSpPr>
              <p:cNvPr id="17" name="Group 554"/>
              <p:cNvGrpSpPr>
                <a:grpSpLocks/>
              </p:cNvGrpSpPr>
              <p:nvPr/>
            </p:nvGrpSpPr>
            <p:grpSpPr bwMode="auto">
              <a:xfrm>
                <a:off x="-6056" y="-2208"/>
                <a:ext cx="2208" cy="2208"/>
                <a:chOff x="-4060" y="-879"/>
                <a:chExt cx="2208" cy="2208"/>
              </a:xfrm>
            </p:grpSpPr>
            <p:grpSp>
              <p:nvGrpSpPr>
                <p:cNvPr id="18" name="Group 555"/>
                <p:cNvGrpSpPr>
                  <a:grpSpLocks/>
                </p:cNvGrpSpPr>
                <p:nvPr/>
              </p:nvGrpSpPr>
              <p:grpSpPr bwMode="auto">
                <a:xfrm>
                  <a:off x="-4060" y="-879"/>
                  <a:ext cx="2208" cy="2208"/>
                  <a:chOff x="-3924" y="-788"/>
                  <a:chExt cx="2208" cy="2208"/>
                </a:xfrm>
              </p:grpSpPr>
              <p:grpSp>
                <p:nvGrpSpPr>
                  <p:cNvPr id="34" name="Group 556"/>
                  <p:cNvGrpSpPr>
                    <a:grpSpLocks noChangeAspect="1"/>
                  </p:cNvGrpSpPr>
                  <p:nvPr/>
                </p:nvGrpSpPr>
                <p:grpSpPr bwMode="auto">
                  <a:xfrm>
                    <a:off x="-3924" y="-788"/>
                    <a:ext cx="2208" cy="2202"/>
                    <a:chOff x="168" y="696"/>
                    <a:chExt cx="1429" cy="1429"/>
                  </a:xfrm>
                </p:grpSpPr>
                <p:grpSp>
                  <p:nvGrpSpPr>
                    <p:cNvPr id="42" name="Group 557"/>
                    <p:cNvGrpSpPr>
                      <a:grpSpLocks noChangeAspect="1"/>
                    </p:cNvGrpSpPr>
                    <p:nvPr/>
                  </p:nvGrpSpPr>
                  <p:grpSpPr bwMode="auto">
                    <a:xfrm>
                      <a:off x="854" y="696"/>
                      <a:ext cx="56" cy="1429"/>
                      <a:chOff x="845" y="696"/>
                      <a:chExt cx="56" cy="1429"/>
                    </a:xfrm>
                  </p:grpSpPr>
                  <p:sp>
                    <p:nvSpPr>
                      <p:cNvPr id="46"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5998" baseline="0">
                          <a:ea typeface="华文彩云" pitchFamily="2" charset="-122"/>
                        </a:endParaRPr>
                      </a:p>
                    </p:txBody>
                  </p:sp>
                  <p:sp>
                    <p:nvSpPr>
                      <p:cNvPr id="47"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grpSp>
                <p:grpSp>
                  <p:nvGrpSpPr>
                    <p:cNvPr id="43" name="Group 560"/>
                    <p:cNvGrpSpPr>
                      <a:grpSpLocks noChangeAspect="1"/>
                    </p:cNvGrpSpPr>
                    <p:nvPr/>
                  </p:nvGrpSpPr>
                  <p:grpSpPr bwMode="auto">
                    <a:xfrm rot="5400000">
                      <a:off x="855" y="696"/>
                      <a:ext cx="56" cy="1429"/>
                      <a:chOff x="845" y="696"/>
                      <a:chExt cx="56" cy="1429"/>
                    </a:xfrm>
                  </p:grpSpPr>
                  <p:sp>
                    <p:nvSpPr>
                      <p:cNvPr id="44"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5998" baseline="0">
                          <a:ea typeface="华文彩云" pitchFamily="2" charset="-122"/>
                        </a:endParaRPr>
                      </a:p>
                    </p:txBody>
                  </p:sp>
                  <p:sp>
                    <p:nvSpPr>
                      <p:cNvPr id="45"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5998" baseline="0">
                          <a:ea typeface="华文彩云" pitchFamily="2" charset="-122"/>
                        </a:endParaRPr>
                      </a:p>
                    </p:txBody>
                  </p:sp>
                </p:grpSp>
              </p:grpSp>
              <p:grpSp>
                <p:nvGrpSpPr>
                  <p:cNvPr id="35" name="Group 563"/>
                  <p:cNvGrpSpPr>
                    <a:grpSpLocks noChangeAspect="1"/>
                  </p:cNvGrpSpPr>
                  <p:nvPr/>
                </p:nvGrpSpPr>
                <p:grpSpPr bwMode="auto">
                  <a:xfrm rot="2700000">
                    <a:off x="-3927" y="-785"/>
                    <a:ext cx="2208" cy="2202"/>
                    <a:chOff x="168" y="696"/>
                    <a:chExt cx="1429" cy="1429"/>
                  </a:xfrm>
                </p:grpSpPr>
                <p:grpSp>
                  <p:nvGrpSpPr>
                    <p:cNvPr id="36" name="Group 564"/>
                    <p:cNvGrpSpPr>
                      <a:grpSpLocks noChangeAspect="1"/>
                    </p:cNvGrpSpPr>
                    <p:nvPr/>
                  </p:nvGrpSpPr>
                  <p:grpSpPr bwMode="auto">
                    <a:xfrm>
                      <a:off x="854" y="696"/>
                      <a:ext cx="56" cy="1429"/>
                      <a:chOff x="845" y="696"/>
                      <a:chExt cx="56" cy="1429"/>
                    </a:xfrm>
                  </p:grpSpPr>
                  <p:sp>
                    <p:nvSpPr>
                      <p:cNvPr id="40"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5998" baseline="0">
                          <a:ea typeface="华文彩云" pitchFamily="2" charset="-122"/>
                        </a:endParaRPr>
                      </a:p>
                    </p:txBody>
                  </p:sp>
                  <p:sp>
                    <p:nvSpPr>
                      <p:cNvPr id="41"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grpSp>
                <p:grpSp>
                  <p:nvGrpSpPr>
                    <p:cNvPr id="37" name="Group 567"/>
                    <p:cNvGrpSpPr>
                      <a:grpSpLocks noChangeAspect="1"/>
                    </p:cNvGrpSpPr>
                    <p:nvPr/>
                  </p:nvGrpSpPr>
                  <p:grpSpPr bwMode="auto">
                    <a:xfrm rot="5400000">
                      <a:off x="855" y="696"/>
                      <a:ext cx="56" cy="1429"/>
                      <a:chOff x="845" y="696"/>
                      <a:chExt cx="56" cy="1429"/>
                    </a:xfrm>
                  </p:grpSpPr>
                  <p:sp>
                    <p:nvSpPr>
                      <p:cNvPr id="38"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sp>
                    <p:nvSpPr>
                      <p:cNvPr id="39"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5998" baseline="0">
                          <a:ea typeface="华文彩云" pitchFamily="2" charset="-122"/>
                        </a:endParaRPr>
                      </a:p>
                    </p:txBody>
                  </p:sp>
                </p:grpSp>
              </p:grpSp>
            </p:grpSp>
            <p:grpSp>
              <p:nvGrpSpPr>
                <p:cNvPr id="19" name="Group 570"/>
                <p:cNvGrpSpPr>
                  <a:grpSpLocks/>
                </p:cNvGrpSpPr>
                <p:nvPr/>
              </p:nvGrpSpPr>
              <p:grpSpPr bwMode="auto">
                <a:xfrm rot="1320000">
                  <a:off x="-3742" y="-520"/>
                  <a:ext cx="1546" cy="1546"/>
                  <a:chOff x="-3924" y="-788"/>
                  <a:chExt cx="2208" cy="2208"/>
                </a:xfrm>
              </p:grpSpPr>
              <p:grpSp>
                <p:nvGrpSpPr>
                  <p:cNvPr id="20" name="Group 571"/>
                  <p:cNvGrpSpPr>
                    <a:grpSpLocks noChangeAspect="1"/>
                  </p:cNvGrpSpPr>
                  <p:nvPr/>
                </p:nvGrpSpPr>
                <p:grpSpPr bwMode="auto">
                  <a:xfrm>
                    <a:off x="-3924" y="-788"/>
                    <a:ext cx="2208" cy="2202"/>
                    <a:chOff x="168" y="696"/>
                    <a:chExt cx="1429" cy="1429"/>
                  </a:xfrm>
                </p:grpSpPr>
                <p:grpSp>
                  <p:nvGrpSpPr>
                    <p:cNvPr id="28" name="Group 572"/>
                    <p:cNvGrpSpPr>
                      <a:grpSpLocks noChangeAspect="1"/>
                    </p:cNvGrpSpPr>
                    <p:nvPr/>
                  </p:nvGrpSpPr>
                  <p:grpSpPr bwMode="auto">
                    <a:xfrm>
                      <a:off x="854" y="696"/>
                      <a:ext cx="56" cy="1429"/>
                      <a:chOff x="845" y="696"/>
                      <a:chExt cx="56" cy="1429"/>
                    </a:xfrm>
                  </p:grpSpPr>
                  <p:sp>
                    <p:nvSpPr>
                      <p:cNvPr id="32"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5998" baseline="0">
                          <a:ea typeface="华文彩云" pitchFamily="2" charset="-122"/>
                        </a:endParaRPr>
                      </a:p>
                    </p:txBody>
                  </p:sp>
                  <p:sp>
                    <p:nvSpPr>
                      <p:cNvPr id="33"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grpSp>
                <p:grpSp>
                  <p:nvGrpSpPr>
                    <p:cNvPr id="29" name="Group 575"/>
                    <p:cNvGrpSpPr>
                      <a:grpSpLocks noChangeAspect="1"/>
                    </p:cNvGrpSpPr>
                    <p:nvPr/>
                  </p:nvGrpSpPr>
                  <p:grpSpPr bwMode="auto">
                    <a:xfrm rot="5400000">
                      <a:off x="855" y="696"/>
                      <a:ext cx="56" cy="1429"/>
                      <a:chOff x="845" y="696"/>
                      <a:chExt cx="56" cy="1429"/>
                    </a:xfrm>
                  </p:grpSpPr>
                  <p:sp>
                    <p:nvSpPr>
                      <p:cNvPr id="30"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5998" baseline="0">
                          <a:ea typeface="华文彩云" pitchFamily="2" charset="-122"/>
                        </a:endParaRPr>
                      </a:p>
                    </p:txBody>
                  </p:sp>
                  <p:sp>
                    <p:nvSpPr>
                      <p:cNvPr id="31" name="AutoShape 577"/>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5998" baseline="0">
                          <a:ea typeface="华文彩云" pitchFamily="2" charset="-122"/>
                        </a:endParaRPr>
                      </a:p>
                    </p:txBody>
                  </p:sp>
                </p:grpSp>
              </p:grpSp>
              <p:grpSp>
                <p:nvGrpSpPr>
                  <p:cNvPr id="21" name="Group 578"/>
                  <p:cNvGrpSpPr>
                    <a:grpSpLocks noChangeAspect="1"/>
                  </p:cNvGrpSpPr>
                  <p:nvPr/>
                </p:nvGrpSpPr>
                <p:grpSpPr bwMode="auto">
                  <a:xfrm rot="2700000">
                    <a:off x="-3927" y="-785"/>
                    <a:ext cx="2208" cy="2202"/>
                    <a:chOff x="168" y="696"/>
                    <a:chExt cx="1429" cy="1429"/>
                  </a:xfrm>
                </p:grpSpPr>
                <p:grpSp>
                  <p:nvGrpSpPr>
                    <p:cNvPr id="22" name="Group 579"/>
                    <p:cNvGrpSpPr>
                      <a:grpSpLocks noChangeAspect="1"/>
                    </p:cNvGrpSpPr>
                    <p:nvPr/>
                  </p:nvGrpSpPr>
                  <p:grpSpPr bwMode="auto">
                    <a:xfrm>
                      <a:off x="854" y="696"/>
                      <a:ext cx="56" cy="1429"/>
                      <a:chOff x="845" y="696"/>
                      <a:chExt cx="56" cy="1429"/>
                    </a:xfrm>
                  </p:grpSpPr>
                  <p:sp>
                    <p:nvSpPr>
                      <p:cNvPr id="26"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5998" baseline="0">
                          <a:ea typeface="华文彩云" pitchFamily="2" charset="-122"/>
                        </a:endParaRPr>
                      </a:p>
                    </p:txBody>
                  </p:sp>
                  <p:sp>
                    <p:nvSpPr>
                      <p:cNvPr id="27"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5998" baseline="0">
                          <a:ea typeface="华文彩云" pitchFamily="2" charset="-122"/>
                        </a:endParaRPr>
                      </a:p>
                    </p:txBody>
                  </p:sp>
                </p:grpSp>
                <p:grpSp>
                  <p:nvGrpSpPr>
                    <p:cNvPr id="23" name="Group 582"/>
                    <p:cNvGrpSpPr>
                      <a:grpSpLocks noChangeAspect="1"/>
                    </p:cNvGrpSpPr>
                    <p:nvPr/>
                  </p:nvGrpSpPr>
                  <p:grpSpPr bwMode="auto">
                    <a:xfrm rot="5400000">
                      <a:off x="855" y="696"/>
                      <a:ext cx="56" cy="1429"/>
                      <a:chOff x="845" y="696"/>
                      <a:chExt cx="56" cy="1429"/>
                    </a:xfrm>
                  </p:grpSpPr>
                  <p:sp>
                    <p:nvSpPr>
                      <p:cNvPr id="24"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5998" baseline="0">
                          <a:ea typeface="华文彩云" pitchFamily="2" charset="-122"/>
                        </a:endParaRPr>
                      </a:p>
                    </p:txBody>
                  </p:sp>
                  <p:sp>
                    <p:nvSpPr>
                      <p:cNvPr id="25"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5998" baseline="0">
                          <a:ea typeface="华文彩云" pitchFamily="2" charset="-122"/>
                        </a:endParaRPr>
                      </a:p>
                    </p:txBody>
                  </p:sp>
                </p:grpSp>
              </p:grpSp>
            </p:grpSp>
          </p:grpSp>
        </p:grpSp>
      </p:grpSp>
      <p:grpSp>
        <p:nvGrpSpPr>
          <p:cNvPr id="48" name="Group 550"/>
          <p:cNvGrpSpPr>
            <a:grpSpLocks/>
          </p:cNvGrpSpPr>
          <p:nvPr/>
        </p:nvGrpSpPr>
        <p:grpSpPr bwMode="auto">
          <a:xfrm>
            <a:off x="2324245" y="684503"/>
            <a:ext cx="557776" cy="511565"/>
            <a:chOff x="295" y="3475"/>
            <a:chExt cx="1407" cy="1407"/>
          </a:xfrm>
        </p:grpSpPr>
        <p:sp>
          <p:nvSpPr>
            <p:cNvPr id="49"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50" name="Group 552"/>
            <p:cNvGrpSpPr>
              <a:grpSpLocks/>
            </p:cNvGrpSpPr>
            <p:nvPr/>
          </p:nvGrpSpPr>
          <p:grpSpPr bwMode="auto">
            <a:xfrm>
              <a:off x="476" y="3657"/>
              <a:ext cx="1051" cy="1051"/>
              <a:chOff x="-6064" y="-2209"/>
              <a:chExt cx="2212" cy="2211"/>
            </a:xfrm>
          </p:grpSpPr>
          <p:sp>
            <p:nvSpPr>
              <p:cNvPr id="51"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52" name="Group 554"/>
              <p:cNvGrpSpPr>
                <a:grpSpLocks/>
              </p:cNvGrpSpPr>
              <p:nvPr/>
            </p:nvGrpSpPr>
            <p:grpSpPr bwMode="auto">
              <a:xfrm>
                <a:off x="-6059" y="-2209"/>
                <a:ext cx="2207" cy="2211"/>
                <a:chOff x="-4063" y="-880"/>
                <a:chExt cx="2207" cy="2211"/>
              </a:xfrm>
            </p:grpSpPr>
            <p:grpSp>
              <p:nvGrpSpPr>
                <p:cNvPr id="53" name="Group 555"/>
                <p:cNvGrpSpPr>
                  <a:grpSpLocks/>
                </p:cNvGrpSpPr>
                <p:nvPr/>
              </p:nvGrpSpPr>
              <p:grpSpPr bwMode="auto">
                <a:xfrm>
                  <a:off x="-4063" y="-880"/>
                  <a:ext cx="2207" cy="2211"/>
                  <a:chOff x="-3927" y="-789"/>
                  <a:chExt cx="2207" cy="2211"/>
                </a:xfrm>
              </p:grpSpPr>
              <p:grpSp>
                <p:nvGrpSpPr>
                  <p:cNvPr id="69" name="Group 556"/>
                  <p:cNvGrpSpPr>
                    <a:grpSpLocks noChangeAspect="1"/>
                  </p:cNvGrpSpPr>
                  <p:nvPr/>
                </p:nvGrpSpPr>
                <p:grpSpPr bwMode="auto">
                  <a:xfrm>
                    <a:off x="-3927" y="-789"/>
                    <a:ext cx="2207" cy="2205"/>
                    <a:chOff x="165" y="695"/>
                    <a:chExt cx="1428" cy="1431"/>
                  </a:xfrm>
                </p:grpSpPr>
                <p:grpSp>
                  <p:nvGrpSpPr>
                    <p:cNvPr id="77" name="Group 557"/>
                    <p:cNvGrpSpPr>
                      <a:grpSpLocks noChangeAspect="1"/>
                    </p:cNvGrpSpPr>
                    <p:nvPr/>
                  </p:nvGrpSpPr>
                  <p:grpSpPr bwMode="auto">
                    <a:xfrm>
                      <a:off x="848" y="695"/>
                      <a:ext cx="56" cy="1431"/>
                      <a:chOff x="839" y="695"/>
                      <a:chExt cx="56" cy="1431"/>
                    </a:xfrm>
                  </p:grpSpPr>
                  <p:sp>
                    <p:nvSpPr>
                      <p:cNvPr id="81"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82"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78" name="Group 560"/>
                    <p:cNvGrpSpPr>
                      <a:grpSpLocks noChangeAspect="1"/>
                    </p:cNvGrpSpPr>
                    <p:nvPr/>
                  </p:nvGrpSpPr>
                  <p:grpSpPr bwMode="auto">
                    <a:xfrm rot="5400000">
                      <a:off x="850" y="697"/>
                      <a:ext cx="57" cy="1428"/>
                      <a:chOff x="842" y="704"/>
                      <a:chExt cx="57" cy="1428"/>
                    </a:xfrm>
                  </p:grpSpPr>
                  <p:sp>
                    <p:nvSpPr>
                      <p:cNvPr id="79"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80"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70" name="Group 563"/>
                  <p:cNvGrpSpPr>
                    <a:grpSpLocks noChangeAspect="1"/>
                  </p:cNvGrpSpPr>
                  <p:nvPr/>
                </p:nvGrpSpPr>
                <p:grpSpPr bwMode="auto">
                  <a:xfrm rot="2700000">
                    <a:off x="-3929" y="-784"/>
                    <a:ext cx="2209" cy="2203"/>
                    <a:chOff x="167" y="697"/>
                    <a:chExt cx="1430" cy="1430"/>
                  </a:xfrm>
                </p:grpSpPr>
                <p:grpSp>
                  <p:nvGrpSpPr>
                    <p:cNvPr id="71" name="Group 564"/>
                    <p:cNvGrpSpPr>
                      <a:grpSpLocks noChangeAspect="1"/>
                    </p:cNvGrpSpPr>
                    <p:nvPr/>
                  </p:nvGrpSpPr>
                  <p:grpSpPr bwMode="auto">
                    <a:xfrm>
                      <a:off x="852" y="697"/>
                      <a:ext cx="56" cy="1430"/>
                      <a:chOff x="843" y="697"/>
                      <a:chExt cx="56" cy="1430"/>
                    </a:xfrm>
                  </p:grpSpPr>
                  <p:sp>
                    <p:nvSpPr>
                      <p:cNvPr id="75"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76"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72" name="Group 567"/>
                    <p:cNvGrpSpPr>
                      <a:grpSpLocks noChangeAspect="1"/>
                    </p:cNvGrpSpPr>
                    <p:nvPr/>
                  </p:nvGrpSpPr>
                  <p:grpSpPr bwMode="auto">
                    <a:xfrm rot="5400000">
                      <a:off x="853" y="698"/>
                      <a:ext cx="58" cy="1430"/>
                      <a:chOff x="843" y="700"/>
                      <a:chExt cx="58" cy="1430"/>
                    </a:xfrm>
                  </p:grpSpPr>
                  <p:sp>
                    <p:nvSpPr>
                      <p:cNvPr id="73"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74"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54" name="Group 570"/>
                <p:cNvGrpSpPr>
                  <a:grpSpLocks/>
                </p:cNvGrpSpPr>
                <p:nvPr/>
              </p:nvGrpSpPr>
              <p:grpSpPr bwMode="auto">
                <a:xfrm rot="1320000">
                  <a:off x="-3744" y="-520"/>
                  <a:ext cx="1545" cy="1546"/>
                  <a:chOff x="-3929" y="-783"/>
                  <a:chExt cx="2208" cy="2208"/>
                </a:xfrm>
              </p:grpSpPr>
              <p:grpSp>
                <p:nvGrpSpPr>
                  <p:cNvPr id="55" name="Group 571"/>
                  <p:cNvGrpSpPr>
                    <a:grpSpLocks noChangeAspect="1"/>
                  </p:cNvGrpSpPr>
                  <p:nvPr/>
                </p:nvGrpSpPr>
                <p:grpSpPr bwMode="auto">
                  <a:xfrm>
                    <a:off x="-3928" y="-783"/>
                    <a:ext cx="2207" cy="2202"/>
                    <a:chOff x="165" y="699"/>
                    <a:chExt cx="1429" cy="1429"/>
                  </a:xfrm>
                </p:grpSpPr>
                <p:grpSp>
                  <p:nvGrpSpPr>
                    <p:cNvPr id="63" name="Group 572"/>
                    <p:cNvGrpSpPr>
                      <a:grpSpLocks noChangeAspect="1"/>
                    </p:cNvGrpSpPr>
                    <p:nvPr/>
                  </p:nvGrpSpPr>
                  <p:grpSpPr bwMode="auto">
                    <a:xfrm>
                      <a:off x="849" y="699"/>
                      <a:ext cx="57" cy="1429"/>
                      <a:chOff x="840" y="699"/>
                      <a:chExt cx="57" cy="1429"/>
                    </a:xfrm>
                  </p:grpSpPr>
                  <p:sp>
                    <p:nvSpPr>
                      <p:cNvPr id="67"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68"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64" name="Group 575"/>
                    <p:cNvGrpSpPr>
                      <a:grpSpLocks noChangeAspect="1"/>
                    </p:cNvGrpSpPr>
                    <p:nvPr/>
                  </p:nvGrpSpPr>
                  <p:grpSpPr bwMode="auto">
                    <a:xfrm rot="5400000">
                      <a:off x="851" y="699"/>
                      <a:ext cx="57" cy="1429"/>
                      <a:chOff x="845" y="702"/>
                      <a:chExt cx="57" cy="1429"/>
                    </a:xfrm>
                  </p:grpSpPr>
                  <p:sp>
                    <p:nvSpPr>
                      <p:cNvPr id="65"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66"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56" name="Group 578"/>
                  <p:cNvGrpSpPr>
                    <a:grpSpLocks noChangeAspect="1"/>
                  </p:cNvGrpSpPr>
                  <p:nvPr/>
                </p:nvGrpSpPr>
                <p:grpSpPr bwMode="auto">
                  <a:xfrm rot="2700000">
                    <a:off x="-3931" y="-781"/>
                    <a:ext cx="2208" cy="2204"/>
                    <a:chOff x="168" y="700"/>
                    <a:chExt cx="1429" cy="1430"/>
                  </a:xfrm>
                </p:grpSpPr>
                <p:grpSp>
                  <p:nvGrpSpPr>
                    <p:cNvPr id="57" name="Group 579"/>
                    <p:cNvGrpSpPr>
                      <a:grpSpLocks noChangeAspect="1"/>
                    </p:cNvGrpSpPr>
                    <p:nvPr/>
                  </p:nvGrpSpPr>
                  <p:grpSpPr bwMode="auto">
                    <a:xfrm>
                      <a:off x="852" y="700"/>
                      <a:ext cx="56" cy="1430"/>
                      <a:chOff x="843" y="700"/>
                      <a:chExt cx="56" cy="1430"/>
                    </a:xfrm>
                  </p:grpSpPr>
                  <p:sp>
                    <p:nvSpPr>
                      <p:cNvPr id="61"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62"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58" name="Group 582"/>
                    <p:cNvGrpSpPr>
                      <a:grpSpLocks noChangeAspect="1"/>
                    </p:cNvGrpSpPr>
                    <p:nvPr/>
                  </p:nvGrpSpPr>
                  <p:grpSpPr bwMode="auto">
                    <a:xfrm rot="5400000">
                      <a:off x="854" y="701"/>
                      <a:ext cx="57" cy="1429"/>
                      <a:chOff x="847" y="699"/>
                      <a:chExt cx="57" cy="1429"/>
                    </a:xfrm>
                  </p:grpSpPr>
                  <p:sp>
                    <p:nvSpPr>
                      <p:cNvPr id="59"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60"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83" name="Group 550"/>
          <p:cNvGrpSpPr>
            <a:grpSpLocks/>
          </p:cNvGrpSpPr>
          <p:nvPr/>
        </p:nvGrpSpPr>
        <p:grpSpPr bwMode="auto">
          <a:xfrm>
            <a:off x="6433490" y="758062"/>
            <a:ext cx="531398" cy="410178"/>
            <a:chOff x="295" y="3475"/>
            <a:chExt cx="1407" cy="1407"/>
          </a:xfrm>
        </p:grpSpPr>
        <p:sp>
          <p:nvSpPr>
            <p:cNvPr id="8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85" name="Group 552"/>
            <p:cNvGrpSpPr>
              <a:grpSpLocks/>
            </p:cNvGrpSpPr>
            <p:nvPr/>
          </p:nvGrpSpPr>
          <p:grpSpPr bwMode="auto">
            <a:xfrm>
              <a:off x="476" y="3657"/>
              <a:ext cx="1051" cy="1051"/>
              <a:chOff x="-6064" y="-2209"/>
              <a:chExt cx="2212" cy="2211"/>
            </a:xfrm>
          </p:grpSpPr>
          <p:sp>
            <p:nvSpPr>
              <p:cNvPr id="86"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87" name="Group 554"/>
              <p:cNvGrpSpPr>
                <a:grpSpLocks/>
              </p:cNvGrpSpPr>
              <p:nvPr/>
            </p:nvGrpSpPr>
            <p:grpSpPr bwMode="auto">
              <a:xfrm>
                <a:off x="-6059" y="-2209"/>
                <a:ext cx="2207" cy="2211"/>
                <a:chOff x="-4063" y="-880"/>
                <a:chExt cx="2207" cy="2211"/>
              </a:xfrm>
            </p:grpSpPr>
            <p:grpSp>
              <p:nvGrpSpPr>
                <p:cNvPr id="88" name="Group 555"/>
                <p:cNvGrpSpPr>
                  <a:grpSpLocks/>
                </p:cNvGrpSpPr>
                <p:nvPr/>
              </p:nvGrpSpPr>
              <p:grpSpPr bwMode="auto">
                <a:xfrm>
                  <a:off x="-4063" y="-880"/>
                  <a:ext cx="2207" cy="2211"/>
                  <a:chOff x="-3927" y="-789"/>
                  <a:chExt cx="2207" cy="2211"/>
                </a:xfrm>
              </p:grpSpPr>
              <p:grpSp>
                <p:nvGrpSpPr>
                  <p:cNvPr id="104" name="Group 556"/>
                  <p:cNvGrpSpPr>
                    <a:grpSpLocks noChangeAspect="1"/>
                  </p:cNvGrpSpPr>
                  <p:nvPr/>
                </p:nvGrpSpPr>
                <p:grpSpPr bwMode="auto">
                  <a:xfrm>
                    <a:off x="-3927" y="-789"/>
                    <a:ext cx="2207" cy="2205"/>
                    <a:chOff x="165" y="695"/>
                    <a:chExt cx="1428" cy="1431"/>
                  </a:xfrm>
                </p:grpSpPr>
                <p:grpSp>
                  <p:nvGrpSpPr>
                    <p:cNvPr id="112" name="Group 557"/>
                    <p:cNvGrpSpPr>
                      <a:grpSpLocks noChangeAspect="1"/>
                    </p:cNvGrpSpPr>
                    <p:nvPr/>
                  </p:nvGrpSpPr>
                  <p:grpSpPr bwMode="auto">
                    <a:xfrm>
                      <a:off x="848" y="695"/>
                      <a:ext cx="56" cy="1431"/>
                      <a:chOff x="839" y="695"/>
                      <a:chExt cx="56" cy="1431"/>
                    </a:xfrm>
                  </p:grpSpPr>
                  <p:sp>
                    <p:nvSpPr>
                      <p:cNvPr id="116"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17"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13" name="Group 560"/>
                    <p:cNvGrpSpPr>
                      <a:grpSpLocks noChangeAspect="1"/>
                    </p:cNvGrpSpPr>
                    <p:nvPr/>
                  </p:nvGrpSpPr>
                  <p:grpSpPr bwMode="auto">
                    <a:xfrm rot="5400000">
                      <a:off x="850" y="697"/>
                      <a:ext cx="57" cy="1428"/>
                      <a:chOff x="842" y="704"/>
                      <a:chExt cx="57" cy="1428"/>
                    </a:xfrm>
                  </p:grpSpPr>
                  <p:sp>
                    <p:nvSpPr>
                      <p:cNvPr id="114"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15"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05" name="Group 563"/>
                  <p:cNvGrpSpPr>
                    <a:grpSpLocks noChangeAspect="1"/>
                  </p:cNvGrpSpPr>
                  <p:nvPr/>
                </p:nvGrpSpPr>
                <p:grpSpPr bwMode="auto">
                  <a:xfrm rot="2700000">
                    <a:off x="-3929" y="-784"/>
                    <a:ext cx="2209" cy="2203"/>
                    <a:chOff x="167" y="697"/>
                    <a:chExt cx="1430" cy="1430"/>
                  </a:xfrm>
                </p:grpSpPr>
                <p:grpSp>
                  <p:nvGrpSpPr>
                    <p:cNvPr id="106" name="Group 564"/>
                    <p:cNvGrpSpPr>
                      <a:grpSpLocks noChangeAspect="1"/>
                    </p:cNvGrpSpPr>
                    <p:nvPr/>
                  </p:nvGrpSpPr>
                  <p:grpSpPr bwMode="auto">
                    <a:xfrm>
                      <a:off x="852" y="697"/>
                      <a:ext cx="56" cy="1430"/>
                      <a:chOff x="843" y="697"/>
                      <a:chExt cx="56" cy="1430"/>
                    </a:xfrm>
                  </p:grpSpPr>
                  <p:sp>
                    <p:nvSpPr>
                      <p:cNvPr id="110"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11"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07" name="Group 567"/>
                    <p:cNvGrpSpPr>
                      <a:grpSpLocks noChangeAspect="1"/>
                    </p:cNvGrpSpPr>
                    <p:nvPr/>
                  </p:nvGrpSpPr>
                  <p:grpSpPr bwMode="auto">
                    <a:xfrm rot="5400000">
                      <a:off x="853" y="698"/>
                      <a:ext cx="58" cy="1430"/>
                      <a:chOff x="843" y="700"/>
                      <a:chExt cx="58" cy="1430"/>
                    </a:xfrm>
                  </p:grpSpPr>
                  <p:sp>
                    <p:nvSpPr>
                      <p:cNvPr id="108"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09"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89" name="Group 570"/>
                <p:cNvGrpSpPr>
                  <a:grpSpLocks/>
                </p:cNvGrpSpPr>
                <p:nvPr/>
              </p:nvGrpSpPr>
              <p:grpSpPr bwMode="auto">
                <a:xfrm rot="1320000">
                  <a:off x="-3744" y="-520"/>
                  <a:ext cx="1545" cy="1546"/>
                  <a:chOff x="-3929" y="-783"/>
                  <a:chExt cx="2208" cy="2208"/>
                </a:xfrm>
              </p:grpSpPr>
              <p:grpSp>
                <p:nvGrpSpPr>
                  <p:cNvPr id="90" name="Group 571"/>
                  <p:cNvGrpSpPr>
                    <a:grpSpLocks noChangeAspect="1"/>
                  </p:cNvGrpSpPr>
                  <p:nvPr/>
                </p:nvGrpSpPr>
                <p:grpSpPr bwMode="auto">
                  <a:xfrm>
                    <a:off x="-3928" y="-783"/>
                    <a:ext cx="2207" cy="2202"/>
                    <a:chOff x="165" y="699"/>
                    <a:chExt cx="1429" cy="1429"/>
                  </a:xfrm>
                </p:grpSpPr>
                <p:grpSp>
                  <p:nvGrpSpPr>
                    <p:cNvPr id="98" name="Group 572"/>
                    <p:cNvGrpSpPr>
                      <a:grpSpLocks noChangeAspect="1"/>
                    </p:cNvGrpSpPr>
                    <p:nvPr/>
                  </p:nvGrpSpPr>
                  <p:grpSpPr bwMode="auto">
                    <a:xfrm>
                      <a:off x="849" y="699"/>
                      <a:ext cx="57" cy="1429"/>
                      <a:chOff x="840" y="699"/>
                      <a:chExt cx="57" cy="1429"/>
                    </a:xfrm>
                  </p:grpSpPr>
                  <p:sp>
                    <p:nvSpPr>
                      <p:cNvPr id="102"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03"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99" name="Group 575"/>
                    <p:cNvGrpSpPr>
                      <a:grpSpLocks noChangeAspect="1"/>
                    </p:cNvGrpSpPr>
                    <p:nvPr/>
                  </p:nvGrpSpPr>
                  <p:grpSpPr bwMode="auto">
                    <a:xfrm rot="5400000">
                      <a:off x="851" y="699"/>
                      <a:ext cx="57" cy="1429"/>
                      <a:chOff x="845" y="702"/>
                      <a:chExt cx="57" cy="1429"/>
                    </a:xfrm>
                  </p:grpSpPr>
                  <p:sp>
                    <p:nvSpPr>
                      <p:cNvPr id="100"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01"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91" name="Group 578"/>
                  <p:cNvGrpSpPr>
                    <a:grpSpLocks noChangeAspect="1"/>
                  </p:cNvGrpSpPr>
                  <p:nvPr/>
                </p:nvGrpSpPr>
                <p:grpSpPr bwMode="auto">
                  <a:xfrm rot="2700000">
                    <a:off x="-3931" y="-781"/>
                    <a:ext cx="2208" cy="2204"/>
                    <a:chOff x="168" y="700"/>
                    <a:chExt cx="1429" cy="1430"/>
                  </a:xfrm>
                </p:grpSpPr>
                <p:grpSp>
                  <p:nvGrpSpPr>
                    <p:cNvPr id="92" name="Group 579"/>
                    <p:cNvGrpSpPr>
                      <a:grpSpLocks noChangeAspect="1"/>
                    </p:cNvGrpSpPr>
                    <p:nvPr/>
                  </p:nvGrpSpPr>
                  <p:grpSpPr bwMode="auto">
                    <a:xfrm>
                      <a:off x="852" y="700"/>
                      <a:ext cx="56" cy="1430"/>
                      <a:chOff x="843" y="700"/>
                      <a:chExt cx="56" cy="1430"/>
                    </a:xfrm>
                  </p:grpSpPr>
                  <p:sp>
                    <p:nvSpPr>
                      <p:cNvPr id="96"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97"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93" name="Group 582"/>
                    <p:cNvGrpSpPr>
                      <a:grpSpLocks noChangeAspect="1"/>
                    </p:cNvGrpSpPr>
                    <p:nvPr/>
                  </p:nvGrpSpPr>
                  <p:grpSpPr bwMode="auto">
                    <a:xfrm rot="5400000">
                      <a:off x="854" y="701"/>
                      <a:ext cx="57" cy="1429"/>
                      <a:chOff x="847" y="699"/>
                      <a:chExt cx="57" cy="1429"/>
                    </a:xfrm>
                  </p:grpSpPr>
                  <p:sp>
                    <p:nvSpPr>
                      <p:cNvPr id="94"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95"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118" name="Group 550"/>
          <p:cNvGrpSpPr>
            <a:grpSpLocks/>
          </p:cNvGrpSpPr>
          <p:nvPr/>
        </p:nvGrpSpPr>
        <p:grpSpPr bwMode="auto">
          <a:xfrm>
            <a:off x="5040418" y="598601"/>
            <a:ext cx="976331" cy="878191"/>
            <a:chOff x="295" y="3475"/>
            <a:chExt cx="1407" cy="1407"/>
          </a:xfrm>
        </p:grpSpPr>
        <p:sp>
          <p:nvSpPr>
            <p:cNvPr id="119"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120" name="Group 552"/>
            <p:cNvGrpSpPr>
              <a:grpSpLocks/>
            </p:cNvGrpSpPr>
            <p:nvPr/>
          </p:nvGrpSpPr>
          <p:grpSpPr bwMode="auto">
            <a:xfrm>
              <a:off x="476" y="3657"/>
              <a:ext cx="1051" cy="1051"/>
              <a:chOff x="-6064" y="-2209"/>
              <a:chExt cx="2212" cy="2211"/>
            </a:xfrm>
          </p:grpSpPr>
          <p:sp>
            <p:nvSpPr>
              <p:cNvPr id="121"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122" name="Group 554"/>
              <p:cNvGrpSpPr>
                <a:grpSpLocks/>
              </p:cNvGrpSpPr>
              <p:nvPr/>
            </p:nvGrpSpPr>
            <p:grpSpPr bwMode="auto">
              <a:xfrm>
                <a:off x="-6059" y="-2209"/>
                <a:ext cx="2207" cy="2211"/>
                <a:chOff x="-4063" y="-880"/>
                <a:chExt cx="2207" cy="2211"/>
              </a:xfrm>
            </p:grpSpPr>
            <p:grpSp>
              <p:nvGrpSpPr>
                <p:cNvPr id="123" name="Group 555"/>
                <p:cNvGrpSpPr>
                  <a:grpSpLocks/>
                </p:cNvGrpSpPr>
                <p:nvPr/>
              </p:nvGrpSpPr>
              <p:grpSpPr bwMode="auto">
                <a:xfrm>
                  <a:off x="-4063" y="-880"/>
                  <a:ext cx="2207" cy="2211"/>
                  <a:chOff x="-3927" y="-789"/>
                  <a:chExt cx="2207" cy="2211"/>
                </a:xfrm>
              </p:grpSpPr>
              <p:grpSp>
                <p:nvGrpSpPr>
                  <p:cNvPr id="139" name="Group 556"/>
                  <p:cNvGrpSpPr>
                    <a:grpSpLocks noChangeAspect="1"/>
                  </p:cNvGrpSpPr>
                  <p:nvPr/>
                </p:nvGrpSpPr>
                <p:grpSpPr bwMode="auto">
                  <a:xfrm>
                    <a:off x="-3927" y="-789"/>
                    <a:ext cx="2207" cy="2205"/>
                    <a:chOff x="165" y="695"/>
                    <a:chExt cx="1428" cy="1431"/>
                  </a:xfrm>
                </p:grpSpPr>
                <p:grpSp>
                  <p:nvGrpSpPr>
                    <p:cNvPr id="147" name="Group 557"/>
                    <p:cNvGrpSpPr>
                      <a:grpSpLocks noChangeAspect="1"/>
                    </p:cNvGrpSpPr>
                    <p:nvPr/>
                  </p:nvGrpSpPr>
                  <p:grpSpPr bwMode="auto">
                    <a:xfrm>
                      <a:off x="848" y="695"/>
                      <a:ext cx="56" cy="1431"/>
                      <a:chOff x="839" y="695"/>
                      <a:chExt cx="56" cy="1431"/>
                    </a:xfrm>
                  </p:grpSpPr>
                  <p:sp>
                    <p:nvSpPr>
                      <p:cNvPr id="151"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52"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48" name="Group 560"/>
                    <p:cNvGrpSpPr>
                      <a:grpSpLocks noChangeAspect="1"/>
                    </p:cNvGrpSpPr>
                    <p:nvPr/>
                  </p:nvGrpSpPr>
                  <p:grpSpPr bwMode="auto">
                    <a:xfrm rot="5400000">
                      <a:off x="850" y="697"/>
                      <a:ext cx="57" cy="1428"/>
                      <a:chOff x="842" y="704"/>
                      <a:chExt cx="57" cy="1428"/>
                    </a:xfrm>
                  </p:grpSpPr>
                  <p:sp>
                    <p:nvSpPr>
                      <p:cNvPr id="149"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50"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40" name="Group 563"/>
                  <p:cNvGrpSpPr>
                    <a:grpSpLocks noChangeAspect="1"/>
                  </p:cNvGrpSpPr>
                  <p:nvPr/>
                </p:nvGrpSpPr>
                <p:grpSpPr bwMode="auto">
                  <a:xfrm rot="2700000">
                    <a:off x="-3929" y="-784"/>
                    <a:ext cx="2209" cy="2203"/>
                    <a:chOff x="167" y="697"/>
                    <a:chExt cx="1430" cy="1430"/>
                  </a:xfrm>
                </p:grpSpPr>
                <p:grpSp>
                  <p:nvGrpSpPr>
                    <p:cNvPr id="141" name="Group 564"/>
                    <p:cNvGrpSpPr>
                      <a:grpSpLocks noChangeAspect="1"/>
                    </p:cNvGrpSpPr>
                    <p:nvPr/>
                  </p:nvGrpSpPr>
                  <p:grpSpPr bwMode="auto">
                    <a:xfrm>
                      <a:off x="852" y="697"/>
                      <a:ext cx="56" cy="1430"/>
                      <a:chOff x="843" y="697"/>
                      <a:chExt cx="56" cy="1430"/>
                    </a:xfrm>
                  </p:grpSpPr>
                  <p:sp>
                    <p:nvSpPr>
                      <p:cNvPr id="145"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46"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42" name="Group 567"/>
                    <p:cNvGrpSpPr>
                      <a:grpSpLocks noChangeAspect="1"/>
                    </p:cNvGrpSpPr>
                    <p:nvPr/>
                  </p:nvGrpSpPr>
                  <p:grpSpPr bwMode="auto">
                    <a:xfrm rot="5400000">
                      <a:off x="853" y="698"/>
                      <a:ext cx="58" cy="1430"/>
                      <a:chOff x="843" y="700"/>
                      <a:chExt cx="58" cy="1430"/>
                    </a:xfrm>
                  </p:grpSpPr>
                  <p:sp>
                    <p:nvSpPr>
                      <p:cNvPr id="143"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44"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124" name="Group 570"/>
                <p:cNvGrpSpPr>
                  <a:grpSpLocks/>
                </p:cNvGrpSpPr>
                <p:nvPr/>
              </p:nvGrpSpPr>
              <p:grpSpPr bwMode="auto">
                <a:xfrm rot="1320000">
                  <a:off x="-3744" y="-520"/>
                  <a:ext cx="1545" cy="1546"/>
                  <a:chOff x="-3929" y="-783"/>
                  <a:chExt cx="2208" cy="2208"/>
                </a:xfrm>
              </p:grpSpPr>
              <p:grpSp>
                <p:nvGrpSpPr>
                  <p:cNvPr id="125" name="Group 571"/>
                  <p:cNvGrpSpPr>
                    <a:grpSpLocks noChangeAspect="1"/>
                  </p:cNvGrpSpPr>
                  <p:nvPr/>
                </p:nvGrpSpPr>
                <p:grpSpPr bwMode="auto">
                  <a:xfrm>
                    <a:off x="-3928" y="-783"/>
                    <a:ext cx="2207" cy="2202"/>
                    <a:chOff x="165" y="699"/>
                    <a:chExt cx="1429" cy="1429"/>
                  </a:xfrm>
                </p:grpSpPr>
                <p:grpSp>
                  <p:nvGrpSpPr>
                    <p:cNvPr id="133" name="Group 572"/>
                    <p:cNvGrpSpPr>
                      <a:grpSpLocks noChangeAspect="1"/>
                    </p:cNvGrpSpPr>
                    <p:nvPr/>
                  </p:nvGrpSpPr>
                  <p:grpSpPr bwMode="auto">
                    <a:xfrm>
                      <a:off x="849" y="699"/>
                      <a:ext cx="57" cy="1429"/>
                      <a:chOff x="840" y="699"/>
                      <a:chExt cx="57" cy="1429"/>
                    </a:xfrm>
                  </p:grpSpPr>
                  <p:sp>
                    <p:nvSpPr>
                      <p:cNvPr id="137"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38"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34" name="Group 575"/>
                    <p:cNvGrpSpPr>
                      <a:grpSpLocks noChangeAspect="1"/>
                    </p:cNvGrpSpPr>
                    <p:nvPr/>
                  </p:nvGrpSpPr>
                  <p:grpSpPr bwMode="auto">
                    <a:xfrm rot="5400000">
                      <a:off x="851" y="699"/>
                      <a:ext cx="57" cy="1429"/>
                      <a:chOff x="845" y="702"/>
                      <a:chExt cx="57" cy="1429"/>
                    </a:xfrm>
                  </p:grpSpPr>
                  <p:sp>
                    <p:nvSpPr>
                      <p:cNvPr id="135"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36"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26" name="Group 578"/>
                  <p:cNvGrpSpPr>
                    <a:grpSpLocks noChangeAspect="1"/>
                  </p:cNvGrpSpPr>
                  <p:nvPr/>
                </p:nvGrpSpPr>
                <p:grpSpPr bwMode="auto">
                  <a:xfrm rot="2700000">
                    <a:off x="-3931" y="-781"/>
                    <a:ext cx="2208" cy="2204"/>
                    <a:chOff x="168" y="700"/>
                    <a:chExt cx="1429" cy="1430"/>
                  </a:xfrm>
                </p:grpSpPr>
                <p:grpSp>
                  <p:nvGrpSpPr>
                    <p:cNvPr id="127" name="Group 579"/>
                    <p:cNvGrpSpPr>
                      <a:grpSpLocks noChangeAspect="1"/>
                    </p:cNvGrpSpPr>
                    <p:nvPr/>
                  </p:nvGrpSpPr>
                  <p:grpSpPr bwMode="auto">
                    <a:xfrm>
                      <a:off x="852" y="700"/>
                      <a:ext cx="56" cy="1430"/>
                      <a:chOff x="843" y="700"/>
                      <a:chExt cx="56" cy="1430"/>
                    </a:xfrm>
                  </p:grpSpPr>
                  <p:sp>
                    <p:nvSpPr>
                      <p:cNvPr id="131"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32"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28" name="Group 582"/>
                    <p:cNvGrpSpPr>
                      <a:grpSpLocks noChangeAspect="1"/>
                    </p:cNvGrpSpPr>
                    <p:nvPr/>
                  </p:nvGrpSpPr>
                  <p:grpSpPr bwMode="auto">
                    <a:xfrm rot="5400000">
                      <a:off x="854" y="701"/>
                      <a:ext cx="57" cy="1429"/>
                      <a:chOff x="847" y="699"/>
                      <a:chExt cx="57" cy="1429"/>
                    </a:xfrm>
                  </p:grpSpPr>
                  <p:sp>
                    <p:nvSpPr>
                      <p:cNvPr id="129"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30"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153" name="Group 550"/>
          <p:cNvGrpSpPr>
            <a:grpSpLocks/>
          </p:cNvGrpSpPr>
          <p:nvPr/>
        </p:nvGrpSpPr>
        <p:grpSpPr bwMode="auto">
          <a:xfrm>
            <a:off x="7101910" y="3137789"/>
            <a:ext cx="394440" cy="326910"/>
            <a:chOff x="295" y="3475"/>
            <a:chExt cx="1407" cy="1407"/>
          </a:xfrm>
        </p:grpSpPr>
        <p:sp>
          <p:nvSpPr>
            <p:cNvPr id="15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155" name="Group 552"/>
            <p:cNvGrpSpPr>
              <a:grpSpLocks/>
            </p:cNvGrpSpPr>
            <p:nvPr/>
          </p:nvGrpSpPr>
          <p:grpSpPr bwMode="auto">
            <a:xfrm>
              <a:off x="476" y="3657"/>
              <a:ext cx="1051" cy="1051"/>
              <a:chOff x="-6064" y="-2209"/>
              <a:chExt cx="2212" cy="2211"/>
            </a:xfrm>
          </p:grpSpPr>
          <p:sp>
            <p:nvSpPr>
              <p:cNvPr id="156"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157" name="Group 554"/>
              <p:cNvGrpSpPr>
                <a:grpSpLocks/>
              </p:cNvGrpSpPr>
              <p:nvPr/>
            </p:nvGrpSpPr>
            <p:grpSpPr bwMode="auto">
              <a:xfrm>
                <a:off x="-6059" y="-2209"/>
                <a:ext cx="2207" cy="2211"/>
                <a:chOff x="-4063" y="-880"/>
                <a:chExt cx="2207" cy="2211"/>
              </a:xfrm>
            </p:grpSpPr>
            <p:grpSp>
              <p:nvGrpSpPr>
                <p:cNvPr id="158" name="Group 555"/>
                <p:cNvGrpSpPr>
                  <a:grpSpLocks/>
                </p:cNvGrpSpPr>
                <p:nvPr/>
              </p:nvGrpSpPr>
              <p:grpSpPr bwMode="auto">
                <a:xfrm>
                  <a:off x="-4063" y="-880"/>
                  <a:ext cx="2207" cy="2211"/>
                  <a:chOff x="-3927" y="-789"/>
                  <a:chExt cx="2207" cy="2211"/>
                </a:xfrm>
              </p:grpSpPr>
              <p:grpSp>
                <p:nvGrpSpPr>
                  <p:cNvPr id="174" name="Group 556"/>
                  <p:cNvGrpSpPr>
                    <a:grpSpLocks noChangeAspect="1"/>
                  </p:cNvGrpSpPr>
                  <p:nvPr/>
                </p:nvGrpSpPr>
                <p:grpSpPr bwMode="auto">
                  <a:xfrm>
                    <a:off x="-3927" y="-789"/>
                    <a:ext cx="2207" cy="2205"/>
                    <a:chOff x="165" y="695"/>
                    <a:chExt cx="1428" cy="1431"/>
                  </a:xfrm>
                </p:grpSpPr>
                <p:grpSp>
                  <p:nvGrpSpPr>
                    <p:cNvPr id="182" name="Group 557"/>
                    <p:cNvGrpSpPr>
                      <a:grpSpLocks noChangeAspect="1"/>
                    </p:cNvGrpSpPr>
                    <p:nvPr/>
                  </p:nvGrpSpPr>
                  <p:grpSpPr bwMode="auto">
                    <a:xfrm>
                      <a:off x="848" y="695"/>
                      <a:ext cx="56" cy="1431"/>
                      <a:chOff x="839" y="695"/>
                      <a:chExt cx="56" cy="1431"/>
                    </a:xfrm>
                  </p:grpSpPr>
                  <p:sp>
                    <p:nvSpPr>
                      <p:cNvPr id="186"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87"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83" name="Group 560"/>
                    <p:cNvGrpSpPr>
                      <a:grpSpLocks noChangeAspect="1"/>
                    </p:cNvGrpSpPr>
                    <p:nvPr/>
                  </p:nvGrpSpPr>
                  <p:grpSpPr bwMode="auto">
                    <a:xfrm rot="5400000">
                      <a:off x="850" y="697"/>
                      <a:ext cx="57" cy="1428"/>
                      <a:chOff x="842" y="704"/>
                      <a:chExt cx="57" cy="1428"/>
                    </a:xfrm>
                  </p:grpSpPr>
                  <p:sp>
                    <p:nvSpPr>
                      <p:cNvPr id="184"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85"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75" name="Group 563"/>
                  <p:cNvGrpSpPr>
                    <a:grpSpLocks noChangeAspect="1"/>
                  </p:cNvGrpSpPr>
                  <p:nvPr/>
                </p:nvGrpSpPr>
                <p:grpSpPr bwMode="auto">
                  <a:xfrm rot="2700000">
                    <a:off x="-3929" y="-784"/>
                    <a:ext cx="2209" cy="2203"/>
                    <a:chOff x="167" y="697"/>
                    <a:chExt cx="1430" cy="1430"/>
                  </a:xfrm>
                </p:grpSpPr>
                <p:grpSp>
                  <p:nvGrpSpPr>
                    <p:cNvPr id="176" name="Group 564"/>
                    <p:cNvGrpSpPr>
                      <a:grpSpLocks noChangeAspect="1"/>
                    </p:cNvGrpSpPr>
                    <p:nvPr/>
                  </p:nvGrpSpPr>
                  <p:grpSpPr bwMode="auto">
                    <a:xfrm>
                      <a:off x="852" y="697"/>
                      <a:ext cx="56" cy="1430"/>
                      <a:chOff x="843" y="697"/>
                      <a:chExt cx="56" cy="1430"/>
                    </a:xfrm>
                  </p:grpSpPr>
                  <p:sp>
                    <p:nvSpPr>
                      <p:cNvPr id="180"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81"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77" name="Group 567"/>
                    <p:cNvGrpSpPr>
                      <a:grpSpLocks noChangeAspect="1"/>
                    </p:cNvGrpSpPr>
                    <p:nvPr/>
                  </p:nvGrpSpPr>
                  <p:grpSpPr bwMode="auto">
                    <a:xfrm rot="5400000">
                      <a:off x="853" y="698"/>
                      <a:ext cx="58" cy="1430"/>
                      <a:chOff x="843" y="700"/>
                      <a:chExt cx="58" cy="1430"/>
                    </a:xfrm>
                  </p:grpSpPr>
                  <p:sp>
                    <p:nvSpPr>
                      <p:cNvPr id="178"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79"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159" name="Group 570"/>
                <p:cNvGrpSpPr>
                  <a:grpSpLocks/>
                </p:cNvGrpSpPr>
                <p:nvPr/>
              </p:nvGrpSpPr>
              <p:grpSpPr bwMode="auto">
                <a:xfrm rot="1320000">
                  <a:off x="-3744" y="-520"/>
                  <a:ext cx="1545" cy="1546"/>
                  <a:chOff x="-3929" y="-783"/>
                  <a:chExt cx="2208" cy="2208"/>
                </a:xfrm>
              </p:grpSpPr>
              <p:grpSp>
                <p:nvGrpSpPr>
                  <p:cNvPr id="160" name="Group 571"/>
                  <p:cNvGrpSpPr>
                    <a:grpSpLocks noChangeAspect="1"/>
                  </p:cNvGrpSpPr>
                  <p:nvPr/>
                </p:nvGrpSpPr>
                <p:grpSpPr bwMode="auto">
                  <a:xfrm>
                    <a:off x="-3928" y="-783"/>
                    <a:ext cx="2207" cy="2202"/>
                    <a:chOff x="165" y="699"/>
                    <a:chExt cx="1429" cy="1429"/>
                  </a:xfrm>
                </p:grpSpPr>
                <p:grpSp>
                  <p:nvGrpSpPr>
                    <p:cNvPr id="168" name="Group 572"/>
                    <p:cNvGrpSpPr>
                      <a:grpSpLocks noChangeAspect="1"/>
                    </p:cNvGrpSpPr>
                    <p:nvPr/>
                  </p:nvGrpSpPr>
                  <p:grpSpPr bwMode="auto">
                    <a:xfrm>
                      <a:off x="849" y="699"/>
                      <a:ext cx="57" cy="1429"/>
                      <a:chOff x="840" y="699"/>
                      <a:chExt cx="57" cy="1429"/>
                    </a:xfrm>
                  </p:grpSpPr>
                  <p:sp>
                    <p:nvSpPr>
                      <p:cNvPr id="172"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73"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69" name="Group 575"/>
                    <p:cNvGrpSpPr>
                      <a:grpSpLocks noChangeAspect="1"/>
                    </p:cNvGrpSpPr>
                    <p:nvPr/>
                  </p:nvGrpSpPr>
                  <p:grpSpPr bwMode="auto">
                    <a:xfrm rot="5400000">
                      <a:off x="851" y="699"/>
                      <a:ext cx="57" cy="1429"/>
                      <a:chOff x="845" y="702"/>
                      <a:chExt cx="57" cy="1429"/>
                    </a:xfrm>
                  </p:grpSpPr>
                  <p:sp>
                    <p:nvSpPr>
                      <p:cNvPr id="170"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71"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61" name="Group 578"/>
                  <p:cNvGrpSpPr>
                    <a:grpSpLocks noChangeAspect="1"/>
                  </p:cNvGrpSpPr>
                  <p:nvPr/>
                </p:nvGrpSpPr>
                <p:grpSpPr bwMode="auto">
                  <a:xfrm rot="2700000">
                    <a:off x="-3931" y="-781"/>
                    <a:ext cx="2208" cy="2204"/>
                    <a:chOff x="168" y="700"/>
                    <a:chExt cx="1429" cy="1430"/>
                  </a:xfrm>
                </p:grpSpPr>
                <p:grpSp>
                  <p:nvGrpSpPr>
                    <p:cNvPr id="162" name="Group 579"/>
                    <p:cNvGrpSpPr>
                      <a:grpSpLocks noChangeAspect="1"/>
                    </p:cNvGrpSpPr>
                    <p:nvPr/>
                  </p:nvGrpSpPr>
                  <p:grpSpPr bwMode="auto">
                    <a:xfrm>
                      <a:off x="852" y="700"/>
                      <a:ext cx="56" cy="1430"/>
                      <a:chOff x="843" y="700"/>
                      <a:chExt cx="56" cy="1430"/>
                    </a:xfrm>
                  </p:grpSpPr>
                  <p:sp>
                    <p:nvSpPr>
                      <p:cNvPr id="166"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67"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63" name="Group 582"/>
                    <p:cNvGrpSpPr>
                      <a:grpSpLocks noChangeAspect="1"/>
                    </p:cNvGrpSpPr>
                    <p:nvPr/>
                  </p:nvGrpSpPr>
                  <p:grpSpPr bwMode="auto">
                    <a:xfrm rot="5400000">
                      <a:off x="854" y="701"/>
                      <a:ext cx="57" cy="1429"/>
                      <a:chOff x="847" y="699"/>
                      <a:chExt cx="57" cy="1429"/>
                    </a:xfrm>
                  </p:grpSpPr>
                  <p:sp>
                    <p:nvSpPr>
                      <p:cNvPr id="164"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165"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188" name="Group 550"/>
          <p:cNvGrpSpPr>
            <a:grpSpLocks/>
          </p:cNvGrpSpPr>
          <p:nvPr/>
        </p:nvGrpSpPr>
        <p:grpSpPr bwMode="auto">
          <a:xfrm>
            <a:off x="2991356" y="2739272"/>
            <a:ext cx="431264" cy="534693"/>
            <a:chOff x="295" y="3475"/>
            <a:chExt cx="1407" cy="1407"/>
          </a:xfrm>
        </p:grpSpPr>
        <p:sp>
          <p:nvSpPr>
            <p:cNvPr id="189"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190" name="Group 552"/>
            <p:cNvGrpSpPr>
              <a:grpSpLocks/>
            </p:cNvGrpSpPr>
            <p:nvPr/>
          </p:nvGrpSpPr>
          <p:grpSpPr bwMode="auto">
            <a:xfrm>
              <a:off x="476" y="3657"/>
              <a:ext cx="1051" cy="1051"/>
              <a:chOff x="-6064" y="-2209"/>
              <a:chExt cx="2212" cy="2211"/>
            </a:xfrm>
          </p:grpSpPr>
          <p:sp>
            <p:nvSpPr>
              <p:cNvPr id="191"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192" name="Group 554"/>
              <p:cNvGrpSpPr>
                <a:grpSpLocks/>
              </p:cNvGrpSpPr>
              <p:nvPr/>
            </p:nvGrpSpPr>
            <p:grpSpPr bwMode="auto">
              <a:xfrm>
                <a:off x="-6059" y="-2209"/>
                <a:ext cx="2207" cy="2211"/>
                <a:chOff x="-4063" y="-880"/>
                <a:chExt cx="2207" cy="2211"/>
              </a:xfrm>
            </p:grpSpPr>
            <p:grpSp>
              <p:nvGrpSpPr>
                <p:cNvPr id="193" name="Group 555"/>
                <p:cNvGrpSpPr>
                  <a:grpSpLocks/>
                </p:cNvGrpSpPr>
                <p:nvPr/>
              </p:nvGrpSpPr>
              <p:grpSpPr bwMode="auto">
                <a:xfrm>
                  <a:off x="-4063" y="-880"/>
                  <a:ext cx="2207" cy="2211"/>
                  <a:chOff x="-3927" y="-789"/>
                  <a:chExt cx="2207" cy="2211"/>
                </a:xfrm>
              </p:grpSpPr>
              <p:grpSp>
                <p:nvGrpSpPr>
                  <p:cNvPr id="209" name="Group 556"/>
                  <p:cNvGrpSpPr>
                    <a:grpSpLocks noChangeAspect="1"/>
                  </p:cNvGrpSpPr>
                  <p:nvPr/>
                </p:nvGrpSpPr>
                <p:grpSpPr bwMode="auto">
                  <a:xfrm>
                    <a:off x="-3927" y="-789"/>
                    <a:ext cx="2207" cy="2205"/>
                    <a:chOff x="165" y="695"/>
                    <a:chExt cx="1428" cy="1431"/>
                  </a:xfrm>
                </p:grpSpPr>
                <p:grpSp>
                  <p:nvGrpSpPr>
                    <p:cNvPr id="217" name="Group 557"/>
                    <p:cNvGrpSpPr>
                      <a:grpSpLocks noChangeAspect="1"/>
                    </p:cNvGrpSpPr>
                    <p:nvPr/>
                  </p:nvGrpSpPr>
                  <p:grpSpPr bwMode="auto">
                    <a:xfrm>
                      <a:off x="848" y="695"/>
                      <a:ext cx="56" cy="1431"/>
                      <a:chOff x="839" y="695"/>
                      <a:chExt cx="56" cy="1431"/>
                    </a:xfrm>
                  </p:grpSpPr>
                  <p:sp>
                    <p:nvSpPr>
                      <p:cNvPr id="221"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22"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18" name="Group 560"/>
                    <p:cNvGrpSpPr>
                      <a:grpSpLocks noChangeAspect="1"/>
                    </p:cNvGrpSpPr>
                    <p:nvPr/>
                  </p:nvGrpSpPr>
                  <p:grpSpPr bwMode="auto">
                    <a:xfrm rot="5400000">
                      <a:off x="850" y="697"/>
                      <a:ext cx="57" cy="1428"/>
                      <a:chOff x="842" y="704"/>
                      <a:chExt cx="57" cy="1428"/>
                    </a:xfrm>
                  </p:grpSpPr>
                  <p:sp>
                    <p:nvSpPr>
                      <p:cNvPr id="219"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20"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210" name="Group 563"/>
                  <p:cNvGrpSpPr>
                    <a:grpSpLocks noChangeAspect="1"/>
                  </p:cNvGrpSpPr>
                  <p:nvPr/>
                </p:nvGrpSpPr>
                <p:grpSpPr bwMode="auto">
                  <a:xfrm rot="2700000">
                    <a:off x="-3929" y="-784"/>
                    <a:ext cx="2209" cy="2203"/>
                    <a:chOff x="167" y="697"/>
                    <a:chExt cx="1430" cy="1430"/>
                  </a:xfrm>
                </p:grpSpPr>
                <p:grpSp>
                  <p:nvGrpSpPr>
                    <p:cNvPr id="211" name="Group 564"/>
                    <p:cNvGrpSpPr>
                      <a:grpSpLocks noChangeAspect="1"/>
                    </p:cNvGrpSpPr>
                    <p:nvPr/>
                  </p:nvGrpSpPr>
                  <p:grpSpPr bwMode="auto">
                    <a:xfrm>
                      <a:off x="852" y="697"/>
                      <a:ext cx="56" cy="1430"/>
                      <a:chOff x="843" y="697"/>
                      <a:chExt cx="56" cy="1430"/>
                    </a:xfrm>
                  </p:grpSpPr>
                  <p:sp>
                    <p:nvSpPr>
                      <p:cNvPr id="215"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16"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12" name="Group 567"/>
                    <p:cNvGrpSpPr>
                      <a:grpSpLocks noChangeAspect="1"/>
                    </p:cNvGrpSpPr>
                    <p:nvPr/>
                  </p:nvGrpSpPr>
                  <p:grpSpPr bwMode="auto">
                    <a:xfrm rot="5400000">
                      <a:off x="853" y="698"/>
                      <a:ext cx="58" cy="1430"/>
                      <a:chOff x="843" y="700"/>
                      <a:chExt cx="58" cy="1430"/>
                    </a:xfrm>
                  </p:grpSpPr>
                  <p:sp>
                    <p:nvSpPr>
                      <p:cNvPr id="213"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14"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194" name="Group 570"/>
                <p:cNvGrpSpPr>
                  <a:grpSpLocks/>
                </p:cNvGrpSpPr>
                <p:nvPr/>
              </p:nvGrpSpPr>
              <p:grpSpPr bwMode="auto">
                <a:xfrm rot="1320000">
                  <a:off x="-3744" y="-520"/>
                  <a:ext cx="1545" cy="1546"/>
                  <a:chOff x="-3929" y="-783"/>
                  <a:chExt cx="2208" cy="2208"/>
                </a:xfrm>
              </p:grpSpPr>
              <p:grpSp>
                <p:nvGrpSpPr>
                  <p:cNvPr id="195" name="Group 571"/>
                  <p:cNvGrpSpPr>
                    <a:grpSpLocks noChangeAspect="1"/>
                  </p:cNvGrpSpPr>
                  <p:nvPr/>
                </p:nvGrpSpPr>
                <p:grpSpPr bwMode="auto">
                  <a:xfrm>
                    <a:off x="-3928" y="-783"/>
                    <a:ext cx="2207" cy="2202"/>
                    <a:chOff x="165" y="699"/>
                    <a:chExt cx="1429" cy="1429"/>
                  </a:xfrm>
                </p:grpSpPr>
                <p:grpSp>
                  <p:nvGrpSpPr>
                    <p:cNvPr id="203" name="Group 572"/>
                    <p:cNvGrpSpPr>
                      <a:grpSpLocks noChangeAspect="1"/>
                    </p:cNvGrpSpPr>
                    <p:nvPr/>
                  </p:nvGrpSpPr>
                  <p:grpSpPr bwMode="auto">
                    <a:xfrm>
                      <a:off x="849" y="699"/>
                      <a:ext cx="57" cy="1429"/>
                      <a:chOff x="840" y="699"/>
                      <a:chExt cx="57" cy="1429"/>
                    </a:xfrm>
                  </p:grpSpPr>
                  <p:sp>
                    <p:nvSpPr>
                      <p:cNvPr id="207"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08"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04" name="Group 575"/>
                    <p:cNvGrpSpPr>
                      <a:grpSpLocks noChangeAspect="1"/>
                    </p:cNvGrpSpPr>
                    <p:nvPr/>
                  </p:nvGrpSpPr>
                  <p:grpSpPr bwMode="auto">
                    <a:xfrm rot="5400000">
                      <a:off x="851" y="699"/>
                      <a:ext cx="57" cy="1429"/>
                      <a:chOff x="845" y="702"/>
                      <a:chExt cx="57" cy="1429"/>
                    </a:xfrm>
                  </p:grpSpPr>
                  <p:sp>
                    <p:nvSpPr>
                      <p:cNvPr id="205"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06"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196" name="Group 578"/>
                  <p:cNvGrpSpPr>
                    <a:grpSpLocks noChangeAspect="1"/>
                  </p:cNvGrpSpPr>
                  <p:nvPr/>
                </p:nvGrpSpPr>
                <p:grpSpPr bwMode="auto">
                  <a:xfrm rot="2700000">
                    <a:off x="-3931" y="-781"/>
                    <a:ext cx="2208" cy="2204"/>
                    <a:chOff x="168" y="700"/>
                    <a:chExt cx="1429" cy="1430"/>
                  </a:xfrm>
                </p:grpSpPr>
                <p:grpSp>
                  <p:nvGrpSpPr>
                    <p:cNvPr id="197" name="Group 579"/>
                    <p:cNvGrpSpPr>
                      <a:grpSpLocks noChangeAspect="1"/>
                    </p:cNvGrpSpPr>
                    <p:nvPr/>
                  </p:nvGrpSpPr>
                  <p:grpSpPr bwMode="auto">
                    <a:xfrm>
                      <a:off x="852" y="700"/>
                      <a:ext cx="56" cy="1430"/>
                      <a:chOff x="843" y="700"/>
                      <a:chExt cx="56" cy="1430"/>
                    </a:xfrm>
                  </p:grpSpPr>
                  <p:sp>
                    <p:nvSpPr>
                      <p:cNvPr id="201"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02"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198" name="Group 582"/>
                    <p:cNvGrpSpPr>
                      <a:grpSpLocks noChangeAspect="1"/>
                    </p:cNvGrpSpPr>
                    <p:nvPr/>
                  </p:nvGrpSpPr>
                  <p:grpSpPr bwMode="auto">
                    <a:xfrm rot="5400000">
                      <a:off x="854" y="701"/>
                      <a:ext cx="57" cy="1429"/>
                      <a:chOff x="847" y="699"/>
                      <a:chExt cx="57" cy="1429"/>
                    </a:xfrm>
                  </p:grpSpPr>
                  <p:sp>
                    <p:nvSpPr>
                      <p:cNvPr id="199"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00"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grpSp>
        <p:nvGrpSpPr>
          <p:cNvPr id="223" name="Group 550"/>
          <p:cNvGrpSpPr>
            <a:grpSpLocks/>
          </p:cNvGrpSpPr>
          <p:nvPr/>
        </p:nvGrpSpPr>
        <p:grpSpPr bwMode="auto">
          <a:xfrm>
            <a:off x="1318214" y="1595300"/>
            <a:ext cx="531398" cy="410178"/>
            <a:chOff x="295" y="3475"/>
            <a:chExt cx="1407" cy="1407"/>
          </a:xfrm>
        </p:grpSpPr>
        <p:sp>
          <p:nvSpPr>
            <p:cNvPr id="22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sz="1799" baseline="0">
                <a:solidFill>
                  <a:prstClr val="white"/>
                </a:solidFill>
                <a:latin typeface="Calibri"/>
                <a:ea typeface="宋体"/>
              </a:endParaRPr>
            </a:p>
          </p:txBody>
        </p:sp>
        <p:grpSp>
          <p:nvGrpSpPr>
            <p:cNvPr id="225" name="Group 552"/>
            <p:cNvGrpSpPr>
              <a:grpSpLocks/>
            </p:cNvGrpSpPr>
            <p:nvPr/>
          </p:nvGrpSpPr>
          <p:grpSpPr bwMode="auto">
            <a:xfrm>
              <a:off x="476" y="3657"/>
              <a:ext cx="1051" cy="1051"/>
              <a:chOff x="-6064" y="-2209"/>
              <a:chExt cx="2212" cy="2211"/>
            </a:xfrm>
          </p:grpSpPr>
          <p:sp>
            <p:nvSpPr>
              <p:cNvPr id="226"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nvGrpSpPr>
              <p:cNvPr id="227" name="Group 554"/>
              <p:cNvGrpSpPr>
                <a:grpSpLocks/>
              </p:cNvGrpSpPr>
              <p:nvPr/>
            </p:nvGrpSpPr>
            <p:grpSpPr bwMode="auto">
              <a:xfrm>
                <a:off x="-6059" y="-2209"/>
                <a:ext cx="2207" cy="2211"/>
                <a:chOff x="-4063" y="-880"/>
                <a:chExt cx="2207" cy="2211"/>
              </a:xfrm>
            </p:grpSpPr>
            <p:grpSp>
              <p:nvGrpSpPr>
                <p:cNvPr id="228" name="Group 555"/>
                <p:cNvGrpSpPr>
                  <a:grpSpLocks/>
                </p:cNvGrpSpPr>
                <p:nvPr/>
              </p:nvGrpSpPr>
              <p:grpSpPr bwMode="auto">
                <a:xfrm>
                  <a:off x="-4063" y="-880"/>
                  <a:ext cx="2207" cy="2211"/>
                  <a:chOff x="-3927" y="-789"/>
                  <a:chExt cx="2207" cy="2211"/>
                </a:xfrm>
              </p:grpSpPr>
              <p:grpSp>
                <p:nvGrpSpPr>
                  <p:cNvPr id="244" name="Group 556"/>
                  <p:cNvGrpSpPr>
                    <a:grpSpLocks noChangeAspect="1"/>
                  </p:cNvGrpSpPr>
                  <p:nvPr/>
                </p:nvGrpSpPr>
                <p:grpSpPr bwMode="auto">
                  <a:xfrm>
                    <a:off x="-3927" y="-789"/>
                    <a:ext cx="2207" cy="2205"/>
                    <a:chOff x="165" y="695"/>
                    <a:chExt cx="1428" cy="1431"/>
                  </a:xfrm>
                </p:grpSpPr>
                <p:grpSp>
                  <p:nvGrpSpPr>
                    <p:cNvPr id="252" name="Group 557"/>
                    <p:cNvGrpSpPr>
                      <a:grpSpLocks noChangeAspect="1"/>
                    </p:cNvGrpSpPr>
                    <p:nvPr/>
                  </p:nvGrpSpPr>
                  <p:grpSpPr bwMode="auto">
                    <a:xfrm>
                      <a:off x="848" y="695"/>
                      <a:ext cx="56" cy="1431"/>
                      <a:chOff x="839" y="695"/>
                      <a:chExt cx="56" cy="1431"/>
                    </a:xfrm>
                  </p:grpSpPr>
                  <p:sp>
                    <p:nvSpPr>
                      <p:cNvPr id="256"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57"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53" name="Group 560"/>
                    <p:cNvGrpSpPr>
                      <a:grpSpLocks noChangeAspect="1"/>
                    </p:cNvGrpSpPr>
                    <p:nvPr/>
                  </p:nvGrpSpPr>
                  <p:grpSpPr bwMode="auto">
                    <a:xfrm rot="5400000">
                      <a:off x="850" y="697"/>
                      <a:ext cx="57" cy="1428"/>
                      <a:chOff x="842" y="704"/>
                      <a:chExt cx="57" cy="1428"/>
                    </a:xfrm>
                  </p:grpSpPr>
                  <p:sp>
                    <p:nvSpPr>
                      <p:cNvPr id="254"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55"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245" name="Group 563"/>
                  <p:cNvGrpSpPr>
                    <a:grpSpLocks noChangeAspect="1"/>
                  </p:cNvGrpSpPr>
                  <p:nvPr/>
                </p:nvGrpSpPr>
                <p:grpSpPr bwMode="auto">
                  <a:xfrm rot="2700000">
                    <a:off x="-3929" y="-784"/>
                    <a:ext cx="2209" cy="2203"/>
                    <a:chOff x="167" y="697"/>
                    <a:chExt cx="1430" cy="1430"/>
                  </a:xfrm>
                </p:grpSpPr>
                <p:grpSp>
                  <p:nvGrpSpPr>
                    <p:cNvPr id="246" name="Group 564"/>
                    <p:cNvGrpSpPr>
                      <a:grpSpLocks noChangeAspect="1"/>
                    </p:cNvGrpSpPr>
                    <p:nvPr/>
                  </p:nvGrpSpPr>
                  <p:grpSpPr bwMode="auto">
                    <a:xfrm>
                      <a:off x="852" y="697"/>
                      <a:ext cx="56" cy="1430"/>
                      <a:chOff x="843" y="697"/>
                      <a:chExt cx="56" cy="1430"/>
                    </a:xfrm>
                  </p:grpSpPr>
                  <p:sp>
                    <p:nvSpPr>
                      <p:cNvPr id="250"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51"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47" name="Group 567"/>
                    <p:cNvGrpSpPr>
                      <a:grpSpLocks noChangeAspect="1"/>
                    </p:cNvGrpSpPr>
                    <p:nvPr/>
                  </p:nvGrpSpPr>
                  <p:grpSpPr bwMode="auto">
                    <a:xfrm rot="5400000">
                      <a:off x="853" y="698"/>
                      <a:ext cx="58" cy="1430"/>
                      <a:chOff x="843" y="700"/>
                      <a:chExt cx="58" cy="1430"/>
                    </a:xfrm>
                  </p:grpSpPr>
                  <p:sp>
                    <p:nvSpPr>
                      <p:cNvPr id="248"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49"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nvGrpSpPr>
                <p:cNvPr id="229" name="Group 570"/>
                <p:cNvGrpSpPr>
                  <a:grpSpLocks/>
                </p:cNvGrpSpPr>
                <p:nvPr/>
              </p:nvGrpSpPr>
              <p:grpSpPr bwMode="auto">
                <a:xfrm rot="1320000">
                  <a:off x="-3744" y="-520"/>
                  <a:ext cx="1545" cy="1546"/>
                  <a:chOff x="-3929" y="-783"/>
                  <a:chExt cx="2208" cy="2208"/>
                </a:xfrm>
              </p:grpSpPr>
              <p:grpSp>
                <p:nvGrpSpPr>
                  <p:cNvPr id="230" name="Group 571"/>
                  <p:cNvGrpSpPr>
                    <a:grpSpLocks noChangeAspect="1"/>
                  </p:cNvGrpSpPr>
                  <p:nvPr/>
                </p:nvGrpSpPr>
                <p:grpSpPr bwMode="auto">
                  <a:xfrm>
                    <a:off x="-3928" y="-783"/>
                    <a:ext cx="2207" cy="2202"/>
                    <a:chOff x="165" y="699"/>
                    <a:chExt cx="1429" cy="1429"/>
                  </a:xfrm>
                </p:grpSpPr>
                <p:grpSp>
                  <p:nvGrpSpPr>
                    <p:cNvPr id="238" name="Group 572"/>
                    <p:cNvGrpSpPr>
                      <a:grpSpLocks noChangeAspect="1"/>
                    </p:cNvGrpSpPr>
                    <p:nvPr/>
                  </p:nvGrpSpPr>
                  <p:grpSpPr bwMode="auto">
                    <a:xfrm>
                      <a:off x="849" y="699"/>
                      <a:ext cx="57" cy="1429"/>
                      <a:chOff x="840" y="699"/>
                      <a:chExt cx="57" cy="1429"/>
                    </a:xfrm>
                  </p:grpSpPr>
                  <p:sp>
                    <p:nvSpPr>
                      <p:cNvPr id="242"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43"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39" name="Group 575"/>
                    <p:cNvGrpSpPr>
                      <a:grpSpLocks noChangeAspect="1"/>
                    </p:cNvGrpSpPr>
                    <p:nvPr/>
                  </p:nvGrpSpPr>
                  <p:grpSpPr bwMode="auto">
                    <a:xfrm rot="5400000">
                      <a:off x="851" y="699"/>
                      <a:ext cx="57" cy="1429"/>
                      <a:chOff x="845" y="702"/>
                      <a:chExt cx="57" cy="1429"/>
                    </a:xfrm>
                  </p:grpSpPr>
                  <p:sp>
                    <p:nvSpPr>
                      <p:cNvPr id="240"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41"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nvGrpSpPr>
                  <p:cNvPr id="231" name="Group 578"/>
                  <p:cNvGrpSpPr>
                    <a:grpSpLocks noChangeAspect="1"/>
                  </p:cNvGrpSpPr>
                  <p:nvPr/>
                </p:nvGrpSpPr>
                <p:grpSpPr bwMode="auto">
                  <a:xfrm rot="2700000">
                    <a:off x="-3931" y="-781"/>
                    <a:ext cx="2208" cy="2204"/>
                    <a:chOff x="168" y="700"/>
                    <a:chExt cx="1429" cy="1430"/>
                  </a:xfrm>
                </p:grpSpPr>
                <p:grpSp>
                  <p:nvGrpSpPr>
                    <p:cNvPr id="232" name="Group 579"/>
                    <p:cNvGrpSpPr>
                      <a:grpSpLocks noChangeAspect="1"/>
                    </p:cNvGrpSpPr>
                    <p:nvPr/>
                  </p:nvGrpSpPr>
                  <p:grpSpPr bwMode="auto">
                    <a:xfrm>
                      <a:off x="852" y="700"/>
                      <a:ext cx="56" cy="1430"/>
                      <a:chOff x="843" y="700"/>
                      <a:chExt cx="56" cy="1430"/>
                    </a:xfrm>
                  </p:grpSpPr>
                  <p:sp>
                    <p:nvSpPr>
                      <p:cNvPr id="236"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37"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nvGrpSpPr>
                    <p:cNvPr id="233" name="Group 582"/>
                    <p:cNvGrpSpPr>
                      <a:grpSpLocks noChangeAspect="1"/>
                    </p:cNvGrpSpPr>
                    <p:nvPr/>
                  </p:nvGrpSpPr>
                  <p:grpSpPr bwMode="auto">
                    <a:xfrm rot="5400000">
                      <a:off x="854" y="701"/>
                      <a:ext cx="57" cy="1429"/>
                      <a:chOff x="847" y="699"/>
                      <a:chExt cx="57" cy="1429"/>
                    </a:xfrm>
                  </p:grpSpPr>
                  <p:sp>
                    <p:nvSpPr>
                      <p:cNvPr id="234"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sp>
                    <p:nvSpPr>
                      <p:cNvPr id="235"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fontAlgn="auto">
                          <a:spcBef>
                            <a:spcPts val="0"/>
                          </a:spcBef>
                          <a:spcAft>
                            <a:spcPts val="0"/>
                          </a:spcAft>
                        </a:pPr>
                        <a:endParaRPr lang="zh-CN" altLang="en-US" sz="1799" baseline="0">
                          <a:solidFill>
                            <a:prstClr val="white"/>
                          </a:solidFill>
                          <a:latin typeface="Calibri"/>
                          <a:ea typeface="宋体"/>
                        </a:endParaRPr>
                      </a:p>
                    </p:txBody>
                  </p:sp>
                </p:grpSp>
              </p:grpSp>
            </p:grpSp>
          </p:grpSp>
        </p:grpSp>
      </p:grpSp>
    </p:spTree>
    <p:extLst>
      <p:ext uri="{BB962C8B-B14F-4D97-AF65-F5344CB8AC3E}">
        <p14:creationId xmlns:p14="http://schemas.microsoft.com/office/powerpoint/2010/main" val="322567682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600" fill="hold"/>
                                            <p:tgtEl>
                                              <p:spTgt spid="5"/>
                                            </p:tgtEl>
                                            <p:attrNameLst>
                                              <p:attrName>ppt_x</p:attrName>
                                            </p:attrNameLst>
                                          </p:cBhvr>
                                          <p:tavLst>
                                            <p:tav tm="0">
                                              <p:val>
                                                <p:strVal val="0-#ppt_w/2"/>
                                              </p:val>
                                            </p:tav>
                                            <p:tav tm="100000">
                                              <p:val>
                                                <p:strVal val="#ppt_x"/>
                                              </p:val>
                                            </p:tav>
                                          </p:tavLst>
                                        </p:anim>
                                        <p:anim calcmode="lin" valueType="num">
                                          <p:cBhvr additive="base">
                                            <p:cTn id="8" dur="26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0" fill="hold"/>
                                            <p:tgtEl>
                                              <p:spTgt spid="11"/>
                                            </p:tgtEl>
                                            <p:attrNameLst>
                                              <p:attrName>ppt_x</p:attrName>
                                            </p:attrNameLst>
                                          </p:cBhvr>
                                          <p:tavLst>
                                            <p:tav tm="0">
                                              <p:val>
                                                <p:strVal val="0-#ppt_w/2"/>
                                              </p:val>
                                            </p:tav>
                                            <p:tav tm="100000">
                                              <p:val>
                                                <p:strVal val="#ppt_x"/>
                                              </p:val>
                                            </p:tav>
                                          </p:tavLst>
                                        </p:anim>
                                        <p:anim calcmode="lin" valueType="num">
                                          <p:cBhvr additive="base">
                                            <p:cTn id="12" dur="2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300" fill="hold"/>
                                            <p:tgtEl>
                                              <p:spTgt spid="6"/>
                                            </p:tgtEl>
                                            <p:attrNameLst>
                                              <p:attrName>ppt_x</p:attrName>
                                            </p:attrNameLst>
                                          </p:cBhvr>
                                          <p:tavLst>
                                            <p:tav tm="0">
                                              <p:val>
                                                <p:strVal val="0-#ppt_w/2"/>
                                              </p:val>
                                            </p:tav>
                                            <p:tav tm="100000">
                                              <p:val>
                                                <p:strVal val="#ppt_x"/>
                                              </p:val>
                                            </p:tav>
                                          </p:tavLst>
                                        </p:anim>
                                        <p:anim calcmode="lin" valueType="num">
                                          <p:cBhvr additive="base">
                                            <p:cTn id="16" dur="4300" fill="hold"/>
                                            <p:tgtEl>
                                              <p:spTgt spid="6"/>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140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1000"/>
                                            <p:tgtEl>
                                              <p:spTgt spid="8"/>
                                            </p:tgtEl>
                                          </p:cBhvr>
                                        </p:animEffect>
                                      </p:childTnLst>
                                    </p:cTn>
                                  </p:par>
                                  <p:par>
                                    <p:cTn id="20" presetID="2" presetClass="entr" presetSubtype="4" fill="hold" grpId="0" nodeType="withEffect" p14:presetBounceEnd="44000">
                                      <p:stCondLst>
                                        <p:cond delay="2500"/>
                                      </p:stCondLst>
                                      <p:childTnLst>
                                        <p:set>
                                          <p:cBhvr>
                                            <p:cTn id="21" dur="1" fill="hold">
                                              <p:stCondLst>
                                                <p:cond delay="0"/>
                                              </p:stCondLst>
                                            </p:cTn>
                                            <p:tgtEl>
                                              <p:spTgt spid="9"/>
                                            </p:tgtEl>
                                            <p:attrNameLst>
                                              <p:attrName>style.visibility</p:attrName>
                                            </p:attrNameLst>
                                          </p:cBhvr>
                                          <p:to>
                                            <p:strVal val="visible"/>
                                          </p:to>
                                        </p:set>
                                        <p:anim calcmode="lin" valueType="num" p14:bounceEnd="44000">
                                          <p:cBhvr additive="base">
                                            <p:cTn id="22" dur="11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3" dur="1100" fill="hold"/>
                                            <p:tgtEl>
                                              <p:spTgt spid="9"/>
                                            </p:tgtEl>
                                            <p:attrNameLst>
                                              <p:attrName>ppt_y</p:attrName>
                                            </p:attrNameLst>
                                          </p:cBhvr>
                                          <p:tavLst>
                                            <p:tav tm="0">
                                              <p:val>
                                                <p:strVal val="1+#ppt_h/2"/>
                                              </p:val>
                                            </p:tav>
                                            <p:tav tm="100000">
                                              <p:val>
                                                <p:strVal val="#ppt_y"/>
                                              </p:val>
                                            </p:tav>
                                          </p:tavLst>
                                        </p:anim>
                                      </p:childTnLst>
                                    </p:cTn>
                                  </p:par>
                                  <p:par>
                                    <p:cTn id="24" presetID="16" presetClass="entr" presetSubtype="21" fill="hold" grpId="0" nodeType="withEffect">
                                      <p:stCondLst>
                                        <p:cond delay="370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1500"/>
                                            <p:tgtEl>
                                              <p:spTgt spid="10"/>
                                            </p:tgtEl>
                                          </p:cBhvr>
                                        </p:animEffect>
                                      </p:childTnLst>
                                    </p:cTn>
                                  </p:par>
                                </p:childTnLst>
                              </p:cTn>
                            </p:par>
                            <p:par>
                              <p:cTn id="27" fill="hold">
                                <p:stCondLst>
                                  <p:cond delay="5300"/>
                                </p:stCondLst>
                                <p:childTnLst>
                                  <p:par>
                                    <p:cTn id="28" presetID="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par>
                              <p:cTn id="30" fill="hold">
                                <p:stCondLst>
                                  <p:cond delay="5300"/>
                                </p:stCondLst>
                                <p:childTnLst>
                                  <p:par>
                                    <p:cTn id="31" presetID="6" presetClass="emph" presetSubtype="0" fill="hold" nodeType="afterEffect">
                                      <p:stCondLst>
                                        <p:cond delay="0"/>
                                      </p:stCondLst>
                                      <p:childTnLst>
                                        <p:animScale>
                                          <p:cBhvr>
                                            <p:cTn id="32" dur="2000" fill="hold"/>
                                            <p:tgtEl>
                                              <p:spTgt spid="13"/>
                                            </p:tgtEl>
                                          </p:cBhvr>
                                          <p:by x="400000" y="400000"/>
                                        </p:animScale>
                                      </p:childTnLst>
                                    </p:cTn>
                                  </p:par>
                                  <p:par>
                                    <p:cTn id="33" presetID="6" presetClass="emph" presetSubtype="0" autoRev="1" fill="hold" nodeType="withEffect">
                                      <p:stCondLst>
                                        <p:cond delay="0"/>
                                      </p:stCondLst>
                                      <p:childTnLst>
                                        <p:animScale>
                                          <p:cBhvr>
                                            <p:cTn id="34" dur="3000" fill="hold"/>
                                            <p:tgtEl>
                                              <p:spTgt spid="13"/>
                                            </p:tgtEl>
                                          </p:cBhvr>
                                          <p:by x="400000" y="400000"/>
                                        </p:animScale>
                                      </p:childTnLst>
                                    </p:cTn>
                                  </p:par>
                                  <p:par>
                                    <p:cTn id="35" presetID="10" presetClass="exit" presetSubtype="0" fill="hold" nodeType="withEffect">
                                      <p:stCondLst>
                                        <p:cond delay="0"/>
                                      </p:stCondLst>
                                      <p:childTnLst>
                                        <p:animEffect transition="out" filter="fade">
                                          <p:cBhvr>
                                            <p:cTn id="36" dur="4600"/>
                                            <p:tgtEl>
                                              <p:spTgt spid="13"/>
                                            </p:tgtEl>
                                          </p:cBhvr>
                                        </p:animEffect>
                                        <p:set>
                                          <p:cBhvr>
                                            <p:cTn id="37" dur="1" fill="hold">
                                              <p:stCondLst>
                                                <p:cond delay="4599"/>
                                              </p:stCondLst>
                                            </p:cTn>
                                            <p:tgtEl>
                                              <p:spTgt spid="13"/>
                                            </p:tgtEl>
                                            <p:attrNameLst>
                                              <p:attrName>style.visibility</p:attrName>
                                            </p:attrNameLst>
                                          </p:cBhvr>
                                          <p:to>
                                            <p:strVal val="hidden"/>
                                          </p:to>
                                        </p:set>
                                      </p:childTnLst>
                                    </p:cTn>
                                  </p:par>
                                  <p:par>
                                    <p:cTn id="38" presetID="10" presetClass="entr" presetSubtype="0" repeatCount="300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1000"/>
                                            <p:tgtEl>
                                              <p:spTgt spid="48"/>
                                            </p:tgtEl>
                                          </p:cBhvr>
                                        </p:animEffect>
                                      </p:childTnLst>
                                    </p:cTn>
                                  </p:par>
                                  <p:par>
                                    <p:cTn id="41" presetID="6" presetClass="emph" presetSubtype="0" repeatCount="3000" fill="hold" nodeType="withEffect">
                                      <p:stCondLst>
                                        <p:cond delay="0"/>
                                      </p:stCondLst>
                                      <p:childTnLst>
                                        <p:animScale>
                                          <p:cBhvr>
                                            <p:cTn id="42" dur="1000" fill="hold"/>
                                            <p:tgtEl>
                                              <p:spTgt spid="48"/>
                                            </p:tgtEl>
                                          </p:cBhvr>
                                          <p:by x="400000" y="400000"/>
                                        </p:animScale>
                                      </p:childTnLst>
                                    </p:cTn>
                                  </p:par>
                                  <p:par>
                                    <p:cTn id="43" presetID="6" presetClass="emph" presetSubtype="0" repeatCount="3000" autoRev="1" fill="hold" nodeType="withEffect">
                                      <p:stCondLst>
                                        <p:cond delay="250"/>
                                      </p:stCondLst>
                                      <p:childTnLst>
                                        <p:animScale>
                                          <p:cBhvr>
                                            <p:cTn id="44" dur="1000" fill="hold"/>
                                            <p:tgtEl>
                                              <p:spTgt spid="48"/>
                                            </p:tgtEl>
                                          </p:cBhvr>
                                          <p:by x="400000" y="400000"/>
                                        </p:animScale>
                                      </p:childTnLst>
                                    </p:cTn>
                                  </p:par>
                                  <p:par>
                                    <p:cTn id="45" presetID="10" presetClass="exit" presetSubtype="0" repeatCount="3000" fill="hold" nodeType="withEffect">
                                      <p:stCondLst>
                                        <p:cond delay="0"/>
                                      </p:stCondLst>
                                      <p:childTnLst>
                                        <p:animEffect transition="out" filter="fade">
                                          <p:cBhvr>
                                            <p:cTn id="46" dur="1000"/>
                                            <p:tgtEl>
                                              <p:spTgt spid="48"/>
                                            </p:tgtEl>
                                          </p:cBhvr>
                                        </p:animEffect>
                                        <p:set>
                                          <p:cBhvr>
                                            <p:cTn id="47" dur="1" fill="hold">
                                              <p:stCondLst>
                                                <p:cond delay="999"/>
                                              </p:stCondLst>
                                            </p:cTn>
                                            <p:tgtEl>
                                              <p:spTgt spid="48"/>
                                            </p:tgtEl>
                                            <p:attrNameLst>
                                              <p:attrName>style.visibility</p:attrName>
                                            </p:attrNameLst>
                                          </p:cBhvr>
                                          <p:to>
                                            <p:strVal val="hidden"/>
                                          </p:to>
                                        </p:set>
                                      </p:childTnLst>
                                    </p:cTn>
                                  </p:par>
                                  <p:par>
                                    <p:cTn id="48" presetID="10" presetClass="entr" presetSubtype="0" repeatCount="3000" fill="hold" nodeType="withEffect">
                                      <p:stCondLst>
                                        <p:cond delay="350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1000"/>
                                            <p:tgtEl>
                                              <p:spTgt spid="83"/>
                                            </p:tgtEl>
                                          </p:cBhvr>
                                        </p:animEffect>
                                      </p:childTnLst>
                                    </p:cTn>
                                  </p:par>
                                  <p:par>
                                    <p:cTn id="51" presetID="6" presetClass="emph" presetSubtype="0" repeatCount="3000" fill="hold" nodeType="withEffect">
                                      <p:stCondLst>
                                        <p:cond delay="3500"/>
                                      </p:stCondLst>
                                      <p:childTnLst>
                                        <p:animScale>
                                          <p:cBhvr>
                                            <p:cTn id="52" dur="1000" fill="hold"/>
                                            <p:tgtEl>
                                              <p:spTgt spid="83"/>
                                            </p:tgtEl>
                                          </p:cBhvr>
                                          <p:by x="400000" y="400000"/>
                                        </p:animScale>
                                      </p:childTnLst>
                                    </p:cTn>
                                  </p:par>
                                  <p:par>
                                    <p:cTn id="53" presetID="6" presetClass="emph" presetSubtype="0" repeatCount="3000" autoRev="1" fill="hold" nodeType="withEffect">
                                      <p:stCondLst>
                                        <p:cond delay="3500"/>
                                      </p:stCondLst>
                                      <p:childTnLst>
                                        <p:animScale>
                                          <p:cBhvr>
                                            <p:cTn id="54" dur="1000" fill="hold"/>
                                            <p:tgtEl>
                                              <p:spTgt spid="83"/>
                                            </p:tgtEl>
                                          </p:cBhvr>
                                          <p:by x="400000" y="400000"/>
                                        </p:animScale>
                                      </p:childTnLst>
                                    </p:cTn>
                                  </p:par>
                                  <p:par>
                                    <p:cTn id="55" presetID="10" presetClass="exit" presetSubtype="0" repeatCount="3000" fill="hold" nodeType="withEffect">
                                      <p:stCondLst>
                                        <p:cond delay="3500"/>
                                      </p:stCondLst>
                                      <p:childTnLst>
                                        <p:animEffect transition="out" filter="fade">
                                          <p:cBhvr>
                                            <p:cTn id="56" dur="1000"/>
                                            <p:tgtEl>
                                              <p:spTgt spid="83"/>
                                            </p:tgtEl>
                                          </p:cBhvr>
                                        </p:animEffect>
                                        <p:set>
                                          <p:cBhvr>
                                            <p:cTn id="57" dur="1" fill="hold">
                                              <p:stCondLst>
                                                <p:cond delay="999"/>
                                              </p:stCondLst>
                                            </p:cTn>
                                            <p:tgtEl>
                                              <p:spTgt spid="83"/>
                                            </p:tgtEl>
                                            <p:attrNameLst>
                                              <p:attrName>style.visibility</p:attrName>
                                            </p:attrNameLst>
                                          </p:cBhvr>
                                          <p:to>
                                            <p:strVal val="hidden"/>
                                          </p:to>
                                        </p:set>
                                      </p:childTnLst>
                                    </p:cTn>
                                  </p:par>
                                  <p:par>
                                    <p:cTn id="58" presetID="10" presetClass="entr" presetSubtype="0" fill="hold" nodeType="withEffect">
                                      <p:stCondLst>
                                        <p:cond delay="0"/>
                                      </p:stCondLst>
                                      <p:childTnLst>
                                        <p:set>
                                          <p:cBhvr>
                                            <p:cTn id="59" dur="1" fill="hold">
                                              <p:stCondLst>
                                                <p:cond delay="0"/>
                                              </p:stCondLst>
                                            </p:cTn>
                                            <p:tgtEl>
                                              <p:spTgt spid="118"/>
                                            </p:tgtEl>
                                            <p:attrNameLst>
                                              <p:attrName>style.visibility</p:attrName>
                                            </p:attrNameLst>
                                          </p:cBhvr>
                                          <p:to>
                                            <p:strVal val="visible"/>
                                          </p:to>
                                        </p:set>
                                        <p:animEffect transition="in" filter="fade">
                                          <p:cBhvr>
                                            <p:cTn id="60" dur="500"/>
                                            <p:tgtEl>
                                              <p:spTgt spid="118"/>
                                            </p:tgtEl>
                                          </p:cBhvr>
                                        </p:animEffect>
                                      </p:childTnLst>
                                    </p:cTn>
                                  </p:par>
                                  <p:par>
                                    <p:cTn id="61" presetID="6" presetClass="emph" presetSubtype="0" fill="hold" nodeType="withEffect">
                                      <p:stCondLst>
                                        <p:cond delay="0"/>
                                      </p:stCondLst>
                                      <p:childTnLst>
                                        <p:animScale>
                                          <p:cBhvr>
                                            <p:cTn id="62" dur="750" fill="hold"/>
                                            <p:tgtEl>
                                              <p:spTgt spid="118"/>
                                            </p:tgtEl>
                                          </p:cBhvr>
                                          <p:by x="400000" y="400000"/>
                                        </p:animScale>
                                      </p:childTnLst>
                                    </p:cTn>
                                  </p:par>
                                  <p:par>
                                    <p:cTn id="63" presetID="6" presetClass="emph" presetSubtype="0" autoRev="1" fill="hold" nodeType="withEffect">
                                      <p:stCondLst>
                                        <p:cond delay="250"/>
                                      </p:stCondLst>
                                      <p:childTnLst>
                                        <p:animScale>
                                          <p:cBhvr>
                                            <p:cTn id="64" dur="250" fill="hold"/>
                                            <p:tgtEl>
                                              <p:spTgt spid="118"/>
                                            </p:tgtEl>
                                          </p:cBhvr>
                                          <p:by x="400000" y="400000"/>
                                        </p:animScale>
                                      </p:childTnLst>
                                    </p:cTn>
                                  </p:par>
                                  <p:par>
                                    <p:cTn id="65" presetID="10" presetClass="exit" presetSubtype="0" fill="hold" nodeType="withEffect">
                                      <p:stCondLst>
                                        <p:cond delay="0"/>
                                      </p:stCondLst>
                                      <p:childTnLst>
                                        <p:animEffect transition="out" filter="fade">
                                          <p:cBhvr>
                                            <p:cTn id="66" dur="750"/>
                                            <p:tgtEl>
                                              <p:spTgt spid="118"/>
                                            </p:tgtEl>
                                          </p:cBhvr>
                                        </p:animEffect>
                                        <p:set>
                                          <p:cBhvr>
                                            <p:cTn id="67" dur="1" fill="hold">
                                              <p:stCondLst>
                                                <p:cond delay="749"/>
                                              </p:stCondLst>
                                            </p:cTn>
                                            <p:tgtEl>
                                              <p:spTgt spid="118"/>
                                            </p:tgtEl>
                                            <p:attrNameLst>
                                              <p:attrName>style.visibility</p:attrName>
                                            </p:attrNameLst>
                                          </p:cBhvr>
                                          <p:to>
                                            <p:strVal val="hidden"/>
                                          </p:to>
                                        </p:set>
                                      </p:childTnLst>
                                    </p:cTn>
                                  </p:par>
                                  <p:par>
                                    <p:cTn id="68" presetID="10" presetClass="entr" presetSubtype="0" repeatCount="3000" fill="hold" nodeType="withEffect">
                                      <p:stCondLst>
                                        <p:cond delay="4500"/>
                                      </p:stCondLst>
                                      <p:childTnLst>
                                        <p:set>
                                          <p:cBhvr>
                                            <p:cTn id="69" dur="1" fill="hold">
                                              <p:stCondLst>
                                                <p:cond delay="0"/>
                                              </p:stCondLst>
                                            </p:cTn>
                                            <p:tgtEl>
                                              <p:spTgt spid="153"/>
                                            </p:tgtEl>
                                            <p:attrNameLst>
                                              <p:attrName>style.visibility</p:attrName>
                                            </p:attrNameLst>
                                          </p:cBhvr>
                                          <p:to>
                                            <p:strVal val="visible"/>
                                          </p:to>
                                        </p:set>
                                        <p:animEffect transition="in" filter="fade">
                                          <p:cBhvr>
                                            <p:cTn id="70" dur="1000"/>
                                            <p:tgtEl>
                                              <p:spTgt spid="153"/>
                                            </p:tgtEl>
                                          </p:cBhvr>
                                        </p:animEffect>
                                      </p:childTnLst>
                                    </p:cTn>
                                  </p:par>
                                  <p:par>
                                    <p:cTn id="71" presetID="6" presetClass="emph" presetSubtype="0" repeatCount="3000" fill="hold" nodeType="withEffect">
                                      <p:stCondLst>
                                        <p:cond delay="4500"/>
                                      </p:stCondLst>
                                      <p:childTnLst>
                                        <p:animScale>
                                          <p:cBhvr>
                                            <p:cTn id="72" dur="1000" fill="hold"/>
                                            <p:tgtEl>
                                              <p:spTgt spid="153"/>
                                            </p:tgtEl>
                                          </p:cBhvr>
                                          <p:by x="400000" y="400000"/>
                                        </p:animScale>
                                      </p:childTnLst>
                                    </p:cTn>
                                  </p:par>
                                  <p:par>
                                    <p:cTn id="73" presetID="6" presetClass="emph" presetSubtype="0" repeatCount="3000" autoRev="1" fill="hold" nodeType="withEffect">
                                      <p:stCondLst>
                                        <p:cond delay="4500"/>
                                      </p:stCondLst>
                                      <p:childTnLst>
                                        <p:animScale>
                                          <p:cBhvr>
                                            <p:cTn id="74" dur="1000" fill="hold"/>
                                            <p:tgtEl>
                                              <p:spTgt spid="153"/>
                                            </p:tgtEl>
                                          </p:cBhvr>
                                          <p:by x="400000" y="400000"/>
                                        </p:animScale>
                                      </p:childTnLst>
                                    </p:cTn>
                                  </p:par>
                                  <p:par>
                                    <p:cTn id="75" presetID="10" presetClass="exit" presetSubtype="0" repeatCount="3000" fill="hold" nodeType="withEffect">
                                      <p:stCondLst>
                                        <p:cond delay="4500"/>
                                      </p:stCondLst>
                                      <p:childTnLst>
                                        <p:animEffect transition="out" filter="fade">
                                          <p:cBhvr>
                                            <p:cTn id="76" dur="1000"/>
                                            <p:tgtEl>
                                              <p:spTgt spid="153"/>
                                            </p:tgtEl>
                                          </p:cBhvr>
                                        </p:animEffect>
                                        <p:set>
                                          <p:cBhvr>
                                            <p:cTn id="77" dur="1" fill="hold">
                                              <p:stCondLst>
                                                <p:cond delay="999"/>
                                              </p:stCondLst>
                                            </p:cTn>
                                            <p:tgtEl>
                                              <p:spTgt spid="153"/>
                                            </p:tgtEl>
                                            <p:attrNameLst>
                                              <p:attrName>style.visibility</p:attrName>
                                            </p:attrNameLst>
                                          </p:cBhvr>
                                          <p:to>
                                            <p:strVal val="hidden"/>
                                          </p:to>
                                        </p:set>
                                      </p:childTnLst>
                                    </p:cTn>
                                  </p:par>
                                  <p:par>
                                    <p:cTn id="78" presetID="10" presetClass="entr" presetSubtype="0" repeatCount="2000" fill="hold" nodeType="withEffect">
                                      <p:stCondLst>
                                        <p:cond delay="5000"/>
                                      </p:stCondLst>
                                      <p:childTnLst>
                                        <p:set>
                                          <p:cBhvr>
                                            <p:cTn id="79" dur="1" fill="hold">
                                              <p:stCondLst>
                                                <p:cond delay="0"/>
                                              </p:stCondLst>
                                            </p:cTn>
                                            <p:tgtEl>
                                              <p:spTgt spid="188"/>
                                            </p:tgtEl>
                                            <p:attrNameLst>
                                              <p:attrName>style.visibility</p:attrName>
                                            </p:attrNameLst>
                                          </p:cBhvr>
                                          <p:to>
                                            <p:strVal val="visible"/>
                                          </p:to>
                                        </p:set>
                                        <p:animEffect transition="in" filter="fade">
                                          <p:cBhvr>
                                            <p:cTn id="80" dur="1000"/>
                                            <p:tgtEl>
                                              <p:spTgt spid="188"/>
                                            </p:tgtEl>
                                          </p:cBhvr>
                                        </p:animEffect>
                                      </p:childTnLst>
                                    </p:cTn>
                                  </p:par>
                                  <p:par>
                                    <p:cTn id="81" presetID="6" presetClass="emph" presetSubtype="0" repeatCount="2000" fill="hold" nodeType="withEffect">
                                      <p:stCondLst>
                                        <p:cond delay="5000"/>
                                      </p:stCondLst>
                                      <p:childTnLst>
                                        <p:animScale>
                                          <p:cBhvr>
                                            <p:cTn id="82" dur="1000" fill="hold"/>
                                            <p:tgtEl>
                                              <p:spTgt spid="188"/>
                                            </p:tgtEl>
                                          </p:cBhvr>
                                          <p:by x="400000" y="400000"/>
                                        </p:animScale>
                                      </p:childTnLst>
                                    </p:cTn>
                                  </p:par>
                                  <p:par>
                                    <p:cTn id="83" presetID="6" presetClass="emph" presetSubtype="0" repeatCount="2000" autoRev="1" fill="hold" nodeType="withEffect">
                                      <p:stCondLst>
                                        <p:cond delay="5000"/>
                                      </p:stCondLst>
                                      <p:childTnLst>
                                        <p:animScale>
                                          <p:cBhvr>
                                            <p:cTn id="84" dur="1000" fill="hold"/>
                                            <p:tgtEl>
                                              <p:spTgt spid="188"/>
                                            </p:tgtEl>
                                          </p:cBhvr>
                                          <p:by x="400000" y="400000"/>
                                        </p:animScale>
                                      </p:childTnLst>
                                    </p:cTn>
                                  </p:par>
                                  <p:par>
                                    <p:cTn id="85" presetID="10" presetClass="exit" presetSubtype="0" repeatCount="2000" fill="hold" nodeType="withEffect">
                                      <p:stCondLst>
                                        <p:cond delay="5000"/>
                                      </p:stCondLst>
                                      <p:childTnLst>
                                        <p:animEffect transition="out" filter="fade">
                                          <p:cBhvr>
                                            <p:cTn id="86" dur="1000"/>
                                            <p:tgtEl>
                                              <p:spTgt spid="188"/>
                                            </p:tgtEl>
                                          </p:cBhvr>
                                        </p:animEffect>
                                        <p:set>
                                          <p:cBhvr>
                                            <p:cTn id="87" dur="1" fill="hold">
                                              <p:stCondLst>
                                                <p:cond delay="999"/>
                                              </p:stCondLst>
                                            </p:cTn>
                                            <p:tgtEl>
                                              <p:spTgt spid="188"/>
                                            </p:tgtEl>
                                            <p:attrNameLst>
                                              <p:attrName>style.visibility</p:attrName>
                                            </p:attrNameLst>
                                          </p:cBhvr>
                                          <p:to>
                                            <p:strVal val="hidden"/>
                                          </p:to>
                                        </p:set>
                                      </p:childTnLst>
                                    </p:cTn>
                                  </p:par>
                                  <p:par>
                                    <p:cTn id="88" presetID="10" presetClass="entr" presetSubtype="0" repeatCount="3000" fill="hold" nodeType="withEffect">
                                      <p:stCondLst>
                                        <p:cond delay="3500"/>
                                      </p:stCondLst>
                                      <p:childTnLst>
                                        <p:set>
                                          <p:cBhvr>
                                            <p:cTn id="89" dur="1" fill="hold">
                                              <p:stCondLst>
                                                <p:cond delay="0"/>
                                              </p:stCondLst>
                                            </p:cTn>
                                            <p:tgtEl>
                                              <p:spTgt spid="223"/>
                                            </p:tgtEl>
                                            <p:attrNameLst>
                                              <p:attrName>style.visibility</p:attrName>
                                            </p:attrNameLst>
                                          </p:cBhvr>
                                          <p:to>
                                            <p:strVal val="visible"/>
                                          </p:to>
                                        </p:set>
                                        <p:animEffect transition="in" filter="fade">
                                          <p:cBhvr>
                                            <p:cTn id="90" dur="1000"/>
                                            <p:tgtEl>
                                              <p:spTgt spid="223"/>
                                            </p:tgtEl>
                                          </p:cBhvr>
                                        </p:animEffect>
                                      </p:childTnLst>
                                    </p:cTn>
                                  </p:par>
                                  <p:par>
                                    <p:cTn id="91" presetID="6" presetClass="emph" presetSubtype="0" repeatCount="3000" fill="hold" nodeType="withEffect">
                                      <p:stCondLst>
                                        <p:cond delay="3500"/>
                                      </p:stCondLst>
                                      <p:childTnLst>
                                        <p:animScale>
                                          <p:cBhvr>
                                            <p:cTn id="92" dur="1000" fill="hold"/>
                                            <p:tgtEl>
                                              <p:spTgt spid="223"/>
                                            </p:tgtEl>
                                          </p:cBhvr>
                                          <p:by x="400000" y="400000"/>
                                        </p:animScale>
                                      </p:childTnLst>
                                    </p:cTn>
                                  </p:par>
                                  <p:par>
                                    <p:cTn id="93" presetID="6" presetClass="emph" presetSubtype="0" repeatCount="3000" autoRev="1" fill="hold" nodeType="withEffect">
                                      <p:stCondLst>
                                        <p:cond delay="3500"/>
                                      </p:stCondLst>
                                      <p:childTnLst>
                                        <p:animScale>
                                          <p:cBhvr>
                                            <p:cTn id="94" dur="1000" fill="hold"/>
                                            <p:tgtEl>
                                              <p:spTgt spid="223"/>
                                            </p:tgtEl>
                                          </p:cBhvr>
                                          <p:by x="400000" y="400000"/>
                                        </p:animScale>
                                      </p:childTnLst>
                                    </p:cTn>
                                  </p:par>
                                  <p:par>
                                    <p:cTn id="95" presetID="10" presetClass="exit" presetSubtype="0" repeatCount="3000" fill="hold" nodeType="withEffect">
                                      <p:stCondLst>
                                        <p:cond delay="3500"/>
                                      </p:stCondLst>
                                      <p:childTnLst>
                                        <p:animEffect transition="out" filter="fade">
                                          <p:cBhvr>
                                            <p:cTn id="96" dur="1000"/>
                                            <p:tgtEl>
                                              <p:spTgt spid="223"/>
                                            </p:tgtEl>
                                          </p:cBhvr>
                                        </p:animEffect>
                                        <p:set>
                                          <p:cBhvr>
                                            <p:cTn id="97" dur="1" fill="hold">
                                              <p:stCondLst>
                                                <p:cond delay="999"/>
                                              </p:stCondLst>
                                            </p:cTn>
                                            <p:tgtEl>
                                              <p:spTgt spid="2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600" fill="hold"/>
                                            <p:tgtEl>
                                              <p:spTgt spid="5"/>
                                            </p:tgtEl>
                                            <p:attrNameLst>
                                              <p:attrName>ppt_x</p:attrName>
                                            </p:attrNameLst>
                                          </p:cBhvr>
                                          <p:tavLst>
                                            <p:tav tm="0">
                                              <p:val>
                                                <p:strVal val="0-#ppt_w/2"/>
                                              </p:val>
                                            </p:tav>
                                            <p:tav tm="100000">
                                              <p:val>
                                                <p:strVal val="#ppt_x"/>
                                              </p:val>
                                            </p:tav>
                                          </p:tavLst>
                                        </p:anim>
                                        <p:anim calcmode="lin" valueType="num">
                                          <p:cBhvr additive="base">
                                            <p:cTn id="8" dur="26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0" fill="hold"/>
                                            <p:tgtEl>
                                              <p:spTgt spid="11"/>
                                            </p:tgtEl>
                                            <p:attrNameLst>
                                              <p:attrName>ppt_x</p:attrName>
                                            </p:attrNameLst>
                                          </p:cBhvr>
                                          <p:tavLst>
                                            <p:tav tm="0">
                                              <p:val>
                                                <p:strVal val="0-#ppt_w/2"/>
                                              </p:val>
                                            </p:tav>
                                            <p:tav tm="100000">
                                              <p:val>
                                                <p:strVal val="#ppt_x"/>
                                              </p:val>
                                            </p:tav>
                                          </p:tavLst>
                                        </p:anim>
                                        <p:anim calcmode="lin" valueType="num">
                                          <p:cBhvr additive="base">
                                            <p:cTn id="12" dur="2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4300" fill="hold"/>
                                            <p:tgtEl>
                                              <p:spTgt spid="6"/>
                                            </p:tgtEl>
                                            <p:attrNameLst>
                                              <p:attrName>ppt_x</p:attrName>
                                            </p:attrNameLst>
                                          </p:cBhvr>
                                          <p:tavLst>
                                            <p:tav tm="0">
                                              <p:val>
                                                <p:strVal val="0-#ppt_w/2"/>
                                              </p:val>
                                            </p:tav>
                                            <p:tav tm="100000">
                                              <p:val>
                                                <p:strVal val="#ppt_x"/>
                                              </p:val>
                                            </p:tav>
                                          </p:tavLst>
                                        </p:anim>
                                        <p:anim calcmode="lin" valueType="num">
                                          <p:cBhvr additive="base">
                                            <p:cTn id="16" dur="4300" fill="hold"/>
                                            <p:tgtEl>
                                              <p:spTgt spid="6"/>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140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1000"/>
                                            <p:tgtEl>
                                              <p:spTgt spid="8"/>
                                            </p:tgtEl>
                                          </p:cBhvr>
                                        </p:animEffect>
                                      </p:childTnLst>
                                    </p:cTn>
                                  </p:par>
                                  <p:par>
                                    <p:cTn id="20" presetID="2" presetClass="entr" presetSubtype="4" fill="hold" grpId="0" nodeType="withEffect">
                                      <p:stCondLst>
                                        <p:cond delay="25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100" fill="hold"/>
                                            <p:tgtEl>
                                              <p:spTgt spid="9"/>
                                            </p:tgtEl>
                                            <p:attrNameLst>
                                              <p:attrName>ppt_x</p:attrName>
                                            </p:attrNameLst>
                                          </p:cBhvr>
                                          <p:tavLst>
                                            <p:tav tm="0">
                                              <p:val>
                                                <p:strVal val="#ppt_x"/>
                                              </p:val>
                                            </p:tav>
                                            <p:tav tm="100000">
                                              <p:val>
                                                <p:strVal val="#ppt_x"/>
                                              </p:val>
                                            </p:tav>
                                          </p:tavLst>
                                        </p:anim>
                                        <p:anim calcmode="lin" valueType="num">
                                          <p:cBhvr additive="base">
                                            <p:cTn id="23" dur="1100" fill="hold"/>
                                            <p:tgtEl>
                                              <p:spTgt spid="9"/>
                                            </p:tgtEl>
                                            <p:attrNameLst>
                                              <p:attrName>ppt_y</p:attrName>
                                            </p:attrNameLst>
                                          </p:cBhvr>
                                          <p:tavLst>
                                            <p:tav tm="0">
                                              <p:val>
                                                <p:strVal val="1+#ppt_h/2"/>
                                              </p:val>
                                            </p:tav>
                                            <p:tav tm="100000">
                                              <p:val>
                                                <p:strVal val="#ppt_y"/>
                                              </p:val>
                                            </p:tav>
                                          </p:tavLst>
                                        </p:anim>
                                      </p:childTnLst>
                                    </p:cTn>
                                  </p:par>
                                  <p:par>
                                    <p:cTn id="24" presetID="16" presetClass="entr" presetSubtype="21" fill="hold" grpId="0" nodeType="withEffect">
                                      <p:stCondLst>
                                        <p:cond delay="370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1500"/>
                                            <p:tgtEl>
                                              <p:spTgt spid="10"/>
                                            </p:tgtEl>
                                          </p:cBhvr>
                                        </p:animEffect>
                                      </p:childTnLst>
                                    </p:cTn>
                                  </p:par>
                                </p:childTnLst>
                              </p:cTn>
                            </p:par>
                            <p:par>
                              <p:cTn id="27" fill="hold">
                                <p:stCondLst>
                                  <p:cond delay="5300"/>
                                </p:stCondLst>
                                <p:childTnLst>
                                  <p:par>
                                    <p:cTn id="28" presetID="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par>
                              <p:cTn id="30" fill="hold">
                                <p:stCondLst>
                                  <p:cond delay="5300"/>
                                </p:stCondLst>
                                <p:childTnLst>
                                  <p:par>
                                    <p:cTn id="31" presetID="6" presetClass="emph" presetSubtype="0" fill="hold" nodeType="afterEffect">
                                      <p:stCondLst>
                                        <p:cond delay="0"/>
                                      </p:stCondLst>
                                      <p:childTnLst>
                                        <p:animScale>
                                          <p:cBhvr>
                                            <p:cTn id="32" dur="2000" fill="hold"/>
                                            <p:tgtEl>
                                              <p:spTgt spid="13"/>
                                            </p:tgtEl>
                                          </p:cBhvr>
                                          <p:by x="400000" y="400000"/>
                                        </p:animScale>
                                      </p:childTnLst>
                                    </p:cTn>
                                  </p:par>
                                  <p:par>
                                    <p:cTn id="33" presetID="6" presetClass="emph" presetSubtype="0" autoRev="1" fill="hold" nodeType="withEffect">
                                      <p:stCondLst>
                                        <p:cond delay="0"/>
                                      </p:stCondLst>
                                      <p:childTnLst>
                                        <p:animScale>
                                          <p:cBhvr>
                                            <p:cTn id="34" dur="3000" fill="hold"/>
                                            <p:tgtEl>
                                              <p:spTgt spid="13"/>
                                            </p:tgtEl>
                                          </p:cBhvr>
                                          <p:by x="400000" y="400000"/>
                                        </p:animScale>
                                      </p:childTnLst>
                                    </p:cTn>
                                  </p:par>
                                  <p:par>
                                    <p:cTn id="35" presetID="10" presetClass="exit" presetSubtype="0" fill="hold" nodeType="withEffect">
                                      <p:stCondLst>
                                        <p:cond delay="0"/>
                                      </p:stCondLst>
                                      <p:childTnLst>
                                        <p:animEffect transition="out" filter="fade">
                                          <p:cBhvr>
                                            <p:cTn id="36" dur="4600"/>
                                            <p:tgtEl>
                                              <p:spTgt spid="13"/>
                                            </p:tgtEl>
                                          </p:cBhvr>
                                        </p:animEffect>
                                        <p:set>
                                          <p:cBhvr>
                                            <p:cTn id="37" dur="1" fill="hold">
                                              <p:stCondLst>
                                                <p:cond delay="4599"/>
                                              </p:stCondLst>
                                            </p:cTn>
                                            <p:tgtEl>
                                              <p:spTgt spid="13"/>
                                            </p:tgtEl>
                                            <p:attrNameLst>
                                              <p:attrName>style.visibility</p:attrName>
                                            </p:attrNameLst>
                                          </p:cBhvr>
                                          <p:to>
                                            <p:strVal val="hidden"/>
                                          </p:to>
                                        </p:set>
                                      </p:childTnLst>
                                    </p:cTn>
                                  </p:par>
                                  <p:par>
                                    <p:cTn id="38" presetID="10" presetClass="entr" presetSubtype="0" repeatCount="300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1000"/>
                                            <p:tgtEl>
                                              <p:spTgt spid="48"/>
                                            </p:tgtEl>
                                          </p:cBhvr>
                                        </p:animEffect>
                                      </p:childTnLst>
                                    </p:cTn>
                                  </p:par>
                                  <p:par>
                                    <p:cTn id="41" presetID="6" presetClass="emph" presetSubtype="0" repeatCount="3000" fill="hold" nodeType="withEffect">
                                      <p:stCondLst>
                                        <p:cond delay="0"/>
                                      </p:stCondLst>
                                      <p:childTnLst>
                                        <p:animScale>
                                          <p:cBhvr>
                                            <p:cTn id="42" dur="1000" fill="hold"/>
                                            <p:tgtEl>
                                              <p:spTgt spid="48"/>
                                            </p:tgtEl>
                                          </p:cBhvr>
                                          <p:by x="400000" y="400000"/>
                                        </p:animScale>
                                      </p:childTnLst>
                                    </p:cTn>
                                  </p:par>
                                  <p:par>
                                    <p:cTn id="43" presetID="6" presetClass="emph" presetSubtype="0" repeatCount="3000" autoRev="1" fill="hold" nodeType="withEffect">
                                      <p:stCondLst>
                                        <p:cond delay="250"/>
                                      </p:stCondLst>
                                      <p:childTnLst>
                                        <p:animScale>
                                          <p:cBhvr>
                                            <p:cTn id="44" dur="1000" fill="hold"/>
                                            <p:tgtEl>
                                              <p:spTgt spid="48"/>
                                            </p:tgtEl>
                                          </p:cBhvr>
                                          <p:by x="400000" y="400000"/>
                                        </p:animScale>
                                      </p:childTnLst>
                                    </p:cTn>
                                  </p:par>
                                  <p:par>
                                    <p:cTn id="45" presetID="10" presetClass="exit" presetSubtype="0" repeatCount="3000" fill="hold" nodeType="withEffect">
                                      <p:stCondLst>
                                        <p:cond delay="0"/>
                                      </p:stCondLst>
                                      <p:childTnLst>
                                        <p:animEffect transition="out" filter="fade">
                                          <p:cBhvr>
                                            <p:cTn id="46" dur="1000"/>
                                            <p:tgtEl>
                                              <p:spTgt spid="48"/>
                                            </p:tgtEl>
                                          </p:cBhvr>
                                        </p:animEffect>
                                        <p:set>
                                          <p:cBhvr>
                                            <p:cTn id="47" dur="1" fill="hold">
                                              <p:stCondLst>
                                                <p:cond delay="999"/>
                                              </p:stCondLst>
                                            </p:cTn>
                                            <p:tgtEl>
                                              <p:spTgt spid="48"/>
                                            </p:tgtEl>
                                            <p:attrNameLst>
                                              <p:attrName>style.visibility</p:attrName>
                                            </p:attrNameLst>
                                          </p:cBhvr>
                                          <p:to>
                                            <p:strVal val="hidden"/>
                                          </p:to>
                                        </p:set>
                                      </p:childTnLst>
                                    </p:cTn>
                                  </p:par>
                                  <p:par>
                                    <p:cTn id="48" presetID="10" presetClass="entr" presetSubtype="0" repeatCount="3000" fill="hold" nodeType="withEffect">
                                      <p:stCondLst>
                                        <p:cond delay="350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1000"/>
                                            <p:tgtEl>
                                              <p:spTgt spid="83"/>
                                            </p:tgtEl>
                                          </p:cBhvr>
                                        </p:animEffect>
                                      </p:childTnLst>
                                    </p:cTn>
                                  </p:par>
                                  <p:par>
                                    <p:cTn id="51" presetID="6" presetClass="emph" presetSubtype="0" repeatCount="3000" fill="hold" nodeType="withEffect">
                                      <p:stCondLst>
                                        <p:cond delay="3500"/>
                                      </p:stCondLst>
                                      <p:childTnLst>
                                        <p:animScale>
                                          <p:cBhvr>
                                            <p:cTn id="52" dur="1000" fill="hold"/>
                                            <p:tgtEl>
                                              <p:spTgt spid="83"/>
                                            </p:tgtEl>
                                          </p:cBhvr>
                                          <p:by x="400000" y="400000"/>
                                        </p:animScale>
                                      </p:childTnLst>
                                    </p:cTn>
                                  </p:par>
                                  <p:par>
                                    <p:cTn id="53" presetID="6" presetClass="emph" presetSubtype="0" repeatCount="3000" autoRev="1" fill="hold" nodeType="withEffect">
                                      <p:stCondLst>
                                        <p:cond delay="3500"/>
                                      </p:stCondLst>
                                      <p:childTnLst>
                                        <p:animScale>
                                          <p:cBhvr>
                                            <p:cTn id="54" dur="1000" fill="hold"/>
                                            <p:tgtEl>
                                              <p:spTgt spid="83"/>
                                            </p:tgtEl>
                                          </p:cBhvr>
                                          <p:by x="400000" y="400000"/>
                                        </p:animScale>
                                      </p:childTnLst>
                                    </p:cTn>
                                  </p:par>
                                  <p:par>
                                    <p:cTn id="55" presetID="10" presetClass="exit" presetSubtype="0" repeatCount="3000" fill="hold" nodeType="withEffect">
                                      <p:stCondLst>
                                        <p:cond delay="3500"/>
                                      </p:stCondLst>
                                      <p:childTnLst>
                                        <p:animEffect transition="out" filter="fade">
                                          <p:cBhvr>
                                            <p:cTn id="56" dur="1000"/>
                                            <p:tgtEl>
                                              <p:spTgt spid="83"/>
                                            </p:tgtEl>
                                          </p:cBhvr>
                                        </p:animEffect>
                                        <p:set>
                                          <p:cBhvr>
                                            <p:cTn id="57" dur="1" fill="hold">
                                              <p:stCondLst>
                                                <p:cond delay="999"/>
                                              </p:stCondLst>
                                            </p:cTn>
                                            <p:tgtEl>
                                              <p:spTgt spid="83"/>
                                            </p:tgtEl>
                                            <p:attrNameLst>
                                              <p:attrName>style.visibility</p:attrName>
                                            </p:attrNameLst>
                                          </p:cBhvr>
                                          <p:to>
                                            <p:strVal val="hidden"/>
                                          </p:to>
                                        </p:set>
                                      </p:childTnLst>
                                    </p:cTn>
                                  </p:par>
                                  <p:par>
                                    <p:cTn id="58" presetID="10" presetClass="entr" presetSubtype="0" fill="hold" nodeType="withEffect">
                                      <p:stCondLst>
                                        <p:cond delay="0"/>
                                      </p:stCondLst>
                                      <p:childTnLst>
                                        <p:set>
                                          <p:cBhvr>
                                            <p:cTn id="59" dur="1" fill="hold">
                                              <p:stCondLst>
                                                <p:cond delay="0"/>
                                              </p:stCondLst>
                                            </p:cTn>
                                            <p:tgtEl>
                                              <p:spTgt spid="118"/>
                                            </p:tgtEl>
                                            <p:attrNameLst>
                                              <p:attrName>style.visibility</p:attrName>
                                            </p:attrNameLst>
                                          </p:cBhvr>
                                          <p:to>
                                            <p:strVal val="visible"/>
                                          </p:to>
                                        </p:set>
                                        <p:animEffect transition="in" filter="fade">
                                          <p:cBhvr>
                                            <p:cTn id="60" dur="500"/>
                                            <p:tgtEl>
                                              <p:spTgt spid="118"/>
                                            </p:tgtEl>
                                          </p:cBhvr>
                                        </p:animEffect>
                                      </p:childTnLst>
                                    </p:cTn>
                                  </p:par>
                                  <p:par>
                                    <p:cTn id="61" presetID="6" presetClass="emph" presetSubtype="0" fill="hold" nodeType="withEffect">
                                      <p:stCondLst>
                                        <p:cond delay="0"/>
                                      </p:stCondLst>
                                      <p:childTnLst>
                                        <p:animScale>
                                          <p:cBhvr>
                                            <p:cTn id="62" dur="750" fill="hold"/>
                                            <p:tgtEl>
                                              <p:spTgt spid="118"/>
                                            </p:tgtEl>
                                          </p:cBhvr>
                                          <p:by x="400000" y="400000"/>
                                        </p:animScale>
                                      </p:childTnLst>
                                    </p:cTn>
                                  </p:par>
                                  <p:par>
                                    <p:cTn id="63" presetID="6" presetClass="emph" presetSubtype="0" autoRev="1" fill="hold" nodeType="withEffect">
                                      <p:stCondLst>
                                        <p:cond delay="250"/>
                                      </p:stCondLst>
                                      <p:childTnLst>
                                        <p:animScale>
                                          <p:cBhvr>
                                            <p:cTn id="64" dur="250" fill="hold"/>
                                            <p:tgtEl>
                                              <p:spTgt spid="118"/>
                                            </p:tgtEl>
                                          </p:cBhvr>
                                          <p:by x="400000" y="400000"/>
                                        </p:animScale>
                                      </p:childTnLst>
                                    </p:cTn>
                                  </p:par>
                                  <p:par>
                                    <p:cTn id="65" presetID="10" presetClass="exit" presetSubtype="0" fill="hold" nodeType="withEffect">
                                      <p:stCondLst>
                                        <p:cond delay="0"/>
                                      </p:stCondLst>
                                      <p:childTnLst>
                                        <p:animEffect transition="out" filter="fade">
                                          <p:cBhvr>
                                            <p:cTn id="66" dur="750"/>
                                            <p:tgtEl>
                                              <p:spTgt spid="118"/>
                                            </p:tgtEl>
                                          </p:cBhvr>
                                        </p:animEffect>
                                        <p:set>
                                          <p:cBhvr>
                                            <p:cTn id="67" dur="1" fill="hold">
                                              <p:stCondLst>
                                                <p:cond delay="749"/>
                                              </p:stCondLst>
                                            </p:cTn>
                                            <p:tgtEl>
                                              <p:spTgt spid="118"/>
                                            </p:tgtEl>
                                            <p:attrNameLst>
                                              <p:attrName>style.visibility</p:attrName>
                                            </p:attrNameLst>
                                          </p:cBhvr>
                                          <p:to>
                                            <p:strVal val="hidden"/>
                                          </p:to>
                                        </p:set>
                                      </p:childTnLst>
                                    </p:cTn>
                                  </p:par>
                                  <p:par>
                                    <p:cTn id="68" presetID="10" presetClass="entr" presetSubtype="0" repeatCount="3000" fill="hold" nodeType="withEffect">
                                      <p:stCondLst>
                                        <p:cond delay="4500"/>
                                      </p:stCondLst>
                                      <p:childTnLst>
                                        <p:set>
                                          <p:cBhvr>
                                            <p:cTn id="69" dur="1" fill="hold">
                                              <p:stCondLst>
                                                <p:cond delay="0"/>
                                              </p:stCondLst>
                                            </p:cTn>
                                            <p:tgtEl>
                                              <p:spTgt spid="153"/>
                                            </p:tgtEl>
                                            <p:attrNameLst>
                                              <p:attrName>style.visibility</p:attrName>
                                            </p:attrNameLst>
                                          </p:cBhvr>
                                          <p:to>
                                            <p:strVal val="visible"/>
                                          </p:to>
                                        </p:set>
                                        <p:animEffect transition="in" filter="fade">
                                          <p:cBhvr>
                                            <p:cTn id="70" dur="1000"/>
                                            <p:tgtEl>
                                              <p:spTgt spid="153"/>
                                            </p:tgtEl>
                                          </p:cBhvr>
                                        </p:animEffect>
                                      </p:childTnLst>
                                    </p:cTn>
                                  </p:par>
                                  <p:par>
                                    <p:cTn id="71" presetID="6" presetClass="emph" presetSubtype="0" repeatCount="3000" fill="hold" nodeType="withEffect">
                                      <p:stCondLst>
                                        <p:cond delay="4500"/>
                                      </p:stCondLst>
                                      <p:childTnLst>
                                        <p:animScale>
                                          <p:cBhvr>
                                            <p:cTn id="72" dur="1000" fill="hold"/>
                                            <p:tgtEl>
                                              <p:spTgt spid="153"/>
                                            </p:tgtEl>
                                          </p:cBhvr>
                                          <p:by x="400000" y="400000"/>
                                        </p:animScale>
                                      </p:childTnLst>
                                    </p:cTn>
                                  </p:par>
                                  <p:par>
                                    <p:cTn id="73" presetID="6" presetClass="emph" presetSubtype="0" repeatCount="3000" autoRev="1" fill="hold" nodeType="withEffect">
                                      <p:stCondLst>
                                        <p:cond delay="4500"/>
                                      </p:stCondLst>
                                      <p:childTnLst>
                                        <p:animScale>
                                          <p:cBhvr>
                                            <p:cTn id="74" dur="1000" fill="hold"/>
                                            <p:tgtEl>
                                              <p:spTgt spid="153"/>
                                            </p:tgtEl>
                                          </p:cBhvr>
                                          <p:by x="400000" y="400000"/>
                                        </p:animScale>
                                      </p:childTnLst>
                                    </p:cTn>
                                  </p:par>
                                  <p:par>
                                    <p:cTn id="75" presetID="10" presetClass="exit" presetSubtype="0" repeatCount="3000" fill="hold" nodeType="withEffect">
                                      <p:stCondLst>
                                        <p:cond delay="4500"/>
                                      </p:stCondLst>
                                      <p:childTnLst>
                                        <p:animEffect transition="out" filter="fade">
                                          <p:cBhvr>
                                            <p:cTn id="76" dur="1000"/>
                                            <p:tgtEl>
                                              <p:spTgt spid="153"/>
                                            </p:tgtEl>
                                          </p:cBhvr>
                                        </p:animEffect>
                                        <p:set>
                                          <p:cBhvr>
                                            <p:cTn id="77" dur="1" fill="hold">
                                              <p:stCondLst>
                                                <p:cond delay="999"/>
                                              </p:stCondLst>
                                            </p:cTn>
                                            <p:tgtEl>
                                              <p:spTgt spid="153"/>
                                            </p:tgtEl>
                                            <p:attrNameLst>
                                              <p:attrName>style.visibility</p:attrName>
                                            </p:attrNameLst>
                                          </p:cBhvr>
                                          <p:to>
                                            <p:strVal val="hidden"/>
                                          </p:to>
                                        </p:set>
                                      </p:childTnLst>
                                    </p:cTn>
                                  </p:par>
                                  <p:par>
                                    <p:cTn id="78" presetID="10" presetClass="entr" presetSubtype="0" repeatCount="2000" fill="hold" nodeType="withEffect">
                                      <p:stCondLst>
                                        <p:cond delay="5000"/>
                                      </p:stCondLst>
                                      <p:childTnLst>
                                        <p:set>
                                          <p:cBhvr>
                                            <p:cTn id="79" dur="1" fill="hold">
                                              <p:stCondLst>
                                                <p:cond delay="0"/>
                                              </p:stCondLst>
                                            </p:cTn>
                                            <p:tgtEl>
                                              <p:spTgt spid="188"/>
                                            </p:tgtEl>
                                            <p:attrNameLst>
                                              <p:attrName>style.visibility</p:attrName>
                                            </p:attrNameLst>
                                          </p:cBhvr>
                                          <p:to>
                                            <p:strVal val="visible"/>
                                          </p:to>
                                        </p:set>
                                        <p:animEffect transition="in" filter="fade">
                                          <p:cBhvr>
                                            <p:cTn id="80" dur="1000"/>
                                            <p:tgtEl>
                                              <p:spTgt spid="188"/>
                                            </p:tgtEl>
                                          </p:cBhvr>
                                        </p:animEffect>
                                      </p:childTnLst>
                                    </p:cTn>
                                  </p:par>
                                  <p:par>
                                    <p:cTn id="81" presetID="6" presetClass="emph" presetSubtype="0" repeatCount="2000" fill="hold" nodeType="withEffect">
                                      <p:stCondLst>
                                        <p:cond delay="5000"/>
                                      </p:stCondLst>
                                      <p:childTnLst>
                                        <p:animScale>
                                          <p:cBhvr>
                                            <p:cTn id="82" dur="1000" fill="hold"/>
                                            <p:tgtEl>
                                              <p:spTgt spid="188"/>
                                            </p:tgtEl>
                                          </p:cBhvr>
                                          <p:by x="400000" y="400000"/>
                                        </p:animScale>
                                      </p:childTnLst>
                                    </p:cTn>
                                  </p:par>
                                  <p:par>
                                    <p:cTn id="83" presetID="6" presetClass="emph" presetSubtype="0" repeatCount="2000" autoRev="1" fill="hold" nodeType="withEffect">
                                      <p:stCondLst>
                                        <p:cond delay="5000"/>
                                      </p:stCondLst>
                                      <p:childTnLst>
                                        <p:animScale>
                                          <p:cBhvr>
                                            <p:cTn id="84" dur="1000" fill="hold"/>
                                            <p:tgtEl>
                                              <p:spTgt spid="188"/>
                                            </p:tgtEl>
                                          </p:cBhvr>
                                          <p:by x="400000" y="400000"/>
                                        </p:animScale>
                                      </p:childTnLst>
                                    </p:cTn>
                                  </p:par>
                                  <p:par>
                                    <p:cTn id="85" presetID="10" presetClass="exit" presetSubtype="0" repeatCount="2000" fill="hold" nodeType="withEffect">
                                      <p:stCondLst>
                                        <p:cond delay="5000"/>
                                      </p:stCondLst>
                                      <p:childTnLst>
                                        <p:animEffect transition="out" filter="fade">
                                          <p:cBhvr>
                                            <p:cTn id="86" dur="1000"/>
                                            <p:tgtEl>
                                              <p:spTgt spid="188"/>
                                            </p:tgtEl>
                                          </p:cBhvr>
                                        </p:animEffect>
                                        <p:set>
                                          <p:cBhvr>
                                            <p:cTn id="87" dur="1" fill="hold">
                                              <p:stCondLst>
                                                <p:cond delay="999"/>
                                              </p:stCondLst>
                                            </p:cTn>
                                            <p:tgtEl>
                                              <p:spTgt spid="188"/>
                                            </p:tgtEl>
                                            <p:attrNameLst>
                                              <p:attrName>style.visibility</p:attrName>
                                            </p:attrNameLst>
                                          </p:cBhvr>
                                          <p:to>
                                            <p:strVal val="hidden"/>
                                          </p:to>
                                        </p:set>
                                      </p:childTnLst>
                                    </p:cTn>
                                  </p:par>
                                  <p:par>
                                    <p:cTn id="88" presetID="10" presetClass="entr" presetSubtype="0" repeatCount="3000" fill="hold" nodeType="withEffect">
                                      <p:stCondLst>
                                        <p:cond delay="3500"/>
                                      </p:stCondLst>
                                      <p:childTnLst>
                                        <p:set>
                                          <p:cBhvr>
                                            <p:cTn id="89" dur="1" fill="hold">
                                              <p:stCondLst>
                                                <p:cond delay="0"/>
                                              </p:stCondLst>
                                            </p:cTn>
                                            <p:tgtEl>
                                              <p:spTgt spid="223"/>
                                            </p:tgtEl>
                                            <p:attrNameLst>
                                              <p:attrName>style.visibility</p:attrName>
                                            </p:attrNameLst>
                                          </p:cBhvr>
                                          <p:to>
                                            <p:strVal val="visible"/>
                                          </p:to>
                                        </p:set>
                                        <p:animEffect transition="in" filter="fade">
                                          <p:cBhvr>
                                            <p:cTn id="90" dur="1000"/>
                                            <p:tgtEl>
                                              <p:spTgt spid="223"/>
                                            </p:tgtEl>
                                          </p:cBhvr>
                                        </p:animEffect>
                                      </p:childTnLst>
                                    </p:cTn>
                                  </p:par>
                                  <p:par>
                                    <p:cTn id="91" presetID="6" presetClass="emph" presetSubtype="0" repeatCount="3000" fill="hold" nodeType="withEffect">
                                      <p:stCondLst>
                                        <p:cond delay="3500"/>
                                      </p:stCondLst>
                                      <p:childTnLst>
                                        <p:animScale>
                                          <p:cBhvr>
                                            <p:cTn id="92" dur="1000" fill="hold"/>
                                            <p:tgtEl>
                                              <p:spTgt spid="223"/>
                                            </p:tgtEl>
                                          </p:cBhvr>
                                          <p:by x="400000" y="400000"/>
                                        </p:animScale>
                                      </p:childTnLst>
                                    </p:cTn>
                                  </p:par>
                                  <p:par>
                                    <p:cTn id="93" presetID="6" presetClass="emph" presetSubtype="0" repeatCount="3000" autoRev="1" fill="hold" nodeType="withEffect">
                                      <p:stCondLst>
                                        <p:cond delay="3500"/>
                                      </p:stCondLst>
                                      <p:childTnLst>
                                        <p:animScale>
                                          <p:cBhvr>
                                            <p:cTn id="94" dur="1000" fill="hold"/>
                                            <p:tgtEl>
                                              <p:spTgt spid="223"/>
                                            </p:tgtEl>
                                          </p:cBhvr>
                                          <p:by x="400000" y="400000"/>
                                        </p:animScale>
                                      </p:childTnLst>
                                    </p:cTn>
                                  </p:par>
                                  <p:par>
                                    <p:cTn id="95" presetID="10" presetClass="exit" presetSubtype="0" repeatCount="3000" fill="hold" nodeType="withEffect">
                                      <p:stCondLst>
                                        <p:cond delay="3500"/>
                                      </p:stCondLst>
                                      <p:childTnLst>
                                        <p:animEffect transition="out" filter="fade">
                                          <p:cBhvr>
                                            <p:cTn id="96" dur="1000"/>
                                            <p:tgtEl>
                                              <p:spTgt spid="223"/>
                                            </p:tgtEl>
                                          </p:cBhvr>
                                        </p:animEffect>
                                        <p:set>
                                          <p:cBhvr>
                                            <p:cTn id="97" dur="1" fill="hold">
                                              <p:stCondLst>
                                                <p:cond delay="999"/>
                                              </p:stCondLst>
                                            </p:cTn>
                                            <p:tgtEl>
                                              <p:spTgt spid="2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6"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5"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98222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D:\desktop\城市.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95"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D:\desktop\ma.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32756" y="857250"/>
            <a:ext cx="5885260" cy="42862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7"/>
          <p:cNvSpPr txBox="1"/>
          <p:nvPr/>
        </p:nvSpPr>
        <p:spPr>
          <a:xfrm>
            <a:off x="3792833" y="757774"/>
            <a:ext cx="4839786" cy="600164"/>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330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79000"/>
                    </a:prstClr>
                  </a:outerShdw>
                </a:effectLst>
                <a:latin typeface="微软雅黑" pitchFamily="34" charset="-122"/>
                <a:ea typeface="微软雅黑" pitchFamily="34" charset="-122"/>
              </a:rPr>
              <a:t>我们展望未来，一马当先</a:t>
            </a:r>
          </a:p>
        </p:txBody>
      </p:sp>
      <p:sp>
        <p:nvSpPr>
          <p:cNvPr id="5" name="TextBox 8"/>
          <p:cNvSpPr txBox="1"/>
          <p:nvPr/>
        </p:nvSpPr>
        <p:spPr>
          <a:xfrm>
            <a:off x="3453080" y="1346635"/>
            <a:ext cx="4684296" cy="253916"/>
          </a:xfrm>
          <a:prstGeom prst="rect">
            <a:avLst/>
          </a:prstGeom>
          <a:noFill/>
        </p:spPr>
        <p:txBody>
          <a:bodyPr wrap="none" rtlCol="0" anchor="ctr">
            <a:spAutoFit/>
            <a:scene3d>
              <a:camera prst="orthographicFront"/>
              <a:lightRig rig="threePt" dir="t"/>
            </a:scene3d>
            <a:sp3d extrusionH="31750" prstMaterial="powder"/>
          </a:bodyPr>
          <a:lstStyle/>
          <a:p>
            <a:pPr algn="ctr"/>
            <a:r>
              <a:rPr lang="en-US" altLang="zh-CN" sz="105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rPr>
              <a:t>WE ARE  LOOKING FORWARD TO THE FUTURE TO TAKE THE LEAD</a:t>
            </a:r>
            <a:endParaRPr lang="zh-CN" altLang="en-US" sz="105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3059243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9" presetClass="entr" presetSubtype="0" ac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63" presetClass="path" presetSubtype="0" fill="hold" nodeType="afterEffect">
                                  <p:stCondLst>
                                    <p:cond delay="0"/>
                                  </p:stCondLst>
                                  <p:childTnLst>
                                    <p:animMotion origin="layout" path="M -4.1391E-6 -3.70953E-6 L 0.06812 -3.70953E-6 " pathEditMode="relative" rAng="0" ptsTypes="AA">
                                      <p:cBhvr>
                                        <p:cTn id="17" dur="4000" fill="hold"/>
                                        <p:tgtEl>
                                          <p:spTgt spid="3"/>
                                        </p:tgtEl>
                                        <p:attrNameLst>
                                          <p:attrName>ppt_x</p:attrName>
                                          <p:attrName>ppt_y</p:attrName>
                                        </p:attrNameLst>
                                      </p:cBhvr>
                                      <p:rCtr x="3399"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6" presetClass="emph" presetSubtype="0" fill="hold" grpId="1" nodeType="withEffect">
                                  <p:stCondLst>
                                    <p:cond delay="0"/>
                                  </p:stCondLst>
                                  <p:childTnLst>
                                    <p:animScale>
                                      <p:cBhvr>
                                        <p:cTn id="23" dur="4000" fill="hold"/>
                                        <p:tgtEl>
                                          <p:spTgt spid="4"/>
                                        </p:tgtEl>
                                      </p:cBhvr>
                                      <p:by x="110000" y="110000"/>
                                    </p:animScale>
                                  </p:childTnLst>
                                </p:cTn>
                              </p:par>
                              <p:par>
                                <p:cTn id="24" presetID="6" presetClass="emph" presetSubtype="0" fill="hold" nodeType="withEffect">
                                  <p:stCondLst>
                                    <p:cond delay="0"/>
                                  </p:stCondLst>
                                  <p:childTnLst>
                                    <p:animScale>
                                      <p:cBhvr>
                                        <p:cTn id="25" dur="4000" fill="hold"/>
                                        <p:tgtEl>
                                          <p:spTgt spid="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desktop\风景.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2516" y="0"/>
            <a:ext cx="10639182"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D:\desktop\long.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1551" y="1414462"/>
            <a:ext cx="4107656" cy="37290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6"/>
          <p:cNvSpPr txBox="1"/>
          <p:nvPr/>
        </p:nvSpPr>
        <p:spPr>
          <a:xfrm>
            <a:off x="3684821" y="731844"/>
            <a:ext cx="4839786" cy="600164"/>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330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79000"/>
                    </a:prstClr>
                  </a:outerShdw>
                </a:effectLst>
                <a:latin typeface="微软雅黑" pitchFamily="34" charset="-122"/>
                <a:ea typeface="微软雅黑" pitchFamily="34" charset="-122"/>
              </a:rPr>
              <a:t>我们前程似锦，龙腾世纪</a:t>
            </a:r>
          </a:p>
        </p:txBody>
      </p:sp>
      <p:sp>
        <p:nvSpPr>
          <p:cNvPr id="5" name="TextBox 7"/>
          <p:cNvSpPr txBox="1"/>
          <p:nvPr/>
        </p:nvSpPr>
        <p:spPr>
          <a:xfrm>
            <a:off x="5138257" y="1262759"/>
            <a:ext cx="3655168" cy="253916"/>
          </a:xfrm>
          <a:prstGeom prst="rect">
            <a:avLst/>
          </a:prstGeom>
          <a:noFill/>
        </p:spPr>
        <p:txBody>
          <a:bodyPr wrap="none" rtlCol="0" anchor="ctr">
            <a:spAutoFit/>
            <a:scene3d>
              <a:camera prst="orthographicFront"/>
              <a:lightRig rig="threePt" dir="t"/>
            </a:scene3d>
            <a:sp3d extrusionH="31750" prstMaterial="powder"/>
          </a:bodyPr>
          <a:lstStyle/>
          <a:p>
            <a:pPr algn="ctr"/>
            <a:r>
              <a:rPr lang="en-US" altLang="zh-CN" sz="105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rPr>
              <a:t>WE HAVE A GOOD FUTURE ,WE DO THE TOP TEAM</a:t>
            </a:r>
            <a:endParaRPr lang="zh-CN" altLang="en-US" sz="105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7995091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35" presetClass="path" presetSubtype="0" fill="hold" nodeType="withEffect">
                                  <p:stCondLst>
                                    <p:cond delay="0"/>
                                  </p:stCondLst>
                                  <p:childTnLst>
                                    <p:animMotion origin="layout" path="M 2.08333E-6 0 L -0.0737 0 " pathEditMode="relative" rAng="0" ptsTypes="AA">
                                      <p:cBhvr>
                                        <p:cTn id="10" dur="4000" fill="hold"/>
                                        <p:tgtEl>
                                          <p:spTgt spid="2"/>
                                        </p:tgtEl>
                                        <p:attrNameLst>
                                          <p:attrName>ppt_x</p:attrName>
                                          <p:attrName>ppt_y</p:attrName>
                                        </p:attrNameLst>
                                      </p:cBhvr>
                                      <p:rCtr x="-3685" y="0"/>
                                    </p:animMotion>
                                  </p:childTnLst>
                                </p:cTn>
                              </p:par>
                              <p:par>
                                <p:cTn id="11" presetID="63" presetClass="path" presetSubtype="0" fill="hold" nodeType="withEffect">
                                  <p:stCondLst>
                                    <p:cond delay="0"/>
                                  </p:stCondLst>
                                  <p:childTnLst>
                                    <p:animMotion origin="layout" path="M -4.1391E-6 -3.70953E-6 L 0.06812 -3.70953E-6 " pathEditMode="relative" rAng="0" ptsTypes="AA">
                                      <p:cBhvr>
                                        <p:cTn id="12" dur="4000" fill="hold"/>
                                        <p:tgtEl>
                                          <p:spTgt spid="3"/>
                                        </p:tgtEl>
                                        <p:attrNameLst>
                                          <p:attrName>ppt_x</p:attrName>
                                          <p:attrName>ppt_y</p:attrName>
                                        </p:attrNameLst>
                                      </p:cBhvr>
                                      <p:rCtr x="3399" y="0"/>
                                    </p:animMotion>
                                  </p:childTnLst>
                                </p:cTn>
                              </p:par>
                              <p:par>
                                <p:cTn id="13" presetID="39" presetClass="entr" presetSubtype="0" accel="10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childTnLst>
                                </p:cTn>
                              </p:par>
                              <p:par>
                                <p:cTn id="19" presetID="6" presetClass="emph" presetSubtype="0" fill="hold" grpId="1" nodeType="withEffect">
                                  <p:stCondLst>
                                    <p:cond delay="0"/>
                                  </p:stCondLst>
                                  <p:childTnLst>
                                    <p:animScale>
                                      <p:cBhvr>
                                        <p:cTn id="20" dur="4000" fill="hold"/>
                                        <p:tgtEl>
                                          <p:spTgt spid="4"/>
                                        </p:tgtEl>
                                      </p:cBhvr>
                                      <p:by x="110000" y="110000"/>
                                    </p:animScale>
                                  </p:childTnLst>
                                </p:cTn>
                              </p:par>
                              <p:par>
                                <p:cTn id="21" presetID="2" presetClass="entr" presetSubtype="2" decel="10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Sy\F\常用内页素材4\278222副本.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808" y="-19045"/>
            <a:ext cx="9140387" cy="516254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
          <p:cNvSpPr/>
          <p:nvPr/>
        </p:nvSpPr>
        <p:spPr bwMode="auto">
          <a:xfrm flipH="1">
            <a:off x="683976" y="699712"/>
            <a:ext cx="3356143" cy="3852627"/>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317500 h 4638034"/>
              <a:gd name="connsiteX1" fmla="*/ 4073018 w 5408923"/>
              <a:gd name="connsiteY1" fmla="*/ 0 h 4638034"/>
              <a:gd name="connsiteX2" fmla="*/ 5408923 w 5408923"/>
              <a:gd name="connsiteY2" fmla="*/ 4295134 h 4638034"/>
              <a:gd name="connsiteX3" fmla="*/ 0 w 5408923"/>
              <a:gd name="connsiteY3" fmla="*/ 4638034 h 4638034"/>
              <a:gd name="connsiteX4" fmla="*/ 0 w 5408923"/>
              <a:gd name="connsiteY4" fmla="*/ 317500 h 4638034"/>
              <a:gd name="connsiteX0" fmla="*/ 0 w 4734024"/>
              <a:gd name="connsiteY0" fmla="*/ 317500 h 4638034"/>
              <a:gd name="connsiteX1" fmla="*/ 4073018 w 4734024"/>
              <a:gd name="connsiteY1" fmla="*/ 0 h 4638034"/>
              <a:gd name="connsiteX2" fmla="*/ 4734024 w 4734024"/>
              <a:gd name="connsiteY2" fmla="*/ 4511034 h 4638034"/>
              <a:gd name="connsiteX3" fmla="*/ 0 w 4734024"/>
              <a:gd name="connsiteY3" fmla="*/ 4638034 h 4638034"/>
              <a:gd name="connsiteX4" fmla="*/ 0 w 4734024"/>
              <a:gd name="connsiteY4" fmla="*/ 317500 h 4638034"/>
              <a:gd name="connsiteX0" fmla="*/ 0 w 4734024"/>
              <a:gd name="connsiteY0" fmla="*/ 215900 h 4536434"/>
              <a:gd name="connsiteX1" fmla="*/ 4073018 w 4734024"/>
              <a:gd name="connsiteY1" fmla="*/ 0 h 4536434"/>
              <a:gd name="connsiteX2" fmla="*/ 4734024 w 4734024"/>
              <a:gd name="connsiteY2" fmla="*/ 4409434 h 4536434"/>
              <a:gd name="connsiteX3" fmla="*/ 0 w 4734024"/>
              <a:gd name="connsiteY3" fmla="*/ 4536434 h 4536434"/>
              <a:gd name="connsiteX4" fmla="*/ 0 w 4734024"/>
              <a:gd name="connsiteY4" fmla="*/ 215900 h 4536434"/>
              <a:gd name="connsiteX0" fmla="*/ 0 w 4519770"/>
              <a:gd name="connsiteY0" fmla="*/ 215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215900 h 4975491"/>
              <a:gd name="connsiteX0" fmla="*/ 0 w 4519770"/>
              <a:gd name="connsiteY0" fmla="*/ 342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342900 h 4975491"/>
              <a:gd name="connsiteX0" fmla="*/ 0 w 4519770"/>
              <a:gd name="connsiteY0" fmla="*/ 529713 h 5162304"/>
              <a:gd name="connsiteX1" fmla="*/ 4014963 w 4519770"/>
              <a:gd name="connsiteY1" fmla="*/ 0 h 5162304"/>
              <a:gd name="connsiteX2" fmla="*/ 4519770 w 4519770"/>
              <a:gd name="connsiteY2" fmla="*/ 5162304 h 5162304"/>
              <a:gd name="connsiteX3" fmla="*/ 0 w 4519770"/>
              <a:gd name="connsiteY3" fmla="*/ 4723247 h 5162304"/>
              <a:gd name="connsiteX4" fmla="*/ 0 w 4519770"/>
              <a:gd name="connsiteY4" fmla="*/ 529713 h 5162304"/>
              <a:gd name="connsiteX0" fmla="*/ 0 w 4519770"/>
              <a:gd name="connsiteY0" fmla="*/ 441222 h 5073813"/>
              <a:gd name="connsiteX1" fmla="*/ 3971420 w 4519770"/>
              <a:gd name="connsiteY1" fmla="*/ 0 h 5073813"/>
              <a:gd name="connsiteX2" fmla="*/ 4519770 w 4519770"/>
              <a:gd name="connsiteY2" fmla="*/ 5073813 h 5073813"/>
              <a:gd name="connsiteX3" fmla="*/ 0 w 4519770"/>
              <a:gd name="connsiteY3" fmla="*/ 4634756 h 5073813"/>
              <a:gd name="connsiteX4" fmla="*/ 0 w 4519770"/>
              <a:gd name="connsiteY4" fmla="*/ 441222 h 50738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 name="connsiteX0" fmla="*/ 59535 w 4579305"/>
              <a:gd name="connsiteY0" fmla="*/ 542822 h 5175413"/>
              <a:gd name="connsiteX1" fmla="*/ 4030955 w 4579305"/>
              <a:gd name="connsiteY1" fmla="*/ 0 h 5175413"/>
              <a:gd name="connsiteX2" fmla="*/ 4579305 w 4579305"/>
              <a:gd name="connsiteY2" fmla="*/ 5175413 h 5175413"/>
              <a:gd name="connsiteX3" fmla="*/ 0 w 4579305"/>
              <a:gd name="connsiteY3" fmla="*/ 4736357 h 5175413"/>
              <a:gd name="connsiteX4" fmla="*/ 59535 w 4579305"/>
              <a:gd name="connsiteY4" fmla="*/ 542822 h 5175413"/>
              <a:gd name="connsiteX0" fmla="*/ 67350 w 4587120"/>
              <a:gd name="connsiteY0" fmla="*/ 542822 h 5175413"/>
              <a:gd name="connsiteX1" fmla="*/ 4038770 w 4587120"/>
              <a:gd name="connsiteY1" fmla="*/ 0 h 5175413"/>
              <a:gd name="connsiteX2" fmla="*/ 4587120 w 4587120"/>
              <a:gd name="connsiteY2" fmla="*/ 5175413 h 5175413"/>
              <a:gd name="connsiteX3" fmla="*/ 7815 w 4587120"/>
              <a:gd name="connsiteY3" fmla="*/ 4736357 h 5175413"/>
              <a:gd name="connsiteX4" fmla="*/ 67350 w 4587120"/>
              <a:gd name="connsiteY4" fmla="*/ 542822 h 5175413"/>
              <a:gd name="connsiteX0" fmla="*/ 24751 w 4595551"/>
              <a:gd name="connsiteY0" fmla="*/ 542822 h 5175413"/>
              <a:gd name="connsiteX1" fmla="*/ 4047201 w 4595551"/>
              <a:gd name="connsiteY1" fmla="*/ 0 h 5175413"/>
              <a:gd name="connsiteX2" fmla="*/ 4595551 w 4595551"/>
              <a:gd name="connsiteY2" fmla="*/ 5175413 h 5175413"/>
              <a:gd name="connsiteX3" fmla="*/ 16246 w 4595551"/>
              <a:gd name="connsiteY3" fmla="*/ 4736357 h 5175413"/>
              <a:gd name="connsiteX4" fmla="*/ 24751 w 4595551"/>
              <a:gd name="connsiteY4" fmla="*/ 542822 h 5175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5551" h="5175413">
                <a:moveTo>
                  <a:pt x="24751" y="542822"/>
                </a:moveTo>
                <a:lnTo>
                  <a:pt x="4047201" y="0"/>
                </a:lnTo>
                <a:lnTo>
                  <a:pt x="4595551" y="5175413"/>
                </a:lnTo>
                <a:lnTo>
                  <a:pt x="16246" y="4736357"/>
                </a:lnTo>
                <a:cubicBezTo>
                  <a:pt x="-14938" y="3338513"/>
                  <a:pt x="4906" y="1940667"/>
                  <a:pt x="24751" y="542822"/>
                </a:cubicBezTo>
                <a:close/>
              </a:path>
            </a:pathLst>
          </a:custGeom>
          <a:gradFill flip="none" rotWithShape="1">
            <a:gsLst>
              <a:gs pos="0">
                <a:srgbClr val="FF0000">
                  <a:shade val="30000"/>
                  <a:satMod val="115000"/>
                  <a:alpha val="50000"/>
                </a:srgbClr>
              </a:gs>
              <a:gs pos="50000">
                <a:srgbClr val="FF0000">
                  <a:shade val="67500"/>
                  <a:satMod val="115000"/>
                  <a:alpha val="50000"/>
                </a:srgbClr>
              </a:gs>
              <a:gs pos="100000">
                <a:srgbClr val="FF0000">
                  <a:shade val="100000"/>
                  <a:satMod val="115000"/>
                  <a:alpha val="50000"/>
                </a:srgbClr>
              </a:gs>
            </a:gsLst>
            <a:lin ang="16200000" scaled="1"/>
            <a:tileRect/>
          </a:gradFill>
          <a:ln w="25400" cap="flat" cmpd="sng" algn="ctr">
            <a:solidFill>
              <a:srgbClr val="FFC000"/>
            </a:solidFill>
            <a:prstDash val="solid"/>
          </a:ln>
          <a:effectLst>
            <a:softEdge rad="0"/>
          </a:effectLst>
        </p:spPr>
        <p:txBody>
          <a:bodyPr rtlCol="0" anchor="ctr"/>
          <a:lstStyle/>
          <a:p>
            <a:pPr defTabSz="914126" fontAlgn="auto">
              <a:spcBef>
                <a:spcPts val="0"/>
              </a:spcBef>
              <a:spcAft>
                <a:spcPts val="0"/>
              </a:spcAft>
              <a:defRPr/>
            </a:pPr>
            <a:endParaRPr lang="zh-CN" altLang="en-US" sz="1799" kern="0" baseline="0">
              <a:solidFill>
                <a:sysClr val="window" lastClr="FFFFFF"/>
              </a:solidFill>
              <a:latin typeface="Calibri"/>
              <a:ea typeface="宋体"/>
            </a:endParaRPr>
          </a:p>
        </p:txBody>
      </p:sp>
      <p:sp>
        <p:nvSpPr>
          <p:cNvPr id="31" name="矩形 2"/>
          <p:cNvSpPr/>
          <p:nvPr/>
        </p:nvSpPr>
        <p:spPr bwMode="auto">
          <a:xfrm>
            <a:off x="4037161" y="852587"/>
            <a:ext cx="4637235" cy="3465677"/>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152400 h 4472934"/>
              <a:gd name="connsiteX1" fmla="*/ 4862823 w 5408923"/>
              <a:gd name="connsiteY1" fmla="*/ 0 h 4472934"/>
              <a:gd name="connsiteX2" fmla="*/ 5408923 w 5408923"/>
              <a:gd name="connsiteY2" fmla="*/ 4130034 h 4472934"/>
              <a:gd name="connsiteX3" fmla="*/ 0 w 5408923"/>
              <a:gd name="connsiteY3" fmla="*/ 4472934 h 4472934"/>
              <a:gd name="connsiteX4" fmla="*/ 0 w 5408923"/>
              <a:gd name="connsiteY4" fmla="*/ 152400 h 4472934"/>
              <a:gd name="connsiteX0" fmla="*/ 0 w 5525037"/>
              <a:gd name="connsiteY0" fmla="*/ 152400 h 4472934"/>
              <a:gd name="connsiteX1" fmla="*/ 4862823 w 5525037"/>
              <a:gd name="connsiteY1" fmla="*/ 0 h 4472934"/>
              <a:gd name="connsiteX2" fmla="*/ 5525037 w 5525037"/>
              <a:gd name="connsiteY2" fmla="*/ 4260663 h 4472934"/>
              <a:gd name="connsiteX3" fmla="*/ 0 w 5525037"/>
              <a:gd name="connsiteY3" fmla="*/ 4472934 h 4472934"/>
              <a:gd name="connsiteX4" fmla="*/ 0 w 5525037"/>
              <a:gd name="connsiteY4" fmla="*/ 152400 h 4472934"/>
              <a:gd name="connsiteX0" fmla="*/ 0 w 5525037"/>
              <a:gd name="connsiteY0" fmla="*/ 7258 h 4327792"/>
              <a:gd name="connsiteX1" fmla="*/ 4935395 w 5525037"/>
              <a:gd name="connsiteY1" fmla="*/ 0 h 4327792"/>
              <a:gd name="connsiteX2" fmla="*/ 5525037 w 5525037"/>
              <a:gd name="connsiteY2" fmla="*/ 4115521 h 4327792"/>
              <a:gd name="connsiteX3" fmla="*/ 0 w 5525037"/>
              <a:gd name="connsiteY3" fmla="*/ 4327792 h 4327792"/>
              <a:gd name="connsiteX4" fmla="*/ 0 w 5525037"/>
              <a:gd name="connsiteY4" fmla="*/ 7258 h 4327792"/>
              <a:gd name="connsiteX0" fmla="*/ 0 w 5525037"/>
              <a:gd name="connsiteY0" fmla="*/ 2739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273958 h 4594492"/>
              <a:gd name="connsiteX0" fmla="*/ 0 w 5525037"/>
              <a:gd name="connsiteY0" fmla="*/ 3628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62858 h 4594492"/>
              <a:gd name="connsiteX0" fmla="*/ 0 w 5525037"/>
              <a:gd name="connsiteY0" fmla="*/ 39333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93338 h 4594492"/>
              <a:gd name="connsiteX0" fmla="*/ 0 w 5525037"/>
              <a:gd name="connsiteY0" fmla="*/ 329838 h 4530992"/>
              <a:gd name="connsiteX1" fmla="*/ 5036995 w 5525037"/>
              <a:gd name="connsiteY1" fmla="*/ 0 h 4530992"/>
              <a:gd name="connsiteX2" fmla="*/ 5525037 w 5525037"/>
              <a:gd name="connsiteY2" fmla="*/ 4318721 h 4530992"/>
              <a:gd name="connsiteX3" fmla="*/ 0 w 5525037"/>
              <a:gd name="connsiteY3" fmla="*/ 4530992 h 4530992"/>
              <a:gd name="connsiteX4" fmla="*/ 0 w 5525037"/>
              <a:gd name="connsiteY4" fmla="*/ 329838 h 4530992"/>
              <a:gd name="connsiteX0" fmla="*/ 0 w 5611664"/>
              <a:gd name="connsiteY0" fmla="*/ 329838 h 4655605"/>
              <a:gd name="connsiteX1" fmla="*/ 5036995 w 5611664"/>
              <a:gd name="connsiteY1" fmla="*/ 0 h 4655605"/>
              <a:gd name="connsiteX2" fmla="*/ 5611664 w 5611664"/>
              <a:gd name="connsiteY2" fmla="*/ 4655605 h 4655605"/>
              <a:gd name="connsiteX3" fmla="*/ 0 w 5611664"/>
              <a:gd name="connsiteY3" fmla="*/ 4530992 h 4655605"/>
              <a:gd name="connsiteX4" fmla="*/ 0 w 5611664"/>
              <a:gd name="connsiteY4" fmla="*/ 329838 h 4655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664" h="4655605">
                <a:moveTo>
                  <a:pt x="0" y="329838"/>
                </a:moveTo>
                <a:lnTo>
                  <a:pt x="5036995" y="0"/>
                </a:lnTo>
                <a:lnTo>
                  <a:pt x="5611664" y="4655605"/>
                </a:lnTo>
                <a:lnTo>
                  <a:pt x="0" y="4530992"/>
                </a:lnTo>
                <a:lnTo>
                  <a:pt x="0" y="329838"/>
                </a:lnTo>
                <a:close/>
              </a:path>
            </a:pathLst>
          </a:custGeom>
          <a:gradFill flip="none" rotWithShape="1">
            <a:gsLst>
              <a:gs pos="0">
                <a:srgbClr val="FF0000">
                  <a:shade val="30000"/>
                  <a:satMod val="115000"/>
                  <a:alpha val="50000"/>
                </a:srgbClr>
              </a:gs>
              <a:gs pos="50000">
                <a:srgbClr val="FF0000">
                  <a:shade val="67500"/>
                  <a:satMod val="115000"/>
                  <a:alpha val="50000"/>
                </a:srgbClr>
              </a:gs>
              <a:gs pos="100000">
                <a:srgbClr val="FF0000">
                  <a:shade val="100000"/>
                  <a:satMod val="115000"/>
                  <a:alpha val="50000"/>
                </a:srgbClr>
              </a:gs>
            </a:gsLst>
            <a:lin ang="16200000" scaled="1"/>
            <a:tileRect/>
          </a:gradFill>
          <a:ln w="25400" cap="flat" cmpd="sng" algn="ctr">
            <a:solidFill>
              <a:srgbClr val="FFC000"/>
            </a:solidFill>
            <a:prstDash val="solid"/>
          </a:ln>
          <a:effectLst>
            <a:softEdge rad="0"/>
          </a:effectLst>
        </p:spPr>
        <p:txBody>
          <a:bodyPr rtlCol="0" anchor="ctr"/>
          <a:lstStyle/>
          <a:p>
            <a:pPr defTabSz="914126" fontAlgn="auto">
              <a:spcBef>
                <a:spcPts val="0"/>
              </a:spcBef>
              <a:spcAft>
                <a:spcPts val="0"/>
              </a:spcAft>
              <a:defRPr/>
            </a:pPr>
            <a:endParaRPr lang="zh-CN" altLang="en-US" sz="1799" kern="0" baseline="0">
              <a:solidFill>
                <a:sysClr val="window" lastClr="FFFFFF"/>
              </a:solidFill>
              <a:latin typeface="Calibri"/>
              <a:ea typeface="宋体"/>
            </a:endParaRPr>
          </a:p>
        </p:txBody>
      </p:sp>
      <p:sp>
        <p:nvSpPr>
          <p:cNvPr id="32" name="矩形 7" descr="http://img1.jike.com/get?name=T17w7TBjdy1RCvBVdK"/>
          <p:cNvSpPr/>
          <p:nvPr/>
        </p:nvSpPr>
        <p:spPr>
          <a:xfrm>
            <a:off x="1288418" y="2078469"/>
            <a:ext cx="2499259" cy="1992721"/>
          </a:xfrm>
          <a:custGeom>
            <a:avLst/>
            <a:gdLst>
              <a:gd name="connsiteX0" fmla="*/ 0 w 2120900"/>
              <a:gd name="connsiteY0" fmla="*/ 0 h 2120900"/>
              <a:gd name="connsiteX1" fmla="*/ 2120900 w 2120900"/>
              <a:gd name="connsiteY1" fmla="*/ 0 h 2120900"/>
              <a:gd name="connsiteX2" fmla="*/ 2120900 w 2120900"/>
              <a:gd name="connsiteY2" fmla="*/ 2120900 h 2120900"/>
              <a:gd name="connsiteX3" fmla="*/ 0 w 2120900"/>
              <a:gd name="connsiteY3" fmla="*/ 2120900 h 2120900"/>
              <a:gd name="connsiteX4" fmla="*/ 0 w 2120900"/>
              <a:gd name="connsiteY4" fmla="*/ 0 h 2120900"/>
              <a:gd name="connsiteX0" fmla="*/ 0 w 2120900"/>
              <a:gd name="connsiteY0" fmla="*/ 0 h 2120900"/>
              <a:gd name="connsiteX1" fmla="*/ 2120900 w 2120900"/>
              <a:gd name="connsiteY1" fmla="*/ 232229 h 2120900"/>
              <a:gd name="connsiteX2" fmla="*/ 2120900 w 2120900"/>
              <a:gd name="connsiteY2" fmla="*/ 2120900 h 2120900"/>
              <a:gd name="connsiteX3" fmla="*/ 0 w 2120900"/>
              <a:gd name="connsiteY3" fmla="*/ 2120900 h 2120900"/>
              <a:gd name="connsiteX4" fmla="*/ 0 w 2120900"/>
              <a:gd name="connsiteY4" fmla="*/ 0 h 2120900"/>
              <a:gd name="connsiteX0" fmla="*/ 188686 w 2309586"/>
              <a:gd name="connsiteY0" fmla="*/ 0 h 2120900"/>
              <a:gd name="connsiteX1" fmla="*/ 2309586 w 2309586"/>
              <a:gd name="connsiteY1" fmla="*/ 232229 h 2120900"/>
              <a:gd name="connsiteX2" fmla="*/ 2309586 w 2309586"/>
              <a:gd name="connsiteY2" fmla="*/ 2120900 h 2120900"/>
              <a:gd name="connsiteX3" fmla="*/ 0 w 2309586"/>
              <a:gd name="connsiteY3" fmla="*/ 2033814 h 2120900"/>
              <a:gd name="connsiteX4" fmla="*/ 188686 w 2309586"/>
              <a:gd name="connsiteY4" fmla="*/ 0 h 2120900"/>
              <a:gd name="connsiteX0" fmla="*/ 290286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290286 w 2411186"/>
              <a:gd name="connsiteY4" fmla="*/ 0 h 2120900"/>
              <a:gd name="connsiteX0" fmla="*/ 130629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130629 w 2411186"/>
              <a:gd name="connsiteY4" fmla="*/ 0 h 2120900"/>
              <a:gd name="connsiteX0" fmla="*/ 130629 w 2411186"/>
              <a:gd name="connsiteY0" fmla="*/ 0 h 2140564"/>
              <a:gd name="connsiteX1" fmla="*/ 2411186 w 2411186"/>
              <a:gd name="connsiteY1" fmla="*/ 232229 h 2140564"/>
              <a:gd name="connsiteX2" fmla="*/ 2371857 w 2411186"/>
              <a:gd name="connsiteY2" fmla="*/ 2140564 h 2140564"/>
              <a:gd name="connsiteX3" fmla="*/ 0 w 2411186"/>
              <a:gd name="connsiteY3" fmla="*/ 2019300 h 2140564"/>
              <a:gd name="connsiteX4" fmla="*/ 130629 w 2411186"/>
              <a:gd name="connsiteY4" fmla="*/ 0 h 2140564"/>
              <a:gd name="connsiteX0" fmla="*/ 130629 w 2382310"/>
              <a:gd name="connsiteY0" fmla="*/ 0 h 2140564"/>
              <a:gd name="connsiteX1" fmla="*/ 2382310 w 2382310"/>
              <a:gd name="connsiteY1" fmla="*/ 376608 h 2140564"/>
              <a:gd name="connsiteX2" fmla="*/ 2371857 w 2382310"/>
              <a:gd name="connsiteY2" fmla="*/ 2140564 h 2140564"/>
              <a:gd name="connsiteX3" fmla="*/ 0 w 2382310"/>
              <a:gd name="connsiteY3" fmla="*/ 2019300 h 2140564"/>
              <a:gd name="connsiteX4" fmla="*/ 130629 w 2382310"/>
              <a:gd name="connsiteY4" fmla="*/ 0 h 2140564"/>
              <a:gd name="connsiteX0" fmla="*/ 169130 w 2382310"/>
              <a:gd name="connsiteY0" fmla="*/ 0 h 2130939"/>
              <a:gd name="connsiteX1" fmla="*/ 2382310 w 2382310"/>
              <a:gd name="connsiteY1" fmla="*/ 366983 h 2130939"/>
              <a:gd name="connsiteX2" fmla="*/ 2371857 w 2382310"/>
              <a:gd name="connsiteY2" fmla="*/ 2130939 h 2130939"/>
              <a:gd name="connsiteX3" fmla="*/ 0 w 2382310"/>
              <a:gd name="connsiteY3" fmla="*/ 2009675 h 2130939"/>
              <a:gd name="connsiteX4" fmla="*/ 169130 w 2382310"/>
              <a:gd name="connsiteY4" fmla="*/ 0 h 2130939"/>
              <a:gd name="connsiteX0" fmla="*/ 169130 w 2382310"/>
              <a:gd name="connsiteY0" fmla="*/ 0 h 2009675"/>
              <a:gd name="connsiteX1" fmla="*/ 2382310 w 2382310"/>
              <a:gd name="connsiteY1" fmla="*/ 366983 h 2009675"/>
              <a:gd name="connsiteX2" fmla="*/ 2371858 w 2382310"/>
              <a:gd name="connsiteY2" fmla="*/ 1937793 h 2009675"/>
              <a:gd name="connsiteX3" fmla="*/ 0 w 2382310"/>
              <a:gd name="connsiteY3" fmla="*/ 2009675 h 2009675"/>
              <a:gd name="connsiteX4" fmla="*/ 169130 w 2382310"/>
              <a:gd name="connsiteY4" fmla="*/ 0 h 2009675"/>
              <a:gd name="connsiteX0" fmla="*/ 186688 w 2399868"/>
              <a:gd name="connsiteY0" fmla="*/ 0 h 2202823"/>
              <a:gd name="connsiteX1" fmla="*/ 2399868 w 2399868"/>
              <a:gd name="connsiteY1" fmla="*/ 366983 h 2202823"/>
              <a:gd name="connsiteX2" fmla="*/ 2389416 w 2399868"/>
              <a:gd name="connsiteY2" fmla="*/ 1937793 h 2202823"/>
              <a:gd name="connsiteX3" fmla="*/ 0 w 2399868"/>
              <a:gd name="connsiteY3" fmla="*/ 2202823 h 2202823"/>
              <a:gd name="connsiteX4" fmla="*/ 186688 w 2399868"/>
              <a:gd name="connsiteY4" fmla="*/ 0 h 2202823"/>
              <a:gd name="connsiteX0" fmla="*/ 186688 w 2575456"/>
              <a:gd name="connsiteY0" fmla="*/ 0 h 2202823"/>
              <a:gd name="connsiteX1" fmla="*/ 2575456 w 2575456"/>
              <a:gd name="connsiteY1" fmla="*/ 121160 h 2202823"/>
              <a:gd name="connsiteX2" fmla="*/ 2389416 w 2575456"/>
              <a:gd name="connsiteY2" fmla="*/ 1937793 h 2202823"/>
              <a:gd name="connsiteX3" fmla="*/ 0 w 2575456"/>
              <a:gd name="connsiteY3" fmla="*/ 2202823 h 2202823"/>
              <a:gd name="connsiteX4" fmla="*/ 186688 w 2575456"/>
              <a:gd name="connsiteY4" fmla="*/ 0 h 2202823"/>
              <a:gd name="connsiteX0" fmla="*/ 186688 w 2575456"/>
              <a:gd name="connsiteY0" fmla="*/ 0 h 2202823"/>
              <a:gd name="connsiteX1" fmla="*/ 2575456 w 2575456"/>
              <a:gd name="connsiteY1" fmla="*/ 121160 h 2202823"/>
              <a:gd name="connsiteX2" fmla="*/ 2547445 w 2575456"/>
              <a:gd name="connsiteY2" fmla="*/ 1937793 h 2202823"/>
              <a:gd name="connsiteX3" fmla="*/ 0 w 2575456"/>
              <a:gd name="connsiteY3" fmla="*/ 2202823 h 2202823"/>
              <a:gd name="connsiteX4" fmla="*/ 186688 w 2575456"/>
              <a:gd name="connsiteY4" fmla="*/ 0 h 2202823"/>
              <a:gd name="connsiteX0" fmla="*/ 186688 w 2575456"/>
              <a:gd name="connsiteY0" fmla="*/ 0 h 2054109"/>
              <a:gd name="connsiteX1" fmla="*/ 2575456 w 2575456"/>
              <a:gd name="connsiteY1" fmla="*/ 121160 h 2054109"/>
              <a:gd name="connsiteX2" fmla="*/ 2547445 w 2575456"/>
              <a:gd name="connsiteY2" fmla="*/ 1937793 h 2054109"/>
              <a:gd name="connsiteX3" fmla="*/ 0 w 2575456"/>
              <a:gd name="connsiteY3" fmla="*/ 2054109 h 2054109"/>
              <a:gd name="connsiteX4" fmla="*/ 186688 w 2575456"/>
              <a:gd name="connsiteY4" fmla="*/ 0 h 2054109"/>
              <a:gd name="connsiteX0" fmla="*/ 186688 w 2575456"/>
              <a:gd name="connsiteY0" fmla="*/ 0 h 2108186"/>
              <a:gd name="connsiteX1" fmla="*/ 2575456 w 2575456"/>
              <a:gd name="connsiteY1" fmla="*/ 121160 h 2108186"/>
              <a:gd name="connsiteX2" fmla="*/ 2547445 w 2575456"/>
              <a:gd name="connsiteY2" fmla="*/ 1937793 h 2108186"/>
              <a:gd name="connsiteX3" fmla="*/ 0 w 2575456"/>
              <a:gd name="connsiteY3" fmla="*/ 2108186 h 2108186"/>
              <a:gd name="connsiteX4" fmla="*/ 186688 w 2575456"/>
              <a:gd name="connsiteY4" fmla="*/ 0 h 2108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456" h="2108186">
                <a:moveTo>
                  <a:pt x="186688" y="0"/>
                </a:moveTo>
                <a:lnTo>
                  <a:pt x="2575456" y="121160"/>
                </a:lnTo>
                <a:cubicBezTo>
                  <a:pt x="2571972" y="709145"/>
                  <a:pt x="2550929" y="1349808"/>
                  <a:pt x="2547445" y="1937793"/>
                </a:cubicBezTo>
                <a:lnTo>
                  <a:pt x="0" y="2108186"/>
                </a:lnTo>
                <a:lnTo>
                  <a:pt x="186688" y="0"/>
                </a:lnTo>
                <a:close/>
              </a:path>
            </a:pathLst>
          </a:custGeom>
          <a:blipFill>
            <a:blip r:embed="rId5" cstate="screen">
              <a:extLst>
                <a:ext uri="{28A0092B-C50C-407E-A947-70E740481C1C}">
                  <a14:useLocalDpi xmlns:a14="http://schemas.microsoft.com/office/drawing/2010/main"/>
                </a:ext>
              </a:extLst>
            </a:blip>
            <a:srcRect/>
            <a:stretch>
              <a:fillRect/>
            </a:stretch>
          </a:blipFill>
          <a:ln w="1905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33" name="TextBox 38"/>
          <p:cNvSpPr txBox="1"/>
          <p:nvPr/>
        </p:nvSpPr>
        <p:spPr>
          <a:xfrm>
            <a:off x="4295032" y="1245131"/>
            <a:ext cx="3723191" cy="2861439"/>
          </a:xfrm>
          <a:prstGeom prst="rect">
            <a:avLst/>
          </a:prstGeom>
          <a:noFill/>
        </p:spPr>
        <p:txBody>
          <a:bodyPr wrap="square" rtlCol="0">
            <a:spAutoFit/>
          </a:bodyPr>
          <a:lstStyle/>
          <a:p>
            <a:pPr algn="just" defTabSz="914126">
              <a:lnSpc>
                <a:spcPct val="150000"/>
              </a:lnSpc>
              <a:defRPr/>
            </a:pPr>
            <a:r>
              <a:rPr lang="zh-CN" altLang="en-US" sz="1200" kern="0" baseline="0" dirty="0">
                <a:solidFill>
                  <a:sysClr val="window" lastClr="FFFFFF"/>
                </a:solidFill>
                <a:latin typeface="微软雅黑" pitchFamily="34" charset="-122"/>
                <a:ea typeface="微软雅黑" pitchFamily="34" charset="-122"/>
              </a:rPr>
              <a:t>光阴荏苒，在忙忙碌碌中送走了</a:t>
            </a:r>
            <a:r>
              <a:rPr lang="en-US" altLang="zh-CN" sz="1200" kern="0" baseline="0" dirty="0">
                <a:solidFill>
                  <a:sysClr val="window" lastClr="FFFFFF"/>
                </a:solidFill>
                <a:latin typeface="微软雅黑" pitchFamily="34" charset="-122"/>
                <a:ea typeface="微软雅黑" pitchFamily="34" charset="-122"/>
              </a:rPr>
              <a:t>201X</a:t>
            </a:r>
            <a:r>
              <a:rPr lang="zh-CN" altLang="en-US" sz="1200" kern="0" baseline="0" dirty="0">
                <a:solidFill>
                  <a:sysClr val="window" lastClr="FFFFFF"/>
                </a:solidFill>
                <a:latin typeface="微软雅黑" pitchFamily="34" charset="-122"/>
                <a:ea typeface="微软雅黑" pitchFamily="34" charset="-122"/>
              </a:rPr>
              <a:t>年，这一年对本人来说还是收获颇多，首先是自身业务的提高，其次是与部门之间的沟通比以前相对顺畅。当然这些进步与公司领导的帮助和关心是分不开的。现在就这些进步与同仁探讨，以便相互进步：</a:t>
            </a:r>
          </a:p>
          <a:p>
            <a:pPr algn="just" defTabSz="914126">
              <a:lnSpc>
                <a:spcPct val="150000"/>
              </a:lnSpc>
              <a:defRPr/>
            </a:pPr>
            <a:r>
              <a:rPr lang="zh-CN" altLang="en-US" sz="1200" b="1" kern="0" baseline="0" dirty="0">
                <a:solidFill>
                  <a:sysClr val="window" lastClr="FFFFFF"/>
                </a:solidFill>
                <a:latin typeface="微软雅黑" pitchFamily="34" charset="-122"/>
                <a:ea typeface="微软雅黑" pitchFamily="34" charset="-122"/>
              </a:rPr>
              <a:t>优秀的企业需要优秀的团队，做为这个团队的一份子，为这个团队的成长贡献自己微薄力量是自己义不容辞的责任。</a:t>
            </a:r>
            <a:r>
              <a:rPr lang="zh-CN" altLang="en-US" sz="1200" kern="0" baseline="0" dirty="0">
                <a:solidFill>
                  <a:sysClr val="window" lastClr="FFFFFF"/>
                </a:solidFill>
                <a:latin typeface="微软雅黑" pitchFamily="34" charset="-122"/>
                <a:ea typeface="微软雅黑" pitchFamily="34" charset="-122"/>
              </a:rPr>
              <a:t>在已经到来</a:t>
            </a:r>
            <a:r>
              <a:rPr lang="en-US" altLang="zh-CN" sz="1200" kern="0" baseline="0" dirty="0">
                <a:solidFill>
                  <a:sysClr val="window" lastClr="FFFFFF"/>
                </a:solidFill>
                <a:latin typeface="微软雅黑" pitchFamily="34" charset="-122"/>
                <a:ea typeface="微软雅黑" pitchFamily="34" charset="-122"/>
              </a:rPr>
              <a:t>201X</a:t>
            </a:r>
            <a:r>
              <a:rPr lang="zh-CN" altLang="en-US" sz="1200" kern="0" baseline="0" dirty="0">
                <a:solidFill>
                  <a:sysClr val="window" lastClr="FFFFFF"/>
                </a:solidFill>
                <a:latin typeface="微软雅黑" pitchFamily="34" charset="-122"/>
                <a:ea typeface="微软雅黑" pitchFamily="34" charset="-122"/>
              </a:rPr>
              <a:t>年，本人将继续以满怀的热情投入到自己的本职工作，为公司的发展贡献自己的力量。</a:t>
            </a:r>
          </a:p>
        </p:txBody>
      </p:sp>
      <p:cxnSp>
        <p:nvCxnSpPr>
          <p:cNvPr id="34" name="直接连接符 33"/>
          <p:cNvCxnSpPr>
            <a:stCxn id="31" idx="0"/>
            <a:endCxn id="31" idx="1"/>
          </p:cNvCxnSpPr>
          <p:nvPr/>
        </p:nvCxnSpPr>
        <p:spPr bwMode="auto">
          <a:xfrm flipV="1">
            <a:off x="4037161" y="852587"/>
            <a:ext cx="4162353" cy="245534"/>
          </a:xfrm>
          <a:prstGeom prst="line">
            <a:avLst/>
          </a:prstGeom>
          <a:solidFill>
            <a:srgbClr val="4F81BD"/>
          </a:solidFill>
          <a:ln w="12700" cap="flat" cmpd="sng" algn="ctr">
            <a:gradFill>
              <a:gsLst>
                <a:gs pos="0">
                  <a:srgbClr val="FFF200"/>
                </a:gs>
                <a:gs pos="45000">
                  <a:srgbClr val="FF7A00"/>
                </a:gs>
                <a:gs pos="70000">
                  <a:srgbClr val="FF0300"/>
                </a:gs>
                <a:gs pos="100000">
                  <a:srgbClr val="4D0808"/>
                </a:gs>
              </a:gsLst>
              <a:lin ang="5400000" scaled="0"/>
            </a:gradFill>
            <a:prstDash val="solid"/>
            <a:round/>
            <a:headEnd type="none" w="med" len="med"/>
            <a:tailEnd type="none" w="med" len="med"/>
          </a:ln>
          <a:effectLst/>
        </p:spPr>
      </p:cxnSp>
      <p:cxnSp>
        <p:nvCxnSpPr>
          <p:cNvPr id="35" name="直接连接符 34"/>
          <p:cNvCxnSpPr>
            <a:stCxn id="31" idx="1"/>
            <a:endCxn id="31" idx="2"/>
          </p:cNvCxnSpPr>
          <p:nvPr/>
        </p:nvCxnSpPr>
        <p:spPr bwMode="auto">
          <a:xfrm>
            <a:off x="8199515" y="852587"/>
            <a:ext cx="474881" cy="3465677"/>
          </a:xfrm>
          <a:prstGeom prst="line">
            <a:avLst/>
          </a:prstGeom>
          <a:solidFill>
            <a:srgbClr val="4F81BD"/>
          </a:solidFill>
          <a:ln w="12700" cap="flat" cmpd="sng" algn="ctr">
            <a:gradFill flip="none" rotWithShape="1">
              <a:gsLst>
                <a:gs pos="0">
                  <a:srgbClr val="FFF200"/>
                </a:gs>
                <a:gs pos="45000">
                  <a:srgbClr val="FF7A00"/>
                </a:gs>
                <a:gs pos="70000">
                  <a:srgbClr val="FF0300"/>
                </a:gs>
                <a:gs pos="100000">
                  <a:srgbClr val="4D0808"/>
                </a:gs>
              </a:gsLst>
              <a:lin ang="13500000" scaled="1"/>
              <a:tileRect/>
            </a:gradFill>
            <a:prstDash val="solid"/>
            <a:round/>
            <a:headEnd type="none" w="med" len="med"/>
            <a:tailEnd type="none" w="med" len="med"/>
          </a:ln>
          <a:effectLst/>
        </p:spPr>
      </p:cxnSp>
      <p:cxnSp>
        <p:nvCxnSpPr>
          <p:cNvPr id="36" name="直接连接符 35"/>
          <p:cNvCxnSpPr>
            <a:stCxn id="31" idx="3"/>
            <a:endCxn id="31" idx="2"/>
          </p:cNvCxnSpPr>
          <p:nvPr/>
        </p:nvCxnSpPr>
        <p:spPr bwMode="auto">
          <a:xfrm>
            <a:off x="4037161" y="4225501"/>
            <a:ext cx="4637235" cy="92763"/>
          </a:xfrm>
          <a:prstGeom prst="line">
            <a:avLst/>
          </a:prstGeom>
          <a:solidFill>
            <a:srgbClr val="4F81BD"/>
          </a:solidFill>
          <a:ln w="12700" cap="flat" cmpd="sng" algn="ctr">
            <a:gradFill>
              <a:gsLst>
                <a:gs pos="0">
                  <a:srgbClr val="FFF200"/>
                </a:gs>
                <a:gs pos="45000">
                  <a:srgbClr val="FF7A00"/>
                </a:gs>
                <a:gs pos="70000">
                  <a:srgbClr val="FF0300"/>
                </a:gs>
                <a:gs pos="100000">
                  <a:srgbClr val="4D0808"/>
                </a:gs>
              </a:gsLst>
              <a:lin ang="5400000" scaled="0"/>
            </a:gradFill>
            <a:prstDash val="solid"/>
            <a:round/>
            <a:headEnd type="none" w="med" len="med"/>
            <a:tailEnd type="none" w="med" len="med"/>
          </a:ln>
          <a:effectLst/>
        </p:spPr>
      </p:cxnSp>
      <p:cxnSp>
        <p:nvCxnSpPr>
          <p:cNvPr id="37" name="直接连接符 36"/>
          <p:cNvCxnSpPr>
            <a:stCxn id="30" idx="0"/>
            <a:endCxn id="30" idx="1"/>
          </p:cNvCxnSpPr>
          <p:nvPr/>
        </p:nvCxnSpPr>
        <p:spPr bwMode="auto">
          <a:xfrm flipH="1" flipV="1">
            <a:off x="1084437" y="699712"/>
            <a:ext cx="2937606" cy="404082"/>
          </a:xfrm>
          <a:prstGeom prst="line">
            <a:avLst/>
          </a:prstGeom>
          <a:solidFill>
            <a:srgbClr val="4F81BD"/>
          </a:solidFill>
          <a:ln w="12700" cap="flat" cmpd="sng" algn="ctr">
            <a:gradFill>
              <a:gsLst>
                <a:gs pos="0">
                  <a:srgbClr val="FFF200"/>
                </a:gs>
                <a:gs pos="45000">
                  <a:srgbClr val="FF7A00"/>
                </a:gs>
                <a:gs pos="70000">
                  <a:srgbClr val="FF0300"/>
                </a:gs>
                <a:gs pos="100000">
                  <a:srgbClr val="4D0808"/>
                </a:gs>
              </a:gsLst>
              <a:lin ang="5400000" scaled="0"/>
            </a:gradFill>
            <a:prstDash val="solid"/>
            <a:round/>
            <a:headEnd type="none" w="med" len="med"/>
            <a:tailEnd type="none" w="med" len="med"/>
          </a:ln>
          <a:effectLst/>
        </p:spPr>
      </p:cxnSp>
      <p:cxnSp>
        <p:nvCxnSpPr>
          <p:cNvPr id="38" name="直接连接符 37"/>
          <p:cNvCxnSpPr>
            <a:stCxn id="30" idx="1"/>
            <a:endCxn id="30" idx="2"/>
          </p:cNvCxnSpPr>
          <p:nvPr/>
        </p:nvCxnSpPr>
        <p:spPr bwMode="auto">
          <a:xfrm flipH="1">
            <a:off x="683976" y="699712"/>
            <a:ext cx="400461" cy="3852627"/>
          </a:xfrm>
          <a:prstGeom prst="line">
            <a:avLst/>
          </a:prstGeom>
          <a:solidFill>
            <a:srgbClr val="4F81BD"/>
          </a:solidFill>
          <a:ln w="12700" cap="flat" cmpd="sng" algn="ctr">
            <a:gradFill flip="none" rotWithShape="1">
              <a:gsLst>
                <a:gs pos="0">
                  <a:srgbClr val="FFF200"/>
                </a:gs>
                <a:gs pos="45000">
                  <a:srgbClr val="FF7A00"/>
                </a:gs>
                <a:gs pos="70000">
                  <a:srgbClr val="FF0300"/>
                </a:gs>
                <a:gs pos="100000">
                  <a:srgbClr val="4D0808"/>
                </a:gs>
              </a:gsLst>
              <a:lin ang="13500000" scaled="1"/>
              <a:tileRect/>
            </a:gradFill>
            <a:prstDash val="solid"/>
            <a:round/>
            <a:headEnd type="none" w="med" len="med"/>
            <a:tailEnd type="none" w="med" len="med"/>
          </a:ln>
          <a:effectLst/>
        </p:spPr>
      </p:cxnSp>
      <p:cxnSp>
        <p:nvCxnSpPr>
          <p:cNvPr id="39" name="直接连接符 38"/>
          <p:cNvCxnSpPr>
            <a:stCxn id="30" idx="3"/>
            <a:endCxn id="30" idx="2"/>
          </p:cNvCxnSpPr>
          <p:nvPr/>
        </p:nvCxnSpPr>
        <p:spPr bwMode="auto">
          <a:xfrm flipH="1">
            <a:off x="683975" y="4225501"/>
            <a:ext cx="3344279" cy="326838"/>
          </a:xfrm>
          <a:prstGeom prst="line">
            <a:avLst/>
          </a:prstGeom>
          <a:solidFill>
            <a:srgbClr val="4F81BD"/>
          </a:solidFill>
          <a:ln w="12700" cap="flat" cmpd="sng" algn="ctr">
            <a:gradFill flip="none" rotWithShape="1">
              <a:gsLst>
                <a:gs pos="0">
                  <a:srgbClr val="FFF200"/>
                </a:gs>
                <a:gs pos="45000">
                  <a:srgbClr val="FF7A00"/>
                </a:gs>
                <a:gs pos="70000">
                  <a:srgbClr val="FF0300"/>
                </a:gs>
                <a:gs pos="100000">
                  <a:srgbClr val="4D0808"/>
                </a:gs>
              </a:gsLst>
              <a:lin ang="13500000" scaled="1"/>
              <a:tileRect/>
            </a:gradFill>
            <a:prstDash val="solid"/>
            <a:round/>
            <a:headEnd type="none" w="med" len="med"/>
            <a:tailEnd type="none" w="med" len="med"/>
          </a:ln>
          <a:effectLst/>
        </p:spPr>
      </p:cxnSp>
      <p:sp>
        <p:nvSpPr>
          <p:cNvPr id="40" name="TextBox 51"/>
          <p:cNvSpPr txBox="1"/>
          <p:nvPr/>
        </p:nvSpPr>
        <p:spPr>
          <a:xfrm>
            <a:off x="915529" y="1124397"/>
            <a:ext cx="3261425" cy="784588"/>
          </a:xfrm>
          <a:prstGeom prst="rect">
            <a:avLst/>
          </a:prstGeom>
          <a:noFill/>
        </p:spPr>
        <p:txBody>
          <a:bodyPr wrap="square" rtlCol="0">
            <a:spAutoFit/>
            <a:scene3d>
              <a:camera prst="orthographicFront"/>
              <a:lightRig rig="threePt" dir="t"/>
            </a:scene3d>
            <a:sp3d extrusionH="57150" contourW="12700">
              <a:bevelT w="38100" h="38100"/>
              <a:extrusionClr>
                <a:srgbClr val="CC3300"/>
              </a:extrusionClr>
              <a:contourClr>
                <a:schemeClr val="accent6">
                  <a:lumMod val="50000"/>
                </a:schemeClr>
              </a:contourClr>
            </a:sp3d>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6000" b="1" i="0" u="none" strike="noStrike" kern="0" cap="none" spc="0" normalizeH="0" baseline="0">
                <a:ln>
                  <a:noFill/>
                </a:ln>
                <a:gradFill flip="none" rotWithShape="1">
                  <a:gsLst>
                    <a:gs pos="31000">
                      <a:srgbClr val="FF6600"/>
                    </a:gs>
                    <a:gs pos="4000">
                      <a:srgbClr val="C00000"/>
                    </a:gs>
                    <a:gs pos="100000">
                      <a:srgbClr val="FFFFFF"/>
                    </a:gs>
                    <a:gs pos="53000">
                      <a:srgbClr val="F3CF00"/>
                    </a:gs>
                  </a:gsLst>
                  <a:lin ang="16200000" scaled="1"/>
                  <a:tileRect/>
                </a:gradFill>
                <a:effectLst>
                  <a:outerShdw blurRad="101600" dist="38100" dir="5400000" algn="t" rotWithShape="0">
                    <a:srgbClr val="680007"/>
                  </a:outerShdw>
                  <a:reflection stA="46000" endPos="45500" dist="76200" dir="5400000" sy="-100000" algn="bl" rotWithShape="0"/>
                </a:effectLst>
                <a:uLnTx/>
                <a:uFillTx/>
                <a:latin typeface="微软雅黑" panose="020B0503020204020204" pitchFamily="34" charset="-122"/>
                <a:ea typeface="微软雅黑" panose="020B0503020204020204" pitchFamily="34" charset="-122"/>
              </a:defRPr>
            </a:lvl1pPr>
          </a:lstStyle>
          <a:p>
            <a:r>
              <a:rPr lang="zh-CN" altLang="en-US" sz="4499" dirty="0"/>
              <a:t>领导寄语</a:t>
            </a:r>
          </a:p>
        </p:txBody>
      </p:sp>
      <p:pic>
        <p:nvPicPr>
          <p:cNvPr id="41" name="Picture 1060" descr="花"/>
          <p:cNvPicPr>
            <a:picLocks noChangeAspect="1" noChangeArrowheads="1"/>
          </p:cNvPicPr>
          <p:nvPr/>
        </p:nvPicPr>
        <p:blipFill>
          <a:blip r:embed="rId6" cstate="screen">
            <a:lum contrast="24000"/>
            <a:extLst>
              <a:ext uri="{28A0092B-C50C-407E-A947-70E740481C1C}">
                <a14:useLocalDpi xmlns:a14="http://schemas.microsoft.com/office/drawing/2010/main"/>
              </a:ext>
            </a:extLst>
          </a:blip>
          <a:srcRect/>
          <a:stretch>
            <a:fillRect/>
          </a:stretch>
        </p:blipFill>
        <p:spPr bwMode="auto">
          <a:xfrm flipH="1">
            <a:off x="5562295" y="4300004"/>
            <a:ext cx="2159921" cy="1547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061" descr="花"/>
          <p:cNvPicPr>
            <a:picLocks noChangeAspect="1" noChangeArrowheads="1"/>
          </p:cNvPicPr>
          <p:nvPr/>
        </p:nvPicPr>
        <p:blipFill>
          <a:blip r:embed="rId7" cstate="screen">
            <a:lum contrast="24000"/>
            <a:extLst>
              <a:ext uri="{28A0092B-C50C-407E-A947-70E740481C1C}">
                <a14:useLocalDpi xmlns:a14="http://schemas.microsoft.com/office/drawing/2010/main"/>
              </a:ext>
            </a:extLst>
          </a:blip>
          <a:srcRect/>
          <a:stretch>
            <a:fillRect/>
          </a:stretch>
        </p:blipFill>
        <p:spPr bwMode="auto">
          <a:xfrm flipH="1">
            <a:off x="6670809" y="3790573"/>
            <a:ext cx="2689057" cy="239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21015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0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700"/>
                            </p:stCondLst>
                            <p:childTnLst>
                              <p:par>
                                <p:cTn id="16" presetID="22" presetClass="entr" presetSubtype="2"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right)">
                                      <p:cBhvr>
                                        <p:cTn id="18" dur="500"/>
                                        <p:tgtEl>
                                          <p:spTgt spid="37"/>
                                        </p:tgtEl>
                                      </p:cBhvr>
                                    </p:animEffect>
                                  </p:childTnLst>
                                </p:cTn>
                              </p:par>
                              <p:par>
                                <p:cTn id="19" presetID="22" presetClass="entr" presetSubtype="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up)">
                                      <p:cBhvr>
                                        <p:cTn id="25" dur="500"/>
                                        <p:tgtEl>
                                          <p:spTgt spid="38"/>
                                        </p:tgtEl>
                                      </p:cBhvr>
                                    </p:animEffect>
                                  </p:childTnLst>
                                </p:cTn>
                              </p:par>
                              <p:par>
                                <p:cTn id="26" presetID="22" presetClass="entr" presetSubtype="1"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up)">
                                      <p:cBhvr>
                                        <p:cTn id="28" dur="500"/>
                                        <p:tgtEl>
                                          <p:spTgt spid="35"/>
                                        </p:tgtEl>
                                      </p:cBhvr>
                                    </p:animEffect>
                                  </p:childTnLst>
                                </p:cTn>
                              </p:par>
                            </p:childTnLst>
                          </p:cTn>
                        </p:par>
                        <p:par>
                          <p:cTn id="29" fill="hold">
                            <p:stCondLst>
                              <p:cond delay="2700"/>
                            </p:stCondLst>
                            <p:childTnLst>
                              <p:par>
                                <p:cTn id="30" presetID="2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22" presetClass="entr" presetSubtype="2"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right)">
                                      <p:cBhvr>
                                        <p:cTn id="35" dur="500"/>
                                        <p:tgtEl>
                                          <p:spTgt spid="36"/>
                                        </p:tgtEl>
                                      </p:cBhvr>
                                    </p:animEffect>
                                  </p:childTnLst>
                                </p:cTn>
                              </p:par>
                            </p:childTnLst>
                          </p:cTn>
                        </p:par>
                        <p:par>
                          <p:cTn id="36" fill="hold">
                            <p:stCondLst>
                              <p:cond delay="32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xit" presetSubtype="0" fill="hold" nodeType="withEffect">
                                  <p:stCondLst>
                                    <p:cond delay="0"/>
                                  </p:stCondLst>
                                  <p:childTnLst>
                                    <p:animEffect transition="out" filter="fade">
                                      <p:cBhvr>
                                        <p:cTn id="44" dur="500"/>
                                        <p:tgtEl>
                                          <p:spTgt spid="37"/>
                                        </p:tgtEl>
                                      </p:cBhvr>
                                    </p:animEffect>
                                    <p:set>
                                      <p:cBhvr>
                                        <p:cTn id="45" dur="1" fill="hold">
                                          <p:stCondLst>
                                            <p:cond delay="499"/>
                                          </p:stCondLst>
                                        </p:cTn>
                                        <p:tgtEl>
                                          <p:spTgt spid="37"/>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34"/>
                                        </p:tgtEl>
                                      </p:cBhvr>
                                    </p:animEffect>
                                    <p:set>
                                      <p:cBhvr>
                                        <p:cTn id="48" dur="1" fill="hold">
                                          <p:stCondLst>
                                            <p:cond delay="499"/>
                                          </p:stCondLst>
                                        </p:cTn>
                                        <p:tgtEl>
                                          <p:spTgt spid="34"/>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38"/>
                                        </p:tgtEl>
                                      </p:cBhvr>
                                    </p:animEffect>
                                    <p:set>
                                      <p:cBhvr>
                                        <p:cTn id="51" dur="1" fill="hold">
                                          <p:stCondLst>
                                            <p:cond delay="499"/>
                                          </p:stCondLst>
                                        </p:cTn>
                                        <p:tgtEl>
                                          <p:spTgt spid="38"/>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35"/>
                                        </p:tgtEl>
                                      </p:cBhvr>
                                    </p:animEffect>
                                    <p:set>
                                      <p:cBhvr>
                                        <p:cTn id="54" dur="1" fill="hold">
                                          <p:stCondLst>
                                            <p:cond delay="499"/>
                                          </p:stCondLst>
                                        </p:cTn>
                                        <p:tgtEl>
                                          <p:spTgt spid="35"/>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39"/>
                                        </p:tgtEl>
                                      </p:cBhvr>
                                    </p:animEffect>
                                    <p:set>
                                      <p:cBhvr>
                                        <p:cTn id="57" dur="1" fill="hold">
                                          <p:stCondLst>
                                            <p:cond delay="499"/>
                                          </p:stCondLst>
                                        </p:cTn>
                                        <p:tgtEl>
                                          <p:spTgt spid="39"/>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36"/>
                                        </p:tgtEl>
                                      </p:cBhvr>
                                    </p:animEffect>
                                    <p:set>
                                      <p:cBhvr>
                                        <p:cTn id="60" dur="1" fill="hold">
                                          <p:stCondLst>
                                            <p:cond delay="499"/>
                                          </p:stCondLst>
                                        </p:cTn>
                                        <p:tgtEl>
                                          <p:spTgt spid="36"/>
                                        </p:tgtEl>
                                        <p:attrNameLst>
                                          <p:attrName>style.visibility</p:attrName>
                                        </p:attrNameLst>
                                      </p:cBhvr>
                                      <p:to>
                                        <p:strVal val="hidden"/>
                                      </p:to>
                                    </p:set>
                                  </p:childTnLst>
                                </p:cTn>
                              </p:par>
                            </p:childTnLst>
                          </p:cTn>
                        </p:par>
                        <p:par>
                          <p:cTn id="61" fill="hold">
                            <p:stCondLst>
                              <p:cond delay="3700"/>
                            </p:stCondLst>
                            <p:childTnLst>
                              <p:par>
                                <p:cTn id="62" presetID="42"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1000"/>
                                        <p:tgtEl>
                                          <p:spTgt spid="40"/>
                                        </p:tgtEl>
                                      </p:cBhvr>
                                    </p:animEffect>
                                    <p:anim calcmode="lin" valueType="num">
                                      <p:cBhvr>
                                        <p:cTn id="65" dur="1000" fill="hold"/>
                                        <p:tgtEl>
                                          <p:spTgt spid="40"/>
                                        </p:tgtEl>
                                        <p:attrNameLst>
                                          <p:attrName>ppt_x</p:attrName>
                                        </p:attrNameLst>
                                      </p:cBhvr>
                                      <p:tavLst>
                                        <p:tav tm="0">
                                          <p:val>
                                            <p:strVal val="#ppt_x"/>
                                          </p:val>
                                        </p:tav>
                                        <p:tav tm="100000">
                                          <p:val>
                                            <p:strVal val="#ppt_x"/>
                                          </p:val>
                                        </p:tav>
                                      </p:tavLst>
                                    </p:anim>
                                    <p:anim calcmode="lin" valueType="num">
                                      <p:cBhvr>
                                        <p:cTn id="66" dur="1000" fill="hold"/>
                                        <p:tgtEl>
                                          <p:spTgt spid="40"/>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52" presetClass="entr" presetSubtype="0" fill="hold" nodeType="afterEffect">
                                  <p:stCondLst>
                                    <p:cond delay="0"/>
                                  </p:stCondLst>
                                  <p:childTnLst>
                                    <p:set>
                                      <p:cBhvr>
                                        <p:cTn id="69" dur="1" fill="hold">
                                          <p:stCondLst>
                                            <p:cond delay="0"/>
                                          </p:stCondLst>
                                        </p:cTn>
                                        <p:tgtEl>
                                          <p:spTgt spid="32"/>
                                        </p:tgtEl>
                                        <p:attrNameLst>
                                          <p:attrName>style.visibility</p:attrName>
                                        </p:attrNameLst>
                                      </p:cBhvr>
                                      <p:to>
                                        <p:strVal val="visible"/>
                                      </p:to>
                                    </p:set>
                                    <p:animScale>
                                      <p:cBhvr>
                                        <p:cTn id="70"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32"/>
                                        </p:tgtEl>
                                        <p:attrNameLst>
                                          <p:attrName>ppt_x</p:attrName>
                                          <p:attrName>ppt_y</p:attrName>
                                        </p:attrNameLst>
                                      </p:cBhvr>
                                    </p:animMotion>
                                    <p:animEffect transition="in" filter="fade">
                                      <p:cBhvr>
                                        <p:cTn id="72" dur="1000"/>
                                        <p:tgtEl>
                                          <p:spTgt spid="32"/>
                                        </p:tgtEl>
                                      </p:cBhvr>
                                    </p:animEffect>
                                  </p:childTnLst>
                                </p:cTn>
                              </p:par>
                            </p:childTnLst>
                          </p:cTn>
                        </p:par>
                        <p:par>
                          <p:cTn id="73" fill="hold">
                            <p:stCondLst>
                              <p:cond delay="5700"/>
                            </p:stCondLst>
                            <p:childTnLst>
                              <p:par>
                                <p:cTn id="74" presetID="22" presetClass="entr" presetSubtype="1"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up)">
                                      <p:cBhvr>
                                        <p:cTn id="76" dur="52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400000">
            <a:off x="-1124775" y="1124776"/>
            <a:ext cx="5172078" cy="2922527"/>
          </a:xfrm>
          <a:prstGeom prst="rect">
            <a:avLst/>
          </a:prstGeom>
          <a:blipFill>
            <a:blip r:embed="rId3">
              <a:alphaModFix amt="20000"/>
            </a:blip>
            <a:tile tx="0" ty="0" sx="100000" sy="100000" flip="none" algn="tl"/>
          </a:blipFill>
        </p:spPr>
      </p:pic>
      <p:sp>
        <p:nvSpPr>
          <p:cNvPr id="5" name="文本框 4"/>
          <p:cNvSpPr txBox="1"/>
          <p:nvPr/>
        </p:nvSpPr>
        <p:spPr>
          <a:xfrm>
            <a:off x="2191171" y="2356130"/>
            <a:ext cx="1460656" cy="854080"/>
          </a:xfrm>
          <a:prstGeom prst="rect">
            <a:avLst/>
          </a:prstGeom>
          <a:noFill/>
        </p:spPr>
        <p:txBody>
          <a:bodyPr wrap="none" rtlCol="0">
            <a:spAutoFit/>
          </a:bodyPr>
          <a:lstStyle/>
          <a:p>
            <a:r>
              <a:rPr lang="zh-CN" altLang="en-US" sz="4950" b="1" dirty="0">
                <a:ln w="0"/>
                <a:solidFill>
                  <a:schemeClr val="bg1"/>
                </a:solidFill>
                <a:effectLst>
                  <a:reflection blurRad="6350" stA="53000" endA="300" endPos="35500" dir="5400000" sy="-90000" algn="bl" rotWithShape="0"/>
                </a:effectLst>
              </a:rPr>
              <a:t>目</a:t>
            </a:r>
            <a:r>
              <a:rPr lang="zh-CN" altLang="en-US" sz="4950" b="1" dirty="0">
                <a:ln w="0"/>
                <a:gradFill>
                  <a:gsLst>
                    <a:gs pos="0">
                      <a:srgbClr val="C00000"/>
                    </a:gs>
                    <a:gs pos="53200">
                      <a:srgbClr val="FB7008"/>
                    </a:gs>
                    <a:gs pos="100000">
                      <a:srgbClr val="FED755"/>
                    </a:gs>
                  </a:gsLst>
                  <a:lin ang="5400000" scaled="1"/>
                </a:gradFill>
                <a:effectLst>
                  <a:reflection blurRad="6350" stA="53000" endA="300" endPos="35500" dir="5400000" sy="-90000" algn="bl" rotWithShape="0"/>
                </a:effectLst>
              </a:rPr>
              <a:t>录</a:t>
            </a:r>
          </a:p>
        </p:txBody>
      </p:sp>
      <p:sp>
        <p:nvSpPr>
          <p:cNvPr id="6" name="文本框 5"/>
          <p:cNvSpPr txBox="1"/>
          <p:nvPr/>
        </p:nvSpPr>
        <p:spPr>
          <a:xfrm>
            <a:off x="1656425" y="2047037"/>
            <a:ext cx="1858201" cy="507831"/>
          </a:xfrm>
          <a:prstGeom prst="rect">
            <a:avLst/>
          </a:prstGeom>
          <a:noFill/>
        </p:spPr>
        <p:txBody>
          <a:bodyPr wrap="none" rtlCol="0">
            <a:spAutoFit/>
          </a:bodyPr>
          <a:lstStyle/>
          <a:p>
            <a:r>
              <a:rPr lang="en-US" altLang="zh-CN" sz="2700" b="1" dirty="0">
                <a:ln w="0"/>
                <a:solidFill>
                  <a:schemeClr val="bg1"/>
                </a:solidFill>
                <a:effectLst>
                  <a:reflection blurRad="6350" stA="53000" endA="300" endPos="35500" dir="5400000" sy="-90000" algn="bl" rotWithShape="0"/>
                </a:effectLst>
              </a:rPr>
              <a:t>CONTE</a:t>
            </a:r>
            <a:r>
              <a:rPr lang="en-US" altLang="zh-CN" sz="2700" b="1" dirty="0">
                <a:ln w="0"/>
                <a:gradFill>
                  <a:gsLst>
                    <a:gs pos="0">
                      <a:srgbClr val="C00000"/>
                    </a:gs>
                    <a:gs pos="53200">
                      <a:srgbClr val="FB7008"/>
                    </a:gs>
                    <a:gs pos="100000">
                      <a:srgbClr val="FED755"/>
                    </a:gs>
                  </a:gsLst>
                  <a:lin ang="5400000" scaled="1"/>
                </a:gradFill>
                <a:effectLst>
                  <a:reflection blurRad="6350" stA="53000" endA="300" endPos="35500" dir="5400000" sy="-90000" algn="bl" rotWithShape="0"/>
                </a:effectLst>
              </a:rPr>
              <a:t>NT</a:t>
            </a:r>
            <a:endParaRPr lang="zh-CN" altLang="en-US" sz="2700" b="1" dirty="0">
              <a:ln w="0"/>
              <a:gradFill>
                <a:gsLst>
                  <a:gs pos="0">
                    <a:srgbClr val="C00000"/>
                  </a:gs>
                  <a:gs pos="53200">
                    <a:srgbClr val="FB7008"/>
                  </a:gs>
                  <a:gs pos="100000">
                    <a:srgbClr val="FED755"/>
                  </a:gs>
                </a:gsLst>
                <a:lin ang="5400000" scaled="1"/>
              </a:gradFill>
              <a:effectLst>
                <a:reflection blurRad="6350" stA="53000" endA="300" endPos="35500" dir="5400000" sy="-90000" algn="bl" rotWithShape="0"/>
              </a:effectLst>
            </a:endParaRPr>
          </a:p>
        </p:txBody>
      </p:sp>
      <p:pic>
        <p:nvPicPr>
          <p:cNvPr id="7" name="图片 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4356132" y="968553"/>
            <a:ext cx="34289" cy="3467650"/>
          </a:xfrm>
          <a:prstGeom prst="rect">
            <a:avLst/>
          </a:prstGeom>
          <a:effectLst>
            <a:outerShdw blurRad="76200" dist="50800" dir="4140000" sx="99000" sy="99000" algn="ctr" rotWithShape="0">
              <a:srgbClr val="000000">
                <a:alpha val="94000"/>
              </a:srgbClr>
            </a:outerShdw>
          </a:effectLst>
        </p:spPr>
      </p:pic>
      <p:grpSp>
        <p:nvGrpSpPr>
          <p:cNvPr id="8" name="组合 7"/>
          <p:cNvGrpSpPr/>
          <p:nvPr/>
        </p:nvGrpSpPr>
        <p:grpSpPr>
          <a:xfrm>
            <a:off x="5285750" y="1176652"/>
            <a:ext cx="2525485" cy="461665"/>
            <a:chOff x="7047666" y="1942356"/>
            <a:chExt cx="3367313" cy="615553"/>
          </a:xfrm>
        </p:grpSpPr>
        <p:grpSp>
          <p:nvGrpSpPr>
            <p:cNvPr id="9" name="组合 8"/>
            <p:cNvGrpSpPr/>
            <p:nvPr/>
          </p:nvGrpSpPr>
          <p:grpSpPr>
            <a:xfrm>
              <a:off x="7047666" y="1942356"/>
              <a:ext cx="551542" cy="615553"/>
              <a:chOff x="4519974" y="1762722"/>
              <a:chExt cx="551542" cy="615553"/>
            </a:xfrm>
          </p:grpSpPr>
          <p:sp>
            <p:nvSpPr>
              <p:cNvPr id="11" name="圆角矩形 10"/>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文本框 11"/>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grpSp>
        <p:sp>
          <p:nvSpPr>
            <p:cNvPr id="10" name="圆角矩形 9"/>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grpSp>
        <p:nvGrpSpPr>
          <p:cNvPr id="13" name="组合 12"/>
          <p:cNvGrpSpPr/>
          <p:nvPr/>
        </p:nvGrpSpPr>
        <p:grpSpPr>
          <a:xfrm>
            <a:off x="5285750" y="1766922"/>
            <a:ext cx="2525485" cy="461665"/>
            <a:chOff x="7047666" y="1942356"/>
            <a:chExt cx="3367313" cy="615553"/>
          </a:xfrm>
        </p:grpSpPr>
        <p:grpSp>
          <p:nvGrpSpPr>
            <p:cNvPr id="14" name="组合 13"/>
            <p:cNvGrpSpPr/>
            <p:nvPr/>
          </p:nvGrpSpPr>
          <p:grpSpPr>
            <a:xfrm>
              <a:off x="7047666" y="1942356"/>
              <a:ext cx="551542" cy="615553"/>
              <a:chOff x="4519974" y="1762722"/>
              <a:chExt cx="551542" cy="615553"/>
            </a:xfrm>
          </p:grpSpPr>
          <p:sp>
            <p:nvSpPr>
              <p:cNvPr id="16" name="圆角矩形 15"/>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文本框 16"/>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grpSp>
        <p:sp>
          <p:nvSpPr>
            <p:cNvPr id="15" name="圆角矩形 14"/>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grpSp>
        <p:nvGrpSpPr>
          <p:cNvPr id="18" name="组合 17"/>
          <p:cNvGrpSpPr/>
          <p:nvPr/>
        </p:nvGrpSpPr>
        <p:grpSpPr>
          <a:xfrm>
            <a:off x="5285750" y="2357191"/>
            <a:ext cx="2525485" cy="461665"/>
            <a:chOff x="7047666" y="1942356"/>
            <a:chExt cx="3367313" cy="615553"/>
          </a:xfrm>
        </p:grpSpPr>
        <p:grpSp>
          <p:nvGrpSpPr>
            <p:cNvPr id="19" name="组合 18"/>
            <p:cNvGrpSpPr/>
            <p:nvPr/>
          </p:nvGrpSpPr>
          <p:grpSpPr>
            <a:xfrm>
              <a:off x="7047666" y="1942356"/>
              <a:ext cx="551542" cy="615553"/>
              <a:chOff x="4519974" y="1762722"/>
              <a:chExt cx="551542" cy="615553"/>
            </a:xfrm>
          </p:grpSpPr>
          <p:sp>
            <p:nvSpPr>
              <p:cNvPr id="21" name="圆角矩形 20"/>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文本框 21"/>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3</a:t>
                </a:r>
                <a:endParaRPr lang="zh-CN" altLang="en-US" sz="2400" dirty="0">
                  <a:solidFill>
                    <a:schemeClr val="bg1"/>
                  </a:solidFill>
                  <a:latin typeface="+mj-ea"/>
                  <a:ea typeface="+mj-ea"/>
                </a:endParaRPr>
              </a:p>
            </p:txBody>
          </p:sp>
        </p:grpSp>
        <p:sp>
          <p:nvSpPr>
            <p:cNvPr id="20" name="圆角矩形 19"/>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grpSp>
        <p:nvGrpSpPr>
          <p:cNvPr id="23" name="组合 22"/>
          <p:cNvGrpSpPr/>
          <p:nvPr/>
        </p:nvGrpSpPr>
        <p:grpSpPr>
          <a:xfrm>
            <a:off x="5285750" y="2947461"/>
            <a:ext cx="2525485" cy="461665"/>
            <a:chOff x="7047666" y="1942356"/>
            <a:chExt cx="3367313" cy="615553"/>
          </a:xfrm>
        </p:grpSpPr>
        <p:grpSp>
          <p:nvGrpSpPr>
            <p:cNvPr id="24" name="组合 23"/>
            <p:cNvGrpSpPr/>
            <p:nvPr/>
          </p:nvGrpSpPr>
          <p:grpSpPr>
            <a:xfrm>
              <a:off x="7047666" y="1942356"/>
              <a:ext cx="551542" cy="615553"/>
              <a:chOff x="4519974" y="1762722"/>
              <a:chExt cx="551542" cy="615553"/>
            </a:xfrm>
          </p:grpSpPr>
          <p:sp>
            <p:nvSpPr>
              <p:cNvPr id="26" name="圆角矩形 25"/>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文本框 26"/>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4</a:t>
                </a:r>
                <a:endParaRPr lang="zh-CN" altLang="en-US" sz="2400" dirty="0">
                  <a:solidFill>
                    <a:schemeClr val="bg1"/>
                  </a:solidFill>
                  <a:latin typeface="+mj-ea"/>
                  <a:ea typeface="+mj-ea"/>
                </a:endParaRPr>
              </a:p>
            </p:txBody>
          </p:sp>
        </p:grpSp>
        <p:sp>
          <p:nvSpPr>
            <p:cNvPr id="25" name="圆角矩形 24"/>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grpSp>
        <p:nvGrpSpPr>
          <p:cNvPr id="28" name="组合 27"/>
          <p:cNvGrpSpPr/>
          <p:nvPr/>
        </p:nvGrpSpPr>
        <p:grpSpPr>
          <a:xfrm>
            <a:off x="5285750" y="3537730"/>
            <a:ext cx="2525485" cy="461665"/>
            <a:chOff x="7047666" y="1942356"/>
            <a:chExt cx="3367313" cy="615553"/>
          </a:xfrm>
        </p:grpSpPr>
        <p:grpSp>
          <p:nvGrpSpPr>
            <p:cNvPr id="29" name="组合 28"/>
            <p:cNvGrpSpPr/>
            <p:nvPr/>
          </p:nvGrpSpPr>
          <p:grpSpPr>
            <a:xfrm>
              <a:off x="7047666" y="1942356"/>
              <a:ext cx="551542" cy="615553"/>
              <a:chOff x="4519974" y="1762722"/>
              <a:chExt cx="551542" cy="615553"/>
            </a:xfrm>
          </p:grpSpPr>
          <p:sp>
            <p:nvSpPr>
              <p:cNvPr id="31" name="圆角矩形 30"/>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文本框 31"/>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5</a:t>
                </a:r>
                <a:endParaRPr lang="zh-CN" altLang="en-US" sz="2400" dirty="0">
                  <a:solidFill>
                    <a:schemeClr val="bg1"/>
                  </a:solidFill>
                  <a:latin typeface="+mj-ea"/>
                  <a:ea typeface="+mj-ea"/>
                </a:endParaRPr>
              </a:p>
            </p:txBody>
          </p:sp>
        </p:grpSp>
        <p:sp>
          <p:nvSpPr>
            <p:cNvPr id="30" name="圆角矩形 29"/>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spTree>
    <p:extLst>
      <p:ext uri="{BB962C8B-B14F-4D97-AF65-F5344CB8AC3E}">
        <p14:creationId xmlns:p14="http://schemas.microsoft.com/office/powerpoint/2010/main" val="34661120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3" presetClass="entr" presetSubtype="36" fill="hold" grpId="0" nodeType="afterEffect">
                                      <p:stCondLst>
                                        <p:cond delay="0"/>
                                      </p:stCondLst>
                                      <p:iterate type="wd">
                                        <p:tmPct val="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6*min(max(#ppt_w*#ppt_h,.3),1)-7.4)/-.7*#ppt_w"/>
                                              </p:val>
                                            </p:tav>
                                            <p:tav tm="100000">
                                              <p:val>
                                                <p:strVal val="#ppt_w"/>
                                              </p:val>
                                            </p:tav>
                                          </p:tavLst>
                                        </p:anim>
                                        <p:anim calcmode="lin" valueType="num">
                                          <p:cBhvr>
                                            <p:cTn id="12" dur="500" fill="hold"/>
                                            <p:tgtEl>
                                              <p:spTgt spid="5"/>
                                            </p:tgtEl>
                                            <p:attrNameLst>
                                              <p:attrName>ppt_h</p:attrName>
                                            </p:attrNameLst>
                                          </p:cBhvr>
                                          <p:tavLst>
                                            <p:tav tm="0">
                                              <p:val>
                                                <p:strVal val="(6*min(max(#ppt_w*#ppt_h,.3),1)-7.4)/-.7*#ppt_h"/>
                                              </p:val>
                                            </p:tav>
                                            <p:tav tm="100000">
                                              <p:val>
                                                <p:strVal val="#ppt_h"/>
                                              </p:val>
                                            </p:tav>
                                          </p:tavLst>
                                        </p:anim>
                                        <p:anim calcmode="lin" valueType="num">
                                          <p:cBhvr>
                                            <p:cTn id="13" dur="500" fill="hold"/>
                                            <p:tgtEl>
                                              <p:spTgt spid="5"/>
                                            </p:tgtEl>
                                            <p:attrNameLst>
                                              <p:attrName>ppt_x</p:attrName>
                                            </p:attrNameLst>
                                          </p:cBhvr>
                                          <p:tavLst>
                                            <p:tav tm="0">
                                              <p:val>
                                                <p:fltVal val="0.5"/>
                                              </p:val>
                                            </p:tav>
                                            <p:tav tm="100000">
                                              <p:val>
                                                <p:strVal val="#ppt_x"/>
                                              </p:val>
                                            </p:tav>
                                          </p:tavLst>
                                        </p:anim>
                                        <p:anim calcmode="lin" valueType="num">
                                          <p:cBhvr>
                                            <p:cTn id="14" dur="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grpId="1" nodeType="clickEffect">
                                      <p:stCondLst>
                                        <p:cond delay="0"/>
                                      </p:stCondLst>
                                      <p:iterate type="wd">
                                        <p:tmPct val="10000"/>
                                      </p:iterate>
                                      <p:childTnLst>
                                        <p:animEffect transition="out" filter="fade">
                                          <p:cBhvr>
                                            <p:cTn id="18" dur="1000" tmFilter="0, 0; .2, .5; .8, .5; 1, 0"/>
                                            <p:tgtEl>
                                              <p:spTgt spid="5"/>
                                            </p:tgtEl>
                                          </p:cBhvr>
                                        </p:animEffect>
                                        <p:animScale>
                                          <p:cBhvr>
                                            <p:cTn id="19" dur="500" autoRev="1" fill="hold"/>
                                            <p:tgtEl>
                                              <p:spTgt spid="5"/>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anim calcmode="lin" valueType="num">
                                          <p:cBhvr>
                                            <p:cTn id="2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gtEl>
                                          </p:cBhvr>
                                        </p:animEffect>
                                      </p:childTnLst>
                                    </p:cTn>
                                  </p:par>
                                </p:childTnLst>
                              </p:cTn>
                            </p:par>
                            <p:par>
                              <p:cTn id="29" fill="hold">
                                <p:stCondLst>
                                  <p:cond delay="800"/>
                                </p:stCondLst>
                                <p:childTnLst>
                                  <p:par>
                                    <p:cTn id="30" presetID="2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75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14:presetBounceEnd="56000">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14:bounceEnd="56000">
                                          <p:cBhvr additive="base">
                                            <p:cTn id="37" dur="750" fill="hold"/>
                                            <p:tgtEl>
                                              <p:spTgt spid="8"/>
                                            </p:tgtEl>
                                            <p:attrNameLst>
                                              <p:attrName>ppt_x</p:attrName>
                                            </p:attrNameLst>
                                          </p:cBhvr>
                                          <p:tavLst>
                                            <p:tav tm="0">
                                              <p:val>
                                                <p:strVal val="1+#ppt_w/2"/>
                                              </p:val>
                                            </p:tav>
                                            <p:tav tm="100000">
                                              <p:val>
                                                <p:strVal val="#ppt_x"/>
                                              </p:val>
                                            </p:tav>
                                          </p:tavLst>
                                        </p:anim>
                                        <p:anim calcmode="lin" valueType="num" p14:bounceEnd="56000">
                                          <p:cBhvr additive="base">
                                            <p:cTn id="38" dur="75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14:presetBounceEnd="56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6000">
                                          <p:cBhvr additive="base">
                                            <p:cTn id="43" dur="750" fill="hold"/>
                                            <p:tgtEl>
                                              <p:spTgt spid="13"/>
                                            </p:tgtEl>
                                            <p:attrNameLst>
                                              <p:attrName>ppt_x</p:attrName>
                                            </p:attrNameLst>
                                          </p:cBhvr>
                                          <p:tavLst>
                                            <p:tav tm="0">
                                              <p:val>
                                                <p:strVal val="1+#ppt_w/2"/>
                                              </p:val>
                                            </p:tav>
                                            <p:tav tm="100000">
                                              <p:val>
                                                <p:strVal val="#ppt_x"/>
                                              </p:val>
                                            </p:tav>
                                          </p:tavLst>
                                        </p:anim>
                                        <p:anim calcmode="lin" valueType="num" p14:bounceEnd="56000">
                                          <p:cBhvr additive="base">
                                            <p:cTn id="44"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14:presetBounceEnd="56000">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14:bounceEnd="56000">
                                          <p:cBhvr additive="base">
                                            <p:cTn id="49" dur="75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50" dur="75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14:presetBounceEnd="56000">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14:bounceEnd="56000">
                                          <p:cBhvr additive="base">
                                            <p:cTn id="55" dur="750" fill="hold"/>
                                            <p:tgtEl>
                                              <p:spTgt spid="23"/>
                                            </p:tgtEl>
                                            <p:attrNameLst>
                                              <p:attrName>ppt_x</p:attrName>
                                            </p:attrNameLst>
                                          </p:cBhvr>
                                          <p:tavLst>
                                            <p:tav tm="0">
                                              <p:val>
                                                <p:strVal val="1+#ppt_w/2"/>
                                              </p:val>
                                            </p:tav>
                                            <p:tav tm="100000">
                                              <p:val>
                                                <p:strVal val="#ppt_x"/>
                                              </p:val>
                                            </p:tav>
                                          </p:tavLst>
                                        </p:anim>
                                        <p:anim calcmode="lin" valueType="num" p14:bounceEnd="56000">
                                          <p:cBhvr additive="base">
                                            <p:cTn id="56" dur="75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14:presetBounceEnd="56000">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14:bounceEnd="56000">
                                          <p:cBhvr additive="base">
                                            <p:cTn id="61" dur="750" fill="hold"/>
                                            <p:tgtEl>
                                              <p:spTgt spid="28"/>
                                            </p:tgtEl>
                                            <p:attrNameLst>
                                              <p:attrName>ppt_x</p:attrName>
                                            </p:attrNameLst>
                                          </p:cBhvr>
                                          <p:tavLst>
                                            <p:tav tm="0">
                                              <p:val>
                                                <p:strVal val="1+#ppt_w/2"/>
                                              </p:val>
                                            </p:tav>
                                            <p:tav tm="100000">
                                              <p:val>
                                                <p:strVal val="#ppt_x"/>
                                              </p:val>
                                            </p:tav>
                                          </p:tavLst>
                                        </p:anim>
                                        <p:anim calcmode="lin" valueType="num" p14:bounceEnd="56000">
                                          <p:cBhvr additive="base">
                                            <p:cTn id="62"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3" presetClass="entr" presetSubtype="36" fill="hold" grpId="0" nodeType="afterEffect">
                                      <p:stCondLst>
                                        <p:cond delay="0"/>
                                      </p:stCondLst>
                                      <p:iterate type="wd">
                                        <p:tmPct val="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6*min(max(#ppt_w*#ppt_h,.3),1)-7.4)/-.7*#ppt_w"/>
                                              </p:val>
                                            </p:tav>
                                            <p:tav tm="100000">
                                              <p:val>
                                                <p:strVal val="#ppt_w"/>
                                              </p:val>
                                            </p:tav>
                                          </p:tavLst>
                                        </p:anim>
                                        <p:anim calcmode="lin" valueType="num">
                                          <p:cBhvr>
                                            <p:cTn id="12" dur="500" fill="hold"/>
                                            <p:tgtEl>
                                              <p:spTgt spid="5"/>
                                            </p:tgtEl>
                                            <p:attrNameLst>
                                              <p:attrName>ppt_h</p:attrName>
                                            </p:attrNameLst>
                                          </p:cBhvr>
                                          <p:tavLst>
                                            <p:tav tm="0">
                                              <p:val>
                                                <p:strVal val="(6*min(max(#ppt_w*#ppt_h,.3),1)-7.4)/-.7*#ppt_h"/>
                                              </p:val>
                                            </p:tav>
                                            <p:tav tm="100000">
                                              <p:val>
                                                <p:strVal val="#ppt_h"/>
                                              </p:val>
                                            </p:tav>
                                          </p:tavLst>
                                        </p:anim>
                                        <p:anim calcmode="lin" valueType="num">
                                          <p:cBhvr>
                                            <p:cTn id="13" dur="500" fill="hold"/>
                                            <p:tgtEl>
                                              <p:spTgt spid="5"/>
                                            </p:tgtEl>
                                            <p:attrNameLst>
                                              <p:attrName>ppt_x</p:attrName>
                                            </p:attrNameLst>
                                          </p:cBhvr>
                                          <p:tavLst>
                                            <p:tav tm="0">
                                              <p:val>
                                                <p:fltVal val="0.5"/>
                                              </p:val>
                                            </p:tav>
                                            <p:tav tm="100000">
                                              <p:val>
                                                <p:strVal val="#ppt_x"/>
                                              </p:val>
                                            </p:tav>
                                          </p:tavLst>
                                        </p:anim>
                                        <p:anim calcmode="lin" valueType="num">
                                          <p:cBhvr>
                                            <p:cTn id="14" dur="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grpId="1" nodeType="clickEffect">
                                      <p:stCondLst>
                                        <p:cond delay="0"/>
                                      </p:stCondLst>
                                      <p:iterate type="wd">
                                        <p:tmPct val="10000"/>
                                      </p:iterate>
                                      <p:childTnLst>
                                        <p:animEffect transition="out" filter="fade">
                                          <p:cBhvr>
                                            <p:cTn id="18" dur="1000" tmFilter="0, 0; .2, .5; .8, .5; 1, 0"/>
                                            <p:tgtEl>
                                              <p:spTgt spid="5"/>
                                            </p:tgtEl>
                                          </p:cBhvr>
                                        </p:animEffect>
                                        <p:animScale>
                                          <p:cBhvr>
                                            <p:cTn id="19" dur="500" autoRev="1" fill="hold"/>
                                            <p:tgtEl>
                                              <p:spTgt spid="5"/>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anim calcmode="lin" valueType="num">
                                          <p:cBhvr>
                                            <p:cTn id="2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gtEl>
                                          </p:cBhvr>
                                        </p:animEffect>
                                      </p:childTnLst>
                                    </p:cTn>
                                  </p:par>
                                </p:childTnLst>
                              </p:cTn>
                            </p:par>
                            <p:par>
                              <p:cTn id="29" fill="hold">
                                <p:stCondLst>
                                  <p:cond delay="800"/>
                                </p:stCondLst>
                                <p:childTnLst>
                                  <p:par>
                                    <p:cTn id="30" presetID="2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75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750" fill="hold"/>
                                            <p:tgtEl>
                                              <p:spTgt spid="8"/>
                                            </p:tgtEl>
                                            <p:attrNameLst>
                                              <p:attrName>ppt_x</p:attrName>
                                            </p:attrNameLst>
                                          </p:cBhvr>
                                          <p:tavLst>
                                            <p:tav tm="0">
                                              <p:val>
                                                <p:strVal val="1+#ppt_w/2"/>
                                              </p:val>
                                            </p:tav>
                                            <p:tav tm="100000">
                                              <p:val>
                                                <p:strVal val="#ppt_x"/>
                                              </p:val>
                                            </p:tav>
                                          </p:tavLst>
                                        </p:anim>
                                        <p:anim calcmode="lin" valueType="num">
                                          <p:cBhvr additive="base">
                                            <p:cTn id="38" dur="75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750" fill="hold"/>
                                            <p:tgtEl>
                                              <p:spTgt spid="13"/>
                                            </p:tgtEl>
                                            <p:attrNameLst>
                                              <p:attrName>ppt_x</p:attrName>
                                            </p:attrNameLst>
                                          </p:cBhvr>
                                          <p:tavLst>
                                            <p:tav tm="0">
                                              <p:val>
                                                <p:strVal val="1+#ppt_w/2"/>
                                              </p:val>
                                            </p:tav>
                                            <p:tav tm="100000">
                                              <p:val>
                                                <p:strVal val="#ppt_x"/>
                                              </p:val>
                                            </p:tav>
                                          </p:tavLst>
                                        </p:anim>
                                        <p:anim calcmode="lin" valueType="num">
                                          <p:cBhvr additive="base">
                                            <p:cTn id="44"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750" fill="hold"/>
                                            <p:tgtEl>
                                              <p:spTgt spid="18"/>
                                            </p:tgtEl>
                                            <p:attrNameLst>
                                              <p:attrName>ppt_x</p:attrName>
                                            </p:attrNameLst>
                                          </p:cBhvr>
                                          <p:tavLst>
                                            <p:tav tm="0">
                                              <p:val>
                                                <p:strVal val="1+#ppt_w/2"/>
                                              </p:val>
                                            </p:tav>
                                            <p:tav tm="100000">
                                              <p:val>
                                                <p:strVal val="#ppt_x"/>
                                              </p:val>
                                            </p:tav>
                                          </p:tavLst>
                                        </p:anim>
                                        <p:anim calcmode="lin" valueType="num">
                                          <p:cBhvr additive="base">
                                            <p:cTn id="50" dur="75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750" fill="hold"/>
                                            <p:tgtEl>
                                              <p:spTgt spid="23"/>
                                            </p:tgtEl>
                                            <p:attrNameLst>
                                              <p:attrName>ppt_x</p:attrName>
                                            </p:attrNameLst>
                                          </p:cBhvr>
                                          <p:tavLst>
                                            <p:tav tm="0">
                                              <p:val>
                                                <p:strVal val="1+#ppt_w/2"/>
                                              </p:val>
                                            </p:tav>
                                            <p:tav tm="100000">
                                              <p:val>
                                                <p:strVal val="#ppt_x"/>
                                              </p:val>
                                            </p:tav>
                                          </p:tavLst>
                                        </p:anim>
                                        <p:anim calcmode="lin" valueType="num">
                                          <p:cBhvr additive="base">
                                            <p:cTn id="56" dur="75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750" fill="hold"/>
                                            <p:tgtEl>
                                              <p:spTgt spid="28"/>
                                            </p:tgtEl>
                                            <p:attrNameLst>
                                              <p:attrName>ppt_x</p:attrName>
                                            </p:attrNameLst>
                                          </p:cBhvr>
                                          <p:tavLst>
                                            <p:tav tm="0">
                                              <p:val>
                                                <p:strVal val="1+#ppt_w/2"/>
                                              </p:val>
                                            </p:tav>
                                            <p:tav tm="100000">
                                              <p:val>
                                                <p:strVal val="#ppt_x"/>
                                              </p:val>
                                            </p:tav>
                                          </p:tavLst>
                                        </p:anim>
                                        <p:anim calcmode="lin" valueType="num">
                                          <p:cBhvr additive="base">
                                            <p:cTn id="62"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5250" y="133351"/>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第一部分</a:t>
            </a: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322480592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pic>
        <p:nvPicPr>
          <p:cNvPr id="8" name="Picture 5" descr="大战鼓"/>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86117" y="3813187"/>
            <a:ext cx="3357266" cy="134234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246511" y="3230246"/>
            <a:ext cx="5912996" cy="1434671"/>
            <a:chOff x="2391772" y="3383643"/>
            <a:chExt cx="5914821" cy="1435114"/>
          </a:xfrm>
        </p:grpSpPr>
        <p:sp>
          <p:nvSpPr>
            <p:cNvPr id="10" name="Oval 65"/>
            <p:cNvSpPr>
              <a:spLocks noChangeArrowheads="1"/>
            </p:cNvSpPr>
            <p:nvPr/>
          </p:nvSpPr>
          <p:spPr bwMode="auto">
            <a:xfrm rot="10800000">
              <a:off x="3067967" y="4514690"/>
              <a:ext cx="4593774" cy="304067"/>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defTabSz="914126" fontAlgn="auto">
                <a:spcBef>
                  <a:spcPts val="0"/>
                </a:spcBef>
                <a:spcAft>
                  <a:spcPts val="0"/>
                </a:spcAft>
                <a:defRPr/>
              </a:pPr>
              <a:endParaRPr lang="zh-CN" altLang="en-US" sz="1799" kern="0" baseline="0">
                <a:solidFill>
                  <a:sysClr val="windowText" lastClr="000000"/>
                </a:solidFill>
                <a:ea typeface="宋体"/>
              </a:endParaRPr>
            </a:p>
          </p:txBody>
        </p:sp>
        <p:sp>
          <p:nvSpPr>
            <p:cNvPr id="11" name="五边形 10"/>
            <p:cNvSpPr/>
            <p:nvPr/>
          </p:nvSpPr>
          <p:spPr>
            <a:xfrm rot="5400000">
              <a:off x="4707978" y="1067437"/>
              <a:ext cx="1282410" cy="5914821"/>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12" name="五边形 11"/>
            <p:cNvSpPr/>
            <p:nvPr/>
          </p:nvSpPr>
          <p:spPr>
            <a:xfrm rot="5400000">
              <a:off x="4814171" y="1236799"/>
              <a:ext cx="1051034" cy="5525113"/>
            </a:xfrm>
            <a:prstGeom prst="homePlate">
              <a:avLst>
                <a:gd name="adj" fmla="val 42565"/>
              </a:avLst>
            </a:prstGeom>
            <a:gradFill>
              <a:gsLst>
                <a:gs pos="0">
                  <a:srgbClr val="FF0000"/>
                </a:gs>
                <a:gs pos="100000">
                  <a:srgbClr val="FFBE00"/>
                </a:gs>
              </a:gsLst>
              <a:lin ang="5400000" scaled="0"/>
            </a:gradFill>
            <a:ln w="25400" cap="flat" cmpd="sng" algn="ctr">
              <a:noFill/>
              <a:prstDash val="solid"/>
            </a:ln>
            <a:effectLst>
              <a:innerShdw blurRad="63500" dist="50800" dir="13500000">
                <a:prstClr val="black">
                  <a:alpha val="50000"/>
                </a:prstClr>
              </a:inn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13" name="TextBox 31"/>
            <p:cNvSpPr txBox="1">
              <a:spLocks noChangeArrowheads="1"/>
            </p:cNvSpPr>
            <p:nvPr/>
          </p:nvSpPr>
          <p:spPr bwMode="auto">
            <a:xfrm flipH="1">
              <a:off x="4497848" y="3766655"/>
              <a:ext cx="15227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126" eaLnBrk="1" fontAlgn="auto" hangingPunct="1">
                <a:lnSpc>
                  <a:spcPct val="80000"/>
                </a:lnSpc>
                <a:spcBef>
                  <a:spcPts val="0"/>
                </a:spcBef>
                <a:spcAft>
                  <a:spcPts val="0"/>
                </a:spcAft>
                <a:defRPr/>
              </a:pPr>
              <a:r>
                <a:rPr lang="en-US" altLang="zh-CN" sz="5998" b="1" kern="0" baseline="0" dirty="0">
                  <a:solidFill>
                    <a:srgbClr val="FF6600"/>
                  </a:solidFill>
                  <a:latin typeface="Arial Narrow" pitchFamily="34" charset="0"/>
                  <a:ea typeface="微软雅黑" pitchFamily="34" charset="-122"/>
                  <a:cs typeface="Times New Roman" pitchFamily="18" charset="0"/>
                </a:rPr>
                <a:t>03</a:t>
              </a:r>
              <a:endParaRPr lang="zh-CN" altLang="en-US" sz="5998" b="1" kern="0" baseline="0" dirty="0">
                <a:solidFill>
                  <a:srgbClr val="FF6600"/>
                </a:solidFill>
                <a:latin typeface="Arial Narrow" pitchFamily="34" charset="0"/>
                <a:ea typeface="微软雅黑" pitchFamily="34" charset="-122"/>
                <a:cs typeface="Times New Roman" pitchFamily="18" charset="0"/>
              </a:endParaRPr>
            </a:p>
          </p:txBody>
        </p:sp>
        <p:sp>
          <p:nvSpPr>
            <p:cNvPr id="14" name="TextBox 53"/>
            <p:cNvSpPr txBox="1">
              <a:spLocks noChangeArrowheads="1"/>
            </p:cNvSpPr>
            <p:nvPr/>
          </p:nvSpPr>
          <p:spPr bwMode="auto">
            <a:xfrm>
              <a:off x="2820194" y="3648327"/>
              <a:ext cx="21018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algn="l" defTabSz="932682">
                <a:defRPr/>
              </a:pPr>
              <a:r>
                <a:rPr lang="zh-CN" altLang="en-US" kern="0" baseline="0" dirty="0">
                  <a:solidFill>
                    <a:srgbClr val="F8E0C0"/>
                  </a:solidFill>
                </a:rPr>
                <a:t>单击此处添加标题</a:t>
              </a:r>
            </a:p>
          </p:txBody>
        </p:sp>
        <p:sp>
          <p:nvSpPr>
            <p:cNvPr id="15" name="TextBox 87"/>
            <p:cNvSpPr txBox="1">
              <a:spLocks noChangeArrowheads="1"/>
            </p:cNvSpPr>
            <p:nvPr/>
          </p:nvSpPr>
          <p:spPr bwMode="auto">
            <a:xfrm>
              <a:off x="5639594" y="3619752"/>
              <a:ext cx="2238232" cy="4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67" tIns="46634" rIns="93267" bIns="46634">
              <a:spAutoFit/>
            </a:bodyPr>
            <a:lstStyle>
              <a:lvl1pPr algn="ctr" defTabSz="931863" eaLnBrk="0" hangingPunct="0">
                <a:defRPr>
                  <a:solidFill>
                    <a:schemeClr val="tx1"/>
                  </a:solidFill>
                  <a:latin typeface="Arial" pitchFamily="34" charset="0"/>
                </a:defRPr>
              </a:lvl1pPr>
              <a:lvl2pPr marL="742950" indent="-285750" algn="ctr" defTabSz="931863" eaLnBrk="0" hangingPunct="0">
                <a:defRPr>
                  <a:solidFill>
                    <a:schemeClr val="tx1"/>
                  </a:solidFill>
                  <a:latin typeface="Arial" pitchFamily="34" charset="0"/>
                </a:defRPr>
              </a:lvl2pPr>
              <a:lvl3pPr marL="1143000" indent="-228600" algn="ctr" defTabSz="931863" eaLnBrk="0" hangingPunct="0">
                <a:defRPr>
                  <a:solidFill>
                    <a:schemeClr val="tx1"/>
                  </a:solidFill>
                  <a:latin typeface="Arial" pitchFamily="34" charset="0"/>
                </a:defRPr>
              </a:lvl3pPr>
              <a:lvl4pPr marL="1600200" indent="-228600" algn="ctr" defTabSz="931863" eaLnBrk="0" hangingPunct="0">
                <a:defRPr>
                  <a:solidFill>
                    <a:schemeClr val="tx1"/>
                  </a:solidFill>
                  <a:latin typeface="Arial" pitchFamily="34" charset="0"/>
                </a:defRPr>
              </a:lvl4pPr>
              <a:lvl5pPr marL="2057400" indent="-228600" algn="ctr" defTabSz="931863" eaLnBrk="0" hangingPunct="0">
                <a:defRPr>
                  <a:solidFill>
                    <a:schemeClr val="tx1"/>
                  </a:solidFill>
                  <a:latin typeface="Arial" pitchFamily="34" charset="0"/>
                </a:defRPr>
              </a:lvl5pPr>
              <a:lvl6pPr marL="2514600" indent="-228600" algn="ctr" defTabSz="931863" eaLnBrk="0" fontAlgn="base" hangingPunct="0">
                <a:spcBef>
                  <a:spcPct val="0"/>
                </a:spcBef>
                <a:spcAft>
                  <a:spcPct val="0"/>
                </a:spcAft>
                <a:defRPr>
                  <a:solidFill>
                    <a:schemeClr val="tx1"/>
                  </a:solidFill>
                  <a:latin typeface="Arial" pitchFamily="34" charset="0"/>
                </a:defRPr>
              </a:lvl6pPr>
              <a:lvl7pPr marL="2971800" indent="-228600" algn="ctr" defTabSz="931863" eaLnBrk="0" fontAlgn="base" hangingPunct="0">
                <a:spcBef>
                  <a:spcPct val="0"/>
                </a:spcBef>
                <a:spcAft>
                  <a:spcPct val="0"/>
                </a:spcAft>
                <a:defRPr>
                  <a:solidFill>
                    <a:schemeClr val="tx1"/>
                  </a:solidFill>
                  <a:latin typeface="Arial" pitchFamily="34" charset="0"/>
                </a:defRPr>
              </a:lvl7pPr>
              <a:lvl8pPr marL="3429000" indent="-228600" algn="ctr" defTabSz="931863" eaLnBrk="0" fontAlgn="base" hangingPunct="0">
                <a:spcBef>
                  <a:spcPct val="0"/>
                </a:spcBef>
                <a:spcAft>
                  <a:spcPct val="0"/>
                </a:spcAft>
                <a:defRPr>
                  <a:solidFill>
                    <a:schemeClr val="tx1"/>
                  </a:solidFill>
                  <a:latin typeface="Arial" pitchFamily="34" charset="0"/>
                </a:defRPr>
              </a:lvl8pPr>
              <a:lvl9pPr marL="3886200" indent="-228600" algn="ctr" defTabSz="931863" eaLnBrk="0" fontAlgn="base" hangingPunct="0">
                <a:spcBef>
                  <a:spcPct val="0"/>
                </a:spcBef>
                <a:spcAft>
                  <a:spcPct val="0"/>
                </a:spcAft>
                <a:defRPr>
                  <a:solidFill>
                    <a:schemeClr val="tx1"/>
                  </a:solidFill>
                  <a:latin typeface="Arial" pitchFamily="34" charset="0"/>
                </a:defRPr>
              </a:lvl9pPr>
            </a:lstStyle>
            <a:p>
              <a:pPr algn="l" defTabSz="931583" eaLnBrk="1" fontAlgn="auto" hangingPunct="1">
                <a:lnSpc>
                  <a:spcPct val="150000"/>
                </a:lnSpc>
                <a:spcBef>
                  <a:spcPts val="0"/>
                </a:spcBef>
                <a:spcAft>
                  <a:spcPts val="0"/>
                </a:spcAft>
                <a:defRPr/>
              </a:pPr>
              <a:r>
                <a:rPr lang="zh-CN" altLang="en-US" sz="800" kern="0" baseline="0" dirty="0">
                  <a:solidFill>
                    <a:srgbClr val="F8E0C0"/>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6" name="组合 15"/>
          <p:cNvGrpSpPr/>
          <p:nvPr/>
        </p:nvGrpSpPr>
        <p:grpSpPr>
          <a:xfrm>
            <a:off x="2246511" y="2177880"/>
            <a:ext cx="5912996" cy="1282014"/>
            <a:chOff x="2391772" y="2330952"/>
            <a:chExt cx="5914821" cy="1282410"/>
          </a:xfrm>
        </p:grpSpPr>
        <p:sp>
          <p:nvSpPr>
            <p:cNvPr id="17" name="五边形 16"/>
            <p:cNvSpPr/>
            <p:nvPr/>
          </p:nvSpPr>
          <p:spPr>
            <a:xfrm rot="5400000">
              <a:off x="4707978" y="14746"/>
              <a:ext cx="1282410" cy="5914821"/>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18" name="五边形 17"/>
            <p:cNvSpPr/>
            <p:nvPr/>
          </p:nvSpPr>
          <p:spPr>
            <a:xfrm rot="5400000">
              <a:off x="4814171" y="183462"/>
              <a:ext cx="1051034" cy="5525113"/>
            </a:xfrm>
            <a:prstGeom prst="homePlate">
              <a:avLst>
                <a:gd name="adj" fmla="val 42565"/>
              </a:avLst>
            </a:prstGeom>
            <a:gradFill>
              <a:gsLst>
                <a:gs pos="0">
                  <a:srgbClr val="FF0000"/>
                </a:gs>
                <a:gs pos="100000">
                  <a:srgbClr val="FFBE00"/>
                </a:gs>
              </a:gsLst>
              <a:lin ang="5400000" scaled="0"/>
            </a:gradFill>
            <a:ln w="25400" cap="flat" cmpd="sng" algn="ctr">
              <a:noFill/>
              <a:prstDash val="solid"/>
            </a:ln>
            <a:effectLst>
              <a:innerShdw blurRad="63500" dist="50800" dir="13500000">
                <a:prstClr val="black">
                  <a:alpha val="50000"/>
                </a:prstClr>
              </a:inn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19" name="TextBox 28"/>
            <p:cNvSpPr txBox="1">
              <a:spLocks noChangeArrowheads="1"/>
            </p:cNvSpPr>
            <p:nvPr/>
          </p:nvSpPr>
          <p:spPr bwMode="auto">
            <a:xfrm flipH="1">
              <a:off x="4497848" y="2692652"/>
              <a:ext cx="15227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126" eaLnBrk="1" fontAlgn="auto" hangingPunct="1">
                <a:lnSpc>
                  <a:spcPct val="80000"/>
                </a:lnSpc>
                <a:spcBef>
                  <a:spcPts val="0"/>
                </a:spcBef>
                <a:spcAft>
                  <a:spcPts val="0"/>
                </a:spcAft>
                <a:defRPr/>
              </a:pPr>
              <a:r>
                <a:rPr lang="en-US" altLang="zh-CN" sz="5998" b="1" kern="0" baseline="0" dirty="0">
                  <a:solidFill>
                    <a:srgbClr val="984807"/>
                  </a:solidFill>
                  <a:latin typeface="Arial Narrow" pitchFamily="34" charset="0"/>
                  <a:ea typeface="微软雅黑" pitchFamily="34" charset="-122"/>
                  <a:cs typeface="Times New Roman" pitchFamily="18" charset="0"/>
                </a:rPr>
                <a:t>02</a:t>
              </a:r>
              <a:endParaRPr lang="zh-CN" altLang="en-US" sz="5998" b="1" kern="0" baseline="0" dirty="0">
                <a:solidFill>
                  <a:srgbClr val="984807"/>
                </a:solidFill>
                <a:latin typeface="Arial Narrow" pitchFamily="34" charset="0"/>
                <a:ea typeface="微软雅黑" pitchFamily="34" charset="-122"/>
                <a:cs typeface="Times New Roman" pitchFamily="18" charset="0"/>
              </a:endParaRPr>
            </a:p>
          </p:txBody>
        </p:sp>
        <p:sp>
          <p:nvSpPr>
            <p:cNvPr id="20" name="TextBox 53"/>
            <p:cNvSpPr txBox="1">
              <a:spLocks noChangeArrowheads="1"/>
            </p:cNvSpPr>
            <p:nvPr/>
          </p:nvSpPr>
          <p:spPr bwMode="auto">
            <a:xfrm>
              <a:off x="2820194" y="2657727"/>
              <a:ext cx="21018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algn="l" defTabSz="932682">
                <a:defRPr/>
              </a:pPr>
              <a:r>
                <a:rPr lang="zh-CN" altLang="en-US" kern="0" baseline="0" dirty="0">
                  <a:solidFill>
                    <a:srgbClr val="808080">
                      <a:lumMod val="50000"/>
                    </a:srgbClr>
                  </a:solidFill>
                </a:rPr>
                <a:t>单击此处添加标题</a:t>
              </a:r>
            </a:p>
          </p:txBody>
        </p:sp>
        <p:sp>
          <p:nvSpPr>
            <p:cNvPr id="21" name="TextBox 93"/>
            <p:cNvSpPr txBox="1">
              <a:spLocks noChangeArrowheads="1"/>
            </p:cNvSpPr>
            <p:nvPr/>
          </p:nvSpPr>
          <p:spPr bwMode="auto">
            <a:xfrm>
              <a:off x="5639594" y="2540252"/>
              <a:ext cx="2238232" cy="4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67" tIns="46634" rIns="93267" bIns="46634">
              <a:spAutoFit/>
            </a:bodyPr>
            <a:lstStyle>
              <a:lvl1pPr algn="ctr" defTabSz="931863" eaLnBrk="0" hangingPunct="0">
                <a:defRPr>
                  <a:solidFill>
                    <a:schemeClr val="tx1"/>
                  </a:solidFill>
                  <a:latin typeface="Arial" pitchFamily="34" charset="0"/>
                </a:defRPr>
              </a:lvl1pPr>
              <a:lvl2pPr marL="742950" indent="-285750" algn="ctr" defTabSz="931863" eaLnBrk="0" hangingPunct="0">
                <a:defRPr>
                  <a:solidFill>
                    <a:schemeClr val="tx1"/>
                  </a:solidFill>
                  <a:latin typeface="Arial" pitchFamily="34" charset="0"/>
                </a:defRPr>
              </a:lvl2pPr>
              <a:lvl3pPr marL="1143000" indent="-228600" algn="ctr" defTabSz="931863" eaLnBrk="0" hangingPunct="0">
                <a:defRPr>
                  <a:solidFill>
                    <a:schemeClr val="tx1"/>
                  </a:solidFill>
                  <a:latin typeface="Arial" pitchFamily="34" charset="0"/>
                </a:defRPr>
              </a:lvl3pPr>
              <a:lvl4pPr marL="1600200" indent="-228600" algn="ctr" defTabSz="931863" eaLnBrk="0" hangingPunct="0">
                <a:defRPr>
                  <a:solidFill>
                    <a:schemeClr val="tx1"/>
                  </a:solidFill>
                  <a:latin typeface="Arial" pitchFamily="34" charset="0"/>
                </a:defRPr>
              </a:lvl4pPr>
              <a:lvl5pPr marL="2057400" indent="-228600" algn="ctr" defTabSz="931863" eaLnBrk="0" hangingPunct="0">
                <a:defRPr>
                  <a:solidFill>
                    <a:schemeClr val="tx1"/>
                  </a:solidFill>
                  <a:latin typeface="Arial" pitchFamily="34" charset="0"/>
                </a:defRPr>
              </a:lvl5pPr>
              <a:lvl6pPr marL="2514600" indent="-228600" algn="ctr" defTabSz="931863" eaLnBrk="0" fontAlgn="base" hangingPunct="0">
                <a:spcBef>
                  <a:spcPct val="0"/>
                </a:spcBef>
                <a:spcAft>
                  <a:spcPct val="0"/>
                </a:spcAft>
                <a:defRPr>
                  <a:solidFill>
                    <a:schemeClr val="tx1"/>
                  </a:solidFill>
                  <a:latin typeface="Arial" pitchFamily="34" charset="0"/>
                </a:defRPr>
              </a:lvl6pPr>
              <a:lvl7pPr marL="2971800" indent="-228600" algn="ctr" defTabSz="931863" eaLnBrk="0" fontAlgn="base" hangingPunct="0">
                <a:spcBef>
                  <a:spcPct val="0"/>
                </a:spcBef>
                <a:spcAft>
                  <a:spcPct val="0"/>
                </a:spcAft>
                <a:defRPr>
                  <a:solidFill>
                    <a:schemeClr val="tx1"/>
                  </a:solidFill>
                  <a:latin typeface="Arial" pitchFamily="34" charset="0"/>
                </a:defRPr>
              </a:lvl7pPr>
              <a:lvl8pPr marL="3429000" indent="-228600" algn="ctr" defTabSz="931863" eaLnBrk="0" fontAlgn="base" hangingPunct="0">
                <a:spcBef>
                  <a:spcPct val="0"/>
                </a:spcBef>
                <a:spcAft>
                  <a:spcPct val="0"/>
                </a:spcAft>
                <a:defRPr>
                  <a:solidFill>
                    <a:schemeClr val="tx1"/>
                  </a:solidFill>
                  <a:latin typeface="Arial" pitchFamily="34" charset="0"/>
                </a:defRPr>
              </a:lvl8pPr>
              <a:lvl9pPr marL="3886200" indent="-228600" algn="ctr" defTabSz="931863" eaLnBrk="0" fontAlgn="base" hangingPunct="0">
                <a:spcBef>
                  <a:spcPct val="0"/>
                </a:spcBef>
                <a:spcAft>
                  <a:spcPct val="0"/>
                </a:spcAft>
                <a:defRPr>
                  <a:solidFill>
                    <a:schemeClr val="tx1"/>
                  </a:solidFill>
                  <a:latin typeface="Arial" pitchFamily="34" charset="0"/>
                </a:defRPr>
              </a:lvl9pPr>
            </a:lstStyle>
            <a:p>
              <a:pPr algn="l" defTabSz="931583" eaLnBrk="1" fontAlgn="auto" hangingPunct="1">
                <a:lnSpc>
                  <a:spcPct val="150000"/>
                </a:lnSpc>
                <a:spcBef>
                  <a:spcPts val="0"/>
                </a:spcBef>
                <a:spcAft>
                  <a:spcPts val="0"/>
                </a:spcAft>
                <a:defRPr/>
              </a:pPr>
              <a:r>
                <a:rPr lang="zh-CN" altLang="en-US" sz="800" kern="0" baseline="0" dirty="0">
                  <a:solidFill>
                    <a:srgbClr val="808080">
                      <a:lumMod val="50000"/>
                    </a:srgbClr>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3" name="组合 22"/>
          <p:cNvGrpSpPr/>
          <p:nvPr/>
        </p:nvGrpSpPr>
        <p:grpSpPr>
          <a:xfrm>
            <a:off x="2226974" y="1124397"/>
            <a:ext cx="5912995" cy="1282014"/>
            <a:chOff x="2372229" y="1277144"/>
            <a:chExt cx="5914820" cy="1282410"/>
          </a:xfrm>
        </p:grpSpPr>
        <p:sp>
          <p:nvSpPr>
            <p:cNvPr id="24" name="五边形 23"/>
            <p:cNvSpPr/>
            <p:nvPr/>
          </p:nvSpPr>
          <p:spPr>
            <a:xfrm rot="5400000">
              <a:off x="4688434" y="-1039061"/>
              <a:ext cx="1282410" cy="5914820"/>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25" name="五边形 24"/>
            <p:cNvSpPr/>
            <p:nvPr/>
          </p:nvSpPr>
          <p:spPr>
            <a:xfrm rot="5400000">
              <a:off x="4794792" y="-869874"/>
              <a:ext cx="1051034" cy="5525113"/>
            </a:xfrm>
            <a:prstGeom prst="homePlate">
              <a:avLst>
                <a:gd name="adj" fmla="val 42565"/>
              </a:avLst>
            </a:prstGeom>
            <a:gradFill>
              <a:gsLst>
                <a:gs pos="0">
                  <a:srgbClr val="FF0000"/>
                </a:gs>
                <a:gs pos="100000">
                  <a:srgbClr val="FFBE00"/>
                </a:gs>
              </a:gsLst>
              <a:lin ang="5400000" scaled="0"/>
            </a:gradFill>
            <a:ln w="25400" cap="flat" cmpd="sng" algn="ctr">
              <a:noFill/>
              <a:prstDash val="solid"/>
            </a:ln>
            <a:effectLst>
              <a:innerShdw blurRad="63500" dist="50800" dir="13500000">
                <a:prstClr val="black">
                  <a:alpha val="50000"/>
                </a:prstClr>
              </a:inn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26" name="TextBox 25"/>
            <p:cNvSpPr txBox="1">
              <a:spLocks noChangeArrowheads="1"/>
            </p:cNvSpPr>
            <p:nvPr/>
          </p:nvSpPr>
          <p:spPr bwMode="auto">
            <a:xfrm flipH="1">
              <a:off x="4496594" y="1556855"/>
              <a:ext cx="15227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126" eaLnBrk="1" fontAlgn="auto" hangingPunct="1">
                <a:lnSpc>
                  <a:spcPct val="80000"/>
                </a:lnSpc>
                <a:spcBef>
                  <a:spcPts val="0"/>
                </a:spcBef>
                <a:spcAft>
                  <a:spcPts val="0"/>
                </a:spcAft>
                <a:defRPr/>
              </a:pPr>
              <a:r>
                <a:rPr lang="en-US" altLang="zh-CN" sz="5998" b="1" kern="0" baseline="0" dirty="0">
                  <a:solidFill>
                    <a:srgbClr val="A87800"/>
                  </a:solidFill>
                  <a:latin typeface="Arial Narrow" pitchFamily="34" charset="0"/>
                  <a:ea typeface="微软雅黑" pitchFamily="34" charset="-122"/>
                  <a:cs typeface="Times New Roman" pitchFamily="18" charset="0"/>
                </a:rPr>
                <a:t>01</a:t>
              </a:r>
              <a:endParaRPr lang="zh-CN" altLang="en-US" sz="5998" b="1" kern="0" baseline="0" dirty="0">
                <a:solidFill>
                  <a:srgbClr val="A87800"/>
                </a:solidFill>
                <a:latin typeface="Arial Narrow" pitchFamily="34" charset="0"/>
                <a:ea typeface="微软雅黑" pitchFamily="34" charset="-122"/>
                <a:cs typeface="Times New Roman" pitchFamily="18" charset="0"/>
              </a:endParaRPr>
            </a:p>
          </p:txBody>
        </p:sp>
        <p:sp>
          <p:nvSpPr>
            <p:cNvPr id="27" name="TextBox 53"/>
            <p:cNvSpPr txBox="1">
              <a:spLocks noChangeArrowheads="1"/>
            </p:cNvSpPr>
            <p:nvPr/>
          </p:nvSpPr>
          <p:spPr bwMode="auto">
            <a:xfrm>
              <a:off x="2820194" y="1549652"/>
              <a:ext cx="21018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algn="l" defTabSz="932682">
                <a:defRPr/>
              </a:pPr>
              <a:r>
                <a:rPr lang="zh-CN" altLang="en-US" kern="0" baseline="0" dirty="0">
                  <a:solidFill>
                    <a:srgbClr val="808080">
                      <a:lumMod val="50000"/>
                    </a:srgbClr>
                  </a:solidFill>
                </a:rPr>
                <a:t>单击此处添加标题</a:t>
              </a:r>
            </a:p>
          </p:txBody>
        </p:sp>
        <p:sp>
          <p:nvSpPr>
            <p:cNvPr id="28" name="TextBox 100"/>
            <p:cNvSpPr txBox="1">
              <a:spLocks noChangeArrowheads="1"/>
            </p:cNvSpPr>
            <p:nvPr/>
          </p:nvSpPr>
          <p:spPr bwMode="auto">
            <a:xfrm>
              <a:off x="5639594" y="1473452"/>
              <a:ext cx="2238232" cy="4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67" tIns="46634" rIns="93267" bIns="46634">
              <a:spAutoFit/>
            </a:bodyPr>
            <a:lstStyle>
              <a:lvl1pPr algn="ctr" defTabSz="931863" eaLnBrk="0" hangingPunct="0">
                <a:defRPr>
                  <a:solidFill>
                    <a:schemeClr val="tx1"/>
                  </a:solidFill>
                  <a:latin typeface="Arial" pitchFamily="34" charset="0"/>
                </a:defRPr>
              </a:lvl1pPr>
              <a:lvl2pPr marL="742950" indent="-285750" algn="ctr" defTabSz="931863" eaLnBrk="0" hangingPunct="0">
                <a:defRPr>
                  <a:solidFill>
                    <a:schemeClr val="tx1"/>
                  </a:solidFill>
                  <a:latin typeface="Arial" pitchFamily="34" charset="0"/>
                </a:defRPr>
              </a:lvl2pPr>
              <a:lvl3pPr marL="1143000" indent="-228600" algn="ctr" defTabSz="931863" eaLnBrk="0" hangingPunct="0">
                <a:defRPr>
                  <a:solidFill>
                    <a:schemeClr val="tx1"/>
                  </a:solidFill>
                  <a:latin typeface="Arial" pitchFamily="34" charset="0"/>
                </a:defRPr>
              </a:lvl3pPr>
              <a:lvl4pPr marL="1600200" indent="-228600" algn="ctr" defTabSz="931863" eaLnBrk="0" hangingPunct="0">
                <a:defRPr>
                  <a:solidFill>
                    <a:schemeClr val="tx1"/>
                  </a:solidFill>
                  <a:latin typeface="Arial" pitchFamily="34" charset="0"/>
                </a:defRPr>
              </a:lvl4pPr>
              <a:lvl5pPr marL="2057400" indent="-228600" algn="ctr" defTabSz="931863" eaLnBrk="0" hangingPunct="0">
                <a:defRPr>
                  <a:solidFill>
                    <a:schemeClr val="tx1"/>
                  </a:solidFill>
                  <a:latin typeface="Arial" pitchFamily="34" charset="0"/>
                </a:defRPr>
              </a:lvl5pPr>
              <a:lvl6pPr marL="2514600" indent="-228600" algn="ctr" defTabSz="931863" eaLnBrk="0" fontAlgn="base" hangingPunct="0">
                <a:spcBef>
                  <a:spcPct val="0"/>
                </a:spcBef>
                <a:spcAft>
                  <a:spcPct val="0"/>
                </a:spcAft>
                <a:defRPr>
                  <a:solidFill>
                    <a:schemeClr val="tx1"/>
                  </a:solidFill>
                  <a:latin typeface="Arial" pitchFamily="34" charset="0"/>
                </a:defRPr>
              </a:lvl6pPr>
              <a:lvl7pPr marL="2971800" indent="-228600" algn="ctr" defTabSz="931863" eaLnBrk="0" fontAlgn="base" hangingPunct="0">
                <a:spcBef>
                  <a:spcPct val="0"/>
                </a:spcBef>
                <a:spcAft>
                  <a:spcPct val="0"/>
                </a:spcAft>
                <a:defRPr>
                  <a:solidFill>
                    <a:schemeClr val="tx1"/>
                  </a:solidFill>
                  <a:latin typeface="Arial" pitchFamily="34" charset="0"/>
                </a:defRPr>
              </a:lvl7pPr>
              <a:lvl8pPr marL="3429000" indent="-228600" algn="ctr" defTabSz="931863" eaLnBrk="0" fontAlgn="base" hangingPunct="0">
                <a:spcBef>
                  <a:spcPct val="0"/>
                </a:spcBef>
                <a:spcAft>
                  <a:spcPct val="0"/>
                </a:spcAft>
                <a:defRPr>
                  <a:solidFill>
                    <a:schemeClr val="tx1"/>
                  </a:solidFill>
                  <a:latin typeface="Arial" pitchFamily="34" charset="0"/>
                </a:defRPr>
              </a:lvl8pPr>
              <a:lvl9pPr marL="3886200" indent="-228600" algn="ctr" defTabSz="931863" eaLnBrk="0" fontAlgn="base" hangingPunct="0">
                <a:spcBef>
                  <a:spcPct val="0"/>
                </a:spcBef>
                <a:spcAft>
                  <a:spcPct val="0"/>
                </a:spcAft>
                <a:defRPr>
                  <a:solidFill>
                    <a:schemeClr val="tx1"/>
                  </a:solidFill>
                  <a:latin typeface="Arial" pitchFamily="34" charset="0"/>
                </a:defRPr>
              </a:lvl9pPr>
            </a:lstStyle>
            <a:p>
              <a:pPr algn="l" defTabSz="931583" eaLnBrk="1" fontAlgn="auto" hangingPunct="1">
                <a:lnSpc>
                  <a:spcPct val="150000"/>
                </a:lnSpc>
                <a:spcBef>
                  <a:spcPts val="0"/>
                </a:spcBef>
                <a:spcAft>
                  <a:spcPts val="0"/>
                </a:spcAft>
                <a:defRPr/>
              </a:pPr>
              <a:r>
                <a:rPr lang="zh-CN" altLang="en-US" sz="800" kern="0" baseline="0" dirty="0">
                  <a:solidFill>
                    <a:srgbClr val="808080">
                      <a:lumMod val="50000"/>
                    </a:srgbClr>
                  </a:solidFill>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416161216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1" fill="hold" nodeType="afterEffect" p14:presetBounceEnd="46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46000">
                                          <p:cBhvr additive="base">
                                            <p:cTn id="11" dur="10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12" dur="10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nodeType="afterEffect" p14:presetBounceEnd="46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46000">
                                          <p:cBhvr additive="base">
                                            <p:cTn id="16" dur="10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17" dur="10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2500"/>
                                </p:stCondLst>
                                <p:childTnLst>
                                  <p:par>
                                    <p:cTn id="19" presetID="2" presetClass="entr" presetSubtype="1" fill="hold" nodeType="afterEffect" p14:presetBounceEnd="46000">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14:bounceEnd="46000">
                                          <p:cBhvr additive="base">
                                            <p:cTn id="21" dur="1000" fill="hold"/>
                                            <p:tgtEl>
                                              <p:spTgt spid="9"/>
                                            </p:tgtEl>
                                            <p:attrNameLst>
                                              <p:attrName>ppt_x</p:attrName>
                                            </p:attrNameLst>
                                          </p:cBhvr>
                                          <p:tavLst>
                                            <p:tav tm="0">
                                              <p:val>
                                                <p:strVal val="#ppt_x"/>
                                              </p:val>
                                            </p:tav>
                                            <p:tav tm="100000">
                                              <p:val>
                                                <p:strVal val="#ppt_x"/>
                                              </p:val>
                                            </p:tav>
                                          </p:tavLst>
                                        </p:anim>
                                        <p:anim calcmode="lin" valueType="num" p14:bounceEnd="46000">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ppt_x"/>
                                              </p:val>
                                            </p:tav>
                                            <p:tav tm="100000">
                                              <p:val>
                                                <p:strVal val="#ppt_x"/>
                                              </p:val>
                                            </p:tav>
                                          </p:tavLst>
                                        </p:anim>
                                        <p:anim calcmode="lin" valueType="num">
                                          <p:cBhvr additive="base">
                                            <p:cTn id="12" dur="10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000" fill="hold"/>
                                            <p:tgtEl>
                                              <p:spTgt spid="16"/>
                                            </p:tgtEl>
                                            <p:attrNameLst>
                                              <p:attrName>ppt_x</p:attrName>
                                            </p:attrNameLst>
                                          </p:cBhvr>
                                          <p:tavLst>
                                            <p:tav tm="0">
                                              <p:val>
                                                <p:strVal val="#ppt_x"/>
                                              </p:val>
                                            </p:tav>
                                            <p:tav tm="100000">
                                              <p:val>
                                                <p:strVal val="#ppt_x"/>
                                              </p:val>
                                            </p:tav>
                                          </p:tavLst>
                                        </p:anim>
                                        <p:anim calcmode="lin" valueType="num">
                                          <p:cBhvr additive="base">
                                            <p:cTn id="17" dur="10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25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椭圆 7"/>
          <p:cNvSpPr/>
          <p:nvPr/>
        </p:nvSpPr>
        <p:spPr>
          <a:xfrm>
            <a:off x="4902306" y="3629572"/>
            <a:ext cx="581660" cy="581660"/>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sp>
        <p:nvSpPr>
          <p:cNvPr id="9" name="椭圆 8"/>
          <p:cNvSpPr/>
          <p:nvPr/>
        </p:nvSpPr>
        <p:spPr>
          <a:xfrm>
            <a:off x="4902306" y="2576455"/>
            <a:ext cx="581660" cy="581660"/>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sp>
        <p:nvSpPr>
          <p:cNvPr id="10" name="椭圆 9"/>
          <p:cNvSpPr/>
          <p:nvPr/>
        </p:nvSpPr>
        <p:spPr>
          <a:xfrm>
            <a:off x="4902306" y="1516553"/>
            <a:ext cx="581660" cy="581660"/>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pic>
        <p:nvPicPr>
          <p:cNvPr id="11" name="Picture 2" descr="D:\desktop\28ae5ec.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24423" y="1456344"/>
            <a:ext cx="3345643" cy="1873560"/>
          </a:xfrm>
          <a:prstGeom prst="rect">
            <a:avLst/>
          </a:prstGeom>
          <a:ln>
            <a:noFill/>
          </a:ln>
          <a:effectLst/>
          <a:extLst/>
        </p:spPr>
      </p:pic>
      <p:sp>
        <p:nvSpPr>
          <p:cNvPr id="12" name="TextBox 21"/>
          <p:cNvSpPr txBox="1"/>
          <p:nvPr/>
        </p:nvSpPr>
        <p:spPr>
          <a:xfrm>
            <a:off x="898891" y="3567142"/>
            <a:ext cx="3345643" cy="957955"/>
          </a:xfrm>
          <a:prstGeom prst="rect">
            <a:avLst/>
          </a:prstGeom>
          <a:noFill/>
        </p:spPr>
        <p:txBody>
          <a:bodyPr wrap="square" rtlCol="0">
            <a:spAutoFit/>
          </a:bodyPr>
          <a:lstStyle/>
          <a:p>
            <a:pPr indent="216000" algn="just">
              <a:lnSpc>
                <a:spcPct val="150000"/>
              </a:lnSpc>
            </a:pPr>
            <a:r>
              <a:rPr lang="zh-CN" altLang="en-US" sz="75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en-US" altLang="zh-CN" sz="750" dirty="0">
                <a:latin typeface="微软雅黑" pitchFamily="34" charset="-122"/>
                <a:ea typeface="微软雅黑" pitchFamily="34" charset="-122"/>
              </a:rPr>
              <a:t>nic</a:t>
            </a:r>
            <a:r>
              <a:rPr lang="zh-CN" altLang="en-US" sz="750" dirty="0">
                <a:latin typeface="微软雅黑" pitchFamily="34" charset="-122"/>
                <a:ea typeface="微软雅黑" pitchFamily="34" charset="-122"/>
              </a:rPr>
              <a:t>。您的内容打在这里，或者通过复制您的文本后，在此框中选择粘贴，并选择只保留文字。</a:t>
            </a:r>
          </a:p>
        </p:txBody>
      </p:sp>
      <p:sp>
        <p:nvSpPr>
          <p:cNvPr id="13" name="Freeform 8"/>
          <p:cNvSpPr>
            <a:spLocks noEditPoints="1"/>
          </p:cNvSpPr>
          <p:nvPr/>
        </p:nvSpPr>
        <p:spPr bwMode="auto">
          <a:xfrm>
            <a:off x="5020002" y="2694150"/>
            <a:ext cx="346269" cy="346269"/>
          </a:xfrm>
          <a:custGeom>
            <a:avLst/>
            <a:gdLst>
              <a:gd name="T0" fmla="*/ 43 w 280"/>
              <a:gd name="T1" fmla="*/ 91 h 280"/>
              <a:gd name="T2" fmla="*/ 32 w 280"/>
              <a:gd name="T3" fmla="*/ 101 h 280"/>
              <a:gd name="T4" fmla="*/ 134 w 280"/>
              <a:gd name="T5" fmla="*/ 26 h 280"/>
              <a:gd name="T6" fmla="*/ 134 w 280"/>
              <a:gd name="T7" fmla="*/ 0 h 280"/>
              <a:gd name="T8" fmla="*/ 177 w 280"/>
              <a:gd name="T9" fmla="*/ 43 h 280"/>
              <a:gd name="T10" fmla="*/ 134 w 280"/>
              <a:gd name="T11" fmla="*/ 86 h 280"/>
              <a:gd name="T12" fmla="*/ 134 w 280"/>
              <a:gd name="T13" fmla="*/ 61 h 280"/>
              <a:gd name="T14" fmla="*/ 65 w 280"/>
              <a:gd name="T15" fmla="*/ 113 h 280"/>
              <a:gd name="T16" fmla="*/ 65 w 280"/>
              <a:gd name="T17" fmla="*/ 113 h 280"/>
              <a:gd name="T18" fmla="*/ 43 w 280"/>
              <a:gd name="T19" fmla="*/ 91 h 280"/>
              <a:gd name="T20" fmla="*/ 87 w 280"/>
              <a:gd name="T21" fmla="*/ 140 h 280"/>
              <a:gd name="T22" fmla="*/ 140 w 280"/>
              <a:gd name="T23" fmla="*/ 193 h 280"/>
              <a:gd name="T24" fmla="*/ 193 w 280"/>
              <a:gd name="T25" fmla="*/ 140 h 280"/>
              <a:gd name="T26" fmla="*/ 140 w 280"/>
              <a:gd name="T27" fmla="*/ 87 h 280"/>
              <a:gd name="T28" fmla="*/ 87 w 280"/>
              <a:gd name="T29" fmla="*/ 140 h 280"/>
              <a:gd name="T30" fmla="*/ 190 w 280"/>
              <a:gd name="T31" fmla="*/ 43 h 280"/>
              <a:gd name="T32" fmla="*/ 167 w 280"/>
              <a:gd name="T33" fmla="*/ 66 h 280"/>
              <a:gd name="T34" fmla="*/ 219 w 280"/>
              <a:gd name="T35" fmla="*/ 135 h 280"/>
              <a:gd name="T36" fmla="*/ 194 w 280"/>
              <a:gd name="T37" fmla="*/ 135 h 280"/>
              <a:gd name="T38" fmla="*/ 237 w 280"/>
              <a:gd name="T39" fmla="*/ 177 h 280"/>
              <a:gd name="T40" fmla="*/ 280 w 280"/>
              <a:gd name="T41" fmla="*/ 135 h 280"/>
              <a:gd name="T42" fmla="*/ 255 w 280"/>
              <a:gd name="T43" fmla="*/ 135 h 280"/>
              <a:gd name="T44" fmla="*/ 179 w 280"/>
              <a:gd name="T45" fmla="*/ 32 h 280"/>
              <a:gd name="T46" fmla="*/ 190 w 280"/>
              <a:gd name="T47" fmla="*/ 43 h 280"/>
              <a:gd name="T48" fmla="*/ 214 w 280"/>
              <a:gd name="T49" fmla="*/ 167 h 280"/>
              <a:gd name="T50" fmla="*/ 214 w 280"/>
              <a:gd name="T51" fmla="*/ 167 h 280"/>
              <a:gd name="T52" fmla="*/ 146 w 280"/>
              <a:gd name="T53" fmla="*/ 219 h 280"/>
              <a:gd name="T54" fmla="*/ 146 w 280"/>
              <a:gd name="T55" fmla="*/ 195 h 280"/>
              <a:gd name="T56" fmla="*/ 103 w 280"/>
              <a:gd name="T57" fmla="*/ 238 h 280"/>
              <a:gd name="T58" fmla="*/ 146 w 280"/>
              <a:gd name="T59" fmla="*/ 280 h 280"/>
              <a:gd name="T60" fmla="*/ 146 w 280"/>
              <a:gd name="T61" fmla="*/ 255 h 280"/>
              <a:gd name="T62" fmla="*/ 248 w 280"/>
              <a:gd name="T63" fmla="*/ 179 h 280"/>
              <a:gd name="T64" fmla="*/ 237 w 280"/>
              <a:gd name="T65" fmla="*/ 190 h 280"/>
              <a:gd name="T66" fmla="*/ 214 w 280"/>
              <a:gd name="T67" fmla="*/ 167 h 280"/>
              <a:gd name="T68" fmla="*/ 113 w 280"/>
              <a:gd name="T69" fmla="*/ 215 h 280"/>
              <a:gd name="T70" fmla="*/ 113 w 280"/>
              <a:gd name="T71" fmla="*/ 215 h 280"/>
              <a:gd name="T72" fmla="*/ 61 w 280"/>
              <a:gd name="T73" fmla="*/ 146 h 280"/>
              <a:gd name="T74" fmla="*/ 86 w 280"/>
              <a:gd name="T75" fmla="*/ 146 h 280"/>
              <a:gd name="T76" fmla="*/ 43 w 280"/>
              <a:gd name="T77" fmla="*/ 103 h 280"/>
              <a:gd name="T78" fmla="*/ 0 w 280"/>
              <a:gd name="T79" fmla="*/ 146 h 280"/>
              <a:gd name="T80" fmla="*/ 25 w 280"/>
              <a:gd name="T81" fmla="*/ 146 h 280"/>
              <a:gd name="T82" fmla="*/ 101 w 280"/>
              <a:gd name="T83" fmla="*/ 248 h 280"/>
              <a:gd name="T84" fmla="*/ 90 w 280"/>
              <a:gd name="T85" fmla="*/ 238 h 280"/>
              <a:gd name="T86" fmla="*/ 113 w 280"/>
              <a:gd name="T87" fmla="*/ 21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0">
                <a:moveTo>
                  <a:pt x="43" y="91"/>
                </a:moveTo>
                <a:cubicBezTo>
                  <a:pt x="32" y="101"/>
                  <a:pt x="32" y="101"/>
                  <a:pt x="32" y="101"/>
                </a:cubicBezTo>
                <a:cubicBezTo>
                  <a:pt x="47" y="59"/>
                  <a:pt x="87" y="28"/>
                  <a:pt x="134" y="26"/>
                </a:cubicBezTo>
                <a:cubicBezTo>
                  <a:pt x="134" y="0"/>
                  <a:pt x="134" y="0"/>
                  <a:pt x="134" y="0"/>
                </a:cubicBezTo>
                <a:cubicBezTo>
                  <a:pt x="177" y="43"/>
                  <a:pt x="177" y="43"/>
                  <a:pt x="177" y="43"/>
                </a:cubicBezTo>
                <a:cubicBezTo>
                  <a:pt x="134" y="86"/>
                  <a:pt x="134" y="86"/>
                  <a:pt x="134" y="86"/>
                </a:cubicBezTo>
                <a:cubicBezTo>
                  <a:pt x="134" y="61"/>
                  <a:pt x="134" y="61"/>
                  <a:pt x="134" y="61"/>
                </a:cubicBezTo>
                <a:cubicBezTo>
                  <a:pt x="102" y="64"/>
                  <a:pt x="76" y="85"/>
                  <a:pt x="65" y="113"/>
                </a:cubicBezTo>
                <a:cubicBezTo>
                  <a:pt x="65" y="113"/>
                  <a:pt x="65" y="113"/>
                  <a:pt x="65" y="113"/>
                </a:cubicBezTo>
                <a:lnTo>
                  <a:pt x="43" y="91"/>
                </a:lnTo>
                <a:close/>
                <a:moveTo>
                  <a:pt x="87" y="140"/>
                </a:moveTo>
                <a:cubicBezTo>
                  <a:pt x="87" y="170"/>
                  <a:pt x="111" y="193"/>
                  <a:pt x="140" y="193"/>
                </a:cubicBezTo>
                <a:cubicBezTo>
                  <a:pt x="169" y="193"/>
                  <a:pt x="193" y="170"/>
                  <a:pt x="193" y="140"/>
                </a:cubicBezTo>
                <a:cubicBezTo>
                  <a:pt x="193" y="111"/>
                  <a:pt x="169" y="87"/>
                  <a:pt x="140" y="87"/>
                </a:cubicBezTo>
                <a:cubicBezTo>
                  <a:pt x="111" y="87"/>
                  <a:pt x="87" y="111"/>
                  <a:pt x="87" y="140"/>
                </a:cubicBezTo>
                <a:close/>
                <a:moveTo>
                  <a:pt x="190" y="43"/>
                </a:moveTo>
                <a:cubicBezTo>
                  <a:pt x="167" y="66"/>
                  <a:pt x="167" y="66"/>
                  <a:pt x="167" y="66"/>
                </a:cubicBezTo>
                <a:cubicBezTo>
                  <a:pt x="196" y="76"/>
                  <a:pt x="217" y="103"/>
                  <a:pt x="219" y="135"/>
                </a:cubicBezTo>
                <a:cubicBezTo>
                  <a:pt x="194" y="135"/>
                  <a:pt x="194" y="135"/>
                  <a:pt x="194" y="135"/>
                </a:cubicBezTo>
                <a:cubicBezTo>
                  <a:pt x="237" y="177"/>
                  <a:pt x="237" y="177"/>
                  <a:pt x="237" y="177"/>
                </a:cubicBezTo>
                <a:cubicBezTo>
                  <a:pt x="280" y="135"/>
                  <a:pt x="280" y="135"/>
                  <a:pt x="280" y="135"/>
                </a:cubicBezTo>
                <a:cubicBezTo>
                  <a:pt x="255" y="135"/>
                  <a:pt x="255" y="135"/>
                  <a:pt x="255" y="135"/>
                </a:cubicBezTo>
                <a:cubicBezTo>
                  <a:pt x="252" y="87"/>
                  <a:pt x="221" y="48"/>
                  <a:pt x="179" y="32"/>
                </a:cubicBezTo>
                <a:cubicBezTo>
                  <a:pt x="190" y="43"/>
                  <a:pt x="190" y="43"/>
                  <a:pt x="190" y="43"/>
                </a:cubicBezTo>
                <a:close/>
                <a:moveTo>
                  <a:pt x="214" y="167"/>
                </a:moveTo>
                <a:cubicBezTo>
                  <a:pt x="214" y="167"/>
                  <a:pt x="214" y="167"/>
                  <a:pt x="214" y="167"/>
                </a:cubicBezTo>
                <a:cubicBezTo>
                  <a:pt x="204" y="196"/>
                  <a:pt x="177" y="217"/>
                  <a:pt x="146" y="219"/>
                </a:cubicBezTo>
                <a:cubicBezTo>
                  <a:pt x="146" y="195"/>
                  <a:pt x="146" y="195"/>
                  <a:pt x="146" y="195"/>
                </a:cubicBezTo>
                <a:cubicBezTo>
                  <a:pt x="103" y="238"/>
                  <a:pt x="103" y="238"/>
                  <a:pt x="103" y="238"/>
                </a:cubicBezTo>
                <a:cubicBezTo>
                  <a:pt x="146" y="280"/>
                  <a:pt x="146" y="280"/>
                  <a:pt x="146" y="280"/>
                </a:cubicBezTo>
                <a:cubicBezTo>
                  <a:pt x="146" y="255"/>
                  <a:pt x="146" y="255"/>
                  <a:pt x="146" y="255"/>
                </a:cubicBezTo>
                <a:cubicBezTo>
                  <a:pt x="193" y="253"/>
                  <a:pt x="232" y="222"/>
                  <a:pt x="248" y="179"/>
                </a:cubicBezTo>
                <a:cubicBezTo>
                  <a:pt x="237" y="190"/>
                  <a:pt x="237" y="190"/>
                  <a:pt x="237" y="190"/>
                </a:cubicBezTo>
                <a:lnTo>
                  <a:pt x="214" y="167"/>
                </a:lnTo>
                <a:close/>
                <a:moveTo>
                  <a:pt x="113" y="215"/>
                </a:moveTo>
                <a:cubicBezTo>
                  <a:pt x="113" y="215"/>
                  <a:pt x="113" y="215"/>
                  <a:pt x="113" y="215"/>
                </a:cubicBezTo>
                <a:cubicBezTo>
                  <a:pt x="84" y="204"/>
                  <a:pt x="63" y="178"/>
                  <a:pt x="61" y="146"/>
                </a:cubicBezTo>
                <a:cubicBezTo>
                  <a:pt x="86" y="146"/>
                  <a:pt x="86" y="146"/>
                  <a:pt x="86" y="146"/>
                </a:cubicBezTo>
                <a:cubicBezTo>
                  <a:pt x="43" y="103"/>
                  <a:pt x="43" y="103"/>
                  <a:pt x="43" y="103"/>
                </a:cubicBezTo>
                <a:cubicBezTo>
                  <a:pt x="0" y="146"/>
                  <a:pt x="0" y="146"/>
                  <a:pt x="0" y="146"/>
                </a:cubicBezTo>
                <a:cubicBezTo>
                  <a:pt x="25" y="146"/>
                  <a:pt x="25" y="146"/>
                  <a:pt x="25" y="146"/>
                </a:cubicBezTo>
                <a:cubicBezTo>
                  <a:pt x="28" y="193"/>
                  <a:pt x="59" y="233"/>
                  <a:pt x="101" y="248"/>
                </a:cubicBezTo>
                <a:cubicBezTo>
                  <a:pt x="90" y="238"/>
                  <a:pt x="90" y="238"/>
                  <a:pt x="90" y="238"/>
                </a:cubicBezTo>
                <a:lnTo>
                  <a:pt x="113" y="21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9"/>
          <p:cNvSpPr>
            <a:spLocks/>
          </p:cNvSpPr>
          <p:nvPr/>
        </p:nvSpPr>
        <p:spPr bwMode="auto">
          <a:xfrm>
            <a:off x="5035455" y="3779484"/>
            <a:ext cx="315362" cy="281835"/>
          </a:xfrm>
          <a:custGeom>
            <a:avLst/>
            <a:gdLst>
              <a:gd name="T0" fmla="*/ 255 w 255"/>
              <a:gd name="T1" fmla="*/ 228 h 228"/>
              <a:gd name="T2" fmla="*/ 0 w 255"/>
              <a:gd name="T3" fmla="*/ 228 h 228"/>
              <a:gd name="T4" fmla="*/ 7 w 255"/>
              <a:gd name="T5" fmla="*/ 191 h 228"/>
              <a:gd name="T6" fmla="*/ 24 w 255"/>
              <a:gd name="T7" fmla="*/ 176 h 228"/>
              <a:gd name="T8" fmla="*/ 67 w 255"/>
              <a:gd name="T9" fmla="*/ 159 h 228"/>
              <a:gd name="T10" fmla="*/ 68 w 255"/>
              <a:gd name="T11" fmla="*/ 158 h 228"/>
              <a:gd name="T12" fmla="*/ 69 w 255"/>
              <a:gd name="T13" fmla="*/ 158 h 228"/>
              <a:gd name="T14" fmla="*/ 69 w 255"/>
              <a:gd name="T15" fmla="*/ 158 h 228"/>
              <a:gd name="T16" fmla="*/ 69 w 255"/>
              <a:gd name="T17" fmla="*/ 157 h 228"/>
              <a:gd name="T18" fmla="*/ 86 w 255"/>
              <a:gd name="T19" fmla="*/ 145 h 228"/>
              <a:gd name="T20" fmla="*/ 90 w 255"/>
              <a:gd name="T21" fmla="*/ 143 h 228"/>
              <a:gd name="T22" fmla="*/ 91 w 255"/>
              <a:gd name="T23" fmla="*/ 143 h 228"/>
              <a:gd name="T24" fmla="*/ 94 w 255"/>
              <a:gd name="T25" fmla="*/ 132 h 228"/>
              <a:gd name="T26" fmla="*/ 96 w 255"/>
              <a:gd name="T27" fmla="*/ 133 h 228"/>
              <a:gd name="T28" fmla="*/ 95 w 255"/>
              <a:gd name="T29" fmla="*/ 129 h 228"/>
              <a:gd name="T30" fmla="*/ 94 w 255"/>
              <a:gd name="T31" fmla="*/ 122 h 228"/>
              <a:gd name="T32" fmla="*/ 92 w 255"/>
              <a:gd name="T33" fmla="*/ 120 h 228"/>
              <a:gd name="T34" fmla="*/ 88 w 255"/>
              <a:gd name="T35" fmla="*/ 107 h 228"/>
              <a:gd name="T36" fmla="*/ 81 w 255"/>
              <a:gd name="T37" fmla="*/ 95 h 228"/>
              <a:gd name="T38" fmla="*/ 78 w 255"/>
              <a:gd name="T39" fmla="*/ 71 h 228"/>
              <a:gd name="T40" fmla="*/ 80 w 255"/>
              <a:gd name="T41" fmla="*/ 72 h 228"/>
              <a:gd name="T42" fmla="*/ 79 w 255"/>
              <a:gd name="T43" fmla="*/ 68 h 228"/>
              <a:gd name="T44" fmla="*/ 76 w 255"/>
              <a:gd name="T45" fmla="*/ 56 h 228"/>
              <a:gd name="T46" fmla="*/ 82 w 255"/>
              <a:gd name="T47" fmla="*/ 19 h 228"/>
              <a:gd name="T48" fmla="*/ 103 w 255"/>
              <a:gd name="T49" fmla="*/ 3 h 228"/>
              <a:gd name="T50" fmla="*/ 145 w 255"/>
              <a:gd name="T51" fmla="*/ 3 h 228"/>
              <a:gd name="T52" fmla="*/ 154 w 255"/>
              <a:gd name="T53" fmla="*/ 9 h 228"/>
              <a:gd name="T54" fmla="*/ 168 w 255"/>
              <a:gd name="T55" fmla="*/ 21 h 228"/>
              <a:gd name="T56" fmla="*/ 173 w 255"/>
              <a:gd name="T57" fmla="*/ 56 h 228"/>
              <a:gd name="T58" fmla="*/ 171 w 255"/>
              <a:gd name="T59" fmla="*/ 73 h 228"/>
              <a:gd name="T60" fmla="*/ 173 w 255"/>
              <a:gd name="T61" fmla="*/ 71 h 228"/>
              <a:gd name="T62" fmla="*/ 171 w 255"/>
              <a:gd name="T63" fmla="*/ 95 h 228"/>
              <a:gd name="T64" fmla="*/ 164 w 255"/>
              <a:gd name="T65" fmla="*/ 107 h 228"/>
              <a:gd name="T66" fmla="*/ 160 w 255"/>
              <a:gd name="T67" fmla="*/ 120 h 228"/>
              <a:gd name="T68" fmla="*/ 158 w 255"/>
              <a:gd name="T69" fmla="*/ 122 h 228"/>
              <a:gd name="T70" fmla="*/ 157 w 255"/>
              <a:gd name="T71" fmla="*/ 130 h 228"/>
              <a:gd name="T72" fmla="*/ 159 w 255"/>
              <a:gd name="T73" fmla="*/ 132 h 228"/>
              <a:gd name="T74" fmla="*/ 162 w 255"/>
              <a:gd name="T75" fmla="*/ 142 h 228"/>
              <a:gd name="T76" fmla="*/ 163 w 255"/>
              <a:gd name="T77" fmla="*/ 143 h 228"/>
              <a:gd name="T78" fmla="*/ 163 w 255"/>
              <a:gd name="T79" fmla="*/ 143 h 228"/>
              <a:gd name="T80" fmla="*/ 163 w 255"/>
              <a:gd name="T81" fmla="*/ 143 h 228"/>
              <a:gd name="T82" fmla="*/ 163 w 255"/>
              <a:gd name="T83" fmla="*/ 143 h 228"/>
              <a:gd name="T84" fmla="*/ 163 w 255"/>
              <a:gd name="T85" fmla="*/ 143 h 228"/>
              <a:gd name="T86" fmla="*/ 163 w 255"/>
              <a:gd name="T87" fmla="*/ 143 h 228"/>
              <a:gd name="T88" fmla="*/ 164 w 255"/>
              <a:gd name="T89" fmla="*/ 143 h 228"/>
              <a:gd name="T90" fmla="*/ 167 w 255"/>
              <a:gd name="T91" fmla="*/ 145 h 228"/>
              <a:gd name="T92" fmla="*/ 167 w 255"/>
              <a:gd name="T93" fmla="*/ 145 h 228"/>
              <a:gd name="T94" fmla="*/ 167 w 255"/>
              <a:gd name="T95" fmla="*/ 146 h 228"/>
              <a:gd name="T96" fmla="*/ 167 w 255"/>
              <a:gd name="T97" fmla="*/ 146 h 228"/>
              <a:gd name="T98" fmla="*/ 167 w 255"/>
              <a:gd name="T99" fmla="*/ 146 h 228"/>
              <a:gd name="T100" fmla="*/ 167 w 255"/>
              <a:gd name="T101" fmla="*/ 146 h 228"/>
              <a:gd name="T102" fmla="*/ 167 w 255"/>
              <a:gd name="T103" fmla="*/ 146 h 228"/>
              <a:gd name="T104" fmla="*/ 167 w 255"/>
              <a:gd name="T105" fmla="*/ 147 h 228"/>
              <a:gd name="T106" fmla="*/ 184 w 255"/>
              <a:gd name="T107" fmla="*/ 158 h 228"/>
              <a:gd name="T108" fmla="*/ 184 w 255"/>
              <a:gd name="T109" fmla="*/ 158 h 228"/>
              <a:gd name="T110" fmla="*/ 186 w 255"/>
              <a:gd name="T111" fmla="*/ 159 h 228"/>
              <a:gd name="T112" fmla="*/ 229 w 255"/>
              <a:gd name="T113" fmla="*/ 176 h 228"/>
              <a:gd name="T114" fmla="*/ 246 w 255"/>
              <a:gd name="T115" fmla="*/ 191 h 228"/>
              <a:gd name="T116" fmla="*/ 246 w 255"/>
              <a:gd name="T117" fmla="*/ 191 h 228"/>
              <a:gd name="T118" fmla="*/ 255 w 255"/>
              <a:gd name="T11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 h="228">
                <a:moveTo>
                  <a:pt x="255" y="228"/>
                </a:moveTo>
                <a:cubicBezTo>
                  <a:pt x="0" y="228"/>
                  <a:pt x="0" y="228"/>
                  <a:pt x="0" y="228"/>
                </a:cubicBezTo>
                <a:cubicBezTo>
                  <a:pt x="7" y="191"/>
                  <a:pt x="7" y="191"/>
                  <a:pt x="7" y="191"/>
                </a:cubicBezTo>
                <a:cubicBezTo>
                  <a:pt x="7" y="180"/>
                  <a:pt x="15" y="180"/>
                  <a:pt x="24" y="176"/>
                </a:cubicBezTo>
                <a:cubicBezTo>
                  <a:pt x="67" y="159"/>
                  <a:pt x="67" y="159"/>
                  <a:pt x="67" y="159"/>
                </a:cubicBezTo>
                <a:cubicBezTo>
                  <a:pt x="67" y="159"/>
                  <a:pt x="68" y="159"/>
                  <a:pt x="68" y="158"/>
                </a:cubicBezTo>
                <a:cubicBezTo>
                  <a:pt x="69" y="158"/>
                  <a:pt x="69" y="158"/>
                  <a:pt x="69" y="158"/>
                </a:cubicBezTo>
                <a:cubicBezTo>
                  <a:pt x="69" y="158"/>
                  <a:pt x="69" y="158"/>
                  <a:pt x="69" y="158"/>
                </a:cubicBezTo>
                <a:cubicBezTo>
                  <a:pt x="69" y="157"/>
                  <a:pt x="69" y="157"/>
                  <a:pt x="69" y="157"/>
                </a:cubicBezTo>
                <a:cubicBezTo>
                  <a:pt x="77" y="154"/>
                  <a:pt x="84" y="149"/>
                  <a:pt x="86" y="145"/>
                </a:cubicBezTo>
                <a:cubicBezTo>
                  <a:pt x="87" y="143"/>
                  <a:pt x="89" y="142"/>
                  <a:pt x="90" y="143"/>
                </a:cubicBezTo>
                <a:cubicBezTo>
                  <a:pt x="90" y="143"/>
                  <a:pt x="90" y="143"/>
                  <a:pt x="91" y="143"/>
                </a:cubicBezTo>
                <a:cubicBezTo>
                  <a:pt x="92" y="139"/>
                  <a:pt x="93" y="136"/>
                  <a:pt x="94" y="132"/>
                </a:cubicBezTo>
                <a:cubicBezTo>
                  <a:pt x="94" y="131"/>
                  <a:pt x="95" y="132"/>
                  <a:pt x="96" y="133"/>
                </a:cubicBezTo>
                <a:cubicBezTo>
                  <a:pt x="95" y="129"/>
                  <a:pt x="95" y="129"/>
                  <a:pt x="95" y="129"/>
                </a:cubicBezTo>
                <a:cubicBezTo>
                  <a:pt x="94" y="122"/>
                  <a:pt x="94" y="122"/>
                  <a:pt x="94" y="122"/>
                </a:cubicBezTo>
                <a:cubicBezTo>
                  <a:pt x="93" y="121"/>
                  <a:pt x="93" y="121"/>
                  <a:pt x="92" y="120"/>
                </a:cubicBezTo>
                <a:cubicBezTo>
                  <a:pt x="90" y="117"/>
                  <a:pt x="89" y="109"/>
                  <a:pt x="88" y="107"/>
                </a:cubicBezTo>
                <a:cubicBezTo>
                  <a:pt x="87" y="105"/>
                  <a:pt x="84" y="104"/>
                  <a:pt x="81" y="95"/>
                </a:cubicBezTo>
                <a:cubicBezTo>
                  <a:pt x="78" y="85"/>
                  <a:pt x="75" y="72"/>
                  <a:pt x="78" y="71"/>
                </a:cubicBezTo>
                <a:cubicBezTo>
                  <a:pt x="79" y="71"/>
                  <a:pt x="79" y="71"/>
                  <a:pt x="80" y="72"/>
                </a:cubicBezTo>
                <a:cubicBezTo>
                  <a:pt x="79" y="70"/>
                  <a:pt x="79" y="70"/>
                  <a:pt x="79" y="68"/>
                </a:cubicBezTo>
                <a:cubicBezTo>
                  <a:pt x="78" y="65"/>
                  <a:pt x="76" y="59"/>
                  <a:pt x="76" y="56"/>
                </a:cubicBezTo>
                <a:cubicBezTo>
                  <a:pt x="76" y="48"/>
                  <a:pt x="78" y="26"/>
                  <a:pt x="82" y="19"/>
                </a:cubicBezTo>
                <a:cubicBezTo>
                  <a:pt x="86" y="12"/>
                  <a:pt x="93" y="6"/>
                  <a:pt x="103" y="3"/>
                </a:cubicBezTo>
                <a:cubicBezTo>
                  <a:pt x="111" y="2"/>
                  <a:pt x="137" y="0"/>
                  <a:pt x="145" y="3"/>
                </a:cubicBezTo>
                <a:cubicBezTo>
                  <a:pt x="147" y="5"/>
                  <a:pt x="150" y="6"/>
                  <a:pt x="154" y="9"/>
                </a:cubicBezTo>
                <a:cubicBezTo>
                  <a:pt x="159" y="12"/>
                  <a:pt x="165" y="16"/>
                  <a:pt x="168" y="21"/>
                </a:cubicBezTo>
                <a:cubicBezTo>
                  <a:pt x="172" y="28"/>
                  <a:pt x="173" y="48"/>
                  <a:pt x="173" y="56"/>
                </a:cubicBezTo>
                <a:cubicBezTo>
                  <a:pt x="172" y="61"/>
                  <a:pt x="171" y="69"/>
                  <a:pt x="171" y="73"/>
                </a:cubicBezTo>
                <a:cubicBezTo>
                  <a:pt x="172" y="72"/>
                  <a:pt x="173" y="71"/>
                  <a:pt x="173" y="71"/>
                </a:cubicBezTo>
                <a:cubicBezTo>
                  <a:pt x="177" y="72"/>
                  <a:pt x="174" y="85"/>
                  <a:pt x="171" y="95"/>
                </a:cubicBezTo>
                <a:cubicBezTo>
                  <a:pt x="168" y="104"/>
                  <a:pt x="165" y="105"/>
                  <a:pt x="164" y="107"/>
                </a:cubicBezTo>
                <a:cubicBezTo>
                  <a:pt x="162" y="109"/>
                  <a:pt x="162" y="117"/>
                  <a:pt x="160" y="120"/>
                </a:cubicBezTo>
                <a:cubicBezTo>
                  <a:pt x="159" y="121"/>
                  <a:pt x="158" y="121"/>
                  <a:pt x="158" y="122"/>
                </a:cubicBezTo>
                <a:cubicBezTo>
                  <a:pt x="157" y="130"/>
                  <a:pt x="157" y="130"/>
                  <a:pt x="157" y="130"/>
                </a:cubicBezTo>
                <a:cubicBezTo>
                  <a:pt x="157" y="135"/>
                  <a:pt x="158" y="131"/>
                  <a:pt x="159" y="132"/>
                </a:cubicBezTo>
                <a:cubicBezTo>
                  <a:pt x="159" y="133"/>
                  <a:pt x="161" y="139"/>
                  <a:pt x="162" y="142"/>
                </a:cubicBezTo>
                <a:cubicBezTo>
                  <a:pt x="162" y="143"/>
                  <a:pt x="162" y="144"/>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4" y="143"/>
                  <a:pt x="164" y="143"/>
                  <a:pt x="164" y="143"/>
                </a:cubicBezTo>
                <a:cubicBezTo>
                  <a:pt x="164" y="143"/>
                  <a:pt x="166" y="144"/>
                  <a:pt x="167" y="145"/>
                </a:cubicBezTo>
                <a:cubicBezTo>
                  <a:pt x="167" y="145"/>
                  <a:pt x="167" y="145"/>
                  <a:pt x="167" y="145"/>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7"/>
                  <a:pt x="167" y="147"/>
                  <a:pt x="167" y="147"/>
                </a:cubicBezTo>
                <a:cubicBezTo>
                  <a:pt x="170" y="150"/>
                  <a:pt x="177" y="155"/>
                  <a:pt x="184" y="158"/>
                </a:cubicBezTo>
                <a:cubicBezTo>
                  <a:pt x="184" y="158"/>
                  <a:pt x="184" y="158"/>
                  <a:pt x="184" y="158"/>
                </a:cubicBezTo>
                <a:cubicBezTo>
                  <a:pt x="185" y="158"/>
                  <a:pt x="186" y="159"/>
                  <a:pt x="186" y="159"/>
                </a:cubicBezTo>
                <a:cubicBezTo>
                  <a:pt x="229" y="176"/>
                  <a:pt x="229" y="176"/>
                  <a:pt x="229" y="176"/>
                </a:cubicBezTo>
                <a:cubicBezTo>
                  <a:pt x="238" y="180"/>
                  <a:pt x="245" y="180"/>
                  <a:pt x="246" y="191"/>
                </a:cubicBezTo>
                <a:cubicBezTo>
                  <a:pt x="246" y="191"/>
                  <a:pt x="246" y="191"/>
                  <a:pt x="246" y="191"/>
                </a:cubicBezTo>
                <a:lnTo>
                  <a:pt x="255" y="22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10"/>
          <p:cNvSpPr>
            <a:spLocks noEditPoints="1"/>
          </p:cNvSpPr>
          <p:nvPr/>
        </p:nvSpPr>
        <p:spPr bwMode="auto">
          <a:xfrm>
            <a:off x="5039123" y="1658085"/>
            <a:ext cx="308027" cy="298598"/>
          </a:xfrm>
          <a:custGeom>
            <a:avLst/>
            <a:gdLst>
              <a:gd name="T0" fmla="*/ 172 w 249"/>
              <a:gd name="T1" fmla="*/ 108 h 241"/>
              <a:gd name="T2" fmla="*/ 173 w 249"/>
              <a:gd name="T3" fmla="*/ 179 h 241"/>
              <a:gd name="T4" fmla="*/ 166 w 249"/>
              <a:gd name="T5" fmla="*/ 210 h 241"/>
              <a:gd name="T6" fmla="*/ 148 w 249"/>
              <a:gd name="T7" fmla="*/ 226 h 241"/>
              <a:gd name="T8" fmla="*/ 118 w 249"/>
              <a:gd name="T9" fmla="*/ 236 h 241"/>
              <a:gd name="T10" fmla="*/ 118 w 249"/>
              <a:gd name="T11" fmla="*/ 236 h 241"/>
              <a:gd name="T12" fmla="*/ 37 w 249"/>
              <a:gd name="T13" fmla="*/ 236 h 241"/>
              <a:gd name="T14" fmla="*/ 15 w 249"/>
              <a:gd name="T15" fmla="*/ 217 h 241"/>
              <a:gd name="T16" fmla="*/ 1 w 249"/>
              <a:gd name="T17" fmla="*/ 171 h 241"/>
              <a:gd name="T18" fmla="*/ 8 w 249"/>
              <a:gd name="T19" fmla="*/ 113 h 241"/>
              <a:gd name="T20" fmla="*/ 18 w 249"/>
              <a:gd name="T21" fmla="*/ 98 h 241"/>
              <a:gd name="T22" fmla="*/ 43 w 249"/>
              <a:gd name="T23" fmla="*/ 92 h 241"/>
              <a:gd name="T24" fmla="*/ 85 w 249"/>
              <a:gd name="T25" fmla="*/ 97 h 241"/>
              <a:gd name="T26" fmla="*/ 71 w 249"/>
              <a:gd name="T27" fmla="*/ 62 h 241"/>
              <a:gd name="T28" fmla="*/ 71 w 249"/>
              <a:gd name="T29" fmla="*/ 25 h 241"/>
              <a:gd name="T30" fmla="*/ 74 w 249"/>
              <a:gd name="T31" fmla="*/ 13 h 241"/>
              <a:gd name="T32" fmla="*/ 103 w 249"/>
              <a:gd name="T33" fmla="*/ 3 h 241"/>
              <a:gd name="T34" fmla="*/ 141 w 249"/>
              <a:gd name="T35" fmla="*/ 82 h 241"/>
              <a:gd name="T36" fmla="*/ 172 w 249"/>
              <a:gd name="T37" fmla="*/ 108 h 241"/>
              <a:gd name="T38" fmla="*/ 216 w 249"/>
              <a:gd name="T39" fmla="*/ 99 h 241"/>
              <a:gd name="T40" fmla="*/ 183 w 249"/>
              <a:gd name="T41" fmla="*/ 133 h 241"/>
              <a:gd name="T42" fmla="*/ 183 w 249"/>
              <a:gd name="T43" fmla="*/ 200 h 241"/>
              <a:gd name="T44" fmla="*/ 216 w 249"/>
              <a:gd name="T45" fmla="*/ 233 h 241"/>
              <a:gd name="T46" fmla="*/ 249 w 249"/>
              <a:gd name="T47" fmla="*/ 233 h 241"/>
              <a:gd name="T48" fmla="*/ 249 w 249"/>
              <a:gd name="T49" fmla="*/ 99 h 241"/>
              <a:gd name="T50" fmla="*/ 216 w 249"/>
              <a:gd name="T51" fmla="*/ 9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9" h="241">
                <a:moveTo>
                  <a:pt x="172" y="108"/>
                </a:moveTo>
                <a:cubicBezTo>
                  <a:pt x="177" y="131"/>
                  <a:pt x="177" y="156"/>
                  <a:pt x="173" y="179"/>
                </a:cubicBezTo>
                <a:cubicBezTo>
                  <a:pt x="172" y="190"/>
                  <a:pt x="171" y="201"/>
                  <a:pt x="166" y="210"/>
                </a:cubicBezTo>
                <a:cubicBezTo>
                  <a:pt x="162" y="217"/>
                  <a:pt x="155" y="223"/>
                  <a:pt x="148" y="226"/>
                </a:cubicBezTo>
                <a:cubicBezTo>
                  <a:pt x="139" y="231"/>
                  <a:pt x="128" y="234"/>
                  <a:pt x="118" y="236"/>
                </a:cubicBezTo>
                <a:cubicBezTo>
                  <a:pt x="118" y="236"/>
                  <a:pt x="118" y="236"/>
                  <a:pt x="118" y="236"/>
                </a:cubicBezTo>
                <a:cubicBezTo>
                  <a:pt x="94" y="240"/>
                  <a:pt x="50" y="241"/>
                  <a:pt x="37" y="236"/>
                </a:cubicBezTo>
                <a:cubicBezTo>
                  <a:pt x="28" y="232"/>
                  <a:pt x="21" y="225"/>
                  <a:pt x="15" y="217"/>
                </a:cubicBezTo>
                <a:cubicBezTo>
                  <a:pt x="6" y="204"/>
                  <a:pt x="2" y="187"/>
                  <a:pt x="1" y="171"/>
                </a:cubicBezTo>
                <a:cubicBezTo>
                  <a:pt x="0" y="151"/>
                  <a:pt x="3" y="132"/>
                  <a:pt x="8" y="113"/>
                </a:cubicBezTo>
                <a:cubicBezTo>
                  <a:pt x="9" y="107"/>
                  <a:pt x="13" y="102"/>
                  <a:pt x="18" y="98"/>
                </a:cubicBezTo>
                <a:cubicBezTo>
                  <a:pt x="25" y="94"/>
                  <a:pt x="34" y="92"/>
                  <a:pt x="43" y="92"/>
                </a:cubicBezTo>
                <a:cubicBezTo>
                  <a:pt x="57" y="91"/>
                  <a:pt x="72" y="94"/>
                  <a:pt x="85" y="97"/>
                </a:cubicBezTo>
                <a:cubicBezTo>
                  <a:pt x="77" y="87"/>
                  <a:pt x="73" y="75"/>
                  <a:pt x="71" y="62"/>
                </a:cubicBezTo>
                <a:cubicBezTo>
                  <a:pt x="70" y="50"/>
                  <a:pt x="70" y="37"/>
                  <a:pt x="71" y="25"/>
                </a:cubicBezTo>
                <a:cubicBezTo>
                  <a:pt x="71" y="21"/>
                  <a:pt x="72" y="17"/>
                  <a:pt x="74" y="13"/>
                </a:cubicBezTo>
                <a:cubicBezTo>
                  <a:pt x="81" y="5"/>
                  <a:pt x="96" y="0"/>
                  <a:pt x="103" y="3"/>
                </a:cubicBezTo>
                <a:cubicBezTo>
                  <a:pt x="109" y="7"/>
                  <a:pt x="116" y="57"/>
                  <a:pt x="141" y="82"/>
                </a:cubicBezTo>
                <a:cubicBezTo>
                  <a:pt x="151" y="91"/>
                  <a:pt x="161" y="100"/>
                  <a:pt x="172" y="108"/>
                </a:cubicBezTo>
                <a:close/>
                <a:moveTo>
                  <a:pt x="216" y="99"/>
                </a:moveTo>
                <a:cubicBezTo>
                  <a:pt x="198" y="99"/>
                  <a:pt x="183" y="114"/>
                  <a:pt x="183" y="133"/>
                </a:cubicBezTo>
                <a:cubicBezTo>
                  <a:pt x="183" y="200"/>
                  <a:pt x="183" y="200"/>
                  <a:pt x="183" y="200"/>
                </a:cubicBezTo>
                <a:cubicBezTo>
                  <a:pt x="183" y="218"/>
                  <a:pt x="198" y="233"/>
                  <a:pt x="216" y="233"/>
                </a:cubicBezTo>
                <a:cubicBezTo>
                  <a:pt x="249" y="233"/>
                  <a:pt x="249" y="233"/>
                  <a:pt x="249" y="233"/>
                </a:cubicBezTo>
                <a:cubicBezTo>
                  <a:pt x="249" y="99"/>
                  <a:pt x="249" y="99"/>
                  <a:pt x="249" y="99"/>
                </a:cubicBezTo>
                <a:lnTo>
                  <a:pt x="216" y="9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6" name="TextBox 25"/>
          <p:cNvSpPr txBox="1"/>
          <p:nvPr/>
        </p:nvSpPr>
        <p:spPr>
          <a:xfrm>
            <a:off x="5706193" y="1456345"/>
            <a:ext cx="1890210"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年度规划达标</a:t>
            </a:r>
          </a:p>
        </p:txBody>
      </p:sp>
      <p:sp>
        <p:nvSpPr>
          <p:cNvPr id="17" name="TextBox 26"/>
          <p:cNvSpPr txBox="1"/>
          <p:nvPr/>
        </p:nvSpPr>
        <p:spPr>
          <a:xfrm>
            <a:off x="5680662" y="1700952"/>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8" name="TextBox 27"/>
          <p:cNvSpPr txBox="1"/>
          <p:nvPr/>
        </p:nvSpPr>
        <p:spPr>
          <a:xfrm>
            <a:off x="5706193" y="2507039"/>
            <a:ext cx="1890210"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工作目标明确</a:t>
            </a:r>
          </a:p>
        </p:txBody>
      </p:sp>
      <p:sp>
        <p:nvSpPr>
          <p:cNvPr id="19" name="TextBox 28"/>
          <p:cNvSpPr txBox="1"/>
          <p:nvPr/>
        </p:nvSpPr>
        <p:spPr>
          <a:xfrm>
            <a:off x="5680662" y="2751646"/>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0" name="TextBox 29"/>
          <p:cNvSpPr txBox="1"/>
          <p:nvPr/>
        </p:nvSpPr>
        <p:spPr>
          <a:xfrm>
            <a:off x="5706193" y="3567143"/>
            <a:ext cx="1890210"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人力资源安排妥善</a:t>
            </a:r>
          </a:p>
        </p:txBody>
      </p:sp>
      <p:sp>
        <p:nvSpPr>
          <p:cNvPr id="21" name="TextBox 30"/>
          <p:cNvSpPr txBox="1"/>
          <p:nvPr/>
        </p:nvSpPr>
        <p:spPr>
          <a:xfrm>
            <a:off x="5680662" y="3811750"/>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120556582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40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4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childTnLst>
                                </p:cTn>
                              </p:par>
                            </p:childTnLst>
                          </p:cTn>
                        </p:par>
                        <p:par>
                          <p:cTn id="39" fill="hold">
                            <p:stCondLst>
                              <p:cond delay="1900"/>
                            </p:stCondLst>
                            <p:childTnLst>
                              <p:par>
                                <p:cTn id="40" presetID="2" presetClass="entr" presetSubtype="2" accel="10000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par>
                                <p:cTn id="44" presetID="2" presetClass="entr" presetSubtype="2" accel="10000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2" presetClass="entr" presetSubtype="2" accel="100000" fill="hold" grpId="0" nodeType="withEffect">
                                  <p:stCondLst>
                                    <p:cond delay="20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1+#ppt_w/2"/>
                                          </p:val>
                                        </p:tav>
                                        <p:tav tm="100000">
                                          <p:val>
                                            <p:strVal val="#ppt_x"/>
                                          </p:val>
                                        </p:tav>
                                      </p:tavLst>
                                    </p:anim>
                                    <p:anim calcmode="lin" valueType="num">
                                      <p:cBhvr additive="base">
                                        <p:cTn id="51" dur="500" fill="hold"/>
                                        <p:tgtEl>
                                          <p:spTgt spid="18"/>
                                        </p:tgtEl>
                                        <p:attrNameLst>
                                          <p:attrName>ppt_y</p:attrName>
                                        </p:attrNameLst>
                                      </p:cBhvr>
                                      <p:tavLst>
                                        <p:tav tm="0">
                                          <p:val>
                                            <p:strVal val="#ppt_y"/>
                                          </p:val>
                                        </p:tav>
                                        <p:tav tm="100000">
                                          <p:val>
                                            <p:strVal val="#ppt_y"/>
                                          </p:val>
                                        </p:tav>
                                      </p:tavLst>
                                    </p:anim>
                                  </p:childTnLst>
                                </p:cTn>
                              </p:par>
                              <p:par>
                                <p:cTn id="52" presetID="2" presetClass="entr" presetSubtype="2" accel="100000" fill="hold" grpId="0" nodeType="withEffect">
                                  <p:stCondLst>
                                    <p:cond delay="20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1+#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par>
                                <p:cTn id="56" presetID="2" presetClass="entr" presetSubtype="2" accel="100000" fill="hold" grpId="0" nodeType="withEffect">
                                  <p:stCondLst>
                                    <p:cond delay="40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1+#ppt_w/2"/>
                                          </p:val>
                                        </p:tav>
                                        <p:tav tm="100000">
                                          <p:val>
                                            <p:strVal val="#ppt_x"/>
                                          </p:val>
                                        </p:tav>
                                      </p:tavLst>
                                    </p:anim>
                                    <p:anim calcmode="lin" valueType="num">
                                      <p:cBhvr additive="base">
                                        <p:cTn id="59" dur="500" fill="hold"/>
                                        <p:tgtEl>
                                          <p:spTgt spid="20"/>
                                        </p:tgtEl>
                                        <p:attrNameLst>
                                          <p:attrName>ppt_y</p:attrName>
                                        </p:attrNameLst>
                                      </p:cBhvr>
                                      <p:tavLst>
                                        <p:tav tm="0">
                                          <p:val>
                                            <p:strVal val="#ppt_y"/>
                                          </p:val>
                                        </p:tav>
                                        <p:tav tm="100000">
                                          <p:val>
                                            <p:strVal val="#ppt_y"/>
                                          </p:val>
                                        </p:tav>
                                      </p:tavLst>
                                    </p:anim>
                                  </p:childTnLst>
                                </p:cTn>
                              </p:par>
                              <p:par>
                                <p:cTn id="60" presetID="2" presetClass="entr" presetSubtype="2" accel="100000" fill="hold" grpId="0" nodeType="withEffect">
                                  <p:stCondLst>
                                    <p:cond delay="40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1+#ppt_w/2"/>
                                          </p:val>
                                        </p:tav>
                                        <p:tav tm="100000">
                                          <p:val>
                                            <p:strVal val="#ppt_x"/>
                                          </p:val>
                                        </p:tav>
                                      </p:tavLst>
                                    </p:anim>
                                    <p:anim calcmode="lin" valueType="num">
                                      <p:cBhvr additive="base">
                                        <p:cTn id="63" dur="500" fill="hold"/>
                                        <p:tgtEl>
                                          <p:spTgt spid="21"/>
                                        </p:tgtEl>
                                        <p:attrNameLst>
                                          <p:attrName>ppt_y</p:attrName>
                                        </p:attrNameLst>
                                      </p:cBhvr>
                                      <p:tavLst>
                                        <p:tav tm="0">
                                          <p:val>
                                            <p:strVal val="#ppt_y"/>
                                          </p:val>
                                        </p:tav>
                                        <p:tav tm="100000">
                                          <p:val>
                                            <p:strVal val="#ppt_y"/>
                                          </p:val>
                                        </p:tav>
                                      </p:tavLst>
                                    </p:anim>
                                  </p:childTnLst>
                                </p:cTn>
                              </p:par>
                            </p:childTnLst>
                          </p:cTn>
                        </p:par>
                        <p:par>
                          <p:cTn id="64" fill="hold">
                            <p:stCondLst>
                              <p:cond delay="2800"/>
                            </p:stCondLst>
                            <p:childTnLst>
                              <p:par>
                                <p:cTn id="65" presetID="53" presetClass="entr" presetSubtype="16"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2" grpId="0"/>
      <p:bldP spid="13" grpId="0" animBg="1"/>
      <p:bldP spid="14" grpId="0" animBg="1"/>
      <p:bldP spid="15" grpId="0" animBg="1"/>
      <p:bldP spid="16" grpId="0"/>
      <p:bldP spid="17" grpId="0"/>
      <p:bldP spid="18" grpId="0"/>
      <p:bldP spid="19" grpId="0"/>
      <p:bldP spid="20" grpId="0"/>
      <p:bldP spid="21" grpId="0"/>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27</TotalTime>
  <Words>4472</Words>
  <Application>Microsoft Office PowerPoint</Application>
  <PresentationFormat>全屏显示(16:9)</PresentationFormat>
  <Paragraphs>235</Paragraphs>
  <Slides>28</Slides>
  <Notes>0</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颁奖盛典</dc:title>
  <dc:creator>第一PPT</dc:creator>
  <cp:keywords>www.1ppt.com</cp:keywords>
  <cp:lastModifiedBy>Windows User</cp:lastModifiedBy>
  <cp:revision>10</cp:revision>
  <dcterms:created xsi:type="dcterms:W3CDTF">2016-12-21T11:58:47Z</dcterms:created>
  <dcterms:modified xsi:type="dcterms:W3CDTF">2018-12-08T09:31:52Z</dcterms:modified>
</cp:coreProperties>
</file>