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66" d="100"/>
          <a:sy n="66" d="100"/>
        </p:scale>
        <p:origin x="-39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339409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297557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1159162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1" name="矩形 10"/>
          <p:cNvSpPr/>
          <p:nvPr userDrawn="1"/>
        </p:nvSpPr>
        <p:spPr>
          <a:xfrm>
            <a:off x="6191628" y="4440854"/>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8" name="矩形 7"/>
          <p:cNvSpPr/>
          <p:nvPr userDrawn="1"/>
        </p:nvSpPr>
        <p:spPr>
          <a:xfrm>
            <a:off x="0" y="700087"/>
            <a:ext cx="9144000" cy="4157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userDrawn="1"/>
        </p:nvSpPr>
        <p:spPr>
          <a:xfrm>
            <a:off x="185738" y="84586"/>
            <a:ext cx="4031873" cy="5539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 name="图片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43039" y="0"/>
            <a:ext cx="1286699" cy="1143000"/>
          </a:xfrm>
          <a:prstGeom prst="rect">
            <a:avLst/>
          </a:prstGeom>
        </p:spPr>
      </p:pic>
    </p:spTree>
    <p:extLst>
      <p:ext uri="{BB962C8B-B14F-4D97-AF65-F5344CB8AC3E}">
        <p14:creationId xmlns:p14="http://schemas.microsoft.com/office/powerpoint/2010/main" val="15135550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644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882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3112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6692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4925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82100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0623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2294309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96732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1308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78567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3435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1766550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1115453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820796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145503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3137027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3863335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E3750A1-83A1-441F-B719-3755E4E50035}" type="datetimeFigureOut">
              <a:rPr lang="zh-CN" altLang="en-US" smtClean="0"/>
              <a:t>2018/12/9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1977924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E3750A1-83A1-441F-B719-3755E4E50035}" type="datetimeFigureOut">
              <a:rPr lang="zh-CN" altLang="en-US" smtClean="0"/>
              <a:t>2018/12/9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879F304-F851-46C7-B285-E81BC821233B}" type="slidenum">
              <a:rPr lang="zh-CN" altLang="en-US" smtClean="0"/>
              <a:t>‹#›</a:t>
            </a:fld>
            <a:endParaRPr lang="zh-CN" altLang="en-US"/>
          </a:p>
        </p:txBody>
      </p:sp>
    </p:spTree>
    <p:extLst>
      <p:ext uri="{BB962C8B-B14F-4D97-AF65-F5344CB8AC3E}">
        <p14:creationId xmlns:p14="http://schemas.microsoft.com/office/powerpoint/2010/main" val="22418708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6927967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2.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2.xml"/><Relationship Id="rId5" Type="http://schemas.openxmlformats.org/officeDocument/2006/relationships/image" Target="../media/image60.png"/><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2761368" y="223309"/>
            <a:ext cx="4002370" cy="3490211"/>
          </a:xfrm>
          <a:prstGeom prst="rect">
            <a:avLst/>
          </a:prstGeom>
        </p:spPr>
      </p:pic>
      <p:sp>
        <p:nvSpPr>
          <p:cNvPr id="8" name="文本框 7"/>
          <p:cNvSpPr txBox="1"/>
          <p:nvPr/>
        </p:nvSpPr>
        <p:spPr>
          <a:xfrm>
            <a:off x="2088583" y="2694374"/>
            <a:ext cx="5347939" cy="71558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爱心公益活动</a:t>
            </a:r>
            <a:r>
              <a:rPr kumimoji="0" lang="en-US" altLang="zh-CN" sz="40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PPT</a:t>
            </a:r>
            <a:r>
              <a:rPr kumimoji="0" lang="zh-CN" altLang="en-US" sz="40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模板</a:t>
            </a:r>
          </a:p>
        </p:txBody>
      </p:sp>
      <p:sp>
        <p:nvSpPr>
          <p:cNvPr id="9" name="文本框 8"/>
          <p:cNvSpPr txBox="1"/>
          <p:nvPr/>
        </p:nvSpPr>
        <p:spPr>
          <a:xfrm>
            <a:off x="3536383" y="3506103"/>
            <a:ext cx="2736647"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2400" dirty="0">
                <a:solidFill>
                  <a:schemeClr val="accent6">
                    <a:lumMod val="50000"/>
                  </a:schemeClr>
                </a:solidFill>
                <a:latin typeface="微软雅黑" panose="020B0503020204020204" pitchFamily="34" charset="-122"/>
                <a:ea typeface="微软雅黑" panose="020B0503020204020204" pitchFamily="34" charset="-122"/>
              </a:rPr>
              <a:t>XX</a:t>
            </a:r>
            <a:r>
              <a:rPr kumimoji="0" lang="zh-CN" altLang="en-US" sz="2400" b="0" i="0" u="none" strike="noStrike" kern="1200" cap="none" spc="0" normalizeH="0" baseline="0" noProof="0" dirty="0" smtClean="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mn-cs"/>
              </a:rPr>
              <a:t>市</a:t>
            </a:r>
            <a:r>
              <a:rPr kumimoji="0" lang="zh-CN" altLang="en-US" sz="2400" b="0" i="0" u="none" strike="noStrike" kern="1200" cap="none" spc="0" normalizeH="0" baseline="0" noProof="0" dirty="0" smtClean="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mn-cs"/>
              </a:rPr>
              <a:t>爱心公益团队</a:t>
            </a:r>
            <a:endParaRPr kumimoji="0" lang="zh-CN" altLang="en-US" sz="2400" b="0" i="0" u="none" strike="noStrike" kern="1200" cap="none" spc="0" normalizeH="0" baseline="0" noProof="0" dirty="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395526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250"/>
                                        <p:tgtEl>
                                          <p:spTgt spid="7"/>
                                        </p:tgtEl>
                                      </p:cBhvr>
                                    </p:animEffect>
                                  </p:childTnLst>
                                </p:cTn>
                              </p:par>
                            </p:childTnLst>
                          </p:cTn>
                        </p:par>
                        <p:par>
                          <p:cTn id="14" fill="hold">
                            <p:stCondLst>
                              <p:cond delay="225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25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1725" name="Text Box 189"/>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grpSp>
        <p:nvGrpSpPr>
          <p:cNvPr id="321734" name="Group 198"/>
          <p:cNvGrpSpPr>
            <a:grpSpLocks/>
          </p:cNvGrpSpPr>
          <p:nvPr/>
        </p:nvGrpSpPr>
        <p:grpSpPr bwMode="auto">
          <a:xfrm>
            <a:off x="3311130" y="1314451"/>
            <a:ext cx="2958703" cy="2580085"/>
            <a:chOff x="1821" y="1056"/>
            <a:chExt cx="2485" cy="2167"/>
          </a:xfrm>
        </p:grpSpPr>
        <p:sp>
          <p:nvSpPr>
            <p:cNvPr id="321735" name="Oval 199"/>
            <p:cNvSpPr>
              <a:spLocks noChangeArrowheads="1"/>
            </p:cNvSpPr>
            <p:nvPr/>
          </p:nvSpPr>
          <p:spPr bwMode="gray">
            <a:xfrm>
              <a:off x="2382" y="1056"/>
              <a:ext cx="1418" cy="1420"/>
            </a:xfrm>
            <a:prstGeom prst="ellipse">
              <a:avLst/>
            </a:prstGeom>
            <a:solidFill>
              <a:srgbClr val="FF6600">
                <a:alpha val="62000"/>
              </a:srgbClr>
            </a:solidFill>
            <a:ln>
              <a:noFill/>
            </a:ln>
            <a:effectLst/>
            <a:extLst>
              <a:ext uri="{91240B29-F687-4F45-9708-019B960494DF}">
                <a14:hiddenLine xmlns:a14="http://schemas.microsoft.com/office/drawing/2010/main" w="9525" algn="ctr">
                  <a:solidFill>
                    <a:srgbClr val="30311D"/>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1736" name="Oval 200"/>
            <p:cNvSpPr>
              <a:spLocks noChangeArrowheads="1"/>
            </p:cNvSpPr>
            <p:nvPr/>
          </p:nvSpPr>
          <p:spPr bwMode="gray">
            <a:xfrm>
              <a:off x="2886" y="1804"/>
              <a:ext cx="1420" cy="1419"/>
            </a:xfrm>
            <a:prstGeom prst="ellipse">
              <a:avLst/>
            </a:prstGeom>
            <a:solidFill>
              <a:srgbClr val="33CCCC">
                <a:alpha val="74001"/>
              </a:srgbClr>
            </a:solidFill>
            <a:ln>
              <a:noFill/>
            </a:ln>
            <a:effectLst/>
            <a:extLst>
              <a:ext uri="{91240B29-F687-4F45-9708-019B960494DF}">
                <a14:hiddenLine xmlns:a14="http://schemas.microsoft.com/office/drawing/2010/main" w="9525" algn="ctr">
                  <a:solidFill>
                    <a:srgbClr val="30311D"/>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1737" name="Oval 201"/>
            <p:cNvSpPr>
              <a:spLocks noChangeArrowheads="1"/>
            </p:cNvSpPr>
            <p:nvPr/>
          </p:nvSpPr>
          <p:spPr bwMode="gray">
            <a:xfrm>
              <a:off x="1821" y="1785"/>
              <a:ext cx="1421" cy="1419"/>
            </a:xfrm>
            <a:prstGeom prst="ellipse">
              <a:avLst/>
            </a:prstGeom>
            <a:solidFill>
              <a:srgbClr val="99CC00">
                <a:alpha val="48000"/>
              </a:srgbClr>
            </a:solidFill>
            <a:ln>
              <a:noFill/>
            </a:ln>
            <a:effectLst/>
            <a:extLst>
              <a:ext uri="{91240B29-F687-4F45-9708-019B960494DF}">
                <a14:hiddenLine xmlns:a14="http://schemas.microsoft.com/office/drawing/2010/main" w="9525" algn="ctr">
                  <a:solidFill>
                    <a:srgbClr val="30311D"/>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1738" name="Line 202"/>
          <p:cNvSpPr>
            <a:spLocks noChangeShapeType="1"/>
          </p:cNvSpPr>
          <p:nvPr/>
        </p:nvSpPr>
        <p:spPr bwMode="auto">
          <a:xfrm flipH="1" flipV="1">
            <a:off x="3688556" y="1982391"/>
            <a:ext cx="734616" cy="532209"/>
          </a:xfrm>
          <a:prstGeom prst="line">
            <a:avLst/>
          </a:prstGeom>
          <a:noFill/>
          <a:ln w="19050">
            <a:solidFill>
              <a:srgbClr val="4D4D4D"/>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1739" name="Line 203"/>
          <p:cNvSpPr>
            <a:spLocks noChangeShapeType="1"/>
          </p:cNvSpPr>
          <p:nvPr/>
        </p:nvSpPr>
        <p:spPr bwMode="auto">
          <a:xfrm flipV="1">
            <a:off x="5289948" y="2003822"/>
            <a:ext cx="778669" cy="489347"/>
          </a:xfrm>
          <a:prstGeom prst="line">
            <a:avLst/>
          </a:prstGeom>
          <a:noFill/>
          <a:ln w="19050">
            <a:solidFill>
              <a:srgbClr val="4D4D4D"/>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1740" name="Line 204"/>
          <p:cNvSpPr>
            <a:spLocks noChangeShapeType="1"/>
          </p:cNvSpPr>
          <p:nvPr/>
        </p:nvSpPr>
        <p:spPr bwMode="auto">
          <a:xfrm flipH="1">
            <a:off x="4779170" y="3250406"/>
            <a:ext cx="16669" cy="666750"/>
          </a:xfrm>
          <a:prstGeom prst="line">
            <a:avLst/>
          </a:prstGeom>
          <a:noFill/>
          <a:ln w="19050">
            <a:solidFill>
              <a:srgbClr val="4D4D4D"/>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1741" name="Rectangle 205"/>
          <p:cNvSpPr>
            <a:spLocks noChangeArrowheads="1"/>
          </p:cNvSpPr>
          <p:nvPr/>
        </p:nvSpPr>
        <p:spPr bwMode="gray">
          <a:xfrm>
            <a:off x="4380310" y="2565798"/>
            <a:ext cx="954107" cy="323165"/>
          </a:xfrm>
          <a:prstGeom prst="rect">
            <a:avLst/>
          </a:prstGeom>
          <a:noFill/>
          <a:ln>
            <a:noFill/>
          </a:ln>
          <a:effectLst/>
          <a:extLst>
            <a:ext uri="{909E8E84-426E-40DD-AFC4-6F175D3DCCD1}">
              <a14:hiddenFill xmlns:a14="http://schemas.microsoft.com/office/drawing/2010/main">
                <a:solidFill>
                  <a:srgbClr val="FACF67"/>
                </a:solidFill>
              </a14:hiddenFill>
            </a:ext>
            <a:ext uri="{91240B29-F687-4F45-9708-019B960494DF}">
              <a14:hiddenLine xmlns:a14="http://schemas.microsoft.com/office/drawing/2010/main" w="9525" algn="ctr">
                <a:solidFill>
                  <a:srgbClr val="30311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输入文字</a:t>
            </a:r>
          </a:p>
        </p:txBody>
      </p:sp>
      <p:pic>
        <p:nvPicPr>
          <p:cNvPr id="321742" name="Picture 206" descr="1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71601" y="2400300"/>
            <a:ext cx="1851422" cy="2234804"/>
          </a:xfrm>
          <a:prstGeom prst="rect">
            <a:avLst/>
          </a:prstGeom>
          <a:noFill/>
          <a:extLst>
            <a:ext uri="{909E8E84-426E-40DD-AFC4-6F175D3DCCD1}">
              <a14:hiddenFill xmlns:a14="http://schemas.microsoft.com/office/drawing/2010/main">
                <a:solidFill>
                  <a:srgbClr val="FFFFFF"/>
                </a:solidFill>
              </a14:hiddenFill>
            </a:ext>
          </a:extLst>
        </p:spPr>
      </p:pic>
      <p:sp>
        <p:nvSpPr>
          <p:cNvPr id="321743" name="Rectangle 207"/>
          <p:cNvSpPr>
            <a:spLocks noChangeArrowheads="1"/>
          </p:cNvSpPr>
          <p:nvPr/>
        </p:nvSpPr>
        <p:spPr bwMode="auto">
          <a:xfrm>
            <a:off x="4237435" y="1666876"/>
            <a:ext cx="1309974" cy="467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输入相关的文字内容</a:t>
            </a:r>
            <a:endParaRPr kumimoji="1" lang="en-US" altLang="zh-CN"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321744" name="Rectangle 208"/>
          <p:cNvSpPr>
            <a:spLocks noChangeArrowheads="1"/>
          </p:cNvSpPr>
          <p:nvPr/>
        </p:nvSpPr>
        <p:spPr bwMode="auto">
          <a:xfrm>
            <a:off x="4937522" y="2971801"/>
            <a:ext cx="1309974" cy="467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输入相关的文字内容</a:t>
            </a:r>
            <a:endParaRPr kumimoji="1" lang="en-US" altLang="zh-CN"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321745" name="Rectangle 209"/>
          <p:cNvSpPr>
            <a:spLocks noChangeArrowheads="1"/>
          </p:cNvSpPr>
          <p:nvPr/>
        </p:nvSpPr>
        <p:spPr bwMode="auto">
          <a:xfrm>
            <a:off x="3342085" y="2914651"/>
            <a:ext cx="1309974" cy="467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输入相关的文字内容</a:t>
            </a:r>
            <a:endParaRPr kumimoji="1" lang="en-US" altLang="zh-CN" sz="97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321746" name="Rectangle 210"/>
          <p:cNvSpPr>
            <a:spLocks noChangeArrowheads="1"/>
          </p:cNvSpPr>
          <p:nvPr/>
        </p:nvSpPr>
        <p:spPr bwMode="auto">
          <a:xfrm>
            <a:off x="4108847" y="4502945"/>
            <a:ext cx="1483098" cy="265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112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输入相关的文字内容</a:t>
            </a:r>
            <a:endParaRPr kumimoji="1" lang="en-US" altLang="zh-CN" sz="112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321747" name="Rectangle 211"/>
          <p:cNvSpPr>
            <a:spLocks noChangeArrowheads="1"/>
          </p:cNvSpPr>
          <p:nvPr/>
        </p:nvSpPr>
        <p:spPr bwMode="auto">
          <a:xfrm>
            <a:off x="6051947" y="1828801"/>
            <a:ext cx="1483098" cy="265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112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输入相关的文字内容</a:t>
            </a:r>
          </a:p>
        </p:txBody>
      </p:sp>
      <p:sp>
        <p:nvSpPr>
          <p:cNvPr id="321748" name="Rectangle 212"/>
          <p:cNvSpPr>
            <a:spLocks noChangeArrowheads="1"/>
          </p:cNvSpPr>
          <p:nvPr/>
        </p:nvSpPr>
        <p:spPr bwMode="auto">
          <a:xfrm>
            <a:off x="2205037" y="1771651"/>
            <a:ext cx="1483098" cy="265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1125"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输入相关的文字内容</a:t>
            </a:r>
          </a:p>
        </p:txBody>
      </p:sp>
      <p:grpSp>
        <p:nvGrpSpPr>
          <p:cNvPr id="321749" name="Group 213"/>
          <p:cNvGrpSpPr>
            <a:grpSpLocks/>
          </p:cNvGrpSpPr>
          <p:nvPr/>
        </p:nvGrpSpPr>
        <p:grpSpPr bwMode="auto">
          <a:xfrm>
            <a:off x="2319338" y="1297782"/>
            <a:ext cx="1223963" cy="377429"/>
            <a:chOff x="1420" y="850"/>
            <a:chExt cx="1028" cy="317"/>
          </a:xfrm>
        </p:grpSpPr>
        <p:sp>
          <p:nvSpPr>
            <p:cNvPr id="22" name="AutoShape 3"/>
            <p:cNvSpPr>
              <a:spLocks noChangeArrowheads="1"/>
            </p:cNvSpPr>
            <p:nvPr/>
          </p:nvSpPr>
          <p:spPr bwMode="auto">
            <a:xfrm>
              <a:off x="1420" y="850"/>
              <a:ext cx="1020" cy="317"/>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1751" name="Rectangle 215"/>
            <p:cNvSpPr>
              <a:spLocks noChangeArrowheads="1"/>
            </p:cNvSpPr>
            <p:nvPr/>
          </p:nvSpPr>
          <p:spPr bwMode="auto">
            <a:xfrm>
              <a:off x="1477" y="882"/>
              <a:ext cx="971" cy="224"/>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p>
              <a:pPr marL="0" marR="0" lvl="0" indent="0" algn="l" defTabSz="685800" rtl="0" eaLnBrk="0" fontAlgn="auto" latinLnBrk="0" hangingPunct="0">
                <a:lnSpc>
                  <a:spcPct val="90000"/>
                </a:lnSpc>
                <a:spcBef>
                  <a:spcPts val="0"/>
                </a:spcBef>
                <a:spcAft>
                  <a:spcPts val="0"/>
                </a:spcAft>
                <a:buClrTx/>
                <a:buSzTx/>
                <a:buFontTx/>
                <a:buNone/>
                <a:tabLst/>
                <a:defRPr/>
              </a:pPr>
              <a:r>
                <a:rPr kumimoji="1" lang="zh-CN" altLang="en-US" sz="14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输入文字</a:t>
              </a:r>
            </a:p>
          </p:txBody>
        </p:sp>
      </p:grpSp>
      <p:grpSp>
        <p:nvGrpSpPr>
          <p:cNvPr id="321752" name="Group 216"/>
          <p:cNvGrpSpPr>
            <a:grpSpLocks/>
          </p:cNvGrpSpPr>
          <p:nvPr/>
        </p:nvGrpSpPr>
        <p:grpSpPr bwMode="auto">
          <a:xfrm>
            <a:off x="6093620" y="1354932"/>
            <a:ext cx="1214438" cy="377429"/>
            <a:chOff x="4427" y="898"/>
            <a:chExt cx="1020" cy="317"/>
          </a:xfrm>
        </p:grpSpPr>
        <p:sp>
          <p:nvSpPr>
            <p:cNvPr id="16" name="AutoShape 3"/>
            <p:cNvSpPr>
              <a:spLocks noChangeArrowheads="1"/>
            </p:cNvSpPr>
            <p:nvPr/>
          </p:nvSpPr>
          <p:spPr bwMode="auto">
            <a:xfrm>
              <a:off x="4427" y="898"/>
              <a:ext cx="1020" cy="317"/>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zh-CN"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21754" name="Rectangle 218"/>
            <p:cNvSpPr>
              <a:spLocks noChangeArrowheads="1"/>
            </p:cNvSpPr>
            <p:nvPr/>
          </p:nvSpPr>
          <p:spPr bwMode="auto">
            <a:xfrm>
              <a:off x="4453" y="930"/>
              <a:ext cx="971" cy="224"/>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p>
              <a:pPr marL="0" marR="0" lvl="0" indent="0" algn="l" defTabSz="685800" rtl="0" eaLnBrk="0" fontAlgn="auto" latinLnBrk="0" hangingPunct="0">
                <a:lnSpc>
                  <a:spcPct val="90000"/>
                </a:lnSpc>
                <a:spcBef>
                  <a:spcPts val="0"/>
                </a:spcBef>
                <a:spcAft>
                  <a:spcPts val="0"/>
                </a:spcAft>
                <a:buClrTx/>
                <a:buSzTx/>
                <a:buFontTx/>
                <a:buNone/>
                <a:tabLst/>
                <a:defRPr/>
              </a:pPr>
              <a:r>
                <a:rPr kumimoji="1" lang="zh-CN" altLang="en-US" sz="14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输入文字</a:t>
              </a:r>
            </a:p>
          </p:txBody>
        </p:sp>
      </p:grpSp>
      <p:grpSp>
        <p:nvGrpSpPr>
          <p:cNvPr id="321755" name="Group 219"/>
          <p:cNvGrpSpPr>
            <a:grpSpLocks/>
          </p:cNvGrpSpPr>
          <p:nvPr/>
        </p:nvGrpSpPr>
        <p:grpSpPr bwMode="auto">
          <a:xfrm>
            <a:off x="4205288" y="4040983"/>
            <a:ext cx="1214438" cy="377429"/>
            <a:chOff x="2572" y="3255"/>
            <a:chExt cx="1020" cy="317"/>
          </a:xfrm>
        </p:grpSpPr>
        <p:sp>
          <p:nvSpPr>
            <p:cNvPr id="19" name="AutoShape 3"/>
            <p:cNvSpPr>
              <a:spLocks noChangeArrowheads="1"/>
            </p:cNvSpPr>
            <p:nvPr/>
          </p:nvSpPr>
          <p:spPr bwMode="auto">
            <a:xfrm>
              <a:off x="2572" y="3255"/>
              <a:ext cx="1020" cy="317"/>
            </a:xfrm>
            <a:prstGeom prst="roundRect">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zh-CN"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21757" name="Rectangle 221"/>
            <p:cNvSpPr>
              <a:spLocks noChangeArrowheads="1"/>
            </p:cNvSpPr>
            <p:nvPr/>
          </p:nvSpPr>
          <p:spPr bwMode="auto">
            <a:xfrm>
              <a:off x="2611" y="3287"/>
              <a:ext cx="971" cy="224"/>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p>
              <a:pPr marL="0" marR="0" lvl="0" indent="0" algn="l" defTabSz="685800" rtl="0" eaLnBrk="0" fontAlgn="auto" latinLnBrk="0" hangingPunct="0">
                <a:lnSpc>
                  <a:spcPct val="90000"/>
                </a:lnSpc>
                <a:spcBef>
                  <a:spcPts val="0"/>
                </a:spcBef>
                <a:spcAft>
                  <a:spcPts val="0"/>
                </a:spcAft>
                <a:buClrTx/>
                <a:buSzTx/>
                <a:buFontTx/>
                <a:buNone/>
                <a:tabLst/>
                <a:defRPr/>
              </a:pPr>
              <a:r>
                <a:rPr kumimoji="1" lang="zh-CN" altLang="en-US" sz="14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输入文字</a:t>
              </a:r>
            </a:p>
          </p:txBody>
        </p:sp>
      </p:grpSp>
    </p:spTree>
    <p:extLst>
      <p:ext uri="{BB962C8B-B14F-4D97-AF65-F5344CB8AC3E}">
        <p14:creationId xmlns:p14="http://schemas.microsoft.com/office/powerpoint/2010/main" val="7804043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21734"/>
                                        </p:tgtEl>
                                        <p:attrNameLst>
                                          <p:attrName>style.visibility</p:attrName>
                                        </p:attrNameLst>
                                      </p:cBhvr>
                                      <p:to>
                                        <p:strVal val="visible"/>
                                      </p:to>
                                    </p:set>
                                    <p:anim calcmode="lin" valueType="num">
                                      <p:cBhvr>
                                        <p:cTn id="7" dur="500" fill="hold"/>
                                        <p:tgtEl>
                                          <p:spTgt spid="321734"/>
                                        </p:tgtEl>
                                        <p:attrNameLst>
                                          <p:attrName>ppt_w</p:attrName>
                                        </p:attrNameLst>
                                      </p:cBhvr>
                                      <p:tavLst>
                                        <p:tav tm="0">
                                          <p:val>
                                            <p:fltVal val="0"/>
                                          </p:val>
                                        </p:tav>
                                        <p:tav tm="100000">
                                          <p:val>
                                            <p:strVal val="#ppt_w"/>
                                          </p:val>
                                        </p:tav>
                                      </p:tavLst>
                                    </p:anim>
                                    <p:anim calcmode="lin" valueType="num">
                                      <p:cBhvr>
                                        <p:cTn id="8" dur="500" fill="hold"/>
                                        <p:tgtEl>
                                          <p:spTgt spid="321734"/>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21741"/>
                                        </p:tgtEl>
                                        <p:attrNameLst>
                                          <p:attrName>style.visibility</p:attrName>
                                        </p:attrNameLst>
                                      </p:cBhvr>
                                      <p:to>
                                        <p:strVal val="visible"/>
                                      </p:to>
                                    </p:set>
                                    <p:animEffect transition="in" filter="fade">
                                      <p:cBhvr>
                                        <p:cTn id="12" dur="1000"/>
                                        <p:tgtEl>
                                          <p:spTgt spid="321741"/>
                                        </p:tgtEl>
                                      </p:cBhvr>
                                    </p:animEffect>
                                    <p:anim calcmode="lin" valueType="num">
                                      <p:cBhvr>
                                        <p:cTn id="13" dur="1000" fill="hold"/>
                                        <p:tgtEl>
                                          <p:spTgt spid="321741"/>
                                        </p:tgtEl>
                                        <p:attrNameLst>
                                          <p:attrName>ppt_x</p:attrName>
                                        </p:attrNameLst>
                                      </p:cBhvr>
                                      <p:tavLst>
                                        <p:tav tm="0">
                                          <p:val>
                                            <p:strVal val="#ppt_x"/>
                                          </p:val>
                                        </p:tav>
                                        <p:tav tm="100000">
                                          <p:val>
                                            <p:strVal val="#ppt_x"/>
                                          </p:val>
                                        </p:tav>
                                      </p:tavLst>
                                    </p:anim>
                                    <p:anim calcmode="lin" valueType="num">
                                      <p:cBhvr>
                                        <p:cTn id="14" dur="1000" fill="hold"/>
                                        <p:tgtEl>
                                          <p:spTgt spid="321741"/>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21743"/>
                                        </p:tgtEl>
                                        <p:attrNameLst>
                                          <p:attrName>style.visibility</p:attrName>
                                        </p:attrNameLst>
                                      </p:cBhvr>
                                      <p:to>
                                        <p:strVal val="visible"/>
                                      </p:to>
                                    </p:set>
                                    <p:anim calcmode="lin" valueType="num">
                                      <p:cBhvr>
                                        <p:cTn id="18" dur="500" fill="hold"/>
                                        <p:tgtEl>
                                          <p:spTgt spid="32174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21743"/>
                                        </p:tgtEl>
                                        <p:attrNameLst>
                                          <p:attrName>ppt_y</p:attrName>
                                        </p:attrNameLst>
                                      </p:cBhvr>
                                      <p:tavLst>
                                        <p:tav tm="0">
                                          <p:val>
                                            <p:strVal val="#ppt_y"/>
                                          </p:val>
                                        </p:tav>
                                        <p:tav tm="100000">
                                          <p:val>
                                            <p:strVal val="#ppt_y"/>
                                          </p:val>
                                        </p:tav>
                                      </p:tavLst>
                                    </p:anim>
                                    <p:anim calcmode="lin" valueType="num">
                                      <p:cBhvr>
                                        <p:cTn id="20" dur="500" fill="hold"/>
                                        <p:tgtEl>
                                          <p:spTgt spid="32174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2174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21743"/>
                                        </p:tgtEl>
                                      </p:cBhvr>
                                    </p:animEffect>
                                  </p:childTnLst>
                                </p:cTn>
                              </p:par>
                            </p:childTnLst>
                          </p:cTn>
                        </p:par>
                        <p:par>
                          <p:cTn id="23" fill="hold" nodeType="afterGroup">
                            <p:stCondLst>
                              <p:cond delay="28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21745"/>
                                        </p:tgtEl>
                                        <p:attrNameLst>
                                          <p:attrName>style.visibility</p:attrName>
                                        </p:attrNameLst>
                                      </p:cBhvr>
                                      <p:to>
                                        <p:strVal val="visible"/>
                                      </p:to>
                                    </p:set>
                                    <p:anim calcmode="lin" valueType="num">
                                      <p:cBhvr>
                                        <p:cTn id="26" dur="500" fill="hold"/>
                                        <p:tgtEl>
                                          <p:spTgt spid="32174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21745"/>
                                        </p:tgtEl>
                                        <p:attrNameLst>
                                          <p:attrName>ppt_y</p:attrName>
                                        </p:attrNameLst>
                                      </p:cBhvr>
                                      <p:tavLst>
                                        <p:tav tm="0">
                                          <p:val>
                                            <p:strVal val="#ppt_y"/>
                                          </p:val>
                                        </p:tav>
                                        <p:tav tm="100000">
                                          <p:val>
                                            <p:strVal val="#ppt_y"/>
                                          </p:val>
                                        </p:tav>
                                      </p:tavLst>
                                    </p:anim>
                                    <p:anim calcmode="lin" valueType="num">
                                      <p:cBhvr>
                                        <p:cTn id="28" dur="500" fill="hold"/>
                                        <p:tgtEl>
                                          <p:spTgt spid="32174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2174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21745"/>
                                        </p:tgtEl>
                                      </p:cBhvr>
                                    </p:animEffect>
                                  </p:childTnLst>
                                </p:cTn>
                              </p:par>
                            </p:childTnLst>
                          </p:cTn>
                        </p:par>
                        <p:par>
                          <p:cTn id="31" fill="hold" nodeType="afterGroup">
                            <p:stCondLst>
                              <p:cond delay="41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321744"/>
                                        </p:tgtEl>
                                        <p:attrNameLst>
                                          <p:attrName>style.visibility</p:attrName>
                                        </p:attrNameLst>
                                      </p:cBhvr>
                                      <p:to>
                                        <p:strVal val="visible"/>
                                      </p:to>
                                    </p:set>
                                    <p:anim calcmode="lin" valueType="num">
                                      <p:cBhvr>
                                        <p:cTn id="34" dur="500" fill="hold"/>
                                        <p:tgtEl>
                                          <p:spTgt spid="321744"/>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21744"/>
                                        </p:tgtEl>
                                        <p:attrNameLst>
                                          <p:attrName>ppt_y</p:attrName>
                                        </p:attrNameLst>
                                      </p:cBhvr>
                                      <p:tavLst>
                                        <p:tav tm="0">
                                          <p:val>
                                            <p:strVal val="#ppt_y"/>
                                          </p:val>
                                        </p:tav>
                                        <p:tav tm="100000">
                                          <p:val>
                                            <p:strVal val="#ppt_y"/>
                                          </p:val>
                                        </p:tav>
                                      </p:tavLst>
                                    </p:anim>
                                    <p:anim calcmode="lin" valueType="num">
                                      <p:cBhvr>
                                        <p:cTn id="36" dur="500" fill="hold"/>
                                        <p:tgtEl>
                                          <p:spTgt spid="321744"/>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21744"/>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21744"/>
                                        </p:tgtEl>
                                      </p:cBhvr>
                                    </p:animEffect>
                                  </p:childTnLst>
                                </p:cTn>
                              </p:par>
                            </p:childTnLst>
                          </p:cTn>
                        </p:par>
                        <p:par>
                          <p:cTn id="39" fill="hold" nodeType="afterGroup">
                            <p:stCondLst>
                              <p:cond delay="5400"/>
                            </p:stCondLst>
                            <p:childTnLst>
                              <p:par>
                                <p:cTn id="40" presetID="22" presetClass="entr" presetSubtype="4" fill="hold" nodeType="afterEffect">
                                  <p:stCondLst>
                                    <p:cond delay="0"/>
                                  </p:stCondLst>
                                  <p:childTnLst>
                                    <p:set>
                                      <p:cBhvr>
                                        <p:cTn id="41" dur="1" fill="hold">
                                          <p:stCondLst>
                                            <p:cond delay="0"/>
                                          </p:stCondLst>
                                        </p:cTn>
                                        <p:tgtEl>
                                          <p:spTgt spid="321738"/>
                                        </p:tgtEl>
                                        <p:attrNameLst>
                                          <p:attrName>style.visibility</p:attrName>
                                        </p:attrNameLst>
                                      </p:cBhvr>
                                      <p:to>
                                        <p:strVal val="visible"/>
                                      </p:to>
                                    </p:set>
                                    <p:animEffect transition="in" filter="wipe(down)">
                                      <p:cBhvr>
                                        <p:cTn id="42" dur="500"/>
                                        <p:tgtEl>
                                          <p:spTgt spid="321738"/>
                                        </p:tgtEl>
                                      </p:cBhvr>
                                    </p:animEffect>
                                  </p:childTnLst>
                                </p:cTn>
                              </p:par>
                            </p:childTnLst>
                          </p:cTn>
                        </p:par>
                        <p:par>
                          <p:cTn id="43" fill="hold" nodeType="afterGroup">
                            <p:stCondLst>
                              <p:cond delay="5900"/>
                            </p:stCondLst>
                            <p:childTnLst>
                              <p:par>
                                <p:cTn id="44" presetID="49" presetClass="entr" presetSubtype="0" decel="100000" fill="hold" nodeType="afterEffect">
                                  <p:stCondLst>
                                    <p:cond delay="0"/>
                                  </p:stCondLst>
                                  <p:childTnLst>
                                    <p:set>
                                      <p:cBhvr>
                                        <p:cTn id="45" dur="1" fill="hold">
                                          <p:stCondLst>
                                            <p:cond delay="0"/>
                                          </p:stCondLst>
                                        </p:cTn>
                                        <p:tgtEl>
                                          <p:spTgt spid="321749"/>
                                        </p:tgtEl>
                                        <p:attrNameLst>
                                          <p:attrName>style.visibility</p:attrName>
                                        </p:attrNameLst>
                                      </p:cBhvr>
                                      <p:to>
                                        <p:strVal val="visible"/>
                                      </p:to>
                                    </p:set>
                                    <p:anim calcmode="lin" valueType="num">
                                      <p:cBhvr>
                                        <p:cTn id="46" dur="500" fill="hold"/>
                                        <p:tgtEl>
                                          <p:spTgt spid="321749"/>
                                        </p:tgtEl>
                                        <p:attrNameLst>
                                          <p:attrName>ppt_w</p:attrName>
                                        </p:attrNameLst>
                                      </p:cBhvr>
                                      <p:tavLst>
                                        <p:tav tm="0">
                                          <p:val>
                                            <p:fltVal val="0"/>
                                          </p:val>
                                        </p:tav>
                                        <p:tav tm="100000">
                                          <p:val>
                                            <p:strVal val="#ppt_w"/>
                                          </p:val>
                                        </p:tav>
                                      </p:tavLst>
                                    </p:anim>
                                    <p:anim calcmode="lin" valueType="num">
                                      <p:cBhvr>
                                        <p:cTn id="47" dur="500" fill="hold"/>
                                        <p:tgtEl>
                                          <p:spTgt spid="321749"/>
                                        </p:tgtEl>
                                        <p:attrNameLst>
                                          <p:attrName>ppt_h</p:attrName>
                                        </p:attrNameLst>
                                      </p:cBhvr>
                                      <p:tavLst>
                                        <p:tav tm="0">
                                          <p:val>
                                            <p:fltVal val="0"/>
                                          </p:val>
                                        </p:tav>
                                        <p:tav tm="100000">
                                          <p:val>
                                            <p:strVal val="#ppt_h"/>
                                          </p:val>
                                        </p:tav>
                                      </p:tavLst>
                                    </p:anim>
                                    <p:anim calcmode="lin" valueType="num">
                                      <p:cBhvr>
                                        <p:cTn id="48" dur="500" fill="hold"/>
                                        <p:tgtEl>
                                          <p:spTgt spid="321749"/>
                                        </p:tgtEl>
                                        <p:attrNameLst>
                                          <p:attrName>style.rotation</p:attrName>
                                        </p:attrNameLst>
                                      </p:cBhvr>
                                      <p:tavLst>
                                        <p:tav tm="0">
                                          <p:val>
                                            <p:fltVal val="360"/>
                                          </p:val>
                                        </p:tav>
                                        <p:tav tm="100000">
                                          <p:val>
                                            <p:fltVal val="0"/>
                                          </p:val>
                                        </p:tav>
                                      </p:tavLst>
                                    </p:anim>
                                    <p:animEffect transition="in" filter="fade">
                                      <p:cBhvr>
                                        <p:cTn id="49" dur="500"/>
                                        <p:tgtEl>
                                          <p:spTgt spid="321749"/>
                                        </p:tgtEl>
                                      </p:cBhvr>
                                    </p:animEffect>
                                  </p:childTnLst>
                                </p:cTn>
                              </p:par>
                            </p:childTnLst>
                          </p:cTn>
                        </p:par>
                        <p:par>
                          <p:cTn id="50" fill="hold" nodeType="afterGroup">
                            <p:stCondLst>
                              <p:cond delay="6400"/>
                            </p:stCondLst>
                            <p:childTnLst>
                              <p:par>
                                <p:cTn id="51" presetID="42" presetClass="entr" presetSubtype="0" fill="hold" grpId="0" nodeType="afterEffect">
                                  <p:stCondLst>
                                    <p:cond delay="0"/>
                                  </p:stCondLst>
                                  <p:childTnLst>
                                    <p:set>
                                      <p:cBhvr>
                                        <p:cTn id="52" dur="1" fill="hold">
                                          <p:stCondLst>
                                            <p:cond delay="0"/>
                                          </p:stCondLst>
                                        </p:cTn>
                                        <p:tgtEl>
                                          <p:spTgt spid="321748"/>
                                        </p:tgtEl>
                                        <p:attrNameLst>
                                          <p:attrName>style.visibility</p:attrName>
                                        </p:attrNameLst>
                                      </p:cBhvr>
                                      <p:to>
                                        <p:strVal val="visible"/>
                                      </p:to>
                                    </p:set>
                                    <p:animEffect transition="in" filter="fade">
                                      <p:cBhvr>
                                        <p:cTn id="53" dur="1000"/>
                                        <p:tgtEl>
                                          <p:spTgt spid="321748"/>
                                        </p:tgtEl>
                                      </p:cBhvr>
                                    </p:animEffect>
                                    <p:anim calcmode="lin" valueType="num">
                                      <p:cBhvr>
                                        <p:cTn id="54" dur="1000" fill="hold"/>
                                        <p:tgtEl>
                                          <p:spTgt spid="321748"/>
                                        </p:tgtEl>
                                        <p:attrNameLst>
                                          <p:attrName>ppt_x</p:attrName>
                                        </p:attrNameLst>
                                      </p:cBhvr>
                                      <p:tavLst>
                                        <p:tav tm="0">
                                          <p:val>
                                            <p:strVal val="#ppt_x"/>
                                          </p:val>
                                        </p:tav>
                                        <p:tav tm="100000">
                                          <p:val>
                                            <p:strVal val="#ppt_x"/>
                                          </p:val>
                                        </p:tav>
                                      </p:tavLst>
                                    </p:anim>
                                    <p:anim calcmode="lin" valueType="num">
                                      <p:cBhvr>
                                        <p:cTn id="55" dur="1000" fill="hold"/>
                                        <p:tgtEl>
                                          <p:spTgt spid="321748"/>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7400"/>
                            </p:stCondLst>
                            <p:childTnLst>
                              <p:par>
                                <p:cTn id="57" presetID="22" presetClass="entr" presetSubtype="1" fill="hold" nodeType="afterEffect">
                                  <p:stCondLst>
                                    <p:cond delay="0"/>
                                  </p:stCondLst>
                                  <p:childTnLst>
                                    <p:set>
                                      <p:cBhvr>
                                        <p:cTn id="58" dur="1" fill="hold">
                                          <p:stCondLst>
                                            <p:cond delay="0"/>
                                          </p:stCondLst>
                                        </p:cTn>
                                        <p:tgtEl>
                                          <p:spTgt spid="321740"/>
                                        </p:tgtEl>
                                        <p:attrNameLst>
                                          <p:attrName>style.visibility</p:attrName>
                                        </p:attrNameLst>
                                      </p:cBhvr>
                                      <p:to>
                                        <p:strVal val="visible"/>
                                      </p:to>
                                    </p:set>
                                    <p:animEffect transition="in" filter="wipe(up)">
                                      <p:cBhvr>
                                        <p:cTn id="59" dur="500"/>
                                        <p:tgtEl>
                                          <p:spTgt spid="321740"/>
                                        </p:tgtEl>
                                      </p:cBhvr>
                                    </p:animEffect>
                                  </p:childTnLst>
                                </p:cTn>
                              </p:par>
                            </p:childTnLst>
                          </p:cTn>
                        </p:par>
                        <p:par>
                          <p:cTn id="60" fill="hold" nodeType="afterGroup">
                            <p:stCondLst>
                              <p:cond delay="7900"/>
                            </p:stCondLst>
                            <p:childTnLst>
                              <p:par>
                                <p:cTn id="61" presetID="49" presetClass="entr" presetSubtype="0" decel="100000" fill="hold" nodeType="afterEffect">
                                  <p:stCondLst>
                                    <p:cond delay="0"/>
                                  </p:stCondLst>
                                  <p:childTnLst>
                                    <p:set>
                                      <p:cBhvr>
                                        <p:cTn id="62" dur="1" fill="hold">
                                          <p:stCondLst>
                                            <p:cond delay="0"/>
                                          </p:stCondLst>
                                        </p:cTn>
                                        <p:tgtEl>
                                          <p:spTgt spid="321755"/>
                                        </p:tgtEl>
                                        <p:attrNameLst>
                                          <p:attrName>style.visibility</p:attrName>
                                        </p:attrNameLst>
                                      </p:cBhvr>
                                      <p:to>
                                        <p:strVal val="visible"/>
                                      </p:to>
                                    </p:set>
                                    <p:anim calcmode="lin" valueType="num">
                                      <p:cBhvr>
                                        <p:cTn id="63" dur="500" fill="hold"/>
                                        <p:tgtEl>
                                          <p:spTgt spid="321755"/>
                                        </p:tgtEl>
                                        <p:attrNameLst>
                                          <p:attrName>ppt_w</p:attrName>
                                        </p:attrNameLst>
                                      </p:cBhvr>
                                      <p:tavLst>
                                        <p:tav tm="0">
                                          <p:val>
                                            <p:fltVal val="0"/>
                                          </p:val>
                                        </p:tav>
                                        <p:tav tm="100000">
                                          <p:val>
                                            <p:strVal val="#ppt_w"/>
                                          </p:val>
                                        </p:tav>
                                      </p:tavLst>
                                    </p:anim>
                                    <p:anim calcmode="lin" valueType="num">
                                      <p:cBhvr>
                                        <p:cTn id="64" dur="500" fill="hold"/>
                                        <p:tgtEl>
                                          <p:spTgt spid="321755"/>
                                        </p:tgtEl>
                                        <p:attrNameLst>
                                          <p:attrName>ppt_h</p:attrName>
                                        </p:attrNameLst>
                                      </p:cBhvr>
                                      <p:tavLst>
                                        <p:tav tm="0">
                                          <p:val>
                                            <p:fltVal val="0"/>
                                          </p:val>
                                        </p:tav>
                                        <p:tav tm="100000">
                                          <p:val>
                                            <p:strVal val="#ppt_h"/>
                                          </p:val>
                                        </p:tav>
                                      </p:tavLst>
                                    </p:anim>
                                    <p:anim calcmode="lin" valueType="num">
                                      <p:cBhvr>
                                        <p:cTn id="65" dur="500" fill="hold"/>
                                        <p:tgtEl>
                                          <p:spTgt spid="321755"/>
                                        </p:tgtEl>
                                        <p:attrNameLst>
                                          <p:attrName>style.rotation</p:attrName>
                                        </p:attrNameLst>
                                      </p:cBhvr>
                                      <p:tavLst>
                                        <p:tav tm="0">
                                          <p:val>
                                            <p:fltVal val="360"/>
                                          </p:val>
                                        </p:tav>
                                        <p:tav tm="100000">
                                          <p:val>
                                            <p:fltVal val="0"/>
                                          </p:val>
                                        </p:tav>
                                      </p:tavLst>
                                    </p:anim>
                                    <p:animEffect transition="in" filter="fade">
                                      <p:cBhvr>
                                        <p:cTn id="66" dur="500"/>
                                        <p:tgtEl>
                                          <p:spTgt spid="321755"/>
                                        </p:tgtEl>
                                      </p:cBhvr>
                                    </p:animEffect>
                                  </p:childTnLst>
                                </p:cTn>
                              </p:par>
                            </p:childTnLst>
                          </p:cTn>
                        </p:par>
                        <p:par>
                          <p:cTn id="67" fill="hold" nodeType="afterGroup">
                            <p:stCondLst>
                              <p:cond delay="8400"/>
                            </p:stCondLst>
                            <p:childTnLst>
                              <p:par>
                                <p:cTn id="68" presetID="42" presetClass="entr" presetSubtype="0" fill="hold" grpId="0" nodeType="afterEffect">
                                  <p:stCondLst>
                                    <p:cond delay="0"/>
                                  </p:stCondLst>
                                  <p:childTnLst>
                                    <p:set>
                                      <p:cBhvr>
                                        <p:cTn id="69" dur="1" fill="hold">
                                          <p:stCondLst>
                                            <p:cond delay="0"/>
                                          </p:stCondLst>
                                        </p:cTn>
                                        <p:tgtEl>
                                          <p:spTgt spid="321746"/>
                                        </p:tgtEl>
                                        <p:attrNameLst>
                                          <p:attrName>style.visibility</p:attrName>
                                        </p:attrNameLst>
                                      </p:cBhvr>
                                      <p:to>
                                        <p:strVal val="visible"/>
                                      </p:to>
                                    </p:set>
                                    <p:animEffect transition="in" filter="fade">
                                      <p:cBhvr>
                                        <p:cTn id="70" dur="1000"/>
                                        <p:tgtEl>
                                          <p:spTgt spid="321746"/>
                                        </p:tgtEl>
                                      </p:cBhvr>
                                    </p:animEffect>
                                    <p:anim calcmode="lin" valueType="num">
                                      <p:cBhvr>
                                        <p:cTn id="71" dur="1000" fill="hold"/>
                                        <p:tgtEl>
                                          <p:spTgt spid="321746"/>
                                        </p:tgtEl>
                                        <p:attrNameLst>
                                          <p:attrName>ppt_x</p:attrName>
                                        </p:attrNameLst>
                                      </p:cBhvr>
                                      <p:tavLst>
                                        <p:tav tm="0">
                                          <p:val>
                                            <p:strVal val="#ppt_x"/>
                                          </p:val>
                                        </p:tav>
                                        <p:tav tm="100000">
                                          <p:val>
                                            <p:strVal val="#ppt_x"/>
                                          </p:val>
                                        </p:tav>
                                      </p:tavLst>
                                    </p:anim>
                                    <p:anim calcmode="lin" valueType="num">
                                      <p:cBhvr>
                                        <p:cTn id="72" dur="1000" fill="hold"/>
                                        <p:tgtEl>
                                          <p:spTgt spid="321746"/>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9400"/>
                            </p:stCondLst>
                            <p:childTnLst>
                              <p:par>
                                <p:cTn id="74" presetID="22" presetClass="entr" presetSubtype="8" fill="hold" nodeType="afterEffect">
                                  <p:stCondLst>
                                    <p:cond delay="0"/>
                                  </p:stCondLst>
                                  <p:childTnLst>
                                    <p:set>
                                      <p:cBhvr>
                                        <p:cTn id="75" dur="1" fill="hold">
                                          <p:stCondLst>
                                            <p:cond delay="0"/>
                                          </p:stCondLst>
                                        </p:cTn>
                                        <p:tgtEl>
                                          <p:spTgt spid="321739"/>
                                        </p:tgtEl>
                                        <p:attrNameLst>
                                          <p:attrName>style.visibility</p:attrName>
                                        </p:attrNameLst>
                                      </p:cBhvr>
                                      <p:to>
                                        <p:strVal val="visible"/>
                                      </p:to>
                                    </p:set>
                                    <p:animEffect transition="in" filter="wipe(left)">
                                      <p:cBhvr>
                                        <p:cTn id="76" dur="500"/>
                                        <p:tgtEl>
                                          <p:spTgt spid="321739"/>
                                        </p:tgtEl>
                                      </p:cBhvr>
                                    </p:animEffect>
                                  </p:childTnLst>
                                </p:cTn>
                              </p:par>
                            </p:childTnLst>
                          </p:cTn>
                        </p:par>
                        <p:par>
                          <p:cTn id="77" fill="hold" nodeType="afterGroup">
                            <p:stCondLst>
                              <p:cond delay="9900"/>
                            </p:stCondLst>
                            <p:childTnLst>
                              <p:par>
                                <p:cTn id="78" presetID="49" presetClass="entr" presetSubtype="0" decel="100000" fill="hold" nodeType="afterEffect">
                                  <p:stCondLst>
                                    <p:cond delay="0"/>
                                  </p:stCondLst>
                                  <p:childTnLst>
                                    <p:set>
                                      <p:cBhvr>
                                        <p:cTn id="79" dur="1" fill="hold">
                                          <p:stCondLst>
                                            <p:cond delay="0"/>
                                          </p:stCondLst>
                                        </p:cTn>
                                        <p:tgtEl>
                                          <p:spTgt spid="321752"/>
                                        </p:tgtEl>
                                        <p:attrNameLst>
                                          <p:attrName>style.visibility</p:attrName>
                                        </p:attrNameLst>
                                      </p:cBhvr>
                                      <p:to>
                                        <p:strVal val="visible"/>
                                      </p:to>
                                    </p:set>
                                    <p:anim calcmode="lin" valueType="num">
                                      <p:cBhvr>
                                        <p:cTn id="80" dur="500" fill="hold"/>
                                        <p:tgtEl>
                                          <p:spTgt spid="321752"/>
                                        </p:tgtEl>
                                        <p:attrNameLst>
                                          <p:attrName>ppt_w</p:attrName>
                                        </p:attrNameLst>
                                      </p:cBhvr>
                                      <p:tavLst>
                                        <p:tav tm="0">
                                          <p:val>
                                            <p:fltVal val="0"/>
                                          </p:val>
                                        </p:tav>
                                        <p:tav tm="100000">
                                          <p:val>
                                            <p:strVal val="#ppt_w"/>
                                          </p:val>
                                        </p:tav>
                                      </p:tavLst>
                                    </p:anim>
                                    <p:anim calcmode="lin" valueType="num">
                                      <p:cBhvr>
                                        <p:cTn id="81" dur="500" fill="hold"/>
                                        <p:tgtEl>
                                          <p:spTgt spid="321752"/>
                                        </p:tgtEl>
                                        <p:attrNameLst>
                                          <p:attrName>ppt_h</p:attrName>
                                        </p:attrNameLst>
                                      </p:cBhvr>
                                      <p:tavLst>
                                        <p:tav tm="0">
                                          <p:val>
                                            <p:fltVal val="0"/>
                                          </p:val>
                                        </p:tav>
                                        <p:tav tm="100000">
                                          <p:val>
                                            <p:strVal val="#ppt_h"/>
                                          </p:val>
                                        </p:tav>
                                      </p:tavLst>
                                    </p:anim>
                                    <p:anim calcmode="lin" valueType="num">
                                      <p:cBhvr>
                                        <p:cTn id="82" dur="500" fill="hold"/>
                                        <p:tgtEl>
                                          <p:spTgt spid="321752"/>
                                        </p:tgtEl>
                                        <p:attrNameLst>
                                          <p:attrName>style.rotation</p:attrName>
                                        </p:attrNameLst>
                                      </p:cBhvr>
                                      <p:tavLst>
                                        <p:tav tm="0">
                                          <p:val>
                                            <p:fltVal val="360"/>
                                          </p:val>
                                        </p:tav>
                                        <p:tav tm="100000">
                                          <p:val>
                                            <p:fltVal val="0"/>
                                          </p:val>
                                        </p:tav>
                                      </p:tavLst>
                                    </p:anim>
                                    <p:animEffect transition="in" filter="fade">
                                      <p:cBhvr>
                                        <p:cTn id="83" dur="500"/>
                                        <p:tgtEl>
                                          <p:spTgt spid="321752"/>
                                        </p:tgtEl>
                                      </p:cBhvr>
                                    </p:animEffect>
                                  </p:childTnLst>
                                </p:cTn>
                              </p:par>
                            </p:childTnLst>
                          </p:cTn>
                        </p:par>
                        <p:par>
                          <p:cTn id="84" fill="hold" nodeType="afterGroup">
                            <p:stCondLst>
                              <p:cond delay="10400"/>
                            </p:stCondLst>
                            <p:childTnLst>
                              <p:par>
                                <p:cTn id="85" presetID="42" presetClass="entr" presetSubtype="0" fill="hold" grpId="0" nodeType="afterEffect">
                                  <p:stCondLst>
                                    <p:cond delay="0"/>
                                  </p:stCondLst>
                                  <p:childTnLst>
                                    <p:set>
                                      <p:cBhvr>
                                        <p:cTn id="86" dur="1" fill="hold">
                                          <p:stCondLst>
                                            <p:cond delay="0"/>
                                          </p:stCondLst>
                                        </p:cTn>
                                        <p:tgtEl>
                                          <p:spTgt spid="321747"/>
                                        </p:tgtEl>
                                        <p:attrNameLst>
                                          <p:attrName>style.visibility</p:attrName>
                                        </p:attrNameLst>
                                      </p:cBhvr>
                                      <p:to>
                                        <p:strVal val="visible"/>
                                      </p:to>
                                    </p:set>
                                    <p:animEffect transition="in" filter="fade">
                                      <p:cBhvr>
                                        <p:cTn id="87" dur="1000"/>
                                        <p:tgtEl>
                                          <p:spTgt spid="321747"/>
                                        </p:tgtEl>
                                      </p:cBhvr>
                                    </p:animEffect>
                                    <p:anim calcmode="lin" valueType="num">
                                      <p:cBhvr>
                                        <p:cTn id="88" dur="1000" fill="hold"/>
                                        <p:tgtEl>
                                          <p:spTgt spid="321747"/>
                                        </p:tgtEl>
                                        <p:attrNameLst>
                                          <p:attrName>ppt_x</p:attrName>
                                        </p:attrNameLst>
                                      </p:cBhvr>
                                      <p:tavLst>
                                        <p:tav tm="0">
                                          <p:val>
                                            <p:strVal val="#ppt_x"/>
                                          </p:val>
                                        </p:tav>
                                        <p:tav tm="100000">
                                          <p:val>
                                            <p:strVal val="#ppt_x"/>
                                          </p:val>
                                        </p:tav>
                                      </p:tavLst>
                                    </p:anim>
                                    <p:anim calcmode="lin" valueType="num">
                                      <p:cBhvr>
                                        <p:cTn id="89" dur="1000" fill="hold"/>
                                        <p:tgtEl>
                                          <p:spTgt spid="321747"/>
                                        </p:tgtEl>
                                        <p:attrNameLst>
                                          <p:attrName>ppt_y</p:attrName>
                                        </p:attrNameLst>
                                      </p:cBhvr>
                                      <p:tavLst>
                                        <p:tav tm="0">
                                          <p:val>
                                            <p:strVal val="#ppt_y+.1"/>
                                          </p:val>
                                        </p:tav>
                                        <p:tav tm="100000">
                                          <p:val>
                                            <p:strVal val="#ppt_y"/>
                                          </p:val>
                                        </p:tav>
                                      </p:tavLst>
                                    </p:anim>
                                  </p:childTnLst>
                                </p:cTn>
                              </p:par>
                            </p:childTnLst>
                          </p:cTn>
                        </p:par>
                        <p:par>
                          <p:cTn id="90" fill="hold" nodeType="afterGroup">
                            <p:stCondLst>
                              <p:cond delay="11400"/>
                            </p:stCondLst>
                            <p:childTnLst>
                              <p:par>
                                <p:cTn id="91" presetID="8" presetClass="entr" presetSubtype="16" fill="hold" nodeType="afterEffect">
                                  <p:stCondLst>
                                    <p:cond delay="0"/>
                                  </p:stCondLst>
                                  <p:childTnLst>
                                    <p:set>
                                      <p:cBhvr>
                                        <p:cTn id="92" dur="1" fill="hold">
                                          <p:stCondLst>
                                            <p:cond delay="0"/>
                                          </p:stCondLst>
                                        </p:cTn>
                                        <p:tgtEl>
                                          <p:spTgt spid="321742"/>
                                        </p:tgtEl>
                                        <p:attrNameLst>
                                          <p:attrName>style.visibility</p:attrName>
                                        </p:attrNameLst>
                                      </p:cBhvr>
                                      <p:to>
                                        <p:strVal val="visible"/>
                                      </p:to>
                                    </p:set>
                                    <p:animEffect transition="in" filter="diamond(in)">
                                      <p:cBhvr>
                                        <p:cTn id="93" dur="2000"/>
                                        <p:tgtEl>
                                          <p:spTgt spid="321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741" grpId="0"/>
      <p:bldP spid="321743" grpId="0"/>
      <p:bldP spid="321744" grpId="0"/>
      <p:bldP spid="321745" grpId="0"/>
      <p:bldP spid="321746" grpId="0"/>
      <p:bldP spid="321747" grpId="0"/>
      <p:bldP spid="32174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3433" name="Text Box 201"/>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grpSp>
        <p:nvGrpSpPr>
          <p:cNvPr id="223582" name="Group 350"/>
          <p:cNvGrpSpPr>
            <a:grpSpLocks/>
          </p:cNvGrpSpPr>
          <p:nvPr/>
        </p:nvGrpSpPr>
        <p:grpSpPr bwMode="auto">
          <a:xfrm>
            <a:off x="1485901" y="1428751"/>
            <a:ext cx="6098381" cy="1826419"/>
            <a:chOff x="288" y="1200"/>
            <a:chExt cx="5122" cy="1534"/>
          </a:xfrm>
        </p:grpSpPr>
        <p:sp>
          <p:nvSpPr>
            <p:cNvPr id="223525" name="Rectangle 7"/>
            <p:cNvSpPr>
              <a:spLocks noChangeArrowheads="1"/>
            </p:cNvSpPr>
            <p:nvPr/>
          </p:nvSpPr>
          <p:spPr bwMode="auto">
            <a:xfrm>
              <a:off x="288" y="1200"/>
              <a:ext cx="554" cy="995"/>
            </a:xfrm>
            <a:prstGeom prst="rect">
              <a:avLst/>
            </a:prstGeom>
            <a:solidFill>
              <a:srgbClr val="4D4D4D"/>
            </a:solidFill>
            <a:ln w="12700">
              <a:solidFill>
                <a:srgbClr val="FFFFFF"/>
              </a:solidFill>
              <a:miter lim="800000"/>
              <a:headEnd/>
              <a:tailEnd/>
            </a:ln>
          </p:spPr>
          <p:txBody>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23526" name="Freeform 13"/>
            <p:cNvSpPr>
              <a:spLocks/>
            </p:cNvSpPr>
            <p:nvPr/>
          </p:nvSpPr>
          <p:spPr bwMode="auto">
            <a:xfrm>
              <a:off x="4471" y="1200"/>
              <a:ext cx="939" cy="995"/>
            </a:xfrm>
            <a:custGeom>
              <a:avLst/>
              <a:gdLst>
                <a:gd name="T0" fmla="*/ 736 w 1045"/>
                <a:gd name="T1" fmla="*/ 0 h 1107"/>
                <a:gd name="T2" fmla="*/ 0 w 1045"/>
                <a:gd name="T3" fmla="*/ 0 h 1107"/>
                <a:gd name="T4" fmla="*/ 308 w 1045"/>
                <a:gd name="T5" fmla="*/ 552 h 1107"/>
                <a:gd name="T6" fmla="*/ 0 w 1045"/>
                <a:gd name="T7" fmla="*/ 1107 h 1107"/>
                <a:gd name="T8" fmla="*/ 736 w 1045"/>
                <a:gd name="T9" fmla="*/ 1107 h 1107"/>
                <a:gd name="T10" fmla="*/ 1045 w 1045"/>
                <a:gd name="T11" fmla="*/ 552 h 1107"/>
                <a:gd name="T12" fmla="*/ 736 w 1045"/>
                <a:gd name="T13" fmla="*/ 0 h 1107"/>
                <a:gd name="T14" fmla="*/ 0 60000 65536"/>
                <a:gd name="T15" fmla="*/ 0 60000 65536"/>
                <a:gd name="T16" fmla="*/ 0 60000 65536"/>
                <a:gd name="T17" fmla="*/ 0 60000 65536"/>
                <a:gd name="T18" fmla="*/ 0 60000 65536"/>
                <a:gd name="T19" fmla="*/ 0 60000 65536"/>
                <a:gd name="T20" fmla="*/ 0 60000 65536"/>
                <a:gd name="T21" fmla="*/ 0 w 1045"/>
                <a:gd name="T22" fmla="*/ 0 h 1107"/>
                <a:gd name="T23" fmla="*/ 1045 w 1045"/>
                <a:gd name="T24" fmla="*/ 1107 h 1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5" h="1107">
                  <a:moveTo>
                    <a:pt x="736" y="0"/>
                  </a:moveTo>
                  <a:lnTo>
                    <a:pt x="0" y="0"/>
                  </a:lnTo>
                  <a:lnTo>
                    <a:pt x="308" y="552"/>
                  </a:lnTo>
                  <a:lnTo>
                    <a:pt x="0" y="1107"/>
                  </a:lnTo>
                  <a:lnTo>
                    <a:pt x="736" y="1107"/>
                  </a:lnTo>
                  <a:lnTo>
                    <a:pt x="1045" y="552"/>
                  </a:lnTo>
                  <a:lnTo>
                    <a:pt x="736" y="0"/>
                  </a:lnTo>
                  <a:close/>
                </a:path>
              </a:pathLst>
            </a:custGeom>
            <a:solidFill>
              <a:srgbClr val="4D4D4D"/>
            </a:solidFill>
            <a:ln w="7620" cap="flat" cmpd="sng">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23528" name="Group 118"/>
            <p:cNvGrpSpPr>
              <a:grpSpLocks/>
            </p:cNvGrpSpPr>
            <p:nvPr/>
          </p:nvGrpSpPr>
          <p:grpSpPr bwMode="auto">
            <a:xfrm>
              <a:off x="864" y="1200"/>
              <a:ext cx="939" cy="995"/>
              <a:chOff x="691" y="1688"/>
              <a:chExt cx="1045" cy="1107"/>
            </a:xfrm>
          </p:grpSpPr>
          <p:sp>
            <p:nvSpPr>
              <p:cNvPr id="223529" name="Freeform 8"/>
              <p:cNvSpPr>
                <a:spLocks/>
              </p:cNvSpPr>
              <p:nvPr/>
            </p:nvSpPr>
            <p:spPr bwMode="auto">
              <a:xfrm>
                <a:off x="691" y="1688"/>
                <a:ext cx="1045" cy="1107"/>
              </a:xfrm>
              <a:custGeom>
                <a:avLst/>
                <a:gdLst>
                  <a:gd name="T0" fmla="*/ 737 w 1045"/>
                  <a:gd name="T1" fmla="*/ 0 h 1107"/>
                  <a:gd name="T2" fmla="*/ 0 w 1045"/>
                  <a:gd name="T3" fmla="*/ 0 h 1107"/>
                  <a:gd name="T4" fmla="*/ 0 w 1045"/>
                  <a:gd name="T5" fmla="*/ 1107 h 1107"/>
                  <a:gd name="T6" fmla="*/ 737 w 1045"/>
                  <a:gd name="T7" fmla="*/ 1107 h 1107"/>
                  <a:gd name="T8" fmla="*/ 1045 w 1045"/>
                  <a:gd name="T9" fmla="*/ 552 h 1107"/>
                  <a:gd name="T10" fmla="*/ 737 w 1045"/>
                  <a:gd name="T11" fmla="*/ 0 h 1107"/>
                  <a:gd name="T12" fmla="*/ 0 60000 65536"/>
                  <a:gd name="T13" fmla="*/ 0 60000 65536"/>
                  <a:gd name="T14" fmla="*/ 0 60000 65536"/>
                  <a:gd name="T15" fmla="*/ 0 60000 65536"/>
                  <a:gd name="T16" fmla="*/ 0 60000 65536"/>
                  <a:gd name="T17" fmla="*/ 0 60000 65536"/>
                  <a:gd name="T18" fmla="*/ 0 w 1045"/>
                  <a:gd name="T19" fmla="*/ 0 h 1107"/>
                  <a:gd name="T20" fmla="*/ 1045 w 1045"/>
                  <a:gd name="T21" fmla="*/ 1107 h 1107"/>
                </a:gdLst>
                <a:ahLst/>
                <a:cxnLst>
                  <a:cxn ang="T12">
                    <a:pos x="T0" y="T1"/>
                  </a:cxn>
                  <a:cxn ang="T13">
                    <a:pos x="T2" y="T3"/>
                  </a:cxn>
                  <a:cxn ang="T14">
                    <a:pos x="T4" y="T5"/>
                  </a:cxn>
                  <a:cxn ang="T15">
                    <a:pos x="T6" y="T7"/>
                  </a:cxn>
                  <a:cxn ang="T16">
                    <a:pos x="T8" y="T9"/>
                  </a:cxn>
                  <a:cxn ang="T17">
                    <a:pos x="T10" y="T11"/>
                  </a:cxn>
                </a:cxnLst>
                <a:rect l="T18" t="T19" r="T20" b="T21"/>
                <a:pathLst>
                  <a:path w="1045" h="1107">
                    <a:moveTo>
                      <a:pt x="737" y="0"/>
                    </a:moveTo>
                    <a:lnTo>
                      <a:pt x="0" y="0"/>
                    </a:lnTo>
                    <a:lnTo>
                      <a:pt x="0" y="1107"/>
                    </a:lnTo>
                    <a:lnTo>
                      <a:pt x="737" y="1107"/>
                    </a:lnTo>
                    <a:lnTo>
                      <a:pt x="1045" y="552"/>
                    </a:lnTo>
                    <a:lnTo>
                      <a:pt x="737" y="0"/>
                    </a:lnTo>
                    <a:close/>
                  </a:path>
                </a:pathLst>
              </a:custGeom>
              <a:gradFill rotWithShape="1">
                <a:gsLst>
                  <a:gs pos="0">
                    <a:srgbClr val="FF9F11"/>
                  </a:gs>
                  <a:gs pos="100000">
                    <a:srgbClr val="FF6600"/>
                  </a:gs>
                </a:gsLst>
                <a:lin ang="5400000" scaled="1"/>
              </a:gradFill>
              <a:ln w="12700" cap="flat">
                <a:solidFill>
                  <a:srgbClr val="FF9900"/>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30" name="Freeform 15"/>
              <p:cNvSpPr>
                <a:spLocks/>
              </p:cNvSpPr>
              <p:nvPr/>
            </p:nvSpPr>
            <p:spPr bwMode="auto">
              <a:xfrm>
                <a:off x="691" y="1690"/>
                <a:ext cx="1042" cy="549"/>
              </a:xfrm>
              <a:custGeom>
                <a:avLst/>
                <a:gdLst>
                  <a:gd name="T0" fmla="*/ 735 w 1045"/>
                  <a:gd name="T1" fmla="*/ 0 h 552"/>
                  <a:gd name="T2" fmla="*/ 0 w 1045"/>
                  <a:gd name="T3" fmla="*/ 0 h 552"/>
                  <a:gd name="T4" fmla="*/ 0 w 1045"/>
                  <a:gd name="T5" fmla="*/ 549 h 552"/>
                  <a:gd name="T6" fmla="*/ 1042 w 1045"/>
                  <a:gd name="T7" fmla="*/ 549 h 552"/>
                  <a:gd name="T8" fmla="*/ 1042 w 1045"/>
                  <a:gd name="T9" fmla="*/ 549 h 552"/>
                  <a:gd name="T10" fmla="*/ 735 w 1045"/>
                  <a:gd name="T11" fmla="*/ 0 h 552"/>
                  <a:gd name="T12" fmla="*/ 0 60000 65536"/>
                  <a:gd name="T13" fmla="*/ 0 60000 65536"/>
                  <a:gd name="T14" fmla="*/ 0 60000 65536"/>
                  <a:gd name="T15" fmla="*/ 0 60000 65536"/>
                  <a:gd name="T16" fmla="*/ 0 60000 65536"/>
                  <a:gd name="T17" fmla="*/ 0 60000 65536"/>
                  <a:gd name="T18" fmla="*/ 0 w 1045"/>
                  <a:gd name="T19" fmla="*/ 0 h 552"/>
                  <a:gd name="T20" fmla="*/ 1045 w 1045"/>
                  <a:gd name="T21" fmla="*/ 552 h 552"/>
                </a:gdLst>
                <a:ahLst/>
                <a:cxnLst>
                  <a:cxn ang="T12">
                    <a:pos x="T0" y="T1"/>
                  </a:cxn>
                  <a:cxn ang="T13">
                    <a:pos x="T2" y="T3"/>
                  </a:cxn>
                  <a:cxn ang="T14">
                    <a:pos x="T4" y="T5"/>
                  </a:cxn>
                  <a:cxn ang="T15">
                    <a:pos x="T6" y="T7"/>
                  </a:cxn>
                  <a:cxn ang="T16">
                    <a:pos x="T8" y="T9"/>
                  </a:cxn>
                  <a:cxn ang="T17">
                    <a:pos x="T10" y="T11"/>
                  </a:cxn>
                </a:cxnLst>
                <a:rect l="T18" t="T19" r="T20" b="T21"/>
                <a:pathLst>
                  <a:path w="1045" h="552">
                    <a:moveTo>
                      <a:pt x="737" y="0"/>
                    </a:moveTo>
                    <a:lnTo>
                      <a:pt x="0" y="0"/>
                    </a:lnTo>
                    <a:lnTo>
                      <a:pt x="0" y="552"/>
                    </a:lnTo>
                    <a:lnTo>
                      <a:pt x="1045" y="552"/>
                    </a:lnTo>
                    <a:lnTo>
                      <a:pt x="737" y="0"/>
                    </a:lnTo>
                    <a:close/>
                  </a:path>
                </a:pathLst>
              </a:custGeom>
              <a:gradFill rotWithShape="1">
                <a:gsLst>
                  <a:gs pos="0">
                    <a:srgbClr val="FFFFFF"/>
                  </a:gs>
                  <a:gs pos="100000">
                    <a:srgbClr val="FF99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23533" name="Group 146"/>
            <p:cNvGrpSpPr>
              <a:grpSpLocks/>
            </p:cNvGrpSpPr>
            <p:nvPr/>
          </p:nvGrpSpPr>
          <p:grpSpPr bwMode="auto">
            <a:xfrm>
              <a:off x="1593" y="1200"/>
              <a:ext cx="942" cy="995"/>
              <a:chOff x="1490" y="1621"/>
              <a:chExt cx="1047" cy="1107"/>
            </a:xfrm>
          </p:grpSpPr>
          <p:sp>
            <p:nvSpPr>
              <p:cNvPr id="223534" name="Freeform 9"/>
              <p:cNvSpPr>
                <a:spLocks/>
              </p:cNvSpPr>
              <p:nvPr/>
            </p:nvSpPr>
            <p:spPr bwMode="auto">
              <a:xfrm>
                <a:off x="1490" y="1621"/>
                <a:ext cx="1047" cy="1107"/>
              </a:xfrm>
              <a:custGeom>
                <a:avLst/>
                <a:gdLst>
                  <a:gd name="T0" fmla="*/ 739 w 1047"/>
                  <a:gd name="T1" fmla="*/ 0 h 1107"/>
                  <a:gd name="T2" fmla="*/ 0 w 1047"/>
                  <a:gd name="T3" fmla="*/ 0 h 1107"/>
                  <a:gd name="T4" fmla="*/ 308 w 1047"/>
                  <a:gd name="T5" fmla="*/ 552 h 1107"/>
                  <a:gd name="T6" fmla="*/ 0 w 1047"/>
                  <a:gd name="T7" fmla="*/ 1107 h 1107"/>
                  <a:gd name="T8" fmla="*/ 739 w 1047"/>
                  <a:gd name="T9" fmla="*/ 1107 h 1107"/>
                  <a:gd name="T10" fmla="*/ 1047 w 1047"/>
                  <a:gd name="T11" fmla="*/ 552 h 1107"/>
                  <a:gd name="T12" fmla="*/ 739 w 1047"/>
                  <a:gd name="T13" fmla="*/ 0 h 1107"/>
                  <a:gd name="T14" fmla="*/ 0 60000 65536"/>
                  <a:gd name="T15" fmla="*/ 0 60000 65536"/>
                  <a:gd name="T16" fmla="*/ 0 60000 65536"/>
                  <a:gd name="T17" fmla="*/ 0 60000 65536"/>
                  <a:gd name="T18" fmla="*/ 0 60000 65536"/>
                  <a:gd name="T19" fmla="*/ 0 60000 65536"/>
                  <a:gd name="T20" fmla="*/ 0 60000 65536"/>
                  <a:gd name="T21" fmla="*/ 0 w 1047"/>
                  <a:gd name="T22" fmla="*/ 0 h 1107"/>
                  <a:gd name="T23" fmla="*/ 1047 w 1047"/>
                  <a:gd name="T24" fmla="*/ 1107 h 1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1107">
                    <a:moveTo>
                      <a:pt x="739" y="0"/>
                    </a:moveTo>
                    <a:lnTo>
                      <a:pt x="0" y="0"/>
                    </a:lnTo>
                    <a:lnTo>
                      <a:pt x="308" y="552"/>
                    </a:lnTo>
                    <a:lnTo>
                      <a:pt x="0" y="1107"/>
                    </a:lnTo>
                    <a:lnTo>
                      <a:pt x="739" y="1107"/>
                    </a:lnTo>
                    <a:lnTo>
                      <a:pt x="1047" y="552"/>
                    </a:lnTo>
                    <a:lnTo>
                      <a:pt x="739" y="0"/>
                    </a:lnTo>
                    <a:close/>
                  </a:path>
                </a:pathLst>
              </a:custGeom>
              <a:solidFill>
                <a:srgbClr val="9B9B9B"/>
              </a:solidFill>
              <a:ln w="12700" cap="flat">
                <a:solidFill>
                  <a:srgbClr val="565656"/>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35" name="Freeform 16"/>
              <p:cNvSpPr>
                <a:spLocks/>
              </p:cNvSpPr>
              <p:nvPr/>
            </p:nvSpPr>
            <p:spPr bwMode="auto">
              <a:xfrm>
                <a:off x="1490" y="1621"/>
                <a:ext cx="1047" cy="552"/>
              </a:xfrm>
              <a:custGeom>
                <a:avLst/>
                <a:gdLst>
                  <a:gd name="T0" fmla="*/ 739 w 1047"/>
                  <a:gd name="T1" fmla="*/ 0 h 552"/>
                  <a:gd name="T2" fmla="*/ 0 w 1047"/>
                  <a:gd name="T3" fmla="*/ 0 h 552"/>
                  <a:gd name="T4" fmla="*/ 308 w 1047"/>
                  <a:gd name="T5" fmla="*/ 552 h 552"/>
                  <a:gd name="T6" fmla="*/ 308 w 1047"/>
                  <a:gd name="T7" fmla="*/ 552 h 552"/>
                  <a:gd name="T8" fmla="*/ 1047 w 1047"/>
                  <a:gd name="T9" fmla="*/ 552 h 552"/>
                  <a:gd name="T10" fmla="*/ 1047 w 1047"/>
                  <a:gd name="T11" fmla="*/ 552 h 552"/>
                  <a:gd name="T12" fmla="*/ 739 w 1047"/>
                  <a:gd name="T13" fmla="*/ 0 h 552"/>
                  <a:gd name="T14" fmla="*/ 0 60000 65536"/>
                  <a:gd name="T15" fmla="*/ 0 60000 65536"/>
                  <a:gd name="T16" fmla="*/ 0 60000 65536"/>
                  <a:gd name="T17" fmla="*/ 0 60000 65536"/>
                  <a:gd name="T18" fmla="*/ 0 60000 65536"/>
                  <a:gd name="T19" fmla="*/ 0 60000 65536"/>
                  <a:gd name="T20" fmla="*/ 0 60000 65536"/>
                  <a:gd name="T21" fmla="*/ 0 w 1047"/>
                  <a:gd name="T22" fmla="*/ 0 h 552"/>
                  <a:gd name="T23" fmla="*/ 1047 w 1047"/>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552">
                    <a:moveTo>
                      <a:pt x="739" y="0"/>
                    </a:moveTo>
                    <a:lnTo>
                      <a:pt x="0" y="0"/>
                    </a:lnTo>
                    <a:lnTo>
                      <a:pt x="308" y="552"/>
                    </a:lnTo>
                    <a:lnTo>
                      <a:pt x="1047" y="552"/>
                    </a:lnTo>
                    <a:lnTo>
                      <a:pt x="739" y="0"/>
                    </a:lnTo>
                    <a:close/>
                  </a:path>
                </a:pathLst>
              </a:custGeom>
              <a:gradFill rotWithShape="1">
                <a:gsLst>
                  <a:gs pos="0">
                    <a:srgbClr val="FFFFFF"/>
                  </a:gs>
                  <a:gs pos="100000">
                    <a:srgbClr val="A3A3A3">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23538" name="Group 148"/>
            <p:cNvGrpSpPr>
              <a:grpSpLocks/>
            </p:cNvGrpSpPr>
            <p:nvPr/>
          </p:nvGrpSpPr>
          <p:grpSpPr bwMode="auto">
            <a:xfrm>
              <a:off x="2313" y="1200"/>
              <a:ext cx="938" cy="995"/>
              <a:chOff x="2291" y="1621"/>
              <a:chExt cx="1044" cy="1107"/>
            </a:xfrm>
          </p:grpSpPr>
          <p:sp>
            <p:nvSpPr>
              <p:cNvPr id="223539" name="Freeform 10"/>
              <p:cNvSpPr>
                <a:spLocks/>
              </p:cNvSpPr>
              <p:nvPr/>
            </p:nvSpPr>
            <p:spPr bwMode="auto">
              <a:xfrm>
                <a:off x="2291" y="1621"/>
                <a:ext cx="1044" cy="1107"/>
              </a:xfrm>
              <a:custGeom>
                <a:avLst/>
                <a:gdLst>
                  <a:gd name="T0" fmla="*/ 736 w 1044"/>
                  <a:gd name="T1" fmla="*/ 0 h 1107"/>
                  <a:gd name="T2" fmla="*/ 0 w 1044"/>
                  <a:gd name="T3" fmla="*/ 0 h 1107"/>
                  <a:gd name="T4" fmla="*/ 308 w 1044"/>
                  <a:gd name="T5" fmla="*/ 552 h 1107"/>
                  <a:gd name="T6" fmla="*/ 0 w 1044"/>
                  <a:gd name="T7" fmla="*/ 1107 h 1107"/>
                  <a:gd name="T8" fmla="*/ 736 w 1044"/>
                  <a:gd name="T9" fmla="*/ 1107 h 1107"/>
                  <a:gd name="T10" fmla="*/ 1044 w 1044"/>
                  <a:gd name="T11" fmla="*/ 552 h 1107"/>
                  <a:gd name="T12" fmla="*/ 736 w 1044"/>
                  <a:gd name="T13" fmla="*/ 0 h 1107"/>
                  <a:gd name="T14" fmla="*/ 0 60000 65536"/>
                  <a:gd name="T15" fmla="*/ 0 60000 65536"/>
                  <a:gd name="T16" fmla="*/ 0 60000 65536"/>
                  <a:gd name="T17" fmla="*/ 0 60000 65536"/>
                  <a:gd name="T18" fmla="*/ 0 60000 65536"/>
                  <a:gd name="T19" fmla="*/ 0 60000 65536"/>
                  <a:gd name="T20" fmla="*/ 0 60000 65536"/>
                  <a:gd name="T21" fmla="*/ 0 w 1044"/>
                  <a:gd name="T22" fmla="*/ 0 h 1107"/>
                  <a:gd name="T23" fmla="*/ 1044 w 1044"/>
                  <a:gd name="T24" fmla="*/ 1107 h 1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4" h="1107">
                    <a:moveTo>
                      <a:pt x="736" y="0"/>
                    </a:moveTo>
                    <a:lnTo>
                      <a:pt x="0" y="0"/>
                    </a:lnTo>
                    <a:lnTo>
                      <a:pt x="308" y="552"/>
                    </a:lnTo>
                    <a:lnTo>
                      <a:pt x="0" y="1107"/>
                    </a:lnTo>
                    <a:lnTo>
                      <a:pt x="736" y="1107"/>
                    </a:lnTo>
                    <a:lnTo>
                      <a:pt x="1044" y="552"/>
                    </a:lnTo>
                    <a:lnTo>
                      <a:pt x="736" y="0"/>
                    </a:lnTo>
                    <a:close/>
                  </a:path>
                </a:pathLst>
              </a:custGeom>
              <a:solidFill>
                <a:srgbClr val="9B9B9B"/>
              </a:solidFill>
              <a:ln w="12700" cap="flat">
                <a:solidFill>
                  <a:srgbClr val="565656"/>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40" name="Freeform 17"/>
              <p:cNvSpPr>
                <a:spLocks/>
              </p:cNvSpPr>
              <p:nvPr/>
            </p:nvSpPr>
            <p:spPr bwMode="auto">
              <a:xfrm>
                <a:off x="2291" y="1621"/>
                <a:ext cx="1044" cy="552"/>
              </a:xfrm>
              <a:custGeom>
                <a:avLst/>
                <a:gdLst>
                  <a:gd name="T0" fmla="*/ 736 w 1044"/>
                  <a:gd name="T1" fmla="*/ 0 h 552"/>
                  <a:gd name="T2" fmla="*/ 0 w 1044"/>
                  <a:gd name="T3" fmla="*/ 0 h 552"/>
                  <a:gd name="T4" fmla="*/ 308 w 1044"/>
                  <a:gd name="T5" fmla="*/ 552 h 552"/>
                  <a:gd name="T6" fmla="*/ 308 w 1044"/>
                  <a:gd name="T7" fmla="*/ 552 h 552"/>
                  <a:gd name="T8" fmla="*/ 1044 w 1044"/>
                  <a:gd name="T9" fmla="*/ 552 h 552"/>
                  <a:gd name="T10" fmla="*/ 1044 w 1044"/>
                  <a:gd name="T11" fmla="*/ 552 h 552"/>
                  <a:gd name="T12" fmla="*/ 736 w 1044"/>
                  <a:gd name="T13" fmla="*/ 0 h 552"/>
                  <a:gd name="T14" fmla="*/ 0 60000 65536"/>
                  <a:gd name="T15" fmla="*/ 0 60000 65536"/>
                  <a:gd name="T16" fmla="*/ 0 60000 65536"/>
                  <a:gd name="T17" fmla="*/ 0 60000 65536"/>
                  <a:gd name="T18" fmla="*/ 0 60000 65536"/>
                  <a:gd name="T19" fmla="*/ 0 60000 65536"/>
                  <a:gd name="T20" fmla="*/ 0 60000 65536"/>
                  <a:gd name="T21" fmla="*/ 0 w 1044"/>
                  <a:gd name="T22" fmla="*/ 0 h 552"/>
                  <a:gd name="T23" fmla="*/ 1044 w 1044"/>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4" h="552">
                    <a:moveTo>
                      <a:pt x="736" y="0"/>
                    </a:moveTo>
                    <a:lnTo>
                      <a:pt x="0" y="0"/>
                    </a:lnTo>
                    <a:lnTo>
                      <a:pt x="308" y="552"/>
                    </a:lnTo>
                    <a:lnTo>
                      <a:pt x="1044" y="552"/>
                    </a:lnTo>
                    <a:lnTo>
                      <a:pt x="736" y="0"/>
                    </a:lnTo>
                    <a:close/>
                  </a:path>
                </a:pathLst>
              </a:custGeom>
              <a:gradFill rotWithShape="1">
                <a:gsLst>
                  <a:gs pos="0">
                    <a:srgbClr val="FFFFFF"/>
                  </a:gs>
                  <a:gs pos="100000">
                    <a:srgbClr val="A3A3A3">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23543" name="Group 150"/>
            <p:cNvGrpSpPr>
              <a:grpSpLocks/>
            </p:cNvGrpSpPr>
            <p:nvPr/>
          </p:nvGrpSpPr>
          <p:grpSpPr bwMode="auto">
            <a:xfrm>
              <a:off x="3031" y="1200"/>
              <a:ext cx="940" cy="995"/>
              <a:chOff x="3089" y="1621"/>
              <a:chExt cx="1047" cy="1107"/>
            </a:xfrm>
          </p:grpSpPr>
          <p:sp>
            <p:nvSpPr>
              <p:cNvPr id="223544" name="Freeform 11"/>
              <p:cNvSpPr>
                <a:spLocks/>
              </p:cNvSpPr>
              <p:nvPr/>
            </p:nvSpPr>
            <p:spPr bwMode="auto">
              <a:xfrm>
                <a:off x="3089" y="1621"/>
                <a:ext cx="1047" cy="1107"/>
              </a:xfrm>
              <a:custGeom>
                <a:avLst/>
                <a:gdLst>
                  <a:gd name="T0" fmla="*/ 739 w 1047"/>
                  <a:gd name="T1" fmla="*/ 0 h 1107"/>
                  <a:gd name="T2" fmla="*/ 0 w 1047"/>
                  <a:gd name="T3" fmla="*/ 0 h 1107"/>
                  <a:gd name="T4" fmla="*/ 308 w 1047"/>
                  <a:gd name="T5" fmla="*/ 552 h 1107"/>
                  <a:gd name="T6" fmla="*/ 0 w 1047"/>
                  <a:gd name="T7" fmla="*/ 1107 h 1107"/>
                  <a:gd name="T8" fmla="*/ 739 w 1047"/>
                  <a:gd name="T9" fmla="*/ 1107 h 1107"/>
                  <a:gd name="T10" fmla="*/ 1047 w 1047"/>
                  <a:gd name="T11" fmla="*/ 552 h 1107"/>
                  <a:gd name="T12" fmla="*/ 739 w 1047"/>
                  <a:gd name="T13" fmla="*/ 0 h 1107"/>
                  <a:gd name="T14" fmla="*/ 0 60000 65536"/>
                  <a:gd name="T15" fmla="*/ 0 60000 65536"/>
                  <a:gd name="T16" fmla="*/ 0 60000 65536"/>
                  <a:gd name="T17" fmla="*/ 0 60000 65536"/>
                  <a:gd name="T18" fmla="*/ 0 60000 65536"/>
                  <a:gd name="T19" fmla="*/ 0 60000 65536"/>
                  <a:gd name="T20" fmla="*/ 0 60000 65536"/>
                  <a:gd name="T21" fmla="*/ 0 w 1047"/>
                  <a:gd name="T22" fmla="*/ 0 h 1107"/>
                  <a:gd name="T23" fmla="*/ 1047 w 1047"/>
                  <a:gd name="T24" fmla="*/ 1107 h 1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1107">
                    <a:moveTo>
                      <a:pt x="739" y="0"/>
                    </a:moveTo>
                    <a:lnTo>
                      <a:pt x="0" y="0"/>
                    </a:lnTo>
                    <a:lnTo>
                      <a:pt x="308" y="552"/>
                    </a:lnTo>
                    <a:lnTo>
                      <a:pt x="0" y="1107"/>
                    </a:lnTo>
                    <a:lnTo>
                      <a:pt x="739" y="1107"/>
                    </a:lnTo>
                    <a:lnTo>
                      <a:pt x="1047" y="552"/>
                    </a:lnTo>
                    <a:lnTo>
                      <a:pt x="739" y="0"/>
                    </a:lnTo>
                    <a:close/>
                  </a:path>
                </a:pathLst>
              </a:custGeom>
              <a:solidFill>
                <a:srgbClr val="9B9B9B"/>
              </a:solidFill>
              <a:ln w="12700" cap="flat">
                <a:solidFill>
                  <a:srgbClr val="565656"/>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45" name="Freeform 18"/>
              <p:cNvSpPr>
                <a:spLocks/>
              </p:cNvSpPr>
              <p:nvPr/>
            </p:nvSpPr>
            <p:spPr bwMode="auto">
              <a:xfrm>
                <a:off x="3089" y="1621"/>
                <a:ext cx="1047" cy="552"/>
              </a:xfrm>
              <a:custGeom>
                <a:avLst/>
                <a:gdLst>
                  <a:gd name="T0" fmla="*/ 739 w 1047"/>
                  <a:gd name="T1" fmla="*/ 0 h 552"/>
                  <a:gd name="T2" fmla="*/ 0 w 1047"/>
                  <a:gd name="T3" fmla="*/ 0 h 552"/>
                  <a:gd name="T4" fmla="*/ 308 w 1047"/>
                  <a:gd name="T5" fmla="*/ 552 h 552"/>
                  <a:gd name="T6" fmla="*/ 308 w 1047"/>
                  <a:gd name="T7" fmla="*/ 552 h 552"/>
                  <a:gd name="T8" fmla="*/ 1047 w 1047"/>
                  <a:gd name="T9" fmla="*/ 552 h 552"/>
                  <a:gd name="T10" fmla="*/ 1047 w 1047"/>
                  <a:gd name="T11" fmla="*/ 552 h 552"/>
                  <a:gd name="T12" fmla="*/ 739 w 1047"/>
                  <a:gd name="T13" fmla="*/ 0 h 552"/>
                  <a:gd name="T14" fmla="*/ 0 60000 65536"/>
                  <a:gd name="T15" fmla="*/ 0 60000 65536"/>
                  <a:gd name="T16" fmla="*/ 0 60000 65536"/>
                  <a:gd name="T17" fmla="*/ 0 60000 65536"/>
                  <a:gd name="T18" fmla="*/ 0 60000 65536"/>
                  <a:gd name="T19" fmla="*/ 0 60000 65536"/>
                  <a:gd name="T20" fmla="*/ 0 60000 65536"/>
                  <a:gd name="T21" fmla="*/ 0 w 1047"/>
                  <a:gd name="T22" fmla="*/ 0 h 552"/>
                  <a:gd name="T23" fmla="*/ 1047 w 1047"/>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552">
                    <a:moveTo>
                      <a:pt x="739" y="0"/>
                    </a:moveTo>
                    <a:lnTo>
                      <a:pt x="0" y="0"/>
                    </a:lnTo>
                    <a:lnTo>
                      <a:pt x="308" y="552"/>
                    </a:lnTo>
                    <a:lnTo>
                      <a:pt x="1047" y="552"/>
                    </a:lnTo>
                    <a:lnTo>
                      <a:pt x="739" y="0"/>
                    </a:lnTo>
                    <a:close/>
                  </a:path>
                </a:pathLst>
              </a:custGeom>
              <a:gradFill rotWithShape="1">
                <a:gsLst>
                  <a:gs pos="0">
                    <a:srgbClr val="FFFFFF"/>
                  </a:gs>
                  <a:gs pos="100000">
                    <a:srgbClr val="A3A3A3">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23548" name="Group 122"/>
            <p:cNvGrpSpPr>
              <a:grpSpLocks/>
            </p:cNvGrpSpPr>
            <p:nvPr/>
          </p:nvGrpSpPr>
          <p:grpSpPr bwMode="auto">
            <a:xfrm>
              <a:off x="3751" y="1200"/>
              <a:ext cx="941" cy="995"/>
              <a:chOff x="3890" y="1688"/>
              <a:chExt cx="1047" cy="1107"/>
            </a:xfrm>
          </p:grpSpPr>
          <p:sp>
            <p:nvSpPr>
              <p:cNvPr id="223549" name="Freeform 12"/>
              <p:cNvSpPr>
                <a:spLocks/>
              </p:cNvSpPr>
              <p:nvPr/>
            </p:nvSpPr>
            <p:spPr bwMode="auto">
              <a:xfrm>
                <a:off x="3890" y="1688"/>
                <a:ext cx="1047" cy="1107"/>
              </a:xfrm>
              <a:custGeom>
                <a:avLst/>
                <a:gdLst>
                  <a:gd name="T0" fmla="*/ 739 w 1047"/>
                  <a:gd name="T1" fmla="*/ 0 h 1107"/>
                  <a:gd name="T2" fmla="*/ 0 w 1047"/>
                  <a:gd name="T3" fmla="*/ 0 h 1107"/>
                  <a:gd name="T4" fmla="*/ 308 w 1047"/>
                  <a:gd name="T5" fmla="*/ 552 h 1107"/>
                  <a:gd name="T6" fmla="*/ 0 w 1047"/>
                  <a:gd name="T7" fmla="*/ 1107 h 1107"/>
                  <a:gd name="T8" fmla="*/ 739 w 1047"/>
                  <a:gd name="T9" fmla="*/ 1107 h 1107"/>
                  <a:gd name="T10" fmla="*/ 1047 w 1047"/>
                  <a:gd name="T11" fmla="*/ 552 h 1107"/>
                  <a:gd name="T12" fmla="*/ 739 w 1047"/>
                  <a:gd name="T13" fmla="*/ 0 h 1107"/>
                  <a:gd name="T14" fmla="*/ 0 60000 65536"/>
                  <a:gd name="T15" fmla="*/ 0 60000 65536"/>
                  <a:gd name="T16" fmla="*/ 0 60000 65536"/>
                  <a:gd name="T17" fmla="*/ 0 60000 65536"/>
                  <a:gd name="T18" fmla="*/ 0 60000 65536"/>
                  <a:gd name="T19" fmla="*/ 0 60000 65536"/>
                  <a:gd name="T20" fmla="*/ 0 60000 65536"/>
                  <a:gd name="T21" fmla="*/ 0 w 1047"/>
                  <a:gd name="T22" fmla="*/ 0 h 1107"/>
                  <a:gd name="T23" fmla="*/ 1047 w 1047"/>
                  <a:gd name="T24" fmla="*/ 1107 h 1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1107">
                    <a:moveTo>
                      <a:pt x="739" y="0"/>
                    </a:moveTo>
                    <a:lnTo>
                      <a:pt x="0" y="0"/>
                    </a:lnTo>
                    <a:lnTo>
                      <a:pt x="308" y="552"/>
                    </a:lnTo>
                    <a:lnTo>
                      <a:pt x="0" y="1107"/>
                    </a:lnTo>
                    <a:lnTo>
                      <a:pt x="739" y="1107"/>
                    </a:lnTo>
                    <a:lnTo>
                      <a:pt x="1047" y="552"/>
                    </a:lnTo>
                    <a:lnTo>
                      <a:pt x="739" y="0"/>
                    </a:lnTo>
                    <a:close/>
                  </a:path>
                </a:pathLst>
              </a:custGeom>
              <a:solidFill>
                <a:srgbClr val="0075EA"/>
              </a:solidFill>
              <a:ln w="12700" cap="flat" cmpd="sng">
                <a:solidFill>
                  <a:srgbClr val="0060C0"/>
                </a:solidFill>
                <a:prstDash val="solid"/>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50" name="Freeform 19"/>
              <p:cNvSpPr>
                <a:spLocks/>
              </p:cNvSpPr>
              <p:nvPr/>
            </p:nvSpPr>
            <p:spPr bwMode="auto">
              <a:xfrm>
                <a:off x="3890" y="1688"/>
                <a:ext cx="1047" cy="552"/>
              </a:xfrm>
              <a:custGeom>
                <a:avLst/>
                <a:gdLst>
                  <a:gd name="T0" fmla="*/ 739 w 1047"/>
                  <a:gd name="T1" fmla="*/ 0 h 552"/>
                  <a:gd name="T2" fmla="*/ 0 w 1047"/>
                  <a:gd name="T3" fmla="*/ 0 h 552"/>
                  <a:gd name="T4" fmla="*/ 308 w 1047"/>
                  <a:gd name="T5" fmla="*/ 552 h 552"/>
                  <a:gd name="T6" fmla="*/ 308 w 1047"/>
                  <a:gd name="T7" fmla="*/ 552 h 552"/>
                  <a:gd name="T8" fmla="*/ 1047 w 1047"/>
                  <a:gd name="T9" fmla="*/ 552 h 552"/>
                  <a:gd name="T10" fmla="*/ 1047 w 1047"/>
                  <a:gd name="T11" fmla="*/ 552 h 552"/>
                  <a:gd name="T12" fmla="*/ 739 w 1047"/>
                  <a:gd name="T13" fmla="*/ 0 h 552"/>
                  <a:gd name="T14" fmla="*/ 0 60000 65536"/>
                  <a:gd name="T15" fmla="*/ 0 60000 65536"/>
                  <a:gd name="T16" fmla="*/ 0 60000 65536"/>
                  <a:gd name="T17" fmla="*/ 0 60000 65536"/>
                  <a:gd name="T18" fmla="*/ 0 60000 65536"/>
                  <a:gd name="T19" fmla="*/ 0 60000 65536"/>
                  <a:gd name="T20" fmla="*/ 0 60000 65536"/>
                  <a:gd name="T21" fmla="*/ 0 w 1047"/>
                  <a:gd name="T22" fmla="*/ 0 h 552"/>
                  <a:gd name="T23" fmla="*/ 1047 w 1047"/>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552">
                    <a:moveTo>
                      <a:pt x="739" y="0"/>
                    </a:moveTo>
                    <a:lnTo>
                      <a:pt x="0" y="0"/>
                    </a:lnTo>
                    <a:lnTo>
                      <a:pt x="308" y="552"/>
                    </a:lnTo>
                    <a:lnTo>
                      <a:pt x="1047" y="552"/>
                    </a:lnTo>
                    <a:lnTo>
                      <a:pt x="739" y="0"/>
                    </a:lnTo>
                    <a:close/>
                  </a:path>
                </a:pathLst>
              </a:custGeom>
              <a:gradFill rotWithShape="1">
                <a:gsLst>
                  <a:gs pos="0">
                    <a:srgbClr val="FFFFFF"/>
                  </a:gs>
                  <a:gs pos="100000">
                    <a:srgbClr val="0075EA">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23553" name="Group 124"/>
            <p:cNvGrpSpPr>
              <a:grpSpLocks/>
            </p:cNvGrpSpPr>
            <p:nvPr/>
          </p:nvGrpSpPr>
          <p:grpSpPr bwMode="auto">
            <a:xfrm>
              <a:off x="290" y="2236"/>
              <a:ext cx="5120" cy="498"/>
              <a:chOff x="37" y="2840"/>
              <a:chExt cx="5696" cy="554"/>
            </a:xfrm>
          </p:grpSpPr>
          <p:sp>
            <p:nvSpPr>
              <p:cNvPr id="223554" name="Freeform 110"/>
              <p:cNvSpPr>
                <a:spLocks/>
              </p:cNvSpPr>
              <p:nvPr/>
            </p:nvSpPr>
            <p:spPr bwMode="auto">
              <a:xfrm>
                <a:off x="691" y="2842"/>
                <a:ext cx="1042" cy="549"/>
              </a:xfrm>
              <a:custGeom>
                <a:avLst/>
                <a:gdLst>
                  <a:gd name="T0" fmla="*/ 735 w 1045"/>
                  <a:gd name="T1" fmla="*/ 0 h 552"/>
                  <a:gd name="T2" fmla="*/ 0 w 1045"/>
                  <a:gd name="T3" fmla="*/ 0 h 552"/>
                  <a:gd name="T4" fmla="*/ 0 w 1045"/>
                  <a:gd name="T5" fmla="*/ 549 h 552"/>
                  <a:gd name="T6" fmla="*/ 1042 w 1045"/>
                  <a:gd name="T7" fmla="*/ 549 h 552"/>
                  <a:gd name="T8" fmla="*/ 1042 w 1045"/>
                  <a:gd name="T9" fmla="*/ 549 h 552"/>
                  <a:gd name="T10" fmla="*/ 735 w 1045"/>
                  <a:gd name="T11" fmla="*/ 0 h 552"/>
                  <a:gd name="T12" fmla="*/ 0 60000 65536"/>
                  <a:gd name="T13" fmla="*/ 0 60000 65536"/>
                  <a:gd name="T14" fmla="*/ 0 60000 65536"/>
                  <a:gd name="T15" fmla="*/ 0 60000 65536"/>
                  <a:gd name="T16" fmla="*/ 0 60000 65536"/>
                  <a:gd name="T17" fmla="*/ 0 60000 65536"/>
                  <a:gd name="T18" fmla="*/ 0 w 1045"/>
                  <a:gd name="T19" fmla="*/ 0 h 552"/>
                  <a:gd name="T20" fmla="*/ 1045 w 1045"/>
                  <a:gd name="T21" fmla="*/ 552 h 552"/>
                </a:gdLst>
                <a:ahLst/>
                <a:cxnLst>
                  <a:cxn ang="T12">
                    <a:pos x="T0" y="T1"/>
                  </a:cxn>
                  <a:cxn ang="T13">
                    <a:pos x="T2" y="T3"/>
                  </a:cxn>
                  <a:cxn ang="T14">
                    <a:pos x="T4" y="T5"/>
                  </a:cxn>
                  <a:cxn ang="T15">
                    <a:pos x="T6" y="T7"/>
                  </a:cxn>
                  <a:cxn ang="T16">
                    <a:pos x="T8" y="T9"/>
                  </a:cxn>
                  <a:cxn ang="T17">
                    <a:pos x="T10" y="T11"/>
                  </a:cxn>
                </a:cxnLst>
                <a:rect l="T18" t="T19" r="T20" b="T21"/>
                <a:pathLst>
                  <a:path w="1045" h="552">
                    <a:moveTo>
                      <a:pt x="737" y="0"/>
                    </a:moveTo>
                    <a:lnTo>
                      <a:pt x="0" y="0"/>
                    </a:lnTo>
                    <a:lnTo>
                      <a:pt x="0" y="552"/>
                    </a:lnTo>
                    <a:lnTo>
                      <a:pt x="1045" y="552"/>
                    </a:lnTo>
                    <a:lnTo>
                      <a:pt x="737" y="0"/>
                    </a:lnTo>
                    <a:close/>
                  </a:path>
                </a:pathLst>
              </a:custGeom>
              <a:gradFill rotWithShape="1">
                <a:gsLst>
                  <a:gs pos="0">
                    <a:srgbClr val="A3A3A3"/>
                  </a:gs>
                  <a:gs pos="100000">
                    <a:srgbClr val="FF99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55" name="Freeform 111"/>
              <p:cNvSpPr>
                <a:spLocks/>
              </p:cNvSpPr>
              <p:nvPr/>
            </p:nvSpPr>
            <p:spPr bwMode="auto">
              <a:xfrm>
                <a:off x="1490" y="2840"/>
                <a:ext cx="1047" cy="552"/>
              </a:xfrm>
              <a:custGeom>
                <a:avLst/>
                <a:gdLst>
                  <a:gd name="T0" fmla="*/ 739 w 1047"/>
                  <a:gd name="T1" fmla="*/ 0 h 552"/>
                  <a:gd name="T2" fmla="*/ 0 w 1047"/>
                  <a:gd name="T3" fmla="*/ 0 h 552"/>
                  <a:gd name="T4" fmla="*/ 308 w 1047"/>
                  <a:gd name="T5" fmla="*/ 552 h 552"/>
                  <a:gd name="T6" fmla="*/ 308 w 1047"/>
                  <a:gd name="T7" fmla="*/ 552 h 552"/>
                  <a:gd name="T8" fmla="*/ 1047 w 1047"/>
                  <a:gd name="T9" fmla="*/ 552 h 552"/>
                  <a:gd name="T10" fmla="*/ 1047 w 1047"/>
                  <a:gd name="T11" fmla="*/ 552 h 552"/>
                  <a:gd name="T12" fmla="*/ 739 w 1047"/>
                  <a:gd name="T13" fmla="*/ 0 h 552"/>
                  <a:gd name="T14" fmla="*/ 0 60000 65536"/>
                  <a:gd name="T15" fmla="*/ 0 60000 65536"/>
                  <a:gd name="T16" fmla="*/ 0 60000 65536"/>
                  <a:gd name="T17" fmla="*/ 0 60000 65536"/>
                  <a:gd name="T18" fmla="*/ 0 60000 65536"/>
                  <a:gd name="T19" fmla="*/ 0 60000 65536"/>
                  <a:gd name="T20" fmla="*/ 0 60000 65536"/>
                  <a:gd name="T21" fmla="*/ 0 w 1047"/>
                  <a:gd name="T22" fmla="*/ 0 h 552"/>
                  <a:gd name="T23" fmla="*/ 1047 w 1047"/>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552">
                    <a:moveTo>
                      <a:pt x="739" y="0"/>
                    </a:moveTo>
                    <a:lnTo>
                      <a:pt x="0" y="0"/>
                    </a:lnTo>
                    <a:lnTo>
                      <a:pt x="308" y="552"/>
                    </a:lnTo>
                    <a:lnTo>
                      <a:pt x="1047" y="552"/>
                    </a:lnTo>
                    <a:lnTo>
                      <a:pt x="739" y="0"/>
                    </a:lnTo>
                    <a:close/>
                  </a:path>
                </a:pathLst>
              </a:custGeom>
              <a:gradFill rotWithShape="1">
                <a:gsLst>
                  <a:gs pos="0">
                    <a:srgbClr val="A3A3A3"/>
                  </a:gs>
                  <a:gs pos="100000">
                    <a:srgbClr val="A3A3A3">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56" name="Freeform 112"/>
              <p:cNvSpPr>
                <a:spLocks/>
              </p:cNvSpPr>
              <p:nvPr/>
            </p:nvSpPr>
            <p:spPr bwMode="auto">
              <a:xfrm>
                <a:off x="2291" y="2840"/>
                <a:ext cx="1044" cy="552"/>
              </a:xfrm>
              <a:custGeom>
                <a:avLst/>
                <a:gdLst>
                  <a:gd name="T0" fmla="*/ 736 w 1044"/>
                  <a:gd name="T1" fmla="*/ 0 h 552"/>
                  <a:gd name="T2" fmla="*/ 0 w 1044"/>
                  <a:gd name="T3" fmla="*/ 0 h 552"/>
                  <a:gd name="T4" fmla="*/ 308 w 1044"/>
                  <a:gd name="T5" fmla="*/ 552 h 552"/>
                  <a:gd name="T6" fmla="*/ 308 w 1044"/>
                  <a:gd name="T7" fmla="*/ 552 h 552"/>
                  <a:gd name="T8" fmla="*/ 1044 w 1044"/>
                  <a:gd name="T9" fmla="*/ 552 h 552"/>
                  <a:gd name="T10" fmla="*/ 1044 w 1044"/>
                  <a:gd name="T11" fmla="*/ 552 h 552"/>
                  <a:gd name="T12" fmla="*/ 736 w 1044"/>
                  <a:gd name="T13" fmla="*/ 0 h 552"/>
                  <a:gd name="T14" fmla="*/ 0 60000 65536"/>
                  <a:gd name="T15" fmla="*/ 0 60000 65536"/>
                  <a:gd name="T16" fmla="*/ 0 60000 65536"/>
                  <a:gd name="T17" fmla="*/ 0 60000 65536"/>
                  <a:gd name="T18" fmla="*/ 0 60000 65536"/>
                  <a:gd name="T19" fmla="*/ 0 60000 65536"/>
                  <a:gd name="T20" fmla="*/ 0 60000 65536"/>
                  <a:gd name="T21" fmla="*/ 0 w 1044"/>
                  <a:gd name="T22" fmla="*/ 0 h 552"/>
                  <a:gd name="T23" fmla="*/ 1044 w 1044"/>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4" h="552">
                    <a:moveTo>
                      <a:pt x="736" y="0"/>
                    </a:moveTo>
                    <a:lnTo>
                      <a:pt x="0" y="0"/>
                    </a:lnTo>
                    <a:lnTo>
                      <a:pt x="308" y="552"/>
                    </a:lnTo>
                    <a:lnTo>
                      <a:pt x="1044" y="552"/>
                    </a:lnTo>
                    <a:lnTo>
                      <a:pt x="736" y="0"/>
                    </a:lnTo>
                    <a:close/>
                  </a:path>
                </a:pathLst>
              </a:custGeom>
              <a:gradFill rotWithShape="1">
                <a:gsLst>
                  <a:gs pos="0">
                    <a:srgbClr val="A3A3A3"/>
                  </a:gs>
                  <a:gs pos="100000">
                    <a:srgbClr val="A3A3A3">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57" name="Freeform 113"/>
              <p:cNvSpPr>
                <a:spLocks/>
              </p:cNvSpPr>
              <p:nvPr/>
            </p:nvSpPr>
            <p:spPr bwMode="auto">
              <a:xfrm>
                <a:off x="3089" y="2840"/>
                <a:ext cx="1047" cy="552"/>
              </a:xfrm>
              <a:custGeom>
                <a:avLst/>
                <a:gdLst>
                  <a:gd name="T0" fmla="*/ 739 w 1047"/>
                  <a:gd name="T1" fmla="*/ 0 h 552"/>
                  <a:gd name="T2" fmla="*/ 0 w 1047"/>
                  <a:gd name="T3" fmla="*/ 0 h 552"/>
                  <a:gd name="T4" fmla="*/ 308 w 1047"/>
                  <a:gd name="T5" fmla="*/ 552 h 552"/>
                  <a:gd name="T6" fmla="*/ 308 w 1047"/>
                  <a:gd name="T7" fmla="*/ 552 h 552"/>
                  <a:gd name="T8" fmla="*/ 1047 w 1047"/>
                  <a:gd name="T9" fmla="*/ 552 h 552"/>
                  <a:gd name="T10" fmla="*/ 1047 w 1047"/>
                  <a:gd name="T11" fmla="*/ 552 h 552"/>
                  <a:gd name="T12" fmla="*/ 739 w 1047"/>
                  <a:gd name="T13" fmla="*/ 0 h 552"/>
                  <a:gd name="T14" fmla="*/ 0 60000 65536"/>
                  <a:gd name="T15" fmla="*/ 0 60000 65536"/>
                  <a:gd name="T16" fmla="*/ 0 60000 65536"/>
                  <a:gd name="T17" fmla="*/ 0 60000 65536"/>
                  <a:gd name="T18" fmla="*/ 0 60000 65536"/>
                  <a:gd name="T19" fmla="*/ 0 60000 65536"/>
                  <a:gd name="T20" fmla="*/ 0 60000 65536"/>
                  <a:gd name="T21" fmla="*/ 0 w 1047"/>
                  <a:gd name="T22" fmla="*/ 0 h 552"/>
                  <a:gd name="T23" fmla="*/ 1047 w 1047"/>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552">
                    <a:moveTo>
                      <a:pt x="739" y="0"/>
                    </a:moveTo>
                    <a:lnTo>
                      <a:pt x="0" y="0"/>
                    </a:lnTo>
                    <a:lnTo>
                      <a:pt x="308" y="552"/>
                    </a:lnTo>
                    <a:lnTo>
                      <a:pt x="1047" y="552"/>
                    </a:lnTo>
                    <a:lnTo>
                      <a:pt x="739" y="0"/>
                    </a:lnTo>
                    <a:close/>
                  </a:path>
                </a:pathLst>
              </a:custGeom>
              <a:gradFill rotWithShape="1">
                <a:gsLst>
                  <a:gs pos="0">
                    <a:srgbClr val="A3A3A3"/>
                  </a:gs>
                  <a:gs pos="100000">
                    <a:srgbClr val="A3A3A3">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58" name="Freeform 114"/>
              <p:cNvSpPr>
                <a:spLocks/>
              </p:cNvSpPr>
              <p:nvPr/>
            </p:nvSpPr>
            <p:spPr bwMode="auto">
              <a:xfrm>
                <a:off x="3890" y="2840"/>
                <a:ext cx="1047" cy="552"/>
              </a:xfrm>
              <a:custGeom>
                <a:avLst/>
                <a:gdLst>
                  <a:gd name="T0" fmla="*/ 739 w 1047"/>
                  <a:gd name="T1" fmla="*/ 0 h 552"/>
                  <a:gd name="T2" fmla="*/ 0 w 1047"/>
                  <a:gd name="T3" fmla="*/ 0 h 552"/>
                  <a:gd name="T4" fmla="*/ 308 w 1047"/>
                  <a:gd name="T5" fmla="*/ 552 h 552"/>
                  <a:gd name="T6" fmla="*/ 308 w 1047"/>
                  <a:gd name="T7" fmla="*/ 552 h 552"/>
                  <a:gd name="T8" fmla="*/ 1047 w 1047"/>
                  <a:gd name="T9" fmla="*/ 552 h 552"/>
                  <a:gd name="T10" fmla="*/ 1047 w 1047"/>
                  <a:gd name="T11" fmla="*/ 552 h 552"/>
                  <a:gd name="T12" fmla="*/ 739 w 1047"/>
                  <a:gd name="T13" fmla="*/ 0 h 552"/>
                  <a:gd name="T14" fmla="*/ 0 60000 65536"/>
                  <a:gd name="T15" fmla="*/ 0 60000 65536"/>
                  <a:gd name="T16" fmla="*/ 0 60000 65536"/>
                  <a:gd name="T17" fmla="*/ 0 60000 65536"/>
                  <a:gd name="T18" fmla="*/ 0 60000 65536"/>
                  <a:gd name="T19" fmla="*/ 0 60000 65536"/>
                  <a:gd name="T20" fmla="*/ 0 60000 65536"/>
                  <a:gd name="T21" fmla="*/ 0 w 1047"/>
                  <a:gd name="T22" fmla="*/ 0 h 552"/>
                  <a:gd name="T23" fmla="*/ 1047 w 1047"/>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7" h="552">
                    <a:moveTo>
                      <a:pt x="739" y="0"/>
                    </a:moveTo>
                    <a:lnTo>
                      <a:pt x="0" y="0"/>
                    </a:lnTo>
                    <a:lnTo>
                      <a:pt x="308" y="552"/>
                    </a:lnTo>
                    <a:lnTo>
                      <a:pt x="1047" y="552"/>
                    </a:lnTo>
                    <a:lnTo>
                      <a:pt x="739" y="0"/>
                    </a:lnTo>
                    <a:close/>
                  </a:path>
                </a:pathLst>
              </a:custGeom>
              <a:gradFill rotWithShape="1">
                <a:gsLst>
                  <a:gs pos="0">
                    <a:srgbClr val="A3A3A3"/>
                  </a:gs>
                  <a:gs pos="100000">
                    <a:srgbClr val="0075EA">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59" name="Rectangle 115"/>
              <p:cNvSpPr>
                <a:spLocks noChangeArrowheads="1"/>
              </p:cNvSpPr>
              <p:nvPr/>
            </p:nvSpPr>
            <p:spPr bwMode="auto">
              <a:xfrm>
                <a:off x="37" y="2844"/>
                <a:ext cx="620" cy="550"/>
              </a:xfrm>
              <a:prstGeom prst="rect">
                <a:avLst/>
              </a:prstGeom>
              <a:gradFill rotWithShape="1">
                <a:gsLst>
                  <a:gs pos="0">
                    <a:srgbClr val="A3A3A3"/>
                  </a:gs>
                  <a:gs pos="100000">
                    <a:srgbClr val="FF9900">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23560" name="Freeform 116"/>
              <p:cNvSpPr>
                <a:spLocks/>
              </p:cNvSpPr>
              <p:nvPr/>
            </p:nvSpPr>
            <p:spPr bwMode="auto">
              <a:xfrm>
                <a:off x="4693" y="2842"/>
                <a:ext cx="1040" cy="548"/>
              </a:xfrm>
              <a:custGeom>
                <a:avLst/>
                <a:gdLst>
                  <a:gd name="T0" fmla="*/ 1040 w 921"/>
                  <a:gd name="T1" fmla="*/ 548 h 540"/>
                  <a:gd name="T2" fmla="*/ 733 w 921"/>
                  <a:gd name="T3" fmla="*/ 0 h 540"/>
                  <a:gd name="T4" fmla="*/ 0 w 921"/>
                  <a:gd name="T5" fmla="*/ 0 h 540"/>
                  <a:gd name="T6" fmla="*/ 307 w 921"/>
                  <a:gd name="T7" fmla="*/ 548 h 540"/>
                  <a:gd name="T8" fmla="*/ 307 w 921"/>
                  <a:gd name="T9" fmla="*/ 548 h 540"/>
                  <a:gd name="T10" fmla="*/ 1040 w 921"/>
                  <a:gd name="T11" fmla="*/ 548 h 540"/>
                  <a:gd name="T12" fmla="*/ 1040 w 921"/>
                  <a:gd name="T13" fmla="*/ 548 h 540"/>
                  <a:gd name="T14" fmla="*/ 0 60000 65536"/>
                  <a:gd name="T15" fmla="*/ 0 60000 65536"/>
                  <a:gd name="T16" fmla="*/ 0 60000 65536"/>
                  <a:gd name="T17" fmla="*/ 0 60000 65536"/>
                  <a:gd name="T18" fmla="*/ 0 60000 65536"/>
                  <a:gd name="T19" fmla="*/ 0 60000 65536"/>
                  <a:gd name="T20" fmla="*/ 0 60000 65536"/>
                  <a:gd name="T21" fmla="*/ 0 w 921"/>
                  <a:gd name="T22" fmla="*/ 0 h 540"/>
                  <a:gd name="T23" fmla="*/ 921 w 921"/>
                  <a:gd name="T24" fmla="*/ 540 h 5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1" h="540">
                    <a:moveTo>
                      <a:pt x="921" y="540"/>
                    </a:moveTo>
                    <a:lnTo>
                      <a:pt x="649" y="0"/>
                    </a:lnTo>
                    <a:lnTo>
                      <a:pt x="0" y="0"/>
                    </a:lnTo>
                    <a:lnTo>
                      <a:pt x="272" y="540"/>
                    </a:lnTo>
                    <a:lnTo>
                      <a:pt x="921" y="540"/>
                    </a:lnTo>
                    <a:close/>
                  </a:path>
                </a:pathLst>
              </a:custGeom>
              <a:gradFill rotWithShape="1">
                <a:gsLst>
                  <a:gs pos="0">
                    <a:srgbClr val="A3A3A3"/>
                  </a:gs>
                  <a:gs pos="100000">
                    <a:srgbClr val="FF99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23569" name="Text Box 337"/>
            <p:cNvSpPr txBox="1">
              <a:spLocks noChangeArrowheads="1"/>
            </p:cNvSpPr>
            <p:nvPr/>
          </p:nvSpPr>
          <p:spPr bwMode="auto">
            <a:xfrm>
              <a:off x="892" y="1498"/>
              <a:ext cx="834" cy="349"/>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a:t>
              </a:r>
              <a:endPar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sp>
          <p:nvSpPr>
            <p:cNvPr id="223570" name="Text Box 338"/>
            <p:cNvSpPr txBox="1">
              <a:spLocks noChangeArrowheads="1"/>
            </p:cNvSpPr>
            <p:nvPr/>
          </p:nvSpPr>
          <p:spPr bwMode="auto">
            <a:xfrm>
              <a:off x="1852" y="1536"/>
              <a:ext cx="640" cy="271"/>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a:t>
              </a:r>
              <a:endPar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sp>
          <p:nvSpPr>
            <p:cNvPr id="223571" name="Text Box 339"/>
            <p:cNvSpPr txBox="1">
              <a:spLocks noChangeArrowheads="1"/>
            </p:cNvSpPr>
            <p:nvPr/>
          </p:nvSpPr>
          <p:spPr bwMode="auto">
            <a:xfrm>
              <a:off x="2572" y="1536"/>
              <a:ext cx="640" cy="271"/>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a:t>
              </a:r>
              <a:endPar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sp>
          <p:nvSpPr>
            <p:cNvPr id="223572" name="Text Box 340"/>
            <p:cNvSpPr txBox="1">
              <a:spLocks noChangeArrowheads="1"/>
            </p:cNvSpPr>
            <p:nvPr/>
          </p:nvSpPr>
          <p:spPr bwMode="auto">
            <a:xfrm>
              <a:off x="3292" y="1536"/>
              <a:ext cx="640" cy="271"/>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a:t>
              </a:r>
              <a:endPar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sp>
          <p:nvSpPr>
            <p:cNvPr id="223573" name="Text Box 341"/>
            <p:cNvSpPr txBox="1">
              <a:spLocks noChangeArrowheads="1"/>
            </p:cNvSpPr>
            <p:nvPr/>
          </p:nvSpPr>
          <p:spPr bwMode="auto">
            <a:xfrm>
              <a:off x="4032" y="1526"/>
              <a:ext cx="640" cy="271"/>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a:t>
              </a:r>
              <a:endPar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sp>
          <p:nvSpPr>
            <p:cNvPr id="223574" name="Text Box 342"/>
            <p:cNvSpPr txBox="1">
              <a:spLocks noChangeArrowheads="1"/>
            </p:cNvSpPr>
            <p:nvPr/>
          </p:nvSpPr>
          <p:spPr bwMode="auto">
            <a:xfrm>
              <a:off x="4732" y="1526"/>
              <a:ext cx="640" cy="271"/>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添加说明文字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cs"/>
                </a:rPr>
                <a:t>添加说明文字</a:t>
              </a:r>
              <a:endParaRPr kumimoji="0" lang="zh-CN" altLang="en-US" sz="75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endParaRPr>
            </a:p>
          </p:txBody>
        </p:sp>
      </p:grpSp>
      <p:grpSp>
        <p:nvGrpSpPr>
          <p:cNvPr id="223581" name="Group 349"/>
          <p:cNvGrpSpPr>
            <a:grpSpLocks/>
          </p:cNvGrpSpPr>
          <p:nvPr/>
        </p:nvGrpSpPr>
        <p:grpSpPr bwMode="auto">
          <a:xfrm>
            <a:off x="2286000" y="2686051"/>
            <a:ext cx="4710113" cy="1273969"/>
            <a:chOff x="940" y="2256"/>
            <a:chExt cx="3956" cy="1070"/>
          </a:xfrm>
        </p:grpSpPr>
        <p:sp>
          <p:nvSpPr>
            <p:cNvPr id="223562" name="Line 129"/>
            <p:cNvSpPr>
              <a:spLocks noChangeShapeType="1"/>
            </p:cNvSpPr>
            <p:nvPr/>
          </p:nvSpPr>
          <p:spPr bwMode="auto">
            <a:xfrm>
              <a:off x="2010" y="2256"/>
              <a:ext cx="0" cy="1070"/>
            </a:xfrm>
            <a:prstGeom prst="line">
              <a:avLst/>
            </a:prstGeom>
            <a:noFill/>
            <a:ln w="25400">
              <a:solidFill>
                <a:srgbClr val="FFFFFF"/>
              </a:solidFill>
              <a:prstDash val="sysDot"/>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63" name="Line 130"/>
            <p:cNvSpPr>
              <a:spLocks noChangeShapeType="1"/>
            </p:cNvSpPr>
            <p:nvPr/>
          </p:nvSpPr>
          <p:spPr bwMode="auto">
            <a:xfrm>
              <a:off x="3641" y="2256"/>
              <a:ext cx="0" cy="1070"/>
            </a:xfrm>
            <a:prstGeom prst="line">
              <a:avLst/>
            </a:prstGeom>
            <a:noFill/>
            <a:ln w="25400">
              <a:solidFill>
                <a:srgbClr val="FFFFFF"/>
              </a:solidFill>
              <a:prstDash val="sysDot"/>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3575" name="Text Box 343"/>
            <p:cNvSpPr txBox="1">
              <a:spLocks noChangeArrowheads="1"/>
            </p:cNvSpPr>
            <p:nvPr/>
          </p:nvSpPr>
          <p:spPr bwMode="auto">
            <a:xfrm>
              <a:off x="940" y="2304"/>
              <a:ext cx="834" cy="213"/>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FF6600"/>
                  </a:solidFill>
                  <a:effectLst/>
                  <a:uLnTx/>
                  <a:uFillTx/>
                  <a:latin typeface="Arial" panose="020B0604020202020204" pitchFamily="34" charset="0"/>
                  <a:ea typeface="等线" panose="02010600030101010101" pitchFamily="2" charset="-122"/>
                  <a:cs typeface="+mn-cs"/>
                </a:rPr>
                <a:t>文字标题内容</a:t>
              </a:r>
            </a:p>
          </p:txBody>
        </p:sp>
        <p:sp>
          <p:nvSpPr>
            <p:cNvPr id="223576" name="Text Box 344"/>
            <p:cNvSpPr txBox="1">
              <a:spLocks noChangeArrowheads="1"/>
            </p:cNvSpPr>
            <p:nvPr/>
          </p:nvSpPr>
          <p:spPr bwMode="auto">
            <a:xfrm>
              <a:off x="940" y="2493"/>
              <a:ext cx="932" cy="659"/>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添加说明文字添加说明文字添加说明文字添加说明文字添加说明文字添加说明文字添加说明文字</a:t>
              </a:r>
            </a:p>
          </p:txBody>
        </p:sp>
        <p:sp>
          <p:nvSpPr>
            <p:cNvPr id="223577" name="Text Box 345"/>
            <p:cNvSpPr txBox="1">
              <a:spLocks noChangeArrowheads="1"/>
            </p:cNvSpPr>
            <p:nvPr/>
          </p:nvSpPr>
          <p:spPr bwMode="auto">
            <a:xfrm>
              <a:off x="2448" y="2304"/>
              <a:ext cx="834" cy="213"/>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文字标题内容</a:t>
              </a:r>
            </a:p>
          </p:txBody>
        </p:sp>
        <p:sp>
          <p:nvSpPr>
            <p:cNvPr id="223578" name="Text Box 346"/>
            <p:cNvSpPr txBox="1">
              <a:spLocks noChangeArrowheads="1"/>
            </p:cNvSpPr>
            <p:nvPr/>
          </p:nvSpPr>
          <p:spPr bwMode="auto">
            <a:xfrm>
              <a:off x="2448" y="2496"/>
              <a:ext cx="932" cy="368"/>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添加说明文字添加说明文字添加说明文</a:t>
              </a:r>
            </a:p>
          </p:txBody>
        </p:sp>
        <p:sp>
          <p:nvSpPr>
            <p:cNvPr id="223579" name="Text Box 347"/>
            <p:cNvSpPr txBox="1">
              <a:spLocks noChangeArrowheads="1"/>
            </p:cNvSpPr>
            <p:nvPr/>
          </p:nvSpPr>
          <p:spPr bwMode="auto">
            <a:xfrm>
              <a:off x="3964" y="2304"/>
              <a:ext cx="834" cy="213"/>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FF"/>
                  </a:solidFill>
                  <a:effectLst/>
                  <a:uLnTx/>
                  <a:uFillTx/>
                  <a:latin typeface="Arial" panose="020B0604020202020204" pitchFamily="34" charset="0"/>
                  <a:ea typeface="等线" panose="02010600030101010101" pitchFamily="2" charset="-122"/>
                  <a:cs typeface="+mn-cs"/>
                </a:rPr>
                <a:t>文字标题内容</a:t>
              </a:r>
            </a:p>
          </p:txBody>
        </p:sp>
        <p:sp>
          <p:nvSpPr>
            <p:cNvPr id="223580" name="Text Box 348"/>
            <p:cNvSpPr txBox="1">
              <a:spLocks noChangeArrowheads="1"/>
            </p:cNvSpPr>
            <p:nvPr/>
          </p:nvSpPr>
          <p:spPr bwMode="auto">
            <a:xfrm>
              <a:off x="3964" y="2496"/>
              <a:ext cx="932" cy="368"/>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添加说明文字</a:t>
              </a:r>
              <a:r>
                <a:rPr kumimoji="0" lang="zh-CN" altLang="en-US" sz="7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添加说明文字添加说明文字添加说明文字添</a:t>
              </a:r>
            </a:p>
          </p:txBody>
        </p:sp>
      </p:grpSp>
      <p:pic>
        <p:nvPicPr>
          <p:cNvPr id="223431" name="Picture 199" descr="3箭头"/>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57601" y="3314701"/>
            <a:ext cx="2208610" cy="1397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4369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23582"/>
                                        </p:tgtEl>
                                        <p:attrNameLst>
                                          <p:attrName>style.visibility</p:attrName>
                                        </p:attrNameLst>
                                      </p:cBhvr>
                                      <p:to>
                                        <p:strVal val="visible"/>
                                      </p:to>
                                    </p:set>
                                    <p:animEffect transition="in" filter="wipe(left)">
                                      <p:cBhvr>
                                        <p:cTn id="7" dur="1000"/>
                                        <p:tgtEl>
                                          <p:spTgt spid="223582"/>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223581"/>
                                        </p:tgtEl>
                                        <p:attrNameLst>
                                          <p:attrName>style.visibility</p:attrName>
                                        </p:attrNameLst>
                                      </p:cBhvr>
                                      <p:to>
                                        <p:strVal val="visible"/>
                                      </p:to>
                                    </p:set>
                                    <p:animEffect transition="in" filter="fade">
                                      <p:cBhvr>
                                        <p:cTn id="11" dur="1000"/>
                                        <p:tgtEl>
                                          <p:spTgt spid="223581"/>
                                        </p:tgtEl>
                                      </p:cBhvr>
                                    </p:animEffect>
                                    <p:anim calcmode="lin" valueType="num">
                                      <p:cBhvr>
                                        <p:cTn id="12" dur="1000" fill="hold"/>
                                        <p:tgtEl>
                                          <p:spTgt spid="223581"/>
                                        </p:tgtEl>
                                        <p:attrNameLst>
                                          <p:attrName>ppt_x</p:attrName>
                                        </p:attrNameLst>
                                      </p:cBhvr>
                                      <p:tavLst>
                                        <p:tav tm="0">
                                          <p:val>
                                            <p:strVal val="#ppt_x"/>
                                          </p:val>
                                        </p:tav>
                                        <p:tav tm="100000">
                                          <p:val>
                                            <p:strVal val="#ppt_x"/>
                                          </p:val>
                                        </p:tav>
                                      </p:tavLst>
                                    </p:anim>
                                    <p:anim calcmode="lin" valueType="num">
                                      <p:cBhvr>
                                        <p:cTn id="13" dur="1000" fill="hold"/>
                                        <p:tgtEl>
                                          <p:spTgt spid="223581"/>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2000"/>
                            </p:stCondLst>
                            <p:childTnLst>
                              <p:par>
                                <p:cTn id="15" presetID="49" presetClass="entr" presetSubtype="0" decel="100000" fill="hold" nodeType="afterEffect">
                                  <p:stCondLst>
                                    <p:cond delay="0"/>
                                  </p:stCondLst>
                                  <p:childTnLst>
                                    <p:set>
                                      <p:cBhvr>
                                        <p:cTn id="16" dur="1" fill="hold">
                                          <p:stCondLst>
                                            <p:cond delay="0"/>
                                          </p:stCondLst>
                                        </p:cTn>
                                        <p:tgtEl>
                                          <p:spTgt spid="223431"/>
                                        </p:tgtEl>
                                        <p:attrNameLst>
                                          <p:attrName>style.visibility</p:attrName>
                                        </p:attrNameLst>
                                      </p:cBhvr>
                                      <p:to>
                                        <p:strVal val="visible"/>
                                      </p:to>
                                    </p:set>
                                    <p:anim calcmode="lin" valueType="num">
                                      <p:cBhvr>
                                        <p:cTn id="17" dur="500" fill="hold"/>
                                        <p:tgtEl>
                                          <p:spTgt spid="223431"/>
                                        </p:tgtEl>
                                        <p:attrNameLst>
                                          <p:attrName>ppt_w</p:attrName>
                                        </p:attrNameLst>
                                      </p:cBhvr>
                                      <p:tavLst>
                                        <p:tav tm="0">
                                          <p:val>
                                            <p:fltVal val="0"/>
                                          </p:val>
                                        </p:tav>
                                        <p:tav tm="100000">
                                          <p:val>
                                            <p:strVal val="#ppt_w"/>
                                          </p:val>
                                        </p:tav>
                                      </p:tavLst>
                                    </p:anim>
                                    <p:anim calcmode="lin" valueType="num">
                                      <p:cBhvr>
                                        <p:cTn id="18" dur="500" fill="hold"/>
                                        <p:tgtEl>
                                          <p:spTgt spid="223431"/>
                                        </p:tgtEl>
                                        <p:attrNameLst>
                                          <p:attrName>ppt_h</p:attrName>
                                        </p:attrNameLst>
                                      </p:cBhvr>
                                      <p:tavLst>
                                        <p:tav tm="0">
                                          <p:val>
                                            <p:fltVal val="0"/>
                                          </p:val>
                                        </p:tav>
                                        <p:tav tm="100000">
                                          <p:val>
                                            <p:strVal val="#ppt_h"/>
                                          </p:val>
                                        </p:tav>
                                      </p:tavLst>
                                    </p:anim>
                                    <p:anim calcmode="lin" valueType="num">
                                      <p:cBhvr>
                                        <p:cTn id="19" dur="500" fill="hold"/>
                                        <p:tgtEl>
                                          <p:spTgt spid="223431"/>
                                        </p:tgtEl>
                                        <p:attrNameLst>
                                          <p:attrName>style.rotation</p:attrName>
                                        </p:attrNameLst>
                                      </p:cBhvr>
                                      <p:tavLst>
                                        <p:tav tm="0">
                                          <p:val>
                                            <p:fltVal val="360"/>
                                          </p:val>
                                        </p:tav>
                                        <p:tav tm="100000">
                                          <p:val>
                                            <p:fltVal val="0"/>
                                          </p:val>
                                        </p:tav>
                                      </p:tavLst>
                                    </p:anim>
                                    <p:animEffect transition="in" filter="fade">
                                      <p:cBhvr>
                                        <p:cTn id="20" dur="500"/>
                                        <p:tgtEl>
                                          <p:spTgt spid="223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4229" name="Text Box 37"/>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264240" name="Oval 2"/>
          <p:cNvSpPr>
            <a:spLocks noChangeArrowheads="1"/>
          </p:cNvSpPr>
          <p:nvPr/>
        </p:nvSpPr>
        <p:spPr bwMode="gray">
          <a:xfrm>
            <a:off x="2343150" y="1696641"/>
            <a:ext cx="2419350" cy="2414588"/>
          </a:xfrm>
          <a:prstGeom prst="ellipse">
            <a:avLst/>
          </a:prstGeom>
          <a:noFill/>
          <a:ln w="9525" algn="ctr">
            <a:solidFill>
              <a:srgbClr val="333333"/>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nvGrpSpPr>
          <p:cNvPr id="264241" name="Group 49"/>
          <p:cNvGrpSpPr>
            <a:grpSpLocks/>
          </p:cNvGrpSpPr>
          <p:nvPr/>
        </p:nvGrpSpPr>
        <p:grpSpPr bwMode="auto">
          <a:xfrm>
            <a:off x="3600450" y="2400301"/>
            <a:ext cx="2286000" cy="2265760"/>
            <a:chOff x="2736" y="1968"/>
            <a:chExt cx="2208" cy="2189"/>
          </a:xfrm>
        </p:grpSpPr>
        <p:pic>
          <p:nvPicPr>
            <p:cNvPr id="264242" name="Picture 50" descr="27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36" y="1968"/>
              <a:ext cx="2208" cy="2189"/>
            </a:xfrm>
            <a:prstGeom prst="rect">
              <a:avLst/>
            </a:prstGeom>
            <a:noFill/>
            <a:extLst>
              <a:ext uri="{909E8E84-426E-40DD-AFC4-6F175D3DCCD1}">
                <a14:hiddenFill xmlns:a14="http://schemas.microsoft.com/office/drawing/2010/main">
                  <a:solidFill>
                    <a:srgbClr val="FFFFFF"/>
                  </a:solidFill>
                </a14:hiddenFill>
              </a:ext>
            </a:extLst>
          </p:spPr>
        </p:pic>
        <p:pic>
          <p:nvPicPr>
            <p:cNvPr id="264243" name="Picture 51" descr="27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24" y="2241"/>
              <a:ext cx="1680" cy="16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4244" name="Group 52"/>
          <p:cNvGrpSpPr>
            <a:grpSpLocks/>
          </p:cNvGrpSpPr>
          <p:nvPr/>
        </p:nvGrpSpPr>
        <p:grpSpPr bwMode="auto">
          <a:xfrm>
            <a:off x="1314450" y="2459832"/>
            <a:ext cx="2286000" cy="2265760"/>
            <a:chOff x="816" y="2018"/>
            <a:chExt cx="2208" cy="2189"/>
          </a:xfrm>
        </p:grpSpPr>
        <p:pic>
          <p:nvPicPr>
            <p:cNvPr id="264245" name="Picture 53" descr="27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6" y="2018"/>
              <a:ext cx="2208" cy="2189"/>
            </a:xfrm>
            <a:prstGeom prst="rect">
              <a:avLst/>
            </a:prstGeom>
            <a:noFill/>
            <a:extLst>
              <a:ext uri="{909E8E84-426E-40DD-AFC4-6F175D3DCCD1}">
                <a14:hiddenFill xmlns:a14="http://schemas.microsoft.com/office/drawing/2010/main">
                  <a:solidFill>
                    <a:srgbClr val="FFFFFF"/>
                  </a:solidFill>
                </a14:hiddenFill>
              </a:ext>
            </a:extLst>
          </p:spPr>
        </p:pic>
        <p:pic>
          <p:nvPicPr>
            <p:cNvPr id="264246" name="Picture 54" descr="27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04" y="2213"/>
              <a:ext cx="1680" cy="1675"/>
            </a:xfrm>
            <a:prstGeom prst="rect">
              <a:avLst/>
            </a:prstGeom>
            <a:noFill/>
            <a:extLst>
              <a:ext uri="{909E8E84-426E-40DD-AFC4-6F175D3DCCD1}">
                <a14:hiddenFill xmlns:a14="http://schemas.microsoft.com/office/drawing/2010/main">
                  <a:solidFill>
                    <a:srgbClr val="FFFFFF"/>
                  </a:solidFill>
                </a14:hiddenFill>
              </a:ext>
            </a:extLst>
          </p:spPr>
        </p:pic>
      </p:grpSp>
      <p:sp>
        <p:nvSpPr>
          <p:cNvPr id="264247" name="Rectangle 55"/>
          <p:cNvSpPr>
            <a:spLocks noChangeArrowheads="1"/>
          </p:cNvSpPr>
          <p:nvPr/>
        </p:nvSpPr>
        <p:spPr bwMode="ltGray">
          <a:xfrm>
            <a:off x="2057400" y="3296842"/>
            <a:ext cx="800100" cy="553998"/>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gs>
                  </a:gsLst>
                  <a:lin ang="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5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点击输</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5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入内容</a:t>
            </a:r>
          </a:p>
        </p:txBody>
      </p:sp>
      <p:sp>
        <p:nvSpPr>
          <p:cNvPr id="264248" name="Rectangle 56"/>
          <p:cNvSpPr>
            <a:spLocks noChangeArrowheads="1"/>
          </p:cNvSpPr>
          <p:nvPr/>
        </p:nvSpPr>
        <p:spPr bwMode="ltGray">
          <a:xfrm>
            <a:off x="4400550" y="3239692"/>
            <a:ext cx="800100" cy="553998"/>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gs>
                  </a:gsLst>
                  <a:lin ang="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5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点击输</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5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入内容</a:t>
            </a:r>
          </a:p>
        </p:txBody>
      </p:sp>
      <p:sp>
        <p:nvSpPr>
          <p:cNvPr id="264249" name="Rectangle 12"/>
          <p:cNvSpPr>
            <a:spLocks noChangeArrowheads="1"/>
          </p:cNvSpPr>
          <p:nvPr/>
        </p:nvSpPr>
        <p:spPr bwMode="gray">
          <a:xfrm>
            <a:off x="2924175" y="4227910"/>
            <a:ext cx="12477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
                <a:srgbClr val="FF3300"/>
              </a:buClr>
              <a:buSzPct val="115000"/>
              <a:buFont typeface="Wingdings" panose="05000000000000000000" pitchFamily="2" charset="2"/>
              <a:buNone/>
              <a:tabLst/>
              <a:defRPr/>
            </a:pPr>
            <a:r>
              <a:rPr kumimoji="0" lang="zh-CN" altLang="en-US" sz="1050" b="0" i="0" u="none" strike="noStrike" kern="1200" cap="none" spc="0" normalizeH="0" baseline="0" noProof="0">
                <a:ln>
                  <a:noFill/>
                </a:ln>
                <a:solidFill>
                  <a:srgbClr val="000000"/>
                </a:solidFill>
                <a:effectLst/>
                <a:uLnTx/>
                <a:uFillTx/>
                <a:latin typeface="华文细黑" panose="02010600040101010101" pitchFamily="2" charset="-122"/>
                <a:ea typeface="华文细黑" panose="02010600040101010101" pitchFamily="2" charset="-122"/>
                <a:cs typeface="+mn-cs"/>
              </a:rPr>
              <a:t> 点击输入文字内容</a:t>
            </a: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点击输入文字内</a:t>
            </a:r>
          </a:p>
        </p:txBody>
      </p:sp>
      <p:sp>
        <p:nvSpPr>
          <p:cNvPr id="264250" name="Rectangle 12"/>
          <p:cNvSpPr>
            <a:spLocks noChangeArrowheads="1"/>
          </p:cNvSpPr>
          <p:nvPr/>
        </p:nvSpPr>
        <p:spPr bwMode="gray">
          <a:xfrm>
            <a:off x="1438275" y="1468041"/>
            <a:ext cx="12477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
                <a:srgbClr val="FF3300"/>
              </a:buClr>
              <a:buSzPct val="115000"/>
              <a:buFont typeface="Wingdings" panose="05000000000000000000" pitchFamily="2" charset="2"/>
              <a:buNone/>
              <a:tabLst/>
              <a:defRPr/>
            </a:pPr>
            <a:r>
              <a:rPr kumimoji="0" lang="zh-CN" altLang="en-US" sz="1050" b="0" i="0" u="none" strike="noStrike" kern="1200" cap="none" spc="0" normalizeH="0" baseline="0" noProof="0">
                <a:ln>
                  <a:noFill/>
                </a:ln>
                <a:solidFill>
                  <a:srgbClr val="000000"/>
                </a:solidFill>
                <a:effectLst/>
                <a:uLnTx/>
                <a:uFillTx/>
                <a:latin typeface="华文细黑" panose="02010600040101010101" pitchFamily="2" charset="-122"/>
                <a:ea typeface="华文细黑" panose="02010600040101010101" pitchFamily="2" charset="-122"/>
                <a:cs typeface="+mn-cs"/>
              </a:rPr>
              <a:t> 点击输入文字内容</a:t>
            </a: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点击输入文字内</a:t>
            </a:r>
          </a:p>
        </p:txBody>
      </p:sp>
      <p:sp>
        <p:nvSpPr>
          <p:cNvPr id="264251" name="Rectangle 12"/>
          <p:cNvSpPr>
            <a:spLocks noChangeArrowheads="1"/>
          </p:cNvSpPr>
          <p:nvPr/>
        </p:nvSpPr>
        <p:spPr bwMode="gray">
          <a:xfrm>
            <a:off x="4810125" y="2153841"/>
            <a:ext cx="12477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
                <a:srgbClr val="FF3300"/>
              </a:buClr>
              <a:buSzPct val="115000"/>
              <a:buFont typeface="Wingdings" panose="05000000000000000000" pitchFamily="2" charset="2"/>
              <a:buNone/>
              <a:tabLst/>
              <a:defRPr/>
            </a:pPr>
            <a:r>
              <a:rPr kumimoji="0" lang="zh-CN" altLang="en-US" sz="1050" b="0" i="0" u="none" strike="noStrike" kern="1200" cap="none" spc="0" normalizeH="0" baseline="0" noProof="0">
                <a:ln>
                  <a:noFill/>
                </a:ln>
                <a:solidFill>
                  <a:srgbClr val="000000"/>
                </a:solidFill>
                <a:effectLst/>
                <a:uLnTx/>
                <a:uFillTx/>
                <a:latin typeface="华文细黑" panose="02010600040101010101" pitchFamily="2" charset="-122"/>
                <a:ea typeface="华文细黑" panose="02010600040101010101" pitchFamily="2" charset="-122"/>
                <a:cs typeface="+mn-cs"/>
              </a:rPr>
              <a:t> 点击输入文字内容</a:t>
            </a: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点击输入文字内</a:t>
            </a:r>
          </a:p>
        </p:txBody>
      </p:sp>
      <p:grpSp>
        <p:nvGrpSpPr>
          <p:cNvPr id="264252" name="Group 60"/>
          <p:cNvGrpSpPr>
            <a:grpSpLocks/>
          </p:cNvGrpSpPr>
          <p:nvPr/>
        </p:nvGrpSpPr>
        <p:grpSpPr bwMode="auto">
          <a:xfrm>
            <a:off x="2400300" y="685801"/>
            <a:ext cx="2286000" cy="2265760"/>
            <a:chOff x="1728" y="528"/>
            <a:chExt cx="2208" cy="2189"/>
          </a:xfrm>
        </p:grpSpPr>
        <p:pic>
          <p:nvPicPr>
            <p:cNvPr id="264253" name="Picture 61" descr="27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28" y="528"/>
              <a:ext cx="2208" cy="2189"/>
            </a:xfrm>
            <a:prstGeom prst="rect">
              <a:avLst/>
            </a:prstGeom>
            <a:noFill/>
            <a:extLst>
              <a:ext uri="{909E8E84-426E-40DD-AFC4-6F175D3DCCD1}">
                <a14:hiddenFill xmlns:a14="http://schemas.microsoft.com/office/drawing/2010/main">
                  <a:solidFill>
                    <a:srgbClr val="FFFFFF"/>
                  </a:solidFill>
                </a14:hiddenFill>
              </a:ext>
            </a:extLst>
          </p:spPr>
        </p:pic>
        <p:pic>
          <p:nvPicPr>
            <p:cNvPr id="264254" name="Picture 62" descr="27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16" y="720"/>
              <a:ext cx="1656" cy="1662"/>
            </a:xfrm>
            <a:prstGeom prst="rect">
              <a:avLst/>
            </a:prstGeom>
            <a:noFill/>
            <a:extLst>
              <a:ext uri="{909E8E84-426E-40DD-AFC4-6F175D3DCCD1}">
                <a14:hiddenFill xmlns:a14="http://schemas.microsoft.com/office/drawing/2010/main">
                  <a:solidFill>
                    <a:srgbClr val="FFFFFF"/>
                  </a:solidFill>
                </a14:hiddenFill>
              </a:ext>
            </a:extLst>
          </p:spPr>
        </p:pic>
      </p:grpSp>
      <p:sp>
        <p:nvSpPr>
          <p:cNvPr id="264255" name="Rectangle 63"/>
          <p:cNvSpPr>
            <a:spLocks noChangeArrowheads="1"/>
          </p:cNvSpPr>
          <p:nvPr/>
        </p:nvSpPr>
        <p:spPr bwMode="ltGray">
          <a:xfrm>
            <a:off x="3143250" y="1468042"/>
            <a:ext cx="800100" cy="553998"/>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gs>
                  </a:gsLst>
                  <a:lin ang="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5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点击输</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zh-CN" altLang="en-US" sz="15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入内容</a:t>
            </a:r>
          </a:p>
        </p:txBody>
      </p:sp>
      <p:pic>
        <p:nvPicPr>
          <p:cNvPr id="264256" name="Picture 64" descr="思考"/>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86450" y="800100"/>
            <a:ext cx="1744266" cy="2800350"/>
          </a:xfrm>
          <a:prstGeom prst="rect">
            <a:avLst/>
          </a:prstGeom>
          <a:noFill/>
          <a:extLst>
            <a:ext uri="{909E8E84-426E-40DD-AFC4-6F175D3DCCD1}">
              <a14:hiddenFill xmlns:a14="http://schemas.microsoft.com/office/drawing/2010/main">
                <a:solidFill>
                  <a:srgbClr val="FFFFFF"/>
                </a:solidFill>
              </a14:hiddenFill>
            </a:ext>
          </a:extLst>
        </p:spPr>
      </p:pic>
      <p:sp>
        <p:nvSpPr>
          <p:cNvPr id="264259" name="Rectangle 67"/>
          <p:cNvSpPr>
            <a:spLocks noChangeArrowheads="1"/>
          </p:cNvSpPr>
          <p:nvPr/>
        </p:nvSpPr>
        <p:spPr bwMode="auto">
          <a:xfrm>
            <a:off x="5829300" y="3943351"/>
            <a:ext cx="2000250"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点击添加文字内容点击添加</a:t>
            </a:r>
          </a:p>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文字内容点击添加文字内容</a:t>
            </a:r>
          </a:p>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点击添加文字内容点击添加</a:t>
            </a:r>
          </a:p>
        </p:txBody>
      </p:sp>
      <p:sp>
        <p:nvSpPr>
          <p:cNvPr id="264260" name="Rectangle 68"/>
          <p:cNvSpPr>
            <a:spLocks noChangeArrowheads="1"/>
          </p:cNvSpPr>
          <p:nvPr/>
        </p:nvSpPr>
        <p:spPr bwMode="ltGray">
          <a:xfrm>
            <a:off x="5834063" y="3657600"/>
            <a:ext cx="1877437" cy="346249"/>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gs>
                  </a:gsLst>
                  <a:lin ang="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0" i="0" u="none" strike="noStrike" kern="1200" cap="none" spc="0" normalizeH="0" baseline="0" noProof="0">
                <a:ln>
                  <a:noFill/>
                </a:ln>
                <a:solidFill>
                  <a:srgbClr val="008080"/>
                </a:solidFill>
                <a:effectLst/>
                <a:uLnTx/>
                <a:uFillTx/>
                <a:latin typeface="Arial" panose="020B0604020202020204" pitchFamily="34" charset="0"/>
                <a:ea typeface="等线" panose="02010600030101010101" pitchFamily="2" charset="-122"/>
                <a:cs typeface="+mn-cs"/>
              </a:rPr>
              <a:t>点击添加文字标题</a:t>
            </a:r>
          </a:p>
        </p:txBody>
      </p:sp>
    </p:spTree>
    <p:extLst>
      <p:ext uri="{BB962C8B-B14F-4D97-AF65-F5344CB8AC3E}">
        <p14:creationId xmlns:p14="http://schemas.microsoft.com/office/powerpoint/2010/main" val="23598212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64240"/>
                                        </p:tgtEl>
                                        <p:attrNameLst>
                                          <p:attrName>style.visibility</p:attrName>
                                        </p:attrNameLst>
                                      </p:cBhvr>
                                      <p:to>
                                        <p:strVal val="visible"/>
                                      </p:to>
                                    </p:set>
                                    <p:anim calcmode="lin" valueType="num">
                                      <p:cBhvr>
                                        <p:cTn id="7" dur="500" fill="hold"/>
                                        <p:tgtEl>
                                          <p:spTgt spid="264240"/>
                                        </p:tgtEl>
                                        <p:attrNameLst>
                                          <p:attrName>ppt_w</p:attrName>
                                        </p:attrNameLst>
                                      </p:cBhvr>
                                      <p:tavLst>
                                        <p:tav tm="0">
                                          <p:val>
                                            <p:fltVal val="0"/>
                                          </p:val>
                                        </p:tav>
                                        <p:tav tm="100000">
                                          <p:val>
                                            <p:strVal val="#ppt_w"/>
                                          </p:val>
                                        </p:tav>
                                      </p:tavLst>
                                    </p:anim>
                                    <p:anim calcmode="lin" valueType="num">
                                      <p:cBhvr>
                                        <p:cTn id="8" dur="500" fill="hold"/>
                                        <p:tgtEl>
                                          <p:spTgt spid="264240"/>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264252"/>
                                        </p:tgtEl>
                                        <p:attrNameLst>
                                          <p:attrName>style.visibility</p:attrName>
                                        </p:attrNameLst>
                                      </p:cBhvr>
                                      <p:to>
                                        <p:strVal val="visible"/>
                                      </p:to>
                                    </p:set>
                                    <p:anim calcmode="lin" valueType="num">
                                      <p:cBhvr>
                                        <p:cTn id="12" dur="500" fill="hold"/>
                                        <p:tgtEl>
                                          <p:spTgt spid="264252"/>
                                        </p:tgtEl>
                                        <p:attrNameLst>
                                          <p:attrName>ppt_w</p:attrName>
                                        </p:attrNameLst>
                                      </p:cBhvr>
                                      <p:tavLst>
                                        <p:tav tm="0">
                                          <p:val>
                                            <p:fltVal val="0"/>
                                          </p:val>
                                        </p:tav>
                                        <p:tav tm="100000">
                                          <p:val>
                                            <p:strVal val="#ppt_w"/>
                                          </p:val>
                                        </p:tav>
                                      </p:tavLst>
                                    </p:anim>
                                    <p:anim calcmode="lin" valueType="num">
                                      <p:cBhvr>
                                        <p:cTn id="13" dur="500" fill="hold"/>
                                        <p:tgtEl>
                                          <p:spTgt spid="264252"/>
                                        </p:tgtEl>
                                        <p:attrNameLst>
                                          <p:attrName>ppt_h</p:attrName>
                                        </p:attrNameLst>
                                      </p:cBhvr>
                                      <p:tavLst>
                                        <p:tav tm="0">
                                          <p:val>
                                            <p:fltVal val="0"/>
                                          </p:val>
                                        </p:tav>
                                        <p:tav tm="100000">
                                          <p:val>
                                            <p:strVal val="#ppt_h"/>
                                          </p:val>
                                        </p:tav>
                                      </p:tavLst>
                                    </p:anim>
                                    <p:anim calcmode="lin" valueType="num">
                                      <p:cBhvr>
                                        <p:cTn id="14" dur="500" fill="hold"/>
                                        <p:tgtEl>
                                          <p:spTgt spid="264252"/>
                                        </p:tgtEl>
                                        <p:attrNameLst>
                                          <p:attrName>style.rotation</p:attrName>
                                        </p:attrNameLst>
                                      </p:cBhvr>
                                      <p:tavLst>
                                        <p:tav tm="0">
                                          <p:val>
                                            <p:fltVal val="360"/>
                                          </p:val>
                                        </p:tav>
                                        <p:tav tm="100000">
                                          <p:val>
                                            <p:fltVal val="0"/>
                                          </p:val>
                                        </p:tav>
                                      </p:tavLst>
                                    </p:anim>
                                    <p:animEffect transition="in" filter="fade">
                                      <p:cBhvr>
                                        <p:cTn id="15" dur="500"/>
                                        <p:tgtEl>
                                          <p:spTgt spid="264252"/>
                                        </p:tgtEl>
                                      </p:cBhvr>
                                    </p:animEffect>
                                  </p:childTnLst>
                                </p:cTn>
                              </p:par>
                            </p:childTnLst>
                          </p:cTn>
                        </p:par>
                        <p:par>
                          <p:cTn id="16" fill="hold" nodeType="afterGroup">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64255"/>
                                        </p:tgtEl>
                                        <p:attrNameLst>
                                          <p:attrName>style.visibility</p:attrName>
                                        </p:attrNameLst>
                                      </p:cBhvr>
                                      <p:to>
                                        <p:strVal val="visible"/>
                                      </p:to>
                                    </p:set>
                                    <p:animEffect transition="in" filter="wipe(left)">
                                      <p:cBhvr>
                                        <p:cTn id="19" dur="500"/>
                                        <p:tgtEl>
                                          <p:spTgt spid="264255"/>
                                        </p:tgtEl>
                                      </p:cBhvr>
                                    </p:animEffect>
                                  </p:childTnLst>
                                </p:cTn>
                              </p:par>
                            </p:childTnLst>
                          </p:cTn>
                        </p:par>
                        <p:par>
                          <p:cTn id="20" fill="hold" nodeType="afterGroup">
                            <p:stCondLst>
                              <p:cond delay="1500"/>
                            </p:stCondLst>
                            <p:childTnLst>
                              <p:par>
                                <p:cTn id="21" presetID="27" presetClass="entr" presetSubtype="0" fill="hold" grpId="0" nodeType="afterEffect">
                                  <p:stCondLst>
                                    <p:cond delay="0"/>
                                  </p:stCondLst>
                                  <p:iterate type="lt">
                                    <p:tmPct val="50000"/>
                                  </p:iterate>
                                  <p:childTnLst>
                                    <p:set>
                                      <p:cBhvr>
                                        <p:cTn id="22" dur="1" fill="hold">
                                          <p:stCondLst>
                                            <p:cond delay="0"/>
                                          </p:stCondLst>
                                        </p:cTn>
                                        <p:tgtEl>
                                          <p:spTgt spid="264250"/>
                                        </p:tgtEl>
                                        <p:attrNameLst>
                                          <p:attrName>style.visibility</p:attrName>
                                        </p:attrNameLst>
                                      </p:cBhvr>
                                      <p:to>
                                        <p:strVal val="visible"/>
                                      </p:to>
                                    </p:set>
                                    <p:anim calcmode="discrete" valueType="clr">
                                      <p:cBhvr override="childStyle">
                                        <p:cTn id="23" dur="80"/>
                                        <p:tgtEl>
                                          <p:spTgt spid="264250"/>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264250"/>
                                        </p:tgtEl>
                                        <p:attrNameLst>
                                          <p:attrName>fillcolor</p:attrName>
                                        </p:attrNameLst>
                                      </p:cBhvr>
                                      <p:tavLst>
                                        <p:tav tm="0">
                                          <p:val>
                                            <p:clrVal>
                                              <a:schemeClr val="accent2"/>
                                            </p:clrVal>
                                          </p:val>
                                        </p:tav>
                                        <p:tav tm="50000">
                                          <p:val>
                                            <p:clrVal>
                                              <a:schemeClr val="hlink"/>
                                            </p:clrVal>
                                          </p:val>
                                        </p:tav>
                                      </p:tavLst>
                                    </p:anim>
                                    <p:set>
                                      <p:cBhvr>
                                        <p:cTn id="25" dur="80"/>
                                        <p:tgtEl>
                                          <p:spTgt spid="264250"/>
                                        </p:tgtEl>
                                        <p:attrNameLst>
                                          <p:attrName>fill.type</p:attrName>
                                        </p:attrNameLst>
                                      </p:cBhvr>
                                      <p:to>
                                        <p:strVal val="solid"/>
                                      </p:to>
                                    </p:set>
                                  </p:childTnLst>
                                </p:cTn>
                              </p:par>
                            </p:childTnLst>
                          </p:cTn>
                        </p:par>
                        <p:par>
                          <p:cTn id="26" fill="hold" nodeType="afterGroup">
                            <p:stCondLst>
                              <p:cond delay="2140"/>
                            </p:stCondLst>
                            <p:childTnLst>
                              <p:par>
                                <p:cTn id="27" presetID="49" presetClass="entr" presetSubtype="0" decel="100000" fill="hold" nodeType="afterEffect">
                                  <p:stCondLst>
                                    <p:cond delay="0"/>
                                  </p:stCondLst>
                                  <p:childTnLst>
                                    <p:set>
                                      <p:cBhvr>
                                        <p:cTn id="28" dur="1" fill="hold">
                                          <p:stCondLst>
                                            <p:cond delay="0"/>
                                          </p:stCondLst>
                                        </p:cTn>
                                        <p:tgtEl>
                                          <p:spTgt spid="264244"/>
                                        </p:tgtEl>
                                        <p:attrNameLst>
                                          <p:attrName>style.visibility</p:attrName>
                                        </p:attrNameLst>
                                      </p:cBhvr>
                                      <p:to>
                                        <p:strVal val="visible"/>
                                      </p:to>
                                    </p:set>
                                    <p:anim calcmode="lin" valueType="num">
                                      <p:cBhvr>
                                        <p:cTn id="29" dur="500" fill="hold"/>
                                        <p:tgtEl>
                                          <p:spTgt spid="264244"/>
                                        </p:tgtEl>
                                        <p:attrNameLst>
                                          <p:attrName>ppt_w</p:attrName>
                                        </p:attrNameLst>
                                      </p:cBhvr>
                                      <p:tavLst>
                                        <p:tav tm="0">
                                          <p:val>
                                            <p:fltVal val="0"/>
                                          </p:val>
                                        </p:tav>
                                        <p:tav tm="100000">
                                          <p:val>
                                            <p:strVal val="#ppt_w"/>
                                          </p:val>
                                        </p:tav>
                                      </p:tavLst>
                                    </p:anim>
                                    <p:anim calcmode="lin" valueType="num">
                                      <p:cBhvr>
                                        <p:cTn id="30" dur="500" fill="hold"/>
                                        <p:tgtEl>
                                          <p:spTgt spid="264244"/>
                                        </p:tgtEl>
                                        <p:attrNameLst>
                                          <p:attrName>ppt_h</p:attrName>
                                        </p:attrNameLst>
                                      </p:cBhvr>
                                      <p:tavLst>
                                        <p:tav tm="0">
                                          <p:val>
                                            <p:fltVal val="0"/>
                                          </p:val>
                                        </p:tav>
                                        <p:tav tm="100000">
                                          <p:val>
                                            <p:strVal val="#ppt_h"/>
                                          </p:val>
                                        </p:tav>
                                      </p:tavLst>
                                    </p:anim>
                                    <p:anim calcmode="lin" valueType="num">
                                      <p:cBhvr>
                                        <p:cTn id="31" dur="500" fill="hold"/>
                                        <p:tgtEl>
                                          <p:spTgt spid="264244"/>
                                        </p:tgtEl>
                                        <p:attrNameLst>
                                          <p:attrName>style.rotation</p:attrName>
                                        </p:attrNameLst>
                                      </p:cBhvr>
                                      <p:tavLst>
                                        <p:tav tm="0">
                                          <p:val>
                                            <p:fltVal val="360"/>
                                          </p:val>
                                        </p:tav>
                                        <p:tav tm="100000">
                                          <p:val>
                                            <p:fltVal val="0"/>
                                          </p:val>
                                        </p:tav>
                                      </p:tavLst>
                                    </p:anim>
                                    <p:animEffect transition="in" filter="fade">
                                      <p:cBhvr>
                                        <p:cTn id="32" dur="500"/>
                                        <p:tgtEl>
                                          <p:spTgt spid="264244"/>
                                        </p:tgtEl>
                                      </p:cBhvr>
                                    </p:animEffect>
                                  </p:childTnLst>
                                </p:cTn>
                              </p:par>
                            </p:childTnLst>
                          </p:cTn>
                        </p:par>
                        <p:par>
                          <p:cTn id="33" fill="hold" nodeType="afterGroup">
                            <p:stCondLst>
                              <p:cond delay="2640"/>
                            </p:stCondLst>
                            <p:childTnLst>
                              <p:par>
                                <p:cTn id="34" presetID="22" presetClass="entr" presetSubtype="8" fill="hold" grpId="0" nodeType="afterEffect">
                                  <p:stCondLst>
                                    <p:cond delay="0"/>
                                  </p:stCondLst>
                                  <p:childTnLst>
                                    <p:set>
                                      <p:cBhvr>
                                        <p:cTn id="35" dur="1" fill="hold">
                                          <p:stCondLst>
                                            <p:cond delay="0"/>
                                          </p:stCondLst>
                                        </p:cTn>
                                        <p:tgtEl>
                                          <p:spTgt spid="264247"/>
                                        </p:tgtEl>
                                        <p:attrNameLst>
                                          <p:attrName>style.visibility</p:attrName>
                                        </p:attrNameLst>
                                      </p:cBhvr>
                                      <p:to>
                                        <p:strVal val="visible"/>
                                      </p:to>
                                    </p:set>
                                    <p:animEffect transition="in" filter="wipe(left)">
                                      <p:cBhvr>
                                        <p:cTn id="36" dur="500"/>
                                        <p:tgtEl>
                                          <p:spTgt spid="264247"/>
                                        </p:tgtEl>
                                      </p:cBhvr>
                                    </p:animEffect>
                                  </p:childTnLst>
                                </p:cTn>
                              </p:par>
                            </p:childTnLst>
                          </p:cTn>
                        </p:par>
                        <p:par>
                          <p:cTn id="37" fill="hold" nodeType="afterGroup">
                            <p:stCondLst>
                              <p:cond delay="3140"/>
                            </p:stCondLst>
                            <p:childTnLst>
                              <p:par>
                                <p:cTn id="38" presetID="27" presetClass="entr" presetSubtype="0" fill="hold" grpId="0" nodeType="afterEffect">
                                  <p:stCondLst>
                                    <p:cond delay="0"/>
                                  </p:stCondLst>
                                  <p:iterate type="lt">
                                    <p:tmPct val="50000"/>
                                  </p:iterate>
                                  <p:childTnLst>
                                    <p:set>
                                      <p:cBhvr>
                                        <p:cTn id="39" dur="1" fill="hold">
                                          <p:stCondLst>
                                            <p:cond delay="0"/>
                                          </p:stCondLst>
                                        </p:cTn>
                                        <p:tgtEl>
                                          <p:spTgt spid="264249"/>
                                        </p:tgtEl>
                                        <p:attrNameLst>
                                          <p:attrName>style.visibility</p:attrName>
                                        </p:attrNameLst>
                                      </p:cBhvr>
                                      <p:to>
                                        <p:strVal val="visible"/>
                                      </p:to>
                                    </p:set>
                                    <p:anim calcmode="discrete" valueType="clr">
                                      <p:cBhvr override="childStyle">
                                        <p:cTn id="40" dur="80"/>
                                        <p:tgtEl>
                                          <p:spTgt spid="264249"/>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264249"/>
                                        </p:tgtEl>
                                        <p:attrNameLst>
                                          <p:attrName>fillcolor</p:attrName>
                                        </p:attrNameLst>
                                      </p:cBhvr>
                                      <p:tavLst>
                                        <p:tav tm="0">
                                          <p:val>
                                            <p:clrVal>
                                              <a:schemeClr val="accent2"/>
                                            </p:clrVal>
                                          </p:val>
                                        </p:tav>
                                        <p:tav tm="50000">
                                          <p:val>
                                            <p:clrVal>
                                              <a:schemeClr val="hlink"/>
                                            </p:clrVal>
                                          </p:val>
                                        </p:tav>
                                      </p:tavLst>
                                    </p:anim>
                                    <p:set>
                                      <p:cBhvr>
                                        <p:cTn id="42" dur="80"/>
                                        <p:tgtEl>
                                          <p:spTgt spid="264249"/>
                                        </p:tgtEl>
                                        <p:attrNameLst>
                                          <p:attrName>fill.type</p:attrName>
                                        </p:attrNameLst>
                                      </p:cBhvr>
                                      <p:to>
                                        <p:strVal val="solid"/>
                                      </p:to>
                                    </p:set>
                                  </p:childTnLst>
                                </p:cTn>
                              </p:par>
                            </p:childTnLst>
                          </p:cTn>
                        </p:par>
                        <p:par>
                          <p:cTn id="43" fill="hold" nodeType="afterGroup">
                            <p:stCondLst>
                              <p:cond delay="3780"/>
                            </p:stCondLst>
                            <p:childTnLst>
                              <p:par>
                                <p:cTn id="44" presetID="49" presetClass="entr" presetSubtype="0" decel="100000" fill="hold" nodeType="afterEffect">
                                  <p:stCondLst>
                                    <p:cond delay="0"/>
                                  </p:stCondLst>
                                  <p:childTnLst>
                                    <p:set>
                                      <p:cBhvr>
                                        <p:cTn id="45" dur="1" fill="hold">
                                          <p:stCondLst>
                                            <p:cond delay="0"/>
                                          </p:stCondLst>
                                        </p:cTn>
                                        <p:tgtEl>
                                          <p:spTgt spid="264241"/>
                                        </p:tgtEl>
                                        <p:attrNameLst>
                                          <p:attrName>style.visibility</p:attrName>
                                        </p:attrNameLst>
                                      </p:cBhvr>
                                      <p:to>
                                        <p:strVal val="visible"/>
                                      </p:to>
                                    </p:set>
                                    <p:anim calcmode="lin" valueType="num">
                                      <p:cBhvr>
                                        <p:cTn id="46" dur="500" fill="hold"/>
                                        <p:tgtEl>
                                          <p:spTgt spid="264241"/>
                                        </p:tgtEl>
                                        <p:attrNameLst>
                                          <p:attrName>ppt_w</p:attrName>
                                        </p:attrNameLst>
                                      </p:cBhvr>
                                      <p:tavLst>
                                        <p:tav tm="0">
                                          <p:val>
                                            <p:fltVal val="0"/>
                                          </p:val>
                                        </p:tav>
                                        <p:tav tm="100000">
                                          <p:val>
                                            <p:strVal val="#ppt_w"/>
                                          </p:val>
                                        </p:tav>
                                      </p:tavLst>
                                    </p:anim>
                                    <p:anim calcmode="lin" valueType="num">
                                      <p:cBhvr>
                                        <p:cTn id="47" dur="500" fill="hold"/>
                                        <p:tgtEl>
                                          <p:spTgt spid="264241"/>
                                        </p:tgtEl>
                                        <p:attrNameLst>
                                          <p:attrName>ppt_h</p:attrName>
                                        </p:attrNameLst>
                                      </p:cBhvr>
                                      <p:tavLst>
                                        <p:tav tm="0">
                                          <p:val>
                                            <p:fltVal val="0"/>
                                          </p:val>
                                        </p:tav>
                                        <p:tav tm="100000">
                                          <p:val>
                                            <p:strVal val="#ppt_h"/>
                                          </p:val>
                                        </p:tav>
                                      </p:tavLst>
                                    </p:anim>
                                    <p:anim calcmode="lin" valueType="num">
                                      <p:cBhvr>
                                        <p:cTn id="48" dur="500" fill="hold"/>
                                        <p:tgtEl>
                                          <p:spTgt spid="264241"/>
                                        </p:tgtEl>
                                        <p:attrNameLst>
                                          <p:attrName>style.rotation</p:attrName>
                                        </p:attrNameLst>
                                      </p:cBhvr>
                                      <p:tavLst>
                                        <p:tav tm="0">
                                          <p:val>
                                            <p:fltVal val="360"/>
                                          </p:val>
                                        </p:tav>
                                        <p:tav tm="100000">
                                          <p:val>
                                            <p:fltVal val="0"/>
                                          </p:val>
                                        </p:tav>
                                      </p:tavLst>
                                    </p:anim>
                                    <p:animEffect transition="in" filter="fade">
                                      <p:cBhvr>
                                        <p:cTn id="49" dur="500"/>
                                        <p:tgtEl>
                                          <p:spTgt spid="264241"/>
                                        </p:tgtEl>
                                      </p:cBhvr>
                                    </p:animEffect>
                                  </p:childTnLst>
                                </p:cTn>
                              </p:par>
                            </p:childTnLst>
                          </p:cTn>
                        </p:par>
                        <p:par>
                          <p:cTn id="50" fill="hold" nodeType="afterGroup">
                            <p:stCondLst>
                              <p:cond delay="4280"/>
                            </p:stCondLst>
                            <p:childTnLst>
                              <p:par>
                                <p:cTn id="51" presetID="22" presetClass="entr" presetSubtype="8" fill="hold" grpId="0" nodeType="afterEffect">
                                  <p:stCondLst>
                                    <p:cond delay="0"/>
                                  </p:stCondLst>
                                  <p:childTnLst>
                                    <p:set>
                                      <p:cBhvr>
                                        <p:cTn id="52" dur="1" fill="hold">
                                          <p:stCondLst>
                                            <p:cond delay="0"/>
                                          </p:stCondLst>
                                        </p:cTn>
                                        <p:tgtEl>
                                          <p:spTgt spid="264248"/>
                                        </p:tgtEl>
                                        <p:attrNameLst>
                                          <p:attrName>style.visibility</p:attrName>
                                        </p:attrNameLst>
                                      </p:cBhvr>
                                      <p:to>
                                        <p:strVal val="visible"/>
                                      </p:to>
                                    </p:set>
                                    <p:animEffect transition="in" filter="wipe(left)">
                                      <p:cBhvr>
                                        <p:cTn id="53" dur="500"/>
                                        <p:tgtEl>
                                          <p:spTgt spid="264248"/>
                                        </p:tgtEl>
                                      </p:cBhvr>
                                    </p:animEffect>
                                  </p:childTnLst>
                                </p:cTn>
                              </p:par>
                            </p:childTnLst>
                          </p:cTn>
                        </p:par>
                        <p:par>
                          <p:cTn id="54" fill="hold" nodeType="afterGroup">
                            <p:stCondLst>
                              <p:cond delay="4780"/>
                            </p:stCondLst>
                            <p:childTnLst>
                              <p:par>
                                <p:cTn id="55" presetID="27" presetClass="entr" presetSubtype="0" fill="hold" grpId="0" nodeType="afterEffect">
                                  <p:stCondLst>
                                    <p:cond delay="0"/>
                                  </p:stCondLst>
                                  <p:iterate type="lt">
                                    <p:tmPct val="50000"/>
                                  </p:iterate>
                                  <p:childTnLst>
                                    <p:set>
                                      <p:cBhvr>
                                        <p:cTn id="56" dur="1" fill="hold">
                                          <p:stCondLst>
                                            <p:cond delay="0"/>
                                          </p:stCondLst>
                                        </p:cTn>
                                        <p:tgtEl>
                                          <p:spTgt spid="264251"/>
                                        </p:tgtEl>
                                        <p:attrNameLst>
                                          <p:attrName>style.visibility</p:attrName>
                                        </p:attrNameLst>
                                      </p:cBhvr>
                                      <p:to>
                                        <p:strVal val="visible"/>
                                      </p:to>
                                    </p:set>
                                    <p:anim calcmode="discrete" valueType="clr">
                                      <p:cBhvr override="childStyle">
                                        <p:cTn id="57" dur="80"/>
                                        <p:tgtEl>
                                          <p:spTgt spid="264251"/>
                                        </p:tgtEl>
                                        <p:attrNameLst>
                                          <p:attrName>style.color</p:attrName>
                                        </p:attrNameLst>
                                      </p:cBhvr>
                                      <p:tavLst>
                                        <p:tav tm="0">
                                          <p:val>
                                            <p:clrVal>
                                              <a:schemeClr val="accent2"/>
                                            </p:clrVal>
                                          </p:val>
                                        </p:tav>
                                        <p:tav tm="50000">
                                          <p:val>
                                            <p:clrVal>
                                              <a:schemeClr val="hlink"/>
                                            </p:clrVal>
                                          </p:val>
                                        </p:tav>
                                      </p:tavLst>
                                    </p:anim>
                                    <p:anim calcmode="discrete" valueType="clr">
                                      <p:cBhvr>
                                        <p:cTn id="58" dur="80"/>
                                        <p:tgtEl>
                                          <p:spTgt spid="264251"/>
                                        </p:tgtEl>
                                        <p:attrNameLst>
                                          <p:attrName>fillcolor</p:attrName>
                                        </p:attrNameLst>
                                      </p:cBhvr>
                                      <p:tavLst>
                                        <p:tav tm="0">
                                          <p:val>
                                            <p:clrVal>
                                              <a:schemeClr val="accent2"/>
                                            </p:clrVal>
                                          </p:val>
                                        </p:tav>
                                        <p:tav tm="50000">
                                          <p:val>
                                            <p:clrVal>
                                              <a:schemeClr val="hlink"/>
                                            </p:clrVal>
                                          </p:val>
                                        </p:tav>
                                      </p:tavLst>
                                    </p:anim>
                                    <p:set>
                                      <p:cBhvr>
                                        <p:cTn id="59" dur="80"/>
                                        <p:tgtEl>
                                          <p:spTgt spid="264251"/>
                                        </p:tgtEl>
                                        <p:attrNameLst>
                                          <p:attrName>fill.type</p:attrName>
                                        </p:attrNameLst>
                                      </p:cBhvr>
                                      <p:to>
                                        <p:strVal val="solid"/>
                                      </p:to>
                                    </p:set>
                                  </p:childTnLst>
                                </p:cTn>
                              </p:par>
                            </p:childTnLst>
                          </p:cTn>
                        </p:par>
                        <p:par>
                          <p:cTn id="60" fill="hold" nodeType="afterGroup">
                            <p:stCondLst>
                              <p:cond delay="5420"/>
                            </p:stCondLst>
                            <p:childTnLst>
                              <p:par>
                                <p:cTn id="61" presetID="22" presetClass="entr" presetSubtype="4" fill="hold" nodeType="afterEffect">
                                  <p:stCondLst>
                                    <p:cond delay="0"/>
                                  </p:stCondLst>
                                  <p:childTnLst>
                                    <p:set>
                                      <p:cBhvr>
                                        <p:cTn id="62" dur="1" fill="hold">
                                          <p:stCondLst>
                                            <p:cond delay="0"/>
                                          </p:stCondLst>
                                        </p:cTn>
                                        <p:tgtEl>
                                          <p:spTgt spid="264256"/>
                                        </p:tgtEl>
                                        <p:attrNameLst>
                                          <p:attrName>style.visibility</p:attrName>
                                        </p:attrNameLst>
                                      </p:cBhvr>
                                      <p:to>
                                        <p:strVal val="visible"/>
                                      </p:to>
                                    </p:set>
                                    <p:animEffect transition="in" filter="wipe(down)">
                                      <p:cBhvr>
                                        <p:cTn id="63" dur="500"/>
                                        <p:tgtEl>
                                          <p:spTgt spid="264256"/>
                                        </p:tgtEl>
                                      </p:cBhvr>
                                    </p:animEffect>
                                  </p:childTnLst>
                                </p:cTn>
                              </p:par>
                            </p:childTnLst>
                          </p:cTn>
                        </p:par>
                        <p:par>
                          <p:cTn id="64" fill="hold" nodeType="afterGroup">
                            <p:stCondLst>
                              <p:cond delay="5920"/>
                            </p:stCondLst>
                            <p:childTnLst>
                              <p:par>
                                <p:cTn id="65" presetID="21" presetClass="entr" presetSubtype="4" fill="hold" grpId="0" nodeType="afterEffect">
                                  <p:stCondLst>
                                    <p:cond delay="0"/>
                                  </p:stCondLst>
                                  <p:childTnLst>
                                    <p:set>
                                      <p:cBhvr>
                                        <p:cTn id="66" dur="1" fill="hold">
                                          <p:stCondLst>
                                            <p:cond delay="0"/>
                                          </p:stCondLst>
                                        </p:cTn>
                                        <p:tgtEl>
                                          <p:spTgt spid="264260"/>
                                        </p:tgtEl>
                                        <p:attrNameLst>
                                          <p:attrName>style.visibility</p:attrName>
                                        </p:attrNameLst>
                                      </p:cBhvr>
                                      <p:to>
                                        <p:strVal val="visible"/>
                                      </p:to>
                                    </p:set>
                                    <p:animEffect transition="in" filter="wheel(4)">
                                      <p:cBhvr>
                                        <p:cTn id="67" dur="2000"/>
                                        <p:tgtEl>
                                          <p:spTgt spid="264260"/>
                                        </p:tgtEl>
                                      </p:cBhvr>
                                    </p:animEffect>
                                  </p:childTnLst>
                                </p:cTn>
                              </p:par>
                            </p:childTnLst>
                          </p:cTn>
                        </p:par>
                        <p:par>
                          <p:cTn id="68" fill="hold" nodeType="afterGroup">
                            <p:stCondLst>
                              <p:cond delay="7920"/>
                            </p:stCondLst>
                            <p:childTnLst>
                              <p:par>
                                <p:cTn id="69" presetID="12" presetClass="entr" presetSubtype="8" fill="hold" grpId="0" nodeType="afterEffect">
                                  <p:stCondLst>
                                    <p:cond delay="0"/>
                                  </p:stCondLst>
                                  <p:childTnLst>
                                    <p:set>
                                      <p:cBhvr>
                                        <p:cTn id="70" dur="1" fill="hold">
                                          <p:stCondLst>
                                            <p:cond delay="0"/>
                                          </p:stCondLst>
                                        </p:cTn>
                                        <p:tgtEl>
                                          <p:spTgt spid="264259"/>
                                        </p:tgtEl>
                                        <p:attrNameLst>
                                          <p:attrName>style.visibility</p:attrName>
                                        </p:attrNameLst>
                                      </p:cBhvr>
                                      <p:to>
                                        <p:strVal val="visible"/>
                                      </p:to>
                                    </p:set>
                                    <p:animEffect transition="in" filter="slide(fromLeft)">
                                      <p:cBhvr>
                                        <p:cTn id="71" dur="500"/>
                                        <p:tgtEl>
                                          <p:spTgt spid="264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240" grpId="0" animBg="1"/>
      <p:bldP spid="264247" grpId="0"/>
      <p:bldP spid="264248" grpId="0"/>
      <p:bldP spid="264249" grpId="0"/>
      <p:bldP spid="264250" grpId="0"/>
      <p:bldP spid="264251" grpId="0"/>
      <p:bldP spid="264255" grpId="0"/>
      <p:bldP spid="264259" grpId="0"/>
      <p:bldP spid="264260"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889" name="Text Box 473"/>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188933" name="AutoShape 517"/>
          <p:cNvSpPr>
            <a:spLocks noChangeArrowheads="1"/>
          </p:cNvSpPr>
          <p:nvPr/>
        </p:nvSpPr>
        <p:spPr bwMode="gray">
          <a:xfrm>
            <a:off x="1714500" y="1143000"/>
            <a:ext cx="1896666" cy="2181225"/>
          </a:xfrm>
          <a:prstGeom prst="irregularSeal1">
            <a:avLst/>
          </a:prstGeom>
          <a:gradFill rotWithShape="1">
            <a:gsLst>
              <a:gs pos="0">
                <a:srgbClr val="B433D7"/>
              </a:gs>
              <a:gs pos="100000">
                <a:srgbClr val="5B84E9"/>
              </a:gs>
            </a:gsLst>
            <a:lin ang="5400000" scaled="1"/>
          </a:gradFill>
          <a:ln>
            <a:noFill/>
          </a:ln>
          <a:effectLst>
            <a:outerShdw dist="107763" dir="2700000" algn="ctr" rotWithShape="0">
              <a:srgbClr val="B2B2B2"/>
            </a:outerShdw>
          </a:effectLst>
          <a:extLst>
            <a:ext uri="{91240B29-F687-4F45-9708-019B960494DF}">
              <a14:hiddenLine xmlns:a14="http://schemas.microsoft.com/office/drawing/2010/main" w="9525" algn="ctr">
                <a:solidFill>
                  <a:schemeClr val="tx1"/>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8934" name="Text Box 518"/>
          <p:cNvSpPr txBox="1">
            <a:spLocks noChangeArrowheads="1"/>
          </p:cNvSpPr>
          <p:nvPr/>
        </p:nvSpPr>
        <p:spPr bwMode="gray">
          <a:xfrm>
            <a:off x="2343151" y="1885950"/>
            <a:ext cx="7232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21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文字</a:t>
            </a:r>
          </a:p>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21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内容</a:t>
            </a:r>
          </a:p>
        </p:txBody>
      </p:sp>
      <p:grpSp>
        <p:nvGrpSpPr>
          <p:cNvPr id="188935" name="Group 519"/>
          <p:cNvGrpSpPr>
            <a:grpSpLocks/>
          </p:cNvGrpSpPr>
          <p:nvPr/>
        </p:nvGrpSpPr>
        <p:grpSpPr bwMode="auto">
          <a:xfrm>
            <a:off x="4021933" y="1257300"/>
            <a:ext cx="3556397" cy="723900"/>
            <a:chOff x="2160" y="1200"/>
            <a:chExt cx="3600" cy="732"/>
          </a:xfrm>
        </p:grpSpPr>
        <p:sp>
          <p:nvSpPr>
            <p:cNvPr id="188936" name="AutoShape 520"/>
            <p:cNvSpPr>
              <a:spLocks noChangeArrowheads="1"/>
            </p:cNvSpPr>
            <p:nvPr/>
          </p:nvSpPr>
          <p:spPr bwMode="gray">
            <a:xfrm rot="16200000">
              <a:off x="3594" y="-234"/>
              <a:ext cx="732" cy="3600"/>
            </a:xfrm>
            <a:prstGeom prst="upArrow">
              <a:avLst>
                <a:gd name="adj1" fmla="val 63898"/>
                <a:gd name="adj2" fmla="val 85770"/>
              </a:avLst>
            </a:prstGeom>
            <a:gradFill rotWithShape="1">
              <a:gsLst>
                <a:gs pos="0">
                  <a:srgbClr val="6FC5E3"/>
                </a:gs>
                <a:gs pos="100000">
                  <a:srgbClr val="5B84E9"/>
                </a:gs>
              </a:gsLst>
              <a:lin ang="5400000" scaled="1"/>
            </a:gradFill>
            <a:ln>
              <a:noFill/>
            </a:ln>
            <a:effectLst>
              <a:outerShdw dist="155023" dir="2099521" sy="50000" kx="2453608" algn="bl" rotWithShape="0">
                <a:srgbClr val="B2B2B2">
                  <a:alpha val="50000"/>
                </a:srgbClr>
              </a:outerShdw>
            </a:effectLst>
            <a:extLst>
              <a:ext uri="{91240B29-F687-4F45-9708-019B960494DF}">
                <a14:hiddenLine xmlns:a14="http://schemas.microsoft.com/office/drawing/2010/main" w="9525">
                  <a:solidFill>
                    <a:srgbClr val="FFFFFF"/>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8937" name="Text Box 521"/>
            <p:cNvSpPr txBox="1">
              <a:spLocks noChangeArrowheads="1"/>
            </p:cNvSpPr>
            <p:nvPr/>
          </p:nvSpPr>
          <p:spPr bwMode="gray">
            <a:xfrm>
              <a:off x="2916" y="1416"/>
              <a:ext cx="1589" cy="373"/>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输入文字内容</a:t>
              </a:r>
            </a:p>
          </p:txBody>
        </p:sp>
        <p:sp>
          <p:nvSpPr>
            <p:cNvPr id="188938" name="Line 522"/>
            <p:cNvSpPr>
              <a:spLocks noChangeShapeType="1"/>
            </p:cNvSpPr>
            <p:nvPr/>
          </p:nvSpPr>
          <p:spPr bwMode="gray">
            <a:xfrm>
              <a:off x="4608" y="1566"/>
              <a:ext cx="1152" cy="0"/>
            </a:xfrm>
            <a:prstGeom prst="line">
              <a:avLst/>
            </a:prstGeom>
            <a:noFill/>
            <a:ln w="28575" cap="rnd">
              <a:solidFill>
                <a:srgbClr val="FFFF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88939" name="Group 523"/>
          <p:cNvGrpSpPr>
            <a:grpSpLocks/>
          </p:cNvGrpSpPr>
          <p:nvPr/>
        </p:nvGrpSpPr>
        <p:grpSpPr bwMode="auto">
          <a:xfrm>
            <a:off x="4021933" y="2099072"/>
            <a:ext cx="3556397" cy="723900"/>
            <a:chOff x="2160" y="2052"/>
            <a:chExt cx="3600" cy="732"/>
          </a:xfrm>
        </p:grpSpPr>
        <p:sp>
          <p:nvSpPr>
            <p:cNvPr id="188940" name="AutoShape 524"/>
            <p:cNvSpPr>
              <a:spLocks noChangeArrowheads="1"/>
            </p:cNvSpPr>
            <p:nvPr/>
          </p:nvSpPr>
          <p:spPr bwMode="gray">
            <a:xfrm rot="16200000">
              <a:off x="3594" y="618"/>
              <a:ext cx="732" cy="3600"/>
            </a:xfrm>
            <a:prstGeom prst="upArrow">
              <a:avLst>
                <a:gd name="adj1" fmla="val 63898"/>
                <a:gd name="adj2" fmla="val 85770"/>
              </a:avLst>
            </a:prstGeom>
            <a:gradFill rotWithShape="1">
              <a:gsLst>
                <a:gs pos="0">
                  <a:srgbClr val="88CE58"/>
                </a:gs>
                <a:gs pos="100000">
                  <a:srgbClr val="5B84E9"/>
                </a:gs>
              </a:gsLst>
              <a:lin ang="5400000" scaled="1"/>
            </a:gradFill>
            <a:ln>
              <a:noFill/>
            </a:ln>
            <a:effectLst>
              <a:outerShdw dist="155023" dir="2099521" sy="50000" kx="2453608" algn="bl" rotWithShape="0">
                <a:srgbClr val="B2B2B2">
                  <a:alpha val="50000"/>
                </a:srgbClr>
              </a:outerShdw>
            </a:effectLst>
            <a:extLst>
              <a:ext uri="{91240B29-F687-4F45-9708-019B960494DF}">
                <a14:hiddenLine xmlns:a14="http://schemas.microsoft.com/office/drawing/2010/main" w="9525">
                  <a:solidFill>
                    <a:srgbClr val="FFFFFF"/>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8941" name="Text Box 525"/>
            <p:cNvSpPr txBox="1">
              <a:spLocks noChangeArrowheads="1"/>
            </p:cNvSpPr>
            <p:nvPr/>
          </p:nvSpPr>
          <p:spPr bwMode="gray">
            <a:xfrm>
              <a:off x="2867" y="2245"/>
              <a:ext cx="1589" cy="373"/>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输入文字内容</a:t>
              </a:r>
            </a:p>
          </p:txBody>
        </p:sp>
        <p:sp>
          <p:nvSpPr>
            <p:cNvPr id="188942" name="Line 526"/>
            <p:cNvSpPr>
              <a:spLocks noChangeShapeType="1"/>
            </p:cNvSpPr>
            <p:nvPr/>
          </p:nvSpPr>
          <p:spPr bwMode="gray">
            <a:xfrm>
              <a:off x="4608" y="2400"/>
              <a:ext cx="1152" cy="0"/>
            </a:xfrm>
            <a:prstGeom prst="line">
              <a:avLst/>
            </a:prstGeom>
            <a:noFill/>
            <a:ln w="28575" cap="rnd">
              <a:solidFill>
                <a:srgbClr val="FFFF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88943" name="Group 527"/>
          <p:cNvGrpSpPr>
            <a:grpSpLocks/>
          </p:cNvGrpSpPr>
          <p:nvPr/>
        </p:nvGrpSpPr>
        <p:grpSpPr bwMode="auto">
          <a:xfrm>
            <a:off x="4021933" y="2952751"/>
            <a:ext cx="3556397" cy="722710"/>
            <a:chOff x="2160" y="2916"/>
            <a:chExt cx="3600" cy="732"/>
          </a:xfrm>
        </p:grpSpPr>
        <p:sp>
          <p:nvSpPr>
            <p:cNvPr id="188944" name="AutoShape 528"/>
            <p:cNvSpPr>
              <a:spLocks noChangeArrowheads="1"/>
            </p:cNvSpPr>
            <p:nvPr/>
          </p:nvSpPr>
          <p:spPr bwMode="gray">
            <a:xfrm rot="16200000">
              <a:off x="3594" y="1482"/>
              <a:ext cx="732" cy="3600"/>
            </a:xfrm>
            <a:prstGeom prst="upArrow">
              <a:avLst>
                <a:gd name="adj1" fmla="val 63898"/>
                <a:gd name="adj2" fmla="val 85770"/>
              </a:avLst>
            </a:prstGeom>
            <a:gradFill rotWithShape="1">
              <a:gsLst>
                <a:gs pos="0">
                  <a:srgbClr val="D6C334"/>
                </a:gs>
                <a:gs pos="100000">
                  <a:srgbClr val="5B84E9"/>
                </a:gs>
              </a:gsLst>
              <a:lin ang="5400000" scaled="1"/>
            </a:gradFill>
            <a:ln>
              <a:noFill/>
            </a:ln>
            <a:effectLst>
              <a:outerShdw dist="155023" dir="2099521" sy="50000" kx="2453608" algn="bl" rotWithShape="0">
                <a:srgbClr val="B2B2B2">
                  <a:alpha val="50000"/>
                </a:srgbClr>
              </a:outerShdw>
            </a:effectLst>
            <a:extLst>
              <a:ext uri="{91240B29-F687-4F45-9708-019B960494DF}">
                <a14:hiddenLine xmlns:a14="http://schemas.microsoft.com/office/drawing/2010/main" w="9525">
                  <a:solidFill>
                    <a:srgbClr val="FFFFFF"/>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8945" name="Text Box 529"/>
            <p:cNvSpPr txBox="1">
              <a:spLocks noChangeArrowheads="1"/>
            </p:cNvSpPr>
            <p:nvPr/>
          </p:nvSpPr>
          <p:spPr bwMode="gray">
            <a:xfrm>
              <a:off x="2867" y="3108"/>
              <a:ext cx="1589" cy="374"/>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输入文字内容</a:t>
              </a:r>
            </a:p>
          </p:txBody>
        </p:sp>
        <p:sp>
          <p:nvSpPr>
            <p:cNvPr id="188946" name="Line 530"/>
            <p:cNvSpPr>
              <a:spLocks noChangeShapeType="1"/>
            </p:cNvSpPr>
            <p:nvPr/>
          </p:nvSpPr>
          <p:spPr bwMode="gray">
            <a:xfrm>
              <a:off x="4608" y="3264"/>
              <a:ext cx="1152" cy="0"/>
            </a:xfrm>
            <a:prstGeom prst="line">
              <a:avLst/>
            </a:prstGeom>
            <a:noFill/>
            <a:ln w="28575" cap="rnd">
              <a:solidFill>
                <a:srgbClr val="FFFF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188951" name="Rectangle 535"/>
          <p:cNvSpPr>
            <a:spLocks noChangeArrowheads="1"/>
          </p:cNvSpPr>
          <p:nvPr/>
        </p:nvSpPr>
        <p:spPr bwMode="auto">
          <a:xfrm>
            <a:off x="4686300" y="4057650"/>
            <a:ext cx="2857500" cy="5715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nvGrpSpPr>
          <p:cNvPr id="188952" name="Group 536"/>
          <p:cNvGrpSpPr>
            <a:grpSpLocks/>
          </p:cNvGrpSpPr>
          <p:nvPr/>
        </p:nvGrpSpPr>
        <p:grpSpPr bwMode="auto">
          <a:xfrm>
            <a:off x="1543050" y="2857500"/>
            <a:ext cx="1468041" cy="1776413"/>
            <a:chOff x="3951" y="2588"/>
            <a:chExt cx="1233" cy="1492"/>
          </a:xfrm>
        </p:grpSpPr>
        <p:pic>
          <p:nvPicPr>
            <p:cNvPr id="188953" name="Picture 537" descr="9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35" y="2732"/>
              <a:ext cx="568" cy="1348"/>
            </a:xfrm>
            <a:prstGeom prst="rect">
              <a:avLst/>
            </a:prstGeom>
            <a:noFill/>
            <a:extLst>
              <a:ext uri="{909E8E84-426E-40DD-AFC4-6F175D3DCCD1}">
                <a14:hiddenFill xmlns:a14="http://schemas.microsoft.com/office/drawing/2010/main">
                  <a:solidFill>
                    <a:srgbClr val="FFFFFF"/>
                  </a:solidFill>
                </a14:hiddenFill>
              </a:ext>
            </a:extLst>
          </p:spPr>
        </p:pic>
        <p:pic>
          <p:nvPicPr>
            <p:cNvPr id="188954" name="Picture 538" descr="9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1" y="2732"/>
              <a:ext cx="537" cy="1167"/>
            </a:xfrm>
            <a:prstGeom prst="rect">
              <a:avLst/>
            </a:prstGeom>
            <a:noFill/>
            <a:extLst>
              <a:ext uri="{909E8E84-426E-40DD-AFC4-6F175D3DCCD1}">
                <a14:hiddenFill xmlns:a14="http://schemas.microsoft.com/office/drawing/2010/main">
                  <a:solidFill>
                    <a:srgbClr val="FFFFFF"/>
                  </a:solidFill>
                </a14:hiddenFill>
              </a:ext>
            </a:extLst>
          </p:spPr>
        </p:pic>
        <p:pic>
          <p:nvPicPr>
            <p:cNvPr id="188955" name="Picture 539" descr="9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67" y="2588"/>
              <a:ext cx="417" cy="110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211694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0"/>
                                  </p:stCondLst>
                                  <p:childTnLst>
                                    <p:set>
                                      <p:cBhvr>
                                        <p:cTn id="6" dur="1" fill="hold">
                                          <p:stCondLst>
                                            <p:cond delay="0"/>
                                          </p:stCondLst>
                                        </p:cTn>
                                        <p:tgtEl>
                                          <p:spTgt spid="188935"/>
                                        </p:tgtEl>
                                        <p:attrNameLst>
                                          <p:attrName>style.visibility</p:attrName>
                                        </p:attrNameLst>
                                      </p:cBhvr>
                                      <p:to>
                                        <p:strVal val="visible"/>
                                      </p:to>
                                    </p:set>
                                    <p:animEffect transition="in" filter="wipe(right)">
                                      <p:cBhvr>
                                        <p:cTn id="7" dur="500"/>
                                        <p:tgtEl>
                                          <p:spTgt spid="188935"/>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188939"/>
                                        </p:tgtEl>
                                        <p:attrNameLst>
                                          <p:attrName>style.visibility</p:attrName>
                                        </p:attrNameLst>
                                      </p:cBhvr>
                                      <p:to>
                                        <p:strVal val="visible"/>
                                      </p:to>
                                    </p:set>
                                    <p:animEffect transition="in" filter="wipe(right)">
                                      <p:cBhvr>
                                        <p:cTn id="11" dur="500"/>
                                        <p:tgtEl>
                                          <p:spTgt spid="188939"/>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188943"/>
                                        </p:tgtEl>
                                        <p:attrNameLst>
                                          <p:attrName>style.visibility</p:attrName>
                                        </p:attrNameLst>
                                      </p:cBhvr>
                                      <p:to>
                                        <p:strVal val="visible"/>
                                      </p:to>
                                    </p:set>
                                    <p:animEffect transition="in" filter="wipe(right)">
                                      <p:cBhvr>
                                        <p:cTn id="15" dur="500"/>
                                        <p:tgtEl>
                                          <p:spTgt spid="188943"/>
                                        </p:tgtEl>
                                      </p:cBhvr>
                                    </p:animEffect>
                                  </p:childTnLst>
                                </p:cTn>
                              </p:par>
                            </p:childTnLst>
                          </p:cTn>
                        </p:par>
                        <p:par>
                          <p:cTn id="16" fill="hold" nodeType="afterGroup">
                            <p:stCondLst>
                              <p:cond delay="1500"/>
                            </p:stCondLst>
                            <p:childTnLst>
                              <p:par>
                                <p:cTn id="17" presetID="23" presetClass="entr" presetSubtype="16" fill="hold" nodeType="afterEffect">
                                  <p:stCondLst>
                                    <p:cond delay="0"/>
                                  </p:stCondLst>
                                  <p:childTnLst>
                                    <p:set>
                                      <p:cBhvr>
                                        <p:cTn id="18" dur="1" fill="hold">
                                          <p:stCondLst>
                                            <p:cond delay="0"/>
                                          </p:stCondLst>
                                        </p:cTn>
                                        <p:tgtEl>
                                          <p:spTgt spid="188933"/>
                                        </p:tgtEl>
                                        <p:attrNameLst>
                                          <p:attrName>style.visibility</p:attrName>
                                        </p:attrNameLst>
                                      </p:cBhvr>
                                      <p:to>
                                        <p:strVal val="visible"/>
                                      </p:to>
                                    </p:set>
                                    <p:anim calcmode="lin" valueType="num">
                                      <p:cBhvr>
                                        <p:cTn id="19" dur="500" fill="hold"/>
                                        <p:tgtEl>
                                          <p:spTgt spid="188933"/>
                                        </p:tgtEl>
                                        <p:attrNameLst>
                                          <p:attrName>ppt_w</p:attrName>
                                        </p:attrNameLst>
                                      </p:cBhvr>
                                      <p:tavLst>
                                        <p:tav tm="0">
                                          <p:val>
                                            <p:fltVal val="0"/>
                                          </p:val>
                                        </p:tav>
                                        <p:tav tm="100000">
                                          <p:val>
                                            <p:strVal val="#ppt_w"/>
                                          </p:val>
                                        </p:tav>
                                      </p:tavLst>
                                    </p:anim>
                                    <p:anim calcmode="lin" valueType="num">
                                      <p:cBhvr>
                                        <p:cTn id="20" dur="500" fill="hold"/>
                                        <p:tgtEl>
                                          <p:spTgt spid="188933"/>
                                        </p:tgtEl>
                                        <p:attrNameLst>
                                          <p:attrName>ppt_h</p:attrName>
                                        </p:attrNameLst>
                                      </p:cBhvr>
                                      <p:tavLst>
                                        <p:tav tm="0">
                                          <p:val>
                                            <p:fltVal val="0"/>
                                          </p:val>
                                        </p:tav>
                                        <p:tav tm="100000">
                                          <p:val>
                                            <p:strVal val="#ppt_h"/>
                                          </p:val>
                                        </p:tav>
                                      </p:tavLst>
                                    </p:anim>
                                  </p:childTnLst>
                                </p:cTn>
                              </p:par>
                            </p:childTnLst>
                          </p:cTn>
                        </p:par>
                        <p:par>
                          <p:cTn id="21" fill="hold" nodeType="afterGroup">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8934"/>
                                        </p:tgtEl>
                                        <p:attrNameLst>
                                          <p:attrName>style.visibility</p:attrName>
                                        </p:attrNameLst>
                                      </p:cBhvr>
                                      <p:to>
                                        <p:strVal val="visible"/>
                                      </p:to>
                                    </p:set>
                                    <p:anim calcmode="lin" valueType="num">
                                      <p:cBhvr>
                                        <p:cTn id="24" dur="500" fill="hold"/>
                                        <p:tgtEl>
                                          <p:spTgt spid="18893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8934"/>
                                        </p:tgtEl>
                                        <p:attrNameLst>
                                          <p:attrName>ppt_y</p:attrName>
                                        </p:attrNameLst>
                                      </p:cBhvr>
                                      <p:tavLst>
                                        <p:tav tm="0">
                                          <p:val>
                                            <p:strVal val="#ppt_y"/>
                                          </p:val>
                                        </p:tav>
                                        <p:tav tm="100000">
                                          <p:val>
                                            <p:strVal val="#ppt_y"/>
                                          </p:val>
                                        </p:tav>
                                      </p:tavLst>
                                    </p:anim>
                                    <p:anim calcmode="lin" valueType="num">
                                      <p:cBhvr>
                                        <p:cTn id="26" dur="500" fill="hold"/>
                                        <p:tgtEl>
                                          <p:spTgt spid="18893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893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8934"/>
                                        </p:tgtEl>
                                      </p:cBhvr>
                                    </p:animEffect>
                                  </p:childTnLst>
                                </p:cTn>
                              </p:par>
                            </p:childTnLst>
                          </p:cTn>
                        </p:par>
                        <p:par>
                          <p:cTn id="29" fill="hold" nodeType="afterGroup">
                            <p:stCondLst>
                              <p:cond delay="2650"/>
                            </p:stCondLst>
                            <p:childTnLst>
                              <p:par>
                                <p:cTn id="30" presetID="27" presetClass="entr" presetSubtype="0" fill="hold" grpId="0" nodeType="afterEffect">
                                  <p:stCondLst>
                                    <p:cond delay="0"/>
                                  </p:stCondLst>
                                  <p:iterate type="lt">
                                    <p:tmPct val="50000"/>
                                  </p:iterate>
                                  <p:childTnLst>
                                    <p:set>
                                      <p:cBhvr>
                                        <p:cTn id="31" dur="1" fill="hold">
                                          <p:stCondLst>
                                            <p:cond delay="0"/>
                                          </p:stCondLst>
                                        </p:cTn>
                                        <p:tgtEl>
                                          <p:spTgt spid="188951"/>
                                        </p:tgtEl>
                                        <p:attrNameLst>
                                          <p:attrName>style.visibility</p:attrName>
                                        </p:attrNameLst>
                                      </p:cBhvr>
                                      <p:to>
                                        <p:strVal val="visible"/>
                                      </p:to>
                                    </p:set>
                                    <p:anim calcmode="discrete" valueType="clr">
                                      <p:cBhvr override="childStyle">
                                        <p:cTn id="32" dur="80"/>
                                        <p:tgtEl>
                                          <p:spTgt spid="188951"/>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188951"/>
                                        </p:tgtEl>
                                        <p:attrNameLst>
                                          <p:attrName>fillcolor</p:attrName>
                                        </p:attrNameLst>
                                      </p:cBhvr>
                                      <p:tavLst>
                                        <p:tav tm="0">
                                          <p:val>
                                            <p:clrVal>
                                              <a:schemeClr val="accent2"/>
                                            </p:clrVal>
                                          </p:val>
                                        </p:tav>
                                        <p:tav tm="50000">
                                          <p:val>
                                            <p:clrVal>
                                              <a:schemeClr val="hlink"/>
                                            </p:clrVal>
                                          </p:val>
                                        </p:tav>
                                      </p:tavLst>
                                    </p:anim>
                                    <p:set>
                                      <p:cBhvr>
                                        <p:cTn id="34" dur="80"/>
                                        <p:tgtEl>
                                          <p:spTgt spid="188951"/>
                                        </p:tgtEl>
                                        <p:attrNameLst>
                                          <p:attrName>fill.type</p:attrName>
                                        </p:attrNameLst>
                                      </p:cBhvr>
                                      <p:to>
                                        <p:strVal val="solid"/>
                                      </p:to>
                                    </p:set>
                                  </p:childTnLst>
                                </p:cTn>
                              </p:par>
                            </p:childTnLst>
                          </p:cTn>
                        </p:par>
                        <p:par>
                          <p:cTn id="35" fill="hold" nodeType="afterGroup">
                            <p:stCondLst>
                              <p:cond delay="3890"/>
                            </p:stCondLst>
                            <p:childTnLst>
                              <p:par>
                                <p:cTn id="36" presetID="47" presetClass="entr" presetSubtype="0" fill="hold" nodeType="afterEffect">
                                  <p:stCondLst>
                                    <p:cond delay="0"/>
                                  </p:stCondLst>
                                  <p:childTnLst>
                                    <p:set>
                                      <p:cBhvr>
                                        <p:cTn id="37" dur="1" fill="hold">
                                          <p:stCondLst>
                                            <p:cond delay="0"/>
                                          </p:stCondLst>
                                        </p:cTn>
                                        <p:tgtEl>
                                          <p:spTgt spid="188952"/>
                                        </p:tgtEl>
                                        <p:attrNameLst>
                                          <p:attrName>style.visibility</p:attrName>
                                        </p:attrNameLst>
                                      </p:cBhvr>
                                      <p:to>
                                        <p:strVal val="visible"/>
                                      </p:to>
                                    </p:set>
                                    <p:animEffect transition="in" filter="fade">
                                      <p:cBhvr>
                                        <p:cTn id="38" dur="1000"/>
                                        <p:tgtEl>
                                          <p:spTgt spid="188952"/>
                                        </p:tgtEl>
                                      </p:cBhvr>
                                    </p:animEffect>
                                    <p:anim calcmode="lin" valueType="num">
                                      <p:cBhvr>
                                        <p:cTn id="39" dur="1000" fill="hold"/>
                                        <p:tgtEl>
                                          <p:spTgt spid="188952"/>
                                        </p:tgtEl>
                                        <p:attrNameLst>
                                          <p:attrName>ppt_x</p:attrName>
                                        </p:attrNameLst>
                                      </p:cBhvr>
                                      <p:tavLst>
                                        <p:tav tm="0">
                                          <p:val>
                                            <p:strVal val="#ppt_x"/>
                                          </p:val>
                                        </p:tav>
                                        <p:tav tm="100000">
                                          <p:val>
                                            <p:strVal val="#ppt_x"/>
                                          </p:val>
                                        </p:tav>
                                      </p:tavLst>
                                    </p:anim>
                                    <p:anim calcmode="lin" valueType="num">
                                      <p:cBhvr>
                                        <p:cTn id="40" dur="1000" fill="hold"/>
                                        <p:tgtEl>
                                          <p:spTgt spid="1889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934" grpId="0"/>
      <p:bldP spid="18895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3414" name="Picture 310" descr="图片1"/>
          <p:cNvPicPr>
            <a:picLocks noChangeAspect="1" noChangeArrowheads="1"/>
          </p:cNvPicPr>
          <p:nvPr/>
        </p:nvPicPr>
        <p:blipFill>
          <a:blip r:embed="rId2" cstate="screen">
            <a:lum contrast="14000"/>
            <a:extLst>
              <a:ext uri="{28A0092B-C50C-407E-A947-70E740481C1C}">
                <a14:useLocalDpi xmlns:a14="http://schemas.microsoft.com/office/drawing/2010/main"/>
              </a:ext>
            </a:extLst>
          </a:blip>
          <a:srcRect/>
          <a:stretch>
            <a:fillRect/>
          </a:stretch>
        </p:blipFill>
        <p:spPr bwMode="auto">
          <a:xfrm>
            <a:off x="4229100" y="1248966"/>
            <a:ext cx="3414713" cy="3437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3371" name="Text Box 267"/>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303413" name="Text Box 29"/>
          <p:cNvSpPr txBox="1">
            <a:spLocks noChangeArrowheads="1"/>
          </p:cNvSpPr>
          <p:nvPr/>
        </p:nvSpPr>
        <p:spPr bwMode="auto">
          <a:xfrm>
            <a:off x="1543050" y="3706417"/>
            <a:ext cx="28003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120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mn-cs"/>
              </a:rPr>
              <a:t>输入相关的文字内</a:t>
            </a:r>
            <a:r>
              <a:rPr kumimoji="1" lang="zh-CN" altLang="en-US" sz="12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输入相关的文字内容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12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输入相关的文字内输入相关的文字内容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12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输入相关的文字内输入相关的文字内容</a:t>
            </a:r>
            <a:endParaRPr kumimoji="1" lang="en-US" altLang="zh-CN" sz="12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endParaRPr>
          </a:p>
        </p:txBody>
      </p:sp>
      <p:sp>
        <p:nvSpPr>
          <p:cNvPr id="303415" name="Rectangle 311"/>
          <p:cNvSpPr>
            <a:spLocks noChangeArrowheads="1"/>
          </p:cNvSpPr>
          <p:nvPr/>
        </p:nvSpPr>
        <p:spPr bwMode="auto">
          <a:xfrm>
            <a:off x="5143501" y="1877617"/>
            <a:ext cx="64633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p:txBody>
      </p:sp>
      <p:sp>
        <p:nvSpPr>
          <p:cNvPr id="303416" name="Rectangle 312"/>
          <p:cNvSpPr>
            <a:spLocks noChangeArrowheads="1"/>
          </p:cNvSpPr>
          <p:nvPr/>
        </p:nvSpPr>
        <p:spPr bwMode="auto">
          <a:xfrm>
            <a:off x="6091238" y="1877617"/>
            <a:ext cx="64633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p:txBody>
      </p:sp>
      <p:sp>
        <p:nvSpPr>
          <p:cNvPr id="303417" name="Rectangle 313"/>
          <p:cNvSpPr>
            <a:spLocks noChangeArrowheads="1"/>
          </p:cNvSpPr>
          <p:nvPr/>
        </p:nvSpPr>
        <p:spPr bwMode="auto">
          <a:xfrm>
            <a:off x="6572251" y="2734867"/>
            <a:ext cx="64633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p:txBody>
      </p:sp>
      <p:sp>
        <p:nvSpPr>
          <p:cNvPr id="303418" name="Rectangle 314"/>
          <p:cNvSpPr>
            <a:spLocks noChangeArrowheads="1"/>
          </p:cNvSpPr>
          <p:nvPr/>
        </p:nvSpPr>
        <p:spPr bwMode="auto">
          <a:xfrm>
            <a:off x="6172201" y="3592117"/>
            <a:ext cx="64633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p:txBody>
      </p:sp>
      <p:sp>
        <p:nvSpPr>
          <p:cNvPr id="303419" name="Rectangle 315"/>
          <p:cNvSpPr>
            <a:spLocks noChangeArrowheads="1"/>
          </p:cNvSpPr>
          <p:nvPr/>
        </p:nvSpPr>
        <p:spPr bwMode="auto">
          <a:xfrm>
            <a:off x="5200651" y="3592117"/>
            <a:ext cx="64633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p:txBody>
      </p:sp>
      <p:sp>
        <p:nvSpPr>
          <p:cNvPr id="303420" name="Rectangle 316"/>
          <p:cNvSpPr>
            <a:spLocks noChangeArrowheads="1"/>
          </p:cNvSpPr>
          <p:nvPr/>
        </p:nvSpPr>
        <p:spPr bwMode="auto">
          <a:xfrm>
            <a:off x="4686301" y="2734867"/>
            <a:ext cx="646331"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a:p>
            <a:pPr marL="0" marR="0" lvl="0" indent="0" algn="l" defTabSz="685800" rtl="0" eaLnBrk="1" fontAlgn="auto" latinLnBrk="1" hangingPunct="1">
              <a:lnSpc>
                <a:spcPct val="100000"/>
              </a:lnSpc>
              <a:spcBef>
                <a:spcPct val="5000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t>文字内容</a:t>
            </a:r>
          </a:p>
        </p:txBody>
      </p:sp>
      <p:pic>
        <p:nvPicPr>
          <p:cNvPr id="303421" name="Picture 317" descr="3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7300" y="860823"/>
            <a:ext cx="3486150" cy="2902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4347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03421"/>
                                        </p:tgtEl>
                                        <p:attrNameLst>
                                          <p:attrName>style.visibility</p:attrName>
                                        </p:attrNameLst>
                                      </p:cBhvr>
                                      <p:to>
                                        <p:strVal val="visible"/>
                                      </p:to>
                                    </p:set>
                                    <p:animEffect transition="in" filter="fade">
                                      <p:cBhvr>
                                        <p:cTn id="7" dur="1000"/>
                                        <p:tgtEl>
                                          <p:spTgt spid="303421"/>
                                        </p:tgtEl>
                                      </p:cBhvr>
                                    </p:animEffect>
                                    <p:anim calcmode="lin" valueType="num">
                                      <p:cBhvr>
                                        <p:cTn id="8" dur="1000" fill="hold"/>
                                        <p:tgtEl>
                                          <p:spTgt spid="303421"/>
                                        </p:tgtEl>
                                        <p:attrNameLst>
                                          <p:attrName>ppt_x</p:attrName>
                                        </p:attrNameLst>
                                      </p:cBhvr>
                                      <p:tavLst>
                                        <p:tav tm="0">
                                          <p:val>
                                            <p:strVal val="#ppt_x"/>
                                          </p:val>
                                        </p:tav>
                                        <p:tav tm="100000">
                                          <p:val>
                                            <p:strVal val="#ppt_x"/>
                                          </p:val>
                                        </p:tav>
                                      </p:tavLst>
                                    </p:anim>
                                    <p:anim calcmode="lin" valueType="num">
                                      <p:cBhvr>
                                        <p:cTn id="9" dur="1000" fill="hold"/>
                                        <p:tgtEl>
                                          <p:spTgt spid="30342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1" presetClass="entr" presetSubtype="8" fill="hold" nodeType="afterEffect">
                                  <p:stCondLst>
                                    <p:cond delay="0"/>
                                  </p:stCondLst>
                                  <p:childTnLst>
                                    <p:set>
                                      <p:cBhvr>
                                        <p:cTn id="12" dur="1" fill="hold">
                                          <p:stCondLst>
                                            <p:cond delay="0"/>
                                          </p:stCondLst>
                                        </p:cTn>
                                        <p:tgtEl>
                                          <p:spTgt spid="303414"/>
                                        </p:tgtEl>
                                        <p:attrNameLst>
                                          <p:attrName>style.visibility</p:attrName>
                                        </p:attrNameLst>
                                      </p:cBhvr>
                                      <p:to>
                                        <p:strVal val="visible"/>
                                      </p:to>
                                    </p:set>
                                    <p:animEffect transition="in" filter="wheel(8)">
                                      <p:cBhvr>
                                        <p:cTn id="13" dur="1000"/>
                                        <p:tgtEl>
                                          <p:spTgt spid="303414"/>
                                        </p:tgtEl>
                                      </p:cBhvr>
                                    </p:animEffect>
                                  </p:childTnLst>
                                </p:cTn>
                              </p:par>
                            </p:childTnLst>
                          </p:cTn>
                        </p:par>
                        <p:par>
                          <p:cTn id="14" fill="hold" nodeType="afterGroup">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03415"/>
                                        </p:tgtEl>
                                        <p:attrNameLst>
                                          <p:attrName>style.visibility</p:attrName>
                                        </p:attrNameLst>
                                      </p:cBhvr>
                                      <p:to>
                                        <p:strVal val="visible"/>
                                      </p:to>
                                    </p:set>
                                    <p:anim calcmode="lin" valueType="num">
                                      <p:cBhvr>
                                        <p:cTn id="17" dur="500" fill="hold"/>
                                        <p:tgtEl>
                                          <p:spTgt spid="30341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3415"/>
                                        </p:tgtEl>
                                        <p:attrNameLst>
                                          <p:attrName>ppt_y</p:attrName>
                                        </p:attrNameLst>
                                      </p:cBhvr>
                                      <p:tavLst>
                                        <p:tav tm="0">
                                          <p:val>
                                            <p:strVal val="#ppt_y"/>
                                          </p:val>
                                        </p:tav>
                                        <p:tav tm="100000">
                                          <p:val>
                                            <p:strVal val="#ppt_y"/>
                                          </p:val>
                                        </p:tav>
                                      </p:tavLst>
                                    </p:anim>
                                    <p:anim calcmode="lin" valueType="num">
                                      <p:cBhvr>
                                        <p:cTn id="19" dur="500" fill="hold"/>
                                        <p:tgtEl>
                                          <p:spTgt spid="30341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341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3415"/>
                                        </p:tgtEl>
                                      </p:cBhvr>
                                    </p:animEffect>
                                  </p:childTnLst>
                                </p:cTn>
                              </p:par>
                            </p:childTnLst>
                          </p:cTn>
                        </p:par>
                        <p:par>
                          <p:cTn id="22" fill="hold" nodeType="afterGroup">
                            <p:stCondLst>
                              <p:cond delay="28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03416"/>
                                        </p:tgtEl>
                                        <p:attrNameLst>
                                          <p:attrName>style.visibility</p:attrName>
                                        </p:attrNameLst>
                                      </p:cBhvr>
                                      <p:to>
                                        <p:strVal val="visible"/>
                                      </p:to>
                                    </p:set>
                                    <p:anim calcmode="lin" valueType="num">
                                      <p:cBhvr>
                                        <p:cTn id="25" dur="500" fill="hold"/>
                                        <p:tgtEl>
                                          <p:spTgt spid="3034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03416"/>
                                        </p:tgtEl>
                                        <p:attrNameLst>
                                          <p:attrName>ppt_y</p:attrName>
                                        </p:attrNameLst>
                                      </p:cBhvr>
                                      <p:tavLst>
                                        <p:tav tm="0">
                                          <p:val>
                                            <p:strVal val="#ppt_y"/>
                                          </p:val>
                                        </p:tav>
                                        <p:tav tm="100000">
                                          <p:val>
                                            <p:strVal val="#ppt_y"/>
                                          </p:val>
                                        </p:tav>
                                      </p:tavLst>
                                    </p:anim>
                                    <p:anim calcmode="lin" valueType="num">
                                      <p:cBhvr>
                                        <p:cTn id="27" dur="500" fill="hold"/>
                                        <p:tgtEl>
                                          <p:spTgt spid="3034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034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03416"/>
                                        </p:tgtEl>
                                      </p:cBhvr>
                                    </p:animEffect>
                                  </p:childTnLst>
                                </p:cTn>
                              </p:par>
                            </p:childTnLst>
                          </p:cTn>
                        </p:par>
                        <p:par>
                          <p:cTn id="30" fill="hold" nodeType="afterGroup">
                            <p:stCondLst>
                              <p:cond delay="37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303417"/>
                                        </p:tgtEl>
                                        <p:attrNameLst>
                                          <p:attrName>style.visibility</p:attrName>
                                        </p:attrNameLst>
                                      </p:cBhvr>
                                      <p:to>
                                        <p:strVal val="visible"/>
                                      </p:to>
                                    </p:set>
                                    <p:anim calcmode="lin" valueType="num">
                                      <p:cBhvr>
                                        <p:cTn id="33" dur="500" fill="hold"/>
                                        <p:tgtEl>
                                          <p:spTgt spid="30341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03417"/>
                                        </p:tgtEl>
                                        <p:attrNameLst>
                                          <p:attrName>ppt_y</p:attrName>
                                        </p:attrNameLst>
                                      </p:cBhvr>
                                      <p:tavLst>
                                        <p:tav tm="0">
                                          <p:val>
                                            <p:strVal val="#ppt_y"/>
                                          </p:val>
                                        </p:tav>
                                        <p:tav tm="100000">
                                          <p:val>
                                            <p:strVal val="#ppt_y"/>
                                          </p:val>
                                        </p:tav>
                                      </p:tavLst>
                                    </p:anim>
                                    <p:anim calcmode="lin" valueType="num">
                                      <p:cBhvr>
                                        <p:cTn id="35" dur="500" fill="hold"/>
                                        <p:tgtEl>
                                          <p:spTgt spid="30341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0341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03417"/>
                                        </p:tgtEl>
                                      </p:cBhvr>
                                    </p:animEffect>
                                  </p:childTnLst>
                                </p:cTn>
                              </p:par>
                            </p:childTnLst>
                          </p:cTn>
                        </p:par>
                        <p:par>
                          <p:cTn id="38" fill="hold" nodeType="afterGroup">
                            <p:stCondLst>
                              <p:cond delay="45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303418"/>
                                        </p:tgtEl>
                                        <p:attrNameLst>
                                          <p:attrName>style.visibility</p:attrName>
                                        </p:attrNameLst>
                                      </p:cBhvr>
                                      <p:to>
                                        <p:strVal val="visible"/>
                                      </p:to>
                                    </p:set>
                                    <p:anim calcmode="lin" valueType="num">
                                      <p:cBhvr>
                                        <p:cTn id="41" dur="500" fill="hold"/>
                                        <p:tgtEl>
                                          <p:spTgt spid="30341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03418"/>
                                        </p:tgtEl>
                                        <p:attrNameLst>
                                          <p:attrName>ppt_y</p:attrName>
                                        </p:attrNameLst>
                                      </p:cBhvr>
                                      <p:tavLst>
                                        <p:tav tm="0">
                                          <p:val>
                                            <p:strVal val="#ppt_y"/>
                                          </p:val>
                                        </p:tav>
                                        <p:tav tm="100000">
                                          <p:val>
                                            <p:strVal val="#ppt_y"/>
                                          </p:val>
                                        </p:tav>
                                      </p:tavLst>
                                    </p:anim>
                                    <p:anim calcmode="lin" valueType="num">
                                      <p:cBhvr>
                                        <p:cTn id="43" dur="500" fill="hold"/>
                                        <p:tgtEl>
                                          <p:spTgt spid="30341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0341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03418"/>
                                        </p:tgtEl>
                                      </p:cBhvr>
                                    </p:animEffect>
                                  </p:childTnLst>
                                </p:cTn>
                              </p:par>
                            </p:childTnLst>
                          </p:cTn>
                        </p:par>
                        <p:par>
                          <p:cTn id="46" fill="hold" nodeType="afterGroup">
                            <p:stCondLst>
                              <p:cond delay="54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303419"/>
                                        </p:tgtEl>
                                        <p:attrNameLst>
                                          <p:attrName>style.visibility</p:attrName>
                                        </p:attrNameLst>
                                      </p:cBhvr>
                                      <p:to>
                                        <p:strVal val="visible"/>
                                      </p:to>
                                    </p:set>
                                    <p:anim calcmode="lin" valueType="num">
                                      <p:cBhvr>
                                        <p:cTn id="49" dur="500" fill="hold"/>
                                        <p:tgtEl>
                                          <p:spTgt spid="30341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303419"/>
                                        </p:tgtEl>
                                        <p:attrNameLst>
                                          <p:attrName>ppt_y</p:attrName>
                                        </p:attrNameLst>
                                      </p:cBhvr>
                                      <p:tavLst>
                                        <p:tav tm="0">
                                          <p:val>
                                            <p:strVal val="#ppt_y"/>
                                          </p:val>
                                        </p:tav>
                                        <p:tav tm="100000">
                                          <p:val>
                                            <p:strVal val="#ppt_y"/>
                                          </p:val>
                                        </p:tav>
                                      </p:tavLst>
                                    </p:anim>
                                    <p:anim calcmode="lin" valueType="num">
                                      <p:cBhvr>
                                        <p:cTn id="51" dur="500" fill="hold"/>
                                        <p:tgtEl>
                                          <p:spTgt spid="30341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30341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303419"/>
                                        </p:tgtEl>
                                      </p:cBhvr>
                                    </p:animEffect>
                                  </p:childTnLst>
                                </p:cTn>
                              </p:par>
                            </p:childTnLst>
                          </p:cTn>
                        </p:par>
                        <p:par>
                          <p:cTn id="54" fill="hold" nodeType="afterGroup">
                            <p:stCondLst>
                              <p:cond delay="62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303420"/>
                                        </p:tgtEl>
                                        <p:attrNameLst>
                                          <p:attrName>style.visibility</p:attrName>
                                        </p:attrNameLst>
                                      </p:cBhvr>
                                      <p:to>
                                        <p:strVal val="visible"/>
                                      </p:to>
                                    </p:set>
                                    <p:anim calcmode="lin" valueType="num">
                                      <p:cBhvr>
                                        <p:cTn id="57" dur="500" fill="hold"/>
                                        <p:tgtEl>
                                          <p:spTgt spid="30342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03420"/>
                                        </p:tgtEl>
                                        <p:attrNameLst>
                                          <p:attrName>ppt_y</p:attrName>
                                        </p:attrNameLst>
                                      </p:cBhvr>
                                      <p:tavLst>
                                        <p:tav tm="0">
                                          <p:val>
                                            <p:strVal val="#ppt_y"/>
                                          </p:val>
                                        </p:tav>
                                        <p:tav tm="100000">
                                          <p:val>
                                            <p:strVal val="#ppt_y"/>
                                          </p:val>
                                        </p:tav>
                                      </p:tavLst>
                                    </p:anim>
                                    <p:anim calcmode="lin" valueType="num">
                                      <p:cBhvr>
                                        <p:cTn id="59" dur="500" fill="hold"/>
                                        <p:tgtEl>
                                          <p:spTgt spid="30342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0342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303420"/>
                                        </p:tgtEl>
                                      </p:cBhvr>
                                    </p:animEffect>
                                  </p:childTnLst>
                                </p:cTn>
                              </p:par>
                            </p:childTnLst>
                          </p:cTn>
                        </p:par>
                        <p:par>
                          <p:cTn id="62" fill="hold" nodeType="afterGroup">
                            <p:stCondLst>
                              <p:cond delay="71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03413"/>
                                        </p:tgtEl>
                                        <p:attrNameLst>
                                          <p:attrName>style.visibility</p:attrName>
                                        </p:attrNameLst>
                                      </p:cBhvr>
                                      <p:to>
                                        <p:strVal val="visible"/>
                                      </p:to>
                                    </p:set>
                                    <p:anim calcmode="lin" valueType="num">
                                      <p:cBhvr>
                                        <p:cTn id="65" dur="500" fill="hold"/>
                                        <p:tgtEl>
                                          <p:spTgt spid="30341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03413"/>
                                        </p:tgtEl>
                                        <p:attrNameLst>
                                          <p:attrName>ppt_y</p:attrName>
                                        </p:attrNameLst>
                                      </p:cBhvr>
                                      <p:tavLst>
                                        <p:tav tm="0">
                                          <p:val>
                                            <p:strVal val="#ppt_y"/>
                                          </p:val>
                                        </p:tav>
                                        <p:tav tm="100000">
                                          <p:val>
                                            <p:strVal val="#ppt_y"/>
                                          </p:val>
                                        </p:tav>
                                      </p:tavLst>
                                    </p:anim>
                                    <p:anim calcmode="lin" valueType="num">
                                      <p:cBhvr>
                                        <p:cTn id="67" dur="500" fill="hold"/>
                                        <p:tgtEl>
                                          <p:spTgt spid="30341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0341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03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413" grpId="0"/>
      <p:bldP spid="303415" grpId="0"/>
      <p:bldP spid="303416" grpId="0"/>
      <p:bldP spid="303417" grpId="0"/>
      <p:bldP spid="303418" grpId="0"/>
      <p:bldP spid="303419" grpId="0"/>
      <p:bldP spid="3034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sp>
        <p:nvSpPr>
          <p:cNvPr id="3" name="矩形 2"/>
          <p:cNvSpPr/>
          <p:nvPr/>
        </p:nvSpPr>
        <p:spPr>
          <a:xfrm>
            <a:off x="0" y="2143125"/>
            <a:ext cx="9144000" cy="188595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1019008" y="1251560"/>
            <a:ext cx="1862579" cy="1624236"/>
          </a:xfrm>
          <a:prstGeom prst="rect">
            <a:avLst/>
          </a:prstGeom>
        </p:spPr>
      </p:pic>
      <p:sp>
        <p:nvSpPr>
          <p:cNvPr id="5" name="文本框 4"/>
          <p:cNvSpPr txBox="1"/>
          <p:nvPr/>
        </p:nvSpPr>
        <p:spPr>
          <a:xfrm>
            <a:off x="2436377" y="2474395"/>
            <a:ext cx="4801315" cy="12464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第三部分</a:t>
            </a:r>
            <a:endParaRPr kumimoji="0" lang="en-US" altLang="zh-CN"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单击添加您的标题文字内容</a:t>
            </a:r>
          </a:p>
        </p:txBody>
      </p:sp>
    </p:spTree>
    <p:extLst>
      <p:ext uri="{BB962C8B-B14F-4D97-AF65-F5344CB8AC3E}">
        <p14:creationId xmlns:p14="http://schemas.microsoft.com/office/powerpoint/2010/main" val="1565989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250"/>
                                        <p:tgtEl>
                                          <p:spTgt spid="7"/>
                                        </p:tgtEl>
                                      </p:cBhvr>
                                    </p:animEffect>
                                  </p:childTnLst>
                                </p:cTn>
                              </p:par>
                            </p:childTnLst>
                          </p:cTn>
                        </p:par>
                        <p:par>
                          <p:cTn id="8" fill="hold">
                            <p:stCondLst>
                              <p:cond delay="125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22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9769" name="Text Box 281"/>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grpSp>
        <p:nvGrpSpPr>
          <p:cNvPr id="319801" name="Group 313"/>
          <p:cNvGrpSpPr>
            <a:grpSpLocks/>
          </p:cNvGrpSpPr>
          <p:nvPr/>
        </p:nvGrpSpPr>
        <p:grpSpPr bwMode="auto">
          <a:xfrm>
            <a:off x="1501380" y="1390651"/>
            <a:ext cx="1469231" cy="1094185"/>
            <a:chOff x="340" y="1241"/>
            <a:chExt cx="1234" cy="919"/>
          </a:xfrm>
        </p:grpSpPr>
        <p:pic>
          <p:nvPicPr>
            <p:cNvPr id="319802" name="Picture 314" descr="s0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0" y="1241"/>
              <a:ext cx="1234" cy="919"/>
            </a:xfrm>
            <a:prstGeom prst="rect">
              <a:avLst/>
            </a:prstGeom>
            <a:noFill/>
            <a:extLst>
              <a:ext uri="{909E8E84-426E-40DD-AFC4-6F175D3DCCD1}">
                <a14:hiddenFill xmlns:a14="http://schemas.microsoft.com/office/drawing/2010/main">
                  <a:solidFill>
                    <a:srgbClr val="FFFFFF"/>
                  </a:solidFill>
                </a14:hiddenFill>
              </a:ext>
            </a:extLst>
          </p:spPr>
        </p:pic>
        <p:sp>
          <p:nvSpPr>
            <p:cNvPr id="319803" name="Rectangle 315"/>
            <p:cNvSpPr>
              <a:spLocks noChangeArrowheads="1"/>
            </p:cNvSpPr>
            <p:nvPr/>
          </p:nvSpPr>
          <p:spPr bwMode="auto">
            <a:xfrm>
              <a:off x="567" y="1480"/>
              <a:ext cx="941" cy="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990000"/>
                  </a:solidFill>
                  <a:effectLst/>
                  <a:uLnTx/>
                  <a:uFillTx/>
                  <a:latin typeface="Gulim" panose="020B0600000101010101" pitchFamily="34" charset="-127"/>
                  <a:ea typeface="等线" panose="02010600030101010101" pitchFamily="2" charset="-122"/>
                  <a:cs typeface="+mn-cs"/>
                </a:rPr>
                <a:t>点击输</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990000"/>
                  </a:solidFill>
                  <a:effectLst/>
                  <a:uLnTx/>
                  <a:uFillTx/>
                  <a:latin typeface="Gulim" panose="020B0600000101010101" pitchFamily="34" charset="-127"/>
                  <a:ea typeface="等线" panose="02010600030101010101" pitchFamily="2" charset="-122"/>
                  <a:cs typeface="+mn-cs"/>
                </a:rPr>
                <a:t>入内容</a:t>
              </a:r>
            </a:p>
          </p:txBody>
        </p:sp>
        <p:sp>
          <p:nvSpPr>
            <p:cNvPr id="319804" name="Rectangle 316"/>
            <p:cNvSpPr>
              <a:spLocks noChangeArrowheads="1"/>
            </p:cNvSpPr>
            <p:nvPr/>
          </p:nvSpPr>
          <p:spPr bwMode="auto">
            <a:xfrm>
              <a:off x="431" y="1241"/>
              <a:ext cx="227"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zh-CN" sz="2625" b="0" i="0" u="none" strike="noStrike" kern="1200" cap="none" spc="0" normalizeH="0" baseline="0" noProof="0">
                  <a:ln>
                    <a:noFill/>
                  </a:ln>
                  <a:solidFill>
                    <a:srgbClr val="E7E6E6"/>
                  </a:solidFill>
                  <a:effectLst/>
                  <a:uLnTx/>
                  <a:uFillTx/>
                  <a:latin typeface="Times New Roman" panose="02020603050405020304" pitchFamily="18" charset="0"/>
                  <a:ea typeface="楷体_GB2312" panose="02010609030101010101" pitchFamily="49" charset="-122"/>
                  <a:cs typeface="+mn-cs"/>
                </a:rPr>
                <a:t>1</a:t>
              </a:r>
            </a:p>
          </p:txBody>
        </p:sp>
      </p:grpSp>
      <p:grpSp>
        <p:nvGrpSpPr>
          <p:cNvPr id="319805" name="Group 317"/>
          <p:cNvGrpSpPr>
            <a:grpSpLocks/>
          </p:cNvGrpSpPr>
          <p:nvPr/>
        </p:nvGrpSpPr>
        <p:grpSpPr bwMode="auto">
          <a:xfrm>
            <a:off x="2581275" y="2578895"/>
            <a:ext cx="1490663" cy="1107281"/>
            <a:chOff x="1174" y="2273"/>
            <a:chExt cx="1252" cy="930"/>
          </a:xfrm>
        </p:grpSpPr>
        <p:pic>
          <p:nvPicPr>
            <p:cNvPr id="319806" name="Picture 318" descr="s0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4" y="2273"/>
              <a:ext cx="1252" cy="930"/>
            </a:xfrm>
            <a:prstGeom prst="rect">
              <a:avLst/>
            </a:prstGeom>
            <a:noFill/>
            <a:extLst>
              <a:ext uri="{909E8E84-426E-40DD-AFC4-6F175D3DCCD1}">
                <a14:hiddenFill xmlns:a14="http://schemas.microsoft.com/office/drawing/2010/main">
                  <a:solidFill>
                    <a:srgbClr val="FFFFFF"/>
                  </a:solidFill>
                </a14:hiddenFill>
              </a:ext>
            </a:extLst>
          </p:spPr>
        </p:pic>
        <p:sp>
          <p:nvSpPr>
            <p:cNvPr id="319807" name="Rectangle 319"/>
            <p:cNvSpPr>
              <a:spLocks noChangeArrowheads="1"/>
            </p:cNvSpPr>
            <p:nvPr/>
          </p:nvSpPr>
          <p:spPr bwMode="auto">
            <a:xfrm>
              <a:off x="1621" y="2523"/>
              <a:ext cx="760" cy="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6600FF"/>
                  </a:solidFill>
                  <a:effectLst/>
                  <a:uLnTx/>
                  <a:uFillTx/>
                  <a:latin typeface="Gulim" panose="020B0600000101010101" pitchFamily="34" charset="-127"/>
                  <a:ea typeface="等线" panose="02010600030101010101" pitchFamily="2" charset="-122"/>
                  <a:cs typeface="+mn-cs"/>
                </a:rPr>
                <a:t>点击输</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6600FF"/>
                  </a:solidFill>
                  <a:effectLst/>
                  <a:uLnTx/>
                  <a:uFillTx/>
                  <a:latin typeface="Gulim" panose="020B0600000101010101" pitchFamily="34" charset="-127"/>
                  <a:ea typeface="等线" panose="02010600030101010101" pitchFamily="2" charset="-122"/>
                  <a:cs typeface="+mn-cs"/>
                </a:rPr>
                <a:t>入内容</a:t>
              </a:r>
            </a:p>
          </p:txBody>
        </p:sp>
        <p:sp>
          <p:nvSpPr>
            <p:cNvPr id="319808" name="Rectangle 320"/>
            <p:cNvSpPr>
              <a:spLocks noChangeArrowheads="1"/>
            </p:cNvSpPr>
            <p:nvPr/>
          </p:nvSpPr>
          <p:spPr bwMode="auto">
            <a:xfrm>
              <a:off x="1264" y="2273"/>
              <a:ext cx="227"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zh-CN" sz="2625" b="0" i="0" u="none" strike="noStrike" kern="1200" cap="none" spc="0" normalizeH="0" baseline="0" noProof="0">
                  <a:ln>
                    <a:noFill/>
                  </a:ln>
                  <a:solidFill>
                    <a:srgbClr val="E7E6E6"/>
                  </a:solidFill>
                  <a:effectLst/>
                  <a:uLnTx/>
                  <a:uFillTx/>
                  <a:latin typeface="Times New Roman" panose="02020603050405020304" pitchFamily="18" charset="0"/>
                  <a:ea typeface="楷体_GB2312" panose="02010609030101010101" pitchFamily="49" charset="-122"/>
                  <a:cs typeface="+mn-cs"/>
                </a:rPr>
                <a:t>2</a:t>
              </a:r>
            </a:p>
          </p:txBody>
        </p:sp>
      </p:grpSp>
      <p:grpSp>
        <p:nvGrpSpPr>
          <p:cNvPr id="319809" name="Group 321"/>
          <p:cNvGrpSpPr>
            <a:grpSpLocks/>
          </p:cNvGrpSpPr>
          <p:nvPr/>
        </p:nvGrpSpPr>
        <p:grpSpPr bwMode="auto">
          <a:xfrm>
            <a:off x="3824289" y="1335881"/>
            <a:ext cx="1470422" cy="1128713"/>
            <a:chOff x="2245" y="1253"/>
            <a:chExt cx="1235" cy="948"/>
          </a:xfrm>
        </p:grpSpPr>
        <p:pic>
          <p:nvPicPr>
            <p:cNvPr id="319810" name="Picture 322" descr="s0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45" y="1253"/>
              <a:ext cx="1235" cy="948"/>
            </a:xfrm>
            <a:prstGeom prst="rect">
              <a:avLst/>
            </a:prstGeom>
            <a:noFill/>
            <a:extLst>
              <a:ext uri="{909E8E84-426E-40DD-AFC4-6F175D3DCCD1}">
                <a14:hiddenFill xmlns:a14="http://schemas.microsoft.com/office/drawing/2010/main">
                  <a:solidFill>
                    <a:srgbClr val="FFFFFF"/>
                  </a:solidFill>
                </a14:hiddenFill>
              </a:ext>
            </a:extLst>
          </p:spPr>
        </p:pic>
        <p:sp>
          <p:nvSpPr>
            <p:cNvPr id="319811" name="Rectangle 323"/>
            <p:cNvSpPr>
              <a:spLocks noChangeArrowheads="1"/>
            </p:cNvSpPr>
            <p:nvPr/>
          </p:nvSpPr>
          <p:spPr bwMode="auto">
            <a:xfrm>
              <a:off x="2653" y="1527"/>
              <a:ext cx="805" cy="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9900"/>
                  </a:solidFill>
                  <a:effectLst/>
                  <a:uLnTx/>
                  <a:uFillTx/>
                  <a:latin typeface="Gulim" panose="020B0600000101010101" pitchFamily="34" charset="-127"/>
                  <a:ea typeface="等线" panose="02010600030101010101" pitchFamily="2" charset="-122"/>
                  <a:cs typeface="+mn-cs"/>
                </a:rPr>
                <a:t>点击输</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9900"/>
                  </a:solidFill>
                  <a:effectLst/>
                  <a:uLnTx/>
                  <a:uFillTx/>
                  <a:latin typeface="Gulim" panose="020B0600000101010101" pitchFamily="34" charset="-127"/>
                  <a:ea typeface="等线" panose="02010600030101010101" pitchFamily="2" charset="-122"/>
                  <a:cs typeface="+mn-cs"/>
                </a:rPr>
                <a:t>入内容</a:t>
              </a:r>
              <a:endParaRPr kumimoji="1" lang="en-US" altLang="zh-CN" sz="1013" b="0" i="0" u="none" strike="noStrike" kern="1200" cap="none" spc="0" normalizeH="0" baseline="0" noProof="0">
                <a:ln>
                  <a:noFill/>
                </a:ln>
                <a:solidFill>
                  <a:srgbClr val="009900"/>
                </a:solidFill>
                <a:effectLst/>
                <a:uLnTx/>
                <a:uFillTx/>
                <a:latin typeface="Gulim" panose="020B0600000101010101" pitchFamily="34" charset="-127"/>
                <a:ea typeface="等线" panose="02010600030101010101" pitchFamily="2" charset="-122"/>
                <a:cs typeface="+mn-cs"/>
              </a:endParaRPr>
            </a:p>
          </p:txBody>
        </p:sp>
        <p:sp>
          <p:nvSpPr>
            <p:cNvPr id="319812" name="Rectangle 324"/>
            <p:cNvSpPr>
              <a:spLocks noChangeArrowheads="1"/>
            </p:cNvSpPr>
            <p:nvPr/>
          </p:nvSpPr>
          <p:spPr bwMode="auto">
            <a:xfrm>
              <a:off x="2345" y="1253"/>
              <a:ext cx="227"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zh-CN" sz="2625" b="0" i="0" u="none" strike="noStrike" kern="1200" cap="none" spc="0" normalizeH="0" baseline="0" noProof="0">
                  <a:ln>
                    <a:noFill/>
                  </a:ln>
                  <a:solidFill>
                    <a:srgbClr val="E7E6E6"/>
                  </a:solidFill>
                  <a:effectLst/>
                  <a:uLnTx/>
                  <a:uFillTx/>
                  <a:latin typeface="Times New Roman" panose="02020603050405020304" pitchFamily="18" charset="0"/>
                  <a:ea typeface="楷体_GB2312" panose="02010609030101010101" pitchFamily="49" charset="-122"/>
                  <a:cs typeface="+mn-cs"/>
                </a:rPr>
                <a:t>3</a:t>
              </a:r>
            </a:p>
          </p:txBody>
        </p:sp>
      </p:grpSp>
      <p:grpSp>
        <p:nvGrpSpPr>
          <p:cNvPr id="319813" name="Group 325"/>
          <p:cNvGrpSpPr>
            <a:grpSpLocks/>
          </p:cNvGrpSpPr>
          <p:nvPr/>
        </p:nvGrpSpPr>
        <p:grpSpPr bwMode="auto">
          <a:xfrm>
            <a:off x="5119688" y="2686051"/>
            <a:ext cx="1457325" cy="1116806"/>
            <a:chOff x="3107" y="2296"/>
            <a:chExt cx="1224" cy="938"/>
          </a:xfrm>
        </p:grpSpPr>
        <p:pic>
          <p:nvPicPr>
            <p:cNvPr id="319814" name="Picture 326" descr="s0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07" y="2308"/>
              <a:ext cx="1224" cy="926"/>
            </a:xfrm>
            <a:prstGeom prst="rect">
              <a:avLst/>
            </a:prstGeom>
            <a:noFill/>
            <a:extLst>
              <a:ext uri="{909E8E84-426E-40DD-AFC4-6F175D3DCCD1}">
                <a14:hiddenFill xmlns:a14="http://schemas.microsoft.com/office/drawing/2010/main">
                  <a:solidFill>
                    <a:srgbClr val="FFFFFF"/>
                  </a:solidFill>
                </a14:hiddenFill>
              </a:ext>
            </a:extLst>
          </p:spPr>
        </p:pic>
        <p:sp>
          <p:nvSpPr>
            <p:cNvPr id="319815" name="Rectangle 327"/>
            <p:cNvSpPr>
              <a:spLocks noChangeArrowheads="1"/>
            </p:cNvSpPr>
            <p:nvPr/>
          </p:nvSpPr>
          <p:spPr bwMode="auto">
            <a:xfrm>
              <a:off x="3499" y="2644"/>
              <a:ext cx="482" cy="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CC0099"/>
                  </a:solidFill>
                  <a:effectLst/>
                  <a:uLnTx/>
                  <a:uFillTx/>
                  <a:latin typeface="Gulim" panose="020B0600000101010101" pitchFamily="34" charset="-127"/>
                  <a:ea typeface="等线" panose="02010600030101010101" pitchFamily="2" charset="-122"/>
                  <a:cs typeface="+mn-cs"/>
                </a:rPr>
                <a:t>点击输</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CC0099"/>
                  </a:solidFill>
                  <a:effectLst/>
                  <a:uLnTx/>
                  <a:uFillTx/>
                  <a:latin typeface="Gulim" panose="020B0600000101010101" pitchFamily="34" charset="-127"/>
                  <a:ea typeface="等线" panose="02010600030101010101" pitchFamily="2" charset="-122"/>
                  <a:cs typeface="+mn-cs"/>
                </a:rPr>
                <a:t>入内容</a:t>
              </a:r>
            </a:p>
          </p:txBody>
        </p:sp>
        <p:sp>
          <p:nvSpPr>
            <p:cNvPr id="319816" name="Rectangle 328"/>
            <p:cNvSpPr>
              <a:spLocks noChangeArrowheads="1"/>
            </p:cNvSpPr>
            <p:nvPr/>
          </p:nvSpPr>
          <p:spPr bwMode="auto">
            <a:xfrm>
              <a:off x="3197" y="2296"/>
              <a:ext cx="227"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zh-CN" sz="2625" b="0" i="0" u="none" strike="noStrike" kern="1200" cap="none" spc="0" normalizeH="0" baseline="0" noProof="0">
                  <a:ln>
                    <a:noFill/>
                  </a:ln>
                  <a:solidFill>
                    <a:srgbClr val="E7E6E6"/>
                  </a:solidFill>
                  <a:effectLst/>
                  <a:uLnTx/>
                  <a:uFillTx/>
                  <a:latin typeface="Times New Roman" panose="02020603050405020304" pitchFamily="18" charset="0"/>
                  <a:ea typeface="楷体_GB2312" panose="02010609030101010101" pitchFamily="49" charset="-122"/>
                  <a:cs typeface="+mn-cs"/>
                </a:rPr>
                <a:t>4</a:t>
              </a:r>
            </a:p>
          </p:txBody>
        </p:sp>
      </p:grpSp>
      <p:grpSp>
        <p:nvGrpSpPr>
          <p:cNvPr id="319817" name="Group 329"/>
          <p:cNvGrpSpPr>
            <a:grpSpLocks/>
          </p:cNvGrpSpPr>
          <p:nvPr/>
        </p:nvGrpSpPr>
        <p:grpSpPr bwMode="auto">
          <a:xfrm>
            <a:off x="6199586" y="1390651"/>
            <a:ext cx="1458515" cy="1151335"/>
            <a:chOff x="4059" y="1238"/>
            <a:chExt cx="1225" cy="967"/>
          </a:xfrm>
        </p:grpSpPr>
        <p:pic>
          <p:nvPicPr>
            <p:cNvPr id="319818" name="Picture 330" descr="s0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059" y="1238"/>
              <a:ext cx="1225" cy="967"/>
            </a:xfrm>
            <a:prstGeom prst="rect">
              <a:avLst/>
            </a:prstGeom>
            <a:noFill/>
            <a:extLst>
              <a:ext uri="{909E8E84-426E-40DD-AFC4-6F175D3DCCD1}">
                <a14:hiddenFill xmlns:a14="http://schemas.microsoft.com/office/drawing/2010/main">
                  <a:solidFill>
                    <a:srgbClr val="FFFFFF"/>
                  </a:solidFill>
                </a14:hiddenFill>
              </a:ext>
            </a:extLst>
          </p:spPr>
        </p:pic>
        <p:sp>
          <p:nvSpPr>
            <p:cNvPr id="319819" name="Rectangle 331"/>
            <p:cNvSpPr>
              <a:spLocks noChangeArrowheads="1"/>
            </p:cNvSpPr>
            <p:nvPr/>
          </p:nvSpPr>
          <p:spPr bwMode="auto">
            <a:xfrm>
              <a:off x="4467" y="1467"/>
              <a:ext cx="771" cy="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66FF"/>
                  </a:solidFill>
                  <a:effectLst/>
                  <a:uLnTx/>
                  <a:uFillTx/>
                  <a:latin typeface="Gulim" panose="020B0600000101010101" pitchFamily="34" charset="-127"/>
                  <a:ea typeface="等线" panose="02010600030101010101" pitchFamily="2" charset="-122"/>
                  <a:cs typeface="+mn-cs"/>
                </a:rPr>
                <a:t>点击输</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66FF"/>
                  </a:solidFill>
                  <a:effectLst/>
                  <a:uLnTx/>
                  <a:uFillTx/>
                  <a:latin typeface="Gulim" panose="020B0600000101010101" pitchFamily="34" charset="-127"/>
                  <a:ea typeface="等线" panose="02010600030101010101" pitchFamily="2" charset="-122"/>
                  <a:cs typeface="+mn-cs"/>
                </a:rPr>
                <a:t>入内容</a:t>
              </a:r>
            </a:p>
          </p:txBody>
        </p:sp>
        <p:sp>
          <p:nvSpPr>
            <p:cNvPr id="319820" name="Rectangle 332"/>
            <p:cNvSpPr>
              <a:spLocks noChangeArrowheads="1"/>
            </p:cNvSpPr>
            <p:nvPr/>
          </p:nvSpPr>
          <p:spPr bwMode="auto">
            <a:xfrm>
              <a:off x="4150" y="1252"/>
              <a:ext cx="227"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zh-CN" sz="2625" b="0" i="0" u="none" strike="noStrike" kern="1200" cap="none" spc="0" normalizeH="0" baseline="0" noProof="0">
                  <a:ln>
                    <a:noFill/>
                  </a:ln>
                  <a:solidFill>
                    <a:srgbClr val="E7E6E6"/>
                  </a:solidFill>
                  <a:effectLst/>
                  <a:uLnTx/>
                  <a:uFillTx/>
                  <a:latin typeface="Times New Roman" panose="02020603050405020304" pitchFamily="18" charset="0"/>
                  <a:ea typeface="楷体_GB2312" panose="02010609030101010101" pitchFamily="49" charset="-122"/>
                  <a:cs typeface="+mn-cs"/>
                </a:rPr>
                <a:t>5</a:t>
              </a:r>
            </a:p>
          </p:txBody>
        </p:sp>
      </p:grpSp>
      <p:pic>
        <p:nvPicPr>
          <p:cNvPr id="319821" name="Picture 333" descr="png-006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1921178">
            <a:off x="2095501" y="2416970"/>
            <a:ext cx="540544" cy="540544"/>
          </a:xfrm>
          <a:prstGeom prst="rect">
            <a:avLst/>
          </a:prstGeom>
          <a:noFill/>
          <a:extLst>
            <a:ext uri="{909E8E84-426E-40DD-AFC4-6F175D3DCCD1}">
              <a14:hiddenFill xmlns:a14="http://schemas.microsoft.com/office/drawing/2010/main">
                <a:solidFill>
                  <a:srgbClr val="FFFFFF"/>
                </a:solidFill>
              </a14:hiddenFill>
            </a:ext>
          </a:extLst>
        </p:spPr>
      </p:pic>
      <p:pic>
        <p:nvPicPr>
          <p:cNvPr id="319822" name="Picture 334" descr="png-006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19116387">
            <a:off x="3392092" y="2038351"/>
            <a:ext cx="540544" cy="540544"/>
          </a:xfrm>
          <a:prstGeom prst="rect">
            <a:avLst/>
          </a:prstGeom>
          <a:noFill/>
          <a:extLst>
            <a:ext uri="{909E8E84-426E-40DD-AFC4-6F175D3DCCD1}">
              <a14:hiddenFill xmlns:a14="http://schemas.microsoft.com/office/drawing/2010/main">
                <a:solidFill>
                  <a:srgbClr val="FFFFFF"/>
                </a:solidFill>
              </a14:hiddenFill>
            </a:ext>
          </a:extLst>
        </p:spPr>
      </p:pic>
      <p:pic>
        <p:nvPicPr>
          <p:cNvPr id="319823" name="Picture 335" descr="200817134335306 [Converted]"/>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092430" y="3496866"/>
            <a:ext cx="1512094" cy="1189434"/>
          </a:xfrm>
          <a:prstGeom prst="rect">
            <a:avLst/>
          </a:prstGeom>
          <a:noFill/>
          <a:extLst>
            <a:ext uri="{909E8E84-426E-40DD-AFC4-6F175D3DCCD1}">
              <a14:hiddenFill xmlns:a14="http://schemas.microsoft.com/office/drawing/2010/main">
                <a:solidFill>
                  <a:srgbClr val="FFFFFF"/>
                </a:solidFill>
              </a14:hiddenFill>
            </a:ext>
          </a:extLst>
        </p:spPr>
      </p:pic>
      <p:pic>
        <p:nvPicPr>
          <p:cNvPr id="319824" name="Picture 336" descr="png-006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18820878">
            <a:off x="6469857" y="2524126"/>
            <a:ext cx="540544" cy="540544"/>
          </a:xfrm>
          <a:prstGeom prst="rect">
            <a:avLst/>
          </a:prstGeom>
          <a:noFill/>
          <a:extLst>
            <a:ext uri="{909E8E84-426E-40DD-AFC4-6F175D3DCCD1}">
              <a14:hiddenFill xmlns:a14="http://schemas.microsoft.com/office/drawing/2010/main">
                <a:solidFill>
                  <a:srgbClr val="FFFFFF"/>
                </a:solidFill>
              </a14:hiddenFill>
            </a:ext>
          </a:extLst>
        </p:spPr>
      </p:pic>
      <p:pic>
        <p:nvPicPr>
          <p:cNvPr id="319825" name="Picture 337" descr="png-006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2445232">
            <a:off x="4580336" y="2470548"/>
            <a:ext cx="540544" cy="540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2949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19801"/>
                                        </p:tgtEl>
                                        <p:attrNameLst>
                                          <p:attrName>style.visibility</p:attrName>
                                        </p:attrNameLst>
                                      </p:cBhvr>
                                      <p:to>
                                        <p:strVal val="visible"/>
                                      </p:to>
                                    </p:set>
                                    <p:animEffect transition="in" filter="wipe(left)">
                                      <p:cBhvr>
                                        <p:cTn id="7" dur="500"/>
                                        <p:tgtEl>
                                          <p:spTgt spid="319801"/>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19821"/>
                                        </p:tgtEl>
                                        <p:attrNameLst>
                                          <p:attrName>style.visibility</p:attrName>
                                        </p:attrNameLst>
                                      </p:cBhvr>
                                      <p:to>
                                        <p:strVal val="visible"/>
                                      </p:to>
                                    </p:set>
                                    <p:animEffect transition="in" filter="wipe(left)">
                                      <p:cBhvr>
                                        <p:cTn id="11" dur="500"/>
                                        <p:tgtEl>
                                          <p:spTgt spid="319821"/>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319805"/>
                                        </p:tgtEl>
                                        <p:attrNameLst>
                                          <p:attrName>style.visibility</p:attrName>
                                        </p:attrNameLst>
                                      </p:cBhvr>
                                      <p:to>
                                        <p:strVal val="visible"/>
                                      </p:to>
                                    </p:set>
                                    <p:animEffect transition="in" filter="wipe(left)">
                                      <p:cBhvr>
                                        <p:cTn id="15" dur="500"/>
                                        <p:tgtEl>
                                          <p:spTgt spid="319805"/>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9822"/>
                                        </p:tgtEl>
                                        <p:attrNameLst>
                                          <p:attrName>style.visibility</p:attrName>
                                        </p:attrNameLst>
                                      </p:cBhvr>
                                      <p:to>
                                        <p:strVal val="visible"/>
                                      </p:to>
                                    </p:set>
                                    <p:animEffect transition="in" filter="wipe(left)">
                                      <p:cBhvr>
                                        <p:cTn id="19" dur="500"/>
                                        <p:tgtEl>
                                          <p:spTgt spid="319822"/>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19809"/>
                                        </p:tgtEl>
                                        <p:attrNameLst>
                                          <p:attrName>style.visibility</p:attrName>
                                        </p:attrNameLst>
                                      </p:cBhvr>
                                      <p:to>
                                        <p:strVal val="visible"/>
                                      </p:to>
                                    </p:set>
                                    <p:animEffect transition="in" filter="wipe(left)">
                                      <p:cBhvr>
                                        <p:cTn id="23" dur="500"/>
                                        <p:tgtEl>
                                          <p:spTgt spid="319809"/>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319825"/>
                                        </p:tgtEl>
                                        <p:attrNameLst>
                                          <p:attrName>style.visibility</p:attrName>
                                        </p:attrNameLst>
                                      </p:cBhvr>
                                      <p:to>
                                        <p:strVal val="visible"/>
                                      </p:to>
                                    </p:set>
                                    <p:animEffect transition="in" filter="wipe(left)">
                                      <p:cBhvr>
                                        <p:cTn id="27" dur="500"/>
                                        <p:tgtEl>
                                          <p:spTgt spid="319825"/>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319813"/>
                                        </p:tgtEl>
                                        <p:attrNameLst>
                                          <p:attrName>style.visibility</p:attrName>
                                        </p:attrNameLst>
                                      </p:cBhvr>
                                      <p:to>
                                        <p:strVal val="visible"/>
                                      </p:to>
                                    </p:set>
                                    <p:animEffect transition="in" filter="wipe(left)">
                                      <p:cBhvr>
                                        <p:cTn id="31" dur="500"/>
                                        <p:tgtEl>
                                          <p:spTgt spid="319813"/>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319824"/>
                                        </p:tgtEl>
                                        <p:attrNameLst>
                                          <p:attrName>style.visibility</p:attrName>
                                        </p:attrNameLst>
                                      </p:cBhvr>
                                      <p:to>
                                        <p:strVal val="visible"/>
                                      </p:to>
                                    </p:set>
                                    <p:animEffect transition="in" filter="wipe(left)">
                                      <p:cBhvr>
                                        <p:cTn id="35" dur="500"/>
                                        <p:tgtEl>
                                          <p:spTgt spid="319824"/>
                                        </p:tgtEl>
                                      </p:cBhvr>
                                    </p:animEffect>
                                  </p:childTnLst>
                                </p:cTn>
                              </p:par>
                            </p:childTnLst>
                          </p:cTn>
                        </p:par>
                        <p:par>
                          <p:cTn id="36" fill="hold" nodeType="afterGroup">
                            <p:stCondLst>
                              <p:cond delay="4000"/>
                            </p:stCondLst>
                            <p:childTnLst>
                              <p:par>
                                <p:cTn id="37" presetID="22" presetClass="entr" presetSubtype="4" fill="hold" nodeType="afterEffect">
                                  <p:stCondLst>
                                    <p:cond delay="0"/>
                                  </p:stCondLst>
                                  <p:childTnLst>
                                    <p:set>
                                      <p:cBhvr>
                                        <p:cTn id="38" dur="1" fill="hold">
                                          <p:stCondLst>
                                            <p:cond delay="0"/>
                                          </p:stCondLst>
                                        </p:cTn>
                                        <p:tgtEl>
                                          <p:spTgt spid="319817"/>
                                        </p:tgtEl>
                                        <p:attrNameLst>
                                          <p:attrName>style.visibility</p:attrName>
                                        </p:attrNameLst>
                                      </p:cBhvr>
                                      <p:to>
                                        <p:strVal val="visible"/>
                                      </p:to>
                                    </p:set>
                                    <p:animEffect transition="in" filter="wipe(down)">
                                      <p:cBhvr>
                                        <p:cTn id="39" dur="500"/>
                                        <p:tgtEl>
                                          <p:spTgt spid="319817"/>
                                        </p:tgtEl>
                                      </p:cBhvr>
                                    </p:animEffect>
                                  </p:childTnLst>
                                </p:cTn>
                              </p:par>
                            </p:childTnLst>
                          </p:cTn>
                        </p:par>
                        <p:par>
                          <p:cTn id="40" fill="hold" nodeType="afterGroup">
                            <p:stCondLst>
                              <p:cond delay="4500"/>
                            </p:stCondLst>
                            <p:childTnLst>
                              <p:par>
                                <p:cTn id="41" presetID="12" presetClass="entr" presetSubtype="4" fill="hold" nodeType="afterEffect">
                                  <p:stCondLst>
                                    <p:cond delay="0"/>
                                  </p:stCondLst>
                                  <p:childTnLst>
                                    <p:set>
                                      <p:cBhvr>
                                        <p:cTn id="42" dur="1" fill="hold">
                                          <p:stCondLst>
                                            <p:cond delay="0"/>
                                          </p:stCondLst>
                                        </p:cTn>
                                        <p:tgtEl>
                                          <p:spTgt spid="319823"/>
                                        </p:tgtEl>
                                        <p:attrNameLst>
                                          <p:attrName>style.visibility</p:attrName>
                                        </p:attrNameLst>
                                      </p:cBhvr>
                                      <p:to>
                                        <p:strVal val="visible"/>
                                      </p:to>
                                    </p:set>
                                    <p:animEffect transition="in" filter="slide(fromBottom)">
                                      <p:cBhvr>
                                        <p:cTn id="43" dur="500"/>
                                        <p:tgtEl>
                                          <p:spTgt spid="3198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502" name="Text Box 174"/>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227616" name="Picture 288" descr="3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80060" y="914400"/>
            <a:ext cx="4857750" cy="3800475"/>
          </a:xfrm>
          <a:prstGeom prst="rect">
            <a:avLst/>
          </a:prstGeom>
          <a:noFill/>
          <a:extLst>
            <a:ext uri="{909E8E84-426E-40DD-AFC4-6F175D3DCCD1}">
              <a14:hiddenFill xmlns:a14="http://schemas.microsoft.com/office/drawing/2010/main">
                <a:solidFill>
                  <a:srgbClr val="FFFFFF"/>
                </a:solidFill>
              </a14:hiddenFill>
            </a:ext>
          </a:extLst>
        </p:spPr>
      </p:pic>
      <p:pic>
        <p:nvPicPr>
          <p:cNvPr id="227617" name="Picture 289" descr="4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9300">
            <a:off x="1750220" y="3334942"/>
            <a:ext cx="716756" cy="464344"/>
          </a:xfrm>
          <a:prstGeom prst="rect">
            <a:avLst/>
          </a:prstGeom>
          <a:noFill/>
          <a:extLst>
            <a:ext uri="{909E8E84-426E-40DD-AFC4-6F175D3DCCD1}">
              <a14:hiddenFill xmlns:a14="http://schemas.microsoft.com/office/drawing/2010/main">
                <a:solidFill>
                  <a:srgbClr val="FFFFFF"/>
                </a:solidFill>
              </a14:hiddenFill>
            </a:ext>
          </a:extLst>
        </p:spPr>
      </p:pic>
      <p:pic>
        <p:nvPicPr>
          <p:cNvPr id="227618" name="Picture 290" descr="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08610" y="3488531"/>
            <a:ext cx="1266825" cy="820341"/>
          </a:xfrm>
          <a:prstGeom prst="rect">
            <a:avLst/>
          </a:prstGeom>
          <a:noFill/>
          <a:extLst>
            <a:ext uri="{909E8E84-426E-40DD-AFC4-6F175D3DCCD1}">
              <a14:hiddenFill xmlns:a14="http://schemas.microsoft.com/office/drawing/2010/main">
                <a:solidFill>
                  <a:srgbClr val="FFFFFF"/>
                </a:solidFill>
              </a14:hiddenFill>
            </a:ext>
          </a:extLst>
        </p:spPr>
      </p:pic>
      <p:pic>
        <p:nvPicPr>
          <p:cNvPr id="227619" name="Picture 291" descr="4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1362950">
            <a:off x="6723461" y="1260872"/>
            <a:ext cx="934640" cy="604838"/>
          </a:xfrm>
          <a:prstGeom prst="rect">
            <a:avLst/>
          </a:prstGeom>
          <a:noFill/>
          <a:extLst>
            <a:ext uri="{909E8E84-426E-40DD-AFC4-6F175D3DCCD1}">
              <a14:hiddenFill xmlns:a14="http://schemas.microsoft.com/office/drawing/2010/main">
                <a:solidFill>
                  <a:srgbClr val="FFFFFF"/>
                </a:solidFill>
              </a14:hiddenFill>
            </a:ext>
          </a:extLst>
        </p:spPr>
      </p:pic>
      <p:sp>
        <p:nvSpPr>
          <p:cNvPr id="227620" name="TextBox 4"/>
          <p:cNvSpPr txBox="1">
            <a:spLocks noChangeArrowheads="1"/>
          </p:cNvSpPr>
          <p:nvPr/>
        </p:nvSpPr>
        <p:spPr bwMode="auto">
          <a:xfrm>
            <a:off x="3465911" y="1727599"/>
            <a:ext cx="286464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rPr>
              <a:t>请输入相关内容请输入相关内容请输入相关内容相关内容请输入相关内容</a:t>
            </a: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请输入相关内容请输入相关内容请输入相关内容相关内容请输入相关内</a:t>
            </a:r>
            <a:endParaRPr kumimoji="0" lang="zh-CN" altLang="en-US" sz="105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endParaRPr>
          </a:p>
        </p:txBody>
      </p:sp>
      <p:sp>
        <p:nvSpPr>
          <p:cNvPr id="227621" name="TextBox 4"/>
          <p:cNvSpPr txBox="1">
            <a:spLocks noChangeArrowheads="1"/>
          </p:cNvSpPr>
          <p:nvPr/>
        </p:nvSpPr>
        <p:spPr bwMode="auto">
          <a:xfrm>
            <a:off x="3408761" y="2813449"/>
            <a:ext cx="286464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rPr>
              <a:t>请输入相关内容请输入相关内容请输入相关内容相关内容请输入相关内容</a:t>
            </a: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请输入相关内容请输入相关内容请输入相关内容相关内容请输入相关内</a:t>
            </a:r>
            <a:endParaRPr kumimoji="0" lang="zh-CN" altLang="en-US" sz="105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endParaRPr>
          </a:p>
        </p:txBody>
      </p:sp>
      <p:pic>
        <p:nvPicPr>
          <p:cNvPr id="227571" name="Picture 243" descr="博士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28750" y="1428751"/>
            <a:ext cx="1657350" cy="1570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4519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27571"/>
                                        </p:tgtEl>
                                        <p:attrNameLst>
                                          <p:attrName>style.visibility</p:attrName>
                                        </p:attrNameLst>
                                      </p:cBhvr>
                                      <p:to>
                                        <p:strVal val="visible"/>
                                      </p:to>
                                    </p:set>
                                    <p:animEffect transition="in" filter="wipe(down)">
                                      <p:cBhvr>
                                        <p:cTn id="7" dur="500"/>
                                        <p:tgtEl>
                                          <p:spTgt spid="227571"/>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227616"/>
                                        </p:tgtEl>
                                        <p:attrNameLst>
                                          <p:attrName>style.visibility</p:attrName>
                                        </p:attrNameLst>
                                      </p:cBhvr>
                                      <p:to>
                                        <p:strVal val="visible"/>
                                      </p:to>
                                    </p:set>
                                    <p:animEffect transition="in" filter="wipe(up)">
                                      <p:cBhvr>
                                        <p:cTn id="11" dur="1000"/>
                                        <p:tgtEl>
                                          <p:spTgt spid="227616"/>
                                        </p:tgtEl>
                                      </p:cBhvr>
                                    </p:animEffect>
                                  </p:childTnLst>
                                </p:cTn>
                              </p:par>
                            </p:childTnLst>
                          </p:cTn>
                        </p:par>
                        <p:par>
                          <p:cTn id="12" fill="hold" nodeType="afterGroup">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227620"/>
                                        </p:tgtEl>
                                        <p:attrNameLst>
                                          <p:attrName>style.visibility</p:attrName>
                                        </p:attrNameLst>
                                      </p:cBhvr>
                                      <p:to>
                                        <p:strVal val="visible"/>
                                      </p:to>
                                    </p:set>
                                    <p:animEffect transition="in" filter="wipe(down)">
                                      <p:cBhvr>
                                        <p:cTn id="15" dur="500"/>
                                        <p:tgtEl>
                                          <p:spTgt spid="227620"/>
                                        </p:tgtEl>
                                      </p:cBhvr>
                                    </p:animEffect>
                                  </p:childTnLst>
                                </p:cTn>
                              </p:par>
                            </p:childTnLst>
                          </p:cTn>
                        </p:par>
                        <p:par>
                          <p:cTn id="16" fill="hold" nodeType="afterGroup">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227621"/>
                                        </p:tgtEl>
                                        <p:attrNameLst>
                                          <p:attrName>style.visibility</p:attrName>
                                        </p:attrNameLst>
                                      </p:cBhvr>
                                      <p:to>
                                        <p:strVal val="visible"/>
                                      </p:to>
                                    </p:set>
                                    <p:animEffect transition="in" filter="wipe(down)">
                                      <p:cBhvr>
                                        <p:cTn id="19" dur="500"/>
                                        <p:tgtEl>
                                          <p:spTgt spid="227621"/>
                                        </p:tgtEl>
                                      </p:cBhvr>
                                    </p:animEffect>
                                  </p:childTnLst>
                                </p:cTn>
                              </p:par>
                            </p:childTnLst>
                          </p:cTn>
                        </p:par>
                        <p:par>
                          <p:cTn id="20" fill="hold" nodeType="afterGroup">
                            <p:stCondLst>
                              <p:cond delay="2500"/>
                            </p:stCondLst>
                            <p:childTnLst>
                              <p:par>
                                <p:cTn id="21" presetID="29" presetClass="entr" presetSubtype="0" fill="hold" nodeType="afterEffect">
                                  <p:stCondLst>
                                    <p:cond delay="0"/>
                                  </p:stCondLst>
                                  <p:childTnLst>
                                    <p:set>
                                      <p:cBhvr>
                                        <p:cTn id="22" dur="1" fill="hold">
                                          <p:stCondLst>
                                            <p:cond delay="0"/>
                                          </p:stCondLst>
                                        </p:cTn>
                                        <p:tgtEl>
                                          <p:spTgt spid="227617"/>
                                        </p:tgtEl>
                                        <p:attrNameLst>
                                          <p:attrName>style.visibility</p:attrName>
                                        </p:attrNameLst>
                                      </p:cBhvr>
                                      <p:to>
                                        <p:strVal val="visible"/>
                                      </p:to>
                                    </p:set>
                                    <p:anim calcmode="lin" valueType="num">
                                      <p:cBhvr>
                                        <p:cTn id="23" dur="1000" fill="hold"/>
                                        <p:tgtEl>
                                          <p:spTgt spid="227617"/>
                                        </p:tgtEl>
                                        <p:attrNameLst>
                                          <p:attrName>ppt_x</p:attrName>
                                        </p:attrNameLst>
                                      </p:cBhvr>
                                      <p:tavLst>
                                        <p:tav tm="0">
                                          <p:val>
                                            <p:strVal val="#ppt_x-.2"/>
                                          </p:val>
                                        </p:tav>
                                        <p:tav tm="100000">
                                          <p:val>
                                            <p:strVal val="#ppt_x"/>
                                          </p:val>
                                        </p:tav>
                                      </p:tavLst>
                                    </p:anim>
                                    <p:anim calcmode="lin" valueType="num">
                                      <p:cBhvr>
                                        <p:cTn id="24" dur="1000" fill="hold"/>
                                        <p:tgtEl>
                                          <p:spTgt spid="227617"/>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27617"/>
                                        </p:tgtEl>
                                      </p:cBhvr>
                                    </p:animEffect>
                                  </p:childTnLst>
                                </p:cTn>
                              </p:par>
                            </p:childTnLst>
                          </p:cTn>
                        </p:par>
                        <p:par>
                          <p:cTn id="26" fill="hold" nodeType="afterGroup">
                            <p:stCondLst>
                              <p:cond delay="3500"/>
                            </p:stCondLst>
                            <p:childTnLst>
                              <p:par>
                                <p:cTn id="27" presetID="29" presetClass="entr" presetSubtype="0" fill="hold" nodeType="afterEffect">
                                  <p:stCondLst>
                                    <p:cond delay="0"/>
                                  </p:stCondLst>
                                  <p:childTnLst>
                                    <p:set>
                                      <p:cBhvr>
                                        <p:cTn id="28" dur="1" fill="hold">
                                          <p:stCondLst>
                                            <p:cond delay="0"/>
                                          </p:stCondLst>
                                        </p:cTn>
                                        <p:tgtEl>
                                          <p:spTgt spid="227618"/>
                                        </p:tgtEl>
                                        <p:attrNameLst>
                                          <p:attrName>style.visibility</p:attrName>
                                        </p:attrNameLst>
                                      </p:cBhvr>
                                      <p:to>
                                        <p:strVal val="visible"/>
                                      </p:to>
                                    </p:set>
                                    <p:anim calcmode="lin" valueType="num">
                                      <p:cBhvr>
                                        <p:cTn id="29" dur="1000" fill="hold"/>
                                        <p:tgtEl>
                                          <p:spTgt spid="227618"/>
                                        </p:tgtEl>
                                        <p:attrNameLst>
                                          <p:attrName>ppt_x</p:attrName>
                                        </p:attrNameLst>
                                      </p:cBhvr>
                                      <p:tavLst>
                                        <p:tav tm="0">
                                          <p:val>
                                            <p:strVal val="#ppt_x-.2"/>
                                          </p:val>
                                        </p:tav>
                                        <p:tav tm="100000">
                                          <p:val>
                                            <p:strVal val="#ppt_x"/>
                                          </p:val>
                                        </p:tav>
                                      </p:tavLst>
                                    </p:anim>
                                    <p:anim calcmode="lin" valueType="num">
                                      <p:cBhvr>
                                        <p:cTn id="30" dur="1000" fill="hold"/>
                                        <p:tgtEl>
                                          <p:spTgt spid="227618"/>
                                        </p:tgtEl>
                                        <p:attrNameLst>
                                          <p:attrName>ppt_y</p:attrName>
                                        </p:attrNameLst>
                                      </p:cBhvr>
                                      <p:tavLst>
                                        <p:tav tm="0">
                                          <p:val>
                                            <p:strVal val="#ppt_y"/>
                                          </p:val>
                                        </p:tav>
                                        <p:tav tm="100000">
                                          <p:val>
                                            <p:strVal val="#ppt_y"/>
                                          </p:val>
                                        </p:tav>
                                      </p:tavLst>
                                    </p:anim>
                                    <p:animEffect transition="in" filter="wipe(right)" prLst="gradientSize: 0.1">
                                      <p:cBhvr>
                                        <p:cTn id="31" dur="1000"/>
                                        <p:tgtEl>
                                          <p:spTgt spid="227618"/>
                                        </p:tgtEl>
                                      </p:cBhvr>
                                    </p:animEffect>
                                  </p:childTnLst>
                                </p:cTn>
                              </p:par>
                            </p:childTnLst>
                          </p:cTn>
                        </p:par>
                        <p:par>
                          <p:cTn id="32" fill="hold" nodeType="afterGroup">
                            <p:stCondLst>
                              <p:cond delay="4500"/>
                            </p:stCondLst>
                            <p:childTnLst>
                              <p:par>
                                <p:cTn id="33" presetID="29" presetClass="entr" presetSubtype="0" fill="hold" nodeType="afterEffect">
                                  <p:stCondLst>
                                    <p:cond delay="0"/>
                                  </p:stCondLst>
                                  <p:childTnLst>
                                    <p:set>
                                      <p:cBhvr>
                                        <p:cTn id="34" dur="1" fill="hold">
                                          <p:stCondLst>
                                            <p:cond delay="0"/>
                                          </p:stCondLst>
                                        </p:cTn>
                                        <p:tgtEl>
                                          <p:spTgt spid="227619"/>
                                        </p:tgtEl>
                                        <p:attrNameLst>
                                          <p:attrName>style.visibility</p:attrName>
                                        </p:attrNameLst>
                                      </p:cBhvr>
                                      <p:to>
                                        <p:strVal val="visible"/>
                                      </p:to>
                                    </p:set>
                                    <p:anim calcmode="lin" valueType="num">
                                      <p:cBhvr>
                                        <p:cTn id="35" dur="1000" fill="hold"/>
                                        <p:tgtEl>
                                          <p:spTgt spid="227619"/>
                                        </p:tgtEl>
                                        <p:attrNameLst>
                                          <p:attrName>ppt_x</p:attrName>
                                        </p:attrNameLst>
                                      </p:cBhvr>
                                      <p:tavLst>
                                        <p:tav tm="0">
                                          <p:val>
                                            <p:strVal val="#ppt_x-.2"/>
                                          </p:val>
                                        </p:tav>
                                        <p:tav tm="100000">
                                          <p:val>
                                            <p:strVal val="#ppt_x"/>
                                          </p:val>
                                        </p:tav>
                                      </p:tavLst>
                                    </p:anim>
                                    <p:anim calcmode="lin" valueType="num">
                                      <p:cBhvr>
                                        <p:cTn id="36" dur="1000" fill="hold"/>
                                        <p:tgtEl>
                                          <p:spTgt spid="227619"/>
                                        </p:tgtEl>
                                        <p:attrNameLst>
                                          <p:attrName>ppt_y</p:attrName>
                                        </p:attrNameLst>
                                      </p:cBhvr>
                                      <p:tavLst>
                                        <p:tav tm="0">
                                          <p:val>
                                            <p:strVal val="#ppt_y"/>
                                          </p:val>
                                        </p:tav>
                                        <p:tav tm="100000">
                                          <p:val>
                                            <p:strVal val="#ppt_y"/>
                                          </p:val>
                                        </p:tav>
                                      </p:tavLst>
                                    </p:anim>
                                    <p:animEffect transition="in" filter="wipe(right)" prLst="gradientSize: 0.1">
                                      <p:cBhvr>
                                        <p:cTn id="37" dur="1000"/>
                                        <p:tgtEl>
                                          <p:spTgt spid="227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620" grpId="0"/>
      <p:bldP spid="22762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84713" name="Group 41"/>
          <p:cNvGrpSpPr>
            <a:grpSpLocks/>
          </p:cNvGrpSpPr>
          <p:nvPr/>
        </p:nvGrpSpPr>
        <p:grpSpPr bwMode="auto">
          <a:xfrm>
            <a:off x="3389710" y="1257300"/>
            <a:ext cx="2394347" cy="2852738"/>
            <a:chOff x="1791" y="1434"/>
            <a:chExt cx="2011" cy="2396"/>
          </a:xfrm>
        </p:grpSpPr>
        <p:sp>
          <p:nvSpPr>
            <p:cNvPr id="284714" name="Oval 42"/>
            <p:cNvSpPr>
              <a:spLocks noChangeArrowheads="1"/>
            </p:cNvSpPr>
            <p:nvPr/>
          </p:nvSpPr>
          <p:spPr bwMode="auto">
            <a:xfrm>
              <a:off x="1791" y="2704"/>
              <a:ext cx="2011" cy="1126"/>
            </a:xfrm>
            <a:prstGeom prst="ellipse">
              <a:avLst/>
            </a:prstGeom>
            <a:gradFill rotWithShape="1">
              <a:gsLst>
                <a:gs pos="0">
                  <a:schemeClr val="bg2">
                    <a:alpha val="61000"/>
                  </a:schemeClr>
                </a:gs>
                <a:gs pos="100000">
                  <a:schemeClr val="bg1">
                    <a:alpha val="1400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84715" name="Group 43"/>
            <p:cNvGrpSpPr>
              <a:grpSpLocks/>
            </p:cNvGrpSpPr>
            <p:nvPr/>
          </p:nvGrpSpPr>
          <p:grpSpPr bwMode="auto">
            <a:xfrm>
              <a:off x="1791" y="1434"/>
              <a:ext cx="2011" cy="2069"/>
              <a:chOff x="1791" y="1434"/>
              <a:chExt cx="2011" cy="2069"/>
            </a:xfrm>
          </p:grpSpPr>
          <p:sp>
            <p:nvSpPr>
              <p:cNvPr id="284716" name="AutoShape 44"/>
              <p:cNvSpPr>
                <a:spLocks noChangeAspect="1" noChangeArrowheads="1" noTextEdit="1"/>
              </p:cNvSpPr>
              <p:nvPr/>
            </p:nvSpPr>
            <p:spPr bwMode="auto">
              <a:xfrm>
                <a:off x="1804" y="1434"/>
                <a:ext cx="1998" cy="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17" name="Freeform 45"/>
              <p:cNvSpPr>
                <a:spLocks/>
              </p:cNvSpPr>
              <p:nvPr/>
            </p:nvSpPr>
            <p:spPr bwMode="auto">
              <a:xfrm>
                <a:off x="2254" y="1438"/>
                <a:ext cx="1096" cy="572"/>
              </a:xfrm>
              <a:custGeom>
                <a:avLst/>
                <a:gdLst>
                  <a:gd name="T0" fmla="*/ 149 w 280"/>
                  <a:gd name="T1" fmla="*/ 0 h 146"/>
                  <a:gd name="T2" fmla="*/ 275 w 280"/>
                  <a:gd name="T3" fmla="*/ 79 h 146"/>
                  <a:gd name="T4" fmla="*/ 125 w 280"/>
                  <a:gd name="T5" fmla="*/ 143 h 146"/>
                  <a:gd name="T6" fmla="*/ 5 w 280"/>
                  <a:gd name="T7" fmla="*/ 67 h 146"/>
                  <a:gd name="T8" fmla="*/ 149 w 280"/>
                  <a:gd name="T9" fmla="*/ 0 h 146"/>
                </a:gdLst>
                <a:ahLst/>
                <a:cxnLst>
                  <a:cxn ang="0">
                    <a:pos x="T0" y="T1"/>
                  </a:cxn>
                  <a:cxn ang="0">
                    <a:pos x="T2" y="T3"/>
                  </a:cxn>
                  <a:cxn ang="0">
                    <a:pos x="T4" y="T5"/>
                  </a:cxn>
                  <a:cxn ang="0">
                    <a:pos x="T6" y="T7"/>
                  </a:cxn>
                  <a:cxn ang="0">
                    <a:pos x="T8" y="T9"/>
                  </a:cxn>
                </a:cxnLst>
                <a:rect l="0" t="0" r="r" b="b"/>
                <a:pathLst>
                  <a:path w="280" h="146">
                    <a:moveTo>
                      <a:pt x="149" y="0"/>
                    </a:moveTo>
                    <a:cubicBezTo>
                      <a:pt x="149" y="0"/>
                      <a:pt x="280" y="4"/>
                      <a:pt x="275" y="79"/>
                    </a:cubicBezTo>
                    <a:cubicBezTo>
                      <a:pt x="272" y="122"/>
                      <a:pt x="210" y="146"/>
                      <a:pt x="125" y="143"/>
                    </a:cubicBezTo>
                    <a:cubicBezTo>
                      <a:pt x="47" y="140"/>
                      <a:pt x="0" y="105"/>
                      <a:pt x="5" y="67"/>
                    </a:cubicBezTo>
                    <a:cubicBezTo>
                      <a:pt x="11" y="14"/>
                      <a:pt x="81" y="0"/>
                      <a:pt x="149" y="0"/>
                    </a:cubicBezTo>
                  </a:path>
                </a:pathLst>
              </a:custGeom>
              <a:gradFill rotWithShape="1">
                <a:gsLst>
                  <a:gs pos="0">
                    <a:srgbClr val="003300"/>
                  </a:gs>
                  <a:gs pos="100000">
                    <a:srgbClr val="008000">
                      <a:alpha val="39999"/>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18" name="Freeform 46"/>
              <p:cNvSpPr>
                <a:spLocks/>
              </p:cNvSpPr>
              <p:nvPr/>
            </p:nvSpPr>
            <p:spPr bwMode="auto">
              <a:xfrm>
                <a:off x="2273" y="1724"/>
                <a:ext cx="1054" cy="1501"/>
              </a:xfrm>
              <a:custGeom>
                <a:avLst/>
                <a:gdLst>
                  <a:gd name="T0" fmla="*/ 120 w 269"/>
                  <a:gd name="T1" fmla="*/ 69 h 383"/>
                  <a:gd name="T2" fmla="*/ 0 w 269"/>
                  <a:gd name="T3" fmla="*/ 0 h 383"/>
                  <a:gd name="T4" fmla="*/ 1 w 269"/>
                  <a:gd name="T5" fmla="*/ 7 h 383"/>
                  <a:gd name="T6" fmla="*/ 4 w 269"/>
                  <a:gd name="T7" fmla="*/ 325 h 383"/>
                  <a:gd name="T8" fmla="*/ 122 w 269"/>
                  <a:gd name="T9" fmla="*/ 380 h 383"/>
                  <a:gd name="T10" fmla="*/ 256 w 269"/>
                  <a:gd name="T11" fmla="*/ 322 h 383"/>
                  <a:gd name="T12" fmla="*/ 269 w 269"/>
                  <a:gd name="T13" fmla="*/ 10 h 383"/>
                  <a:gd name="T14" fmla="*/ 120 w 269"/>
                  <a:gd name="T15" fmla="*/ 69 h 3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383">
                    <a:moveTo>
                      <a:pt x="120" y="69"/>
                    </a:moveTo>
                    <a:cubicBezTo>
                      <a:pt x="47" y="66"/>
                      <a:pt x="1" y="35"/>
                      <a:pt x="0" y="0"/>
                    </a:cubicBezTo>
                    <a:cubicBezTo>
                      <a:pt x="1" y="7"/>
                      <a:pt x="1" y="7"/>
                      <a:pt x="1" y="7"/>
                    </a:cubicBezTo>
                    <a:cubicBezTo>
                      <a:pt x="4" y="325"/>
                      <a:pt x="4" y="325"/>
                      <a:pt x="4" y="325"/>
                    </a:cubicBezTo>
                    <a:cubicBezTo>
                      <a:pt x="6" y="352"/>
                      <a:pt x="60" y="378"/>
                      <a:pt x="122" y="380"/>
                    </a:cubicBezTo>
                    <a:cubicBezTo>
                      <a:pt x="195" y="383"/>
                      <a:pt x="254" y="359"/>
                      <a:pt x="256" y="322"/>
                    </a:cubicBezTo>
                    <a:cubicBezTo>
                      <a:pt x="269" y="10"/>
                      <a:pt x="269" y="10"/>
                      <a:pt x="269" y="10"/>
                    </a:cubicBezTo>
                    <a:cubicBezTo>
                      <a:pt x="262" y="50"/>
                      <a:pt x="201" y="72"/>
                      <a:pt x="120" y="69"/>
                    </a:cubicBezTo>
                  </a:path>
                </a:pathLst>
              </a:custGeom>
              <a:gradFill rotWithShape="1">
                <a:gsLst>
                  <a:gs pos="0">
                    <a:srgbClr val="003300"/>
                  </a:gs>
                  <a:gs pos="100000">
                    <a:srgbClr val="0080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19" name="Freeform 47"/>
              <p:cNvSpPr>
                <a:spLocks/>
              </p:cNvSpPr>
              <p:nvPr/>
            </p:nvSpPr>
            <p:spPr bwMode="auto">
              <a:xfrm>
                <a:off x="2258" y="1724"/>
                <a:ext cx="1074" cy="309"/>
              </a:xfrm>
              <a:custGeom>
                <a:avLst/>
                <a:gdLst>
                  <a:gd name="T0" fmla="*/ 274 w 274"/>
                  <a:gd name="T1" fmla="*/ 6 h 79"/>
                  <a:gd name="T2" fmla="*/ 221 w 274"/>
                  <a:gd name="T3" fmla="*/ 53 h 79"/>
                  <a:gd name="T4" fmla="*/ 48 w 274"/>
                  <a:gd name="T5" fmla="*/ 47 h 79"/>
                  <a:gd name="T6" fmla="*/ 4 w 274"/>
                  <a:gd name="T7" fmla="*/ 0 h 79"/>
                  <a:gd name="T8" fmla="*/ 45 w 274"/>
                  <a:gd name="T9" fmla="*/ 55 h 79"/>
                  <a:gd name="T10" fmla="*/ 205 w 274"/>
                  <a:gd name="T11" fmla="*/ 66 h 79"/>
                  <a:gd name="T12" fmla="*/ 274 w 274"/>
                  <a:gd name="T13" fmla="*/ 6 h 79"/>
                </a:gdLst>
                <a:ahLst/>
                <a:cxnLst>
                  <a:cxn ang="0">
                    <a:pos x="T0" y="T1"/>
                  </a:cxn>
                  <a:cxn ang="0">
                    <a:pos x="T2" y="T3"/>
                  </a:cxn>
                  <a:cxn ang="0">
                    <a:pos x="T4" y="T5"/>
                  </a:cxn>
                  <a:cxn ang="0">
                    <a:pos x="T6" y="T7"/>
                  </a:cxn>
                  <a:cxn ang="0">
                    <a:pos x="T8" y="T9"/>
                  </a:cxn>
                  <a:cxn ang="0">
                    <a:pos x="T10" y="T11"/>
                  </a:cxn>
                  <a:cxn ang="0">
                    <a:pos x="T12" y="T13"/>
                  </a:cxn>
                </a:cxnLst>
                <a:rect l="0" t="0" r="r" b="b"/>
                <a:pathLst>
                  <a:path w="274" h="79">
                    <a:moveTo>
                      <a:pt x="274" y="6"/>
                    </a:moveTo>
                    <a:cubicBezTo>
                      <a:pt x="274" y="6"/>
                      <a:pt x="271" y="34"/>
                      <a:pt x="221" y="53"/>
                    </a:cubicBezTo>
                    <a:cubicBezTo>
                      <a:pt x="171" y="72"/>
                      <a:pt x="91" y="68"/>
                      <a:pt x="48" y="47"/>
                    </a:cubicBezTo>
                    <a:cubicBezTo>
                      <a:pt x="5" y="26"/>
                      <a:pt x="4" y="0"/>
                      <a:pt x="4" y="0"/>
                    </a:cubicBezTo>
                    <a:cubicBezTo>
                      <a:pt x="4" y="0"/>
                      <a:pt x="0" y="34"/>
                      <a:pt x="45" y="55"/>
                    </a:cubicBezTo>
                    <a:cubicBezTo>
                      <a:pt x="90" y="76"/>
                      <a:pt x="158" y="79"/>
                      <a:pt x="205" y="66"/>
                    </a:cubicBezTo>
                    <a:cubicBezTo>
                      <a:pt x="237" y="57"/>
                      <a:pt x="270" y="42"/>
                      <a:pt x="274" y="6"/>
                    </a:cubicBezTo>
                    <a:close/>
                  </a:path>
                </a:pathLst>
              </a:custGeom>
              <a:gradFill rotWithShape="1">
                <a:gsLst>
                  <a:gs pos="0">
                    <a:srgbClr val="56D282">
                      <a:alpha val="56000"/>
                    </a:srgbClr>
                  </a:gs>
                  <a:gs pos="100000">
                    <a:srgbClr val="ABFFAB">
                      <a:alpha val="74001"/>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0" name="Freeform 48"/>
              <p:cNvSpPr>
                <a:spLocks/>
              </p:cNvSpPr>
              <p:nvPr/>
            </p:nvSpPr>
            <p:spPr bwMode="auto">
              <a:xfrm>
                <a:off x="2610" y="1886"/>
                <a:ext cx="686" cy="1229"/>
              </a:xfrm>
              <a:custGeom>
                <a:avLst/>
                <a:gdLst>
                  <a:gd name="T0" fmla="*/ 175 w 175"/>
                  <a:gd name="T1" fmla="*/ 0 h 314"/>
                  <a:gd name="T2" fmla="*/ 167 w 175"/>
                  <a:gd name="T3" fmla="*/ 144 h 314"/>
                  <a:gd name="T4" fmla="*/ 158 w 175"/>
                  <a:gd name="T5" fmla="*/ 295 h 314"/>
                  <a:gd name="T6" fmla="*/ 123 w 175"/>
                  <a:gd name="T7" fmla="*/ 309 h 314"/>
                  <a:gd name="T8" fmla="*/ 64 w 175"/>
                  <a:gd name="T9" fmla="*/ 150 h 314"/>
                  <a:gd name="T10" fmla="*/ 0 w 175"/>
                  <a:gd name="T11" fmla="*/ 33 h 314"/>
                  <a:gd name="T12" fmla="*/ 118 w 175"/>
                  <a:gd name="T13" fmla="*/ 30 h 314"/>
                  <a:gd name="T14" fmla="*/ 175 w 175"/>
                  <a:gd name="T15" fmla="*/ 0 h 3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314">
                    <a:moveTo>
                      <a:pt x="175" y="0"/>
                    </a:moveTo>
                    <a:cubicBezTo>
                      <a:pt x="175" y="0"/>
                      <a:pt x="167" y="122"/>
                      <a:pt x="167" y="144"/>
                    </a:cubicBezTo>
                    <a:cubicBezTo>
                      <a:pt x="167" y="166"/>
                      <a:pt x="166" y="283"/>
                      <a:pt x="158" y="295"/>
                    </a:cubicBezTo>
                    <a:cubicBezTo>
                      <a:pt x="150" y="308"/>
                      <a:pt x="137" y="314"/>
                      <a:pt x="123" y="309"/>
                    </a:cubicBezTo>
                    <a:cubicBezTo>
                      <a:pt x="109" y="305"/>
                      <a:pt x="102" y="171"/>
                      <a:pt x="64" y="150"/>
                    </a:cubicBezTo>
                    <a:cubicBezTo>
                      <a:pt x="26" y="130"/>
                      <a:pt x="2" y="44"/>
                      <a:pt x="0" y="33"/>
                    </a:cubicBezTo>
                    <a:cubicBezTo>
                      <a:pt x="0" y="33"/>
                      <a:pt x="45" y="46"/>
                      <a:pt x="118" y="30"/>
                    </a:cubicBezTo>
                    <a:cubicBezTo>
                      <a:pt x="163" y="20"/>
                      <a:pt x="175" y="0"/>
                      <a:pt x="175" y="0"/>
                    </a:cubicBezTo>
                  </a:path>
                </a:pathLst>
              </a:custGeom>
              <a:gradFill rotWithShape="1">
                <a:gsLst>
                  <a:gs pos="0">
                    <a:srgbClr val="009900"/>
                  </a:gs>
                  <a:gs pos="100000">
                    <a:srgbClr val="FFFFFF">
                      <a:alpha val="48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1" name="Freeform 49"/>
              <p:cNvSpPr>
                <a:spLocks/>
              </p:cNvSpPr>
              <p:nvPr/>
            </p:nvSpPr>
            <p:spPr bwMode="auto">
              <a:xfrm>
                <a:off x="2948" y="2171"/>
                <a:ext cx="365" cy="1029"/>
              </a:xfrm>
              <a:custGeom>
                <a:avLst/>
                <a:gdLst>
                  <a:gd name="T0" fmla="*/ 92 w 93"/>
                  <a:gd name="T1" fmla="*/ 12 h 263"/>
                  <a:gd name="T2" fmla="*/ 93 w 93"/>
                  <a:gd name="T3" fmla="*/ 0 h 263"/>
                  <a:gd name="T4" fmla="*/ 51 w 93"/>
                  <a:gd name="T5" fmla="*/ 48 h 263"/>
                  <a:gd name="T6" fmla="*/ 0 w 93"/>
                  <a:gd name="T7" fmla="*/ 61 h 263"/>
                  <a:gd name="T8" fmla="*/ 1 w 93"/>
                  <a:gd name="T9" fmla="*/ 166 h 263"/>
                  <a:gd name="T10" fmla="*/ 1 w 93"/>
                  <a:gd name="T11" fmla="*/ 263 h 263"/>
                  <a:gd name="T12" fmla="*/ 7 w 93"/>
                  <a:gd name="T13" fmla="*/ 262 h 263"/>
                  <a:gd name="T14" fmla="*/ 92 w 93"/>
                  <a:gd name="T15" fmla="*/ 12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63">
                    <a:moveTo>
                      <a:pt x="92" y="12"/>
                    </a:moveTo>
                    <a:cubicBezTo>
                      <a:pt x="93" y="0"/>
                      <a:pt x="93" y="0"/>
                      <a:pt x="93" y="0"/>
                    </a:cubicBezTo>
                    <a:cubicBezTo>
                      <a:pt x="93" y="0"/>
                      <a:pt x="85" y="33"/>
                      <a:pt x="51" y="48"/>
                    </a:cubicBezTo>
                    <a:cubicBezTo>
                      <a:pt x="28" y="58"/>
                      <a:pt x="0" y="61"/>
                      <a:pt x="0" y="61"/>
                    </a:cubicBezTo>
                    <a:cubicBezTo>
                      <a:pt x="1" y="166"/>
                      <a:pt x="1" y="166"/>
                      <a:pt x="1" y="166"/>
                    </a:cubicBezTo>
                    <a:cubicBezTo>
                      <a:pt x="1" y="263"/>
                      <a:pt x="1" y="263"/>
                      <a:pt x="1" y="263"/>
                    </a:cubicBezTo>
                    <a:cubicBezTo>
                      <a:pt x="7" y="262"/>
                      <a:pt x="7" y="262"/>
                      <a:pt x="7" y="262"/>
                    </a:cubicBezTo>
                    <a:cubicBezTo>
                      <a:pt x="7" y="262"/>
                      <a:pt x="88" y="55"/>
                      <a:pt x="92" y="12"/>
                    </a:cubicBezTo>
                  </a:path>
                </a:pathLst>
              </a:custGeom>
              <a:solidFill>
                <a:srgbClr val="000000">
                  <a:alpha val="16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2" name="Freeform 50"/>
              <p:cNvSpPr>
                <a:spLocks noEditPoints="1"/>
              </p:cNvSpPr>
              <p:nvPr/>
            </p:nvSpPr>
            <p:spPr bwMode="auto">
              <a:xfrm>
                <a:off x="2280" y="2445"/>
                <a:ext cx="346" cy="755"/>
              </a:xfrm>
              <a:custGeom>
                <a:avLst/>
                <a:gdLst>
                  <a:gd name="T0" fmla="*/ 84 w 88"/>
                  <a:gd name="T1" fmla="*/ 192 h 193"/>
                  <a:gd name="T2" fmla="*/ 83 w 88"/>
                  <a:gd name="T3" fmla="*/ 192 h 193"/>
                  <a:gd name="T4" fmla="*/ 88 w 88"/>
                  <a:gd name="T5" fmla="*/ 193 h 193"/>
                  <a:gd name="T6" fmla="*/ 84 w 88"/>
                  <a:gd name="T7" fmla="*/ 192 h 193"/>
                  <a:gd name="T8" fmla="*/ 0 w 88"/>
                  <a:gd name="T9" fmla="*/ 0 h 193"/>
                  <a:gd name="T10" fmla="*/ 0 w 88"/>
                  <a:gd name="T11" fmla="*/ 0 h 193"/>
                  <a:gd name="T12" fmla="*/ 0 w 88"/>
                  <a:gd name="T13" fmla="*/ 1 h 193"/>
                  <a:gd name="T14" fmla="*/ 0 w 88"/>
                  <a:gd name="T15" fmla="*/ 5 h 193"/>
                  <a:gd name="T16" fmla="*/ 0 w 88"/>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93">
                    <a:moveTo>
                      <a:pt x="84" y="192"/>
                    </a:moveTo>
                    <a:cubicBezTo>
                      <a:pt x="83" y="192"/>
                      <a:pt x="83" y="192"/>
                      <a:pt x="83" y="192"/>
                    </a:cubicBezTo>
                    <a:cubicBezTo>
                      <a:pt x="88" y="193"/>
                      <a:pt x="88" y="193"/>
                      <a:pt x="88" y="193"/>
                    </a:cubicBezTo>
                    <a:cubicBezTo>
                      <a:pt x="86" y="193"/>
                      <a:pt x="85" y="192"/>
                      <a:pt x="84" y="192"/>
                    </a:cubicBezTo>
                    <a:moveTo>
                      <a:pt x="0" y="0"/>
                    </a:moveTo>
                    <a:cubicBezTo>
                      <a:pt x="0" y="0"/>
                      <a:pt x="0" y="0"/>
                      <a:pt x="0" y="0"/>
                    </a:cubicBezTo>
                    <a:cubicBezTo>
                      <a:pt x="0" y="1"/>
                      <a:pt x="0" y="1"/>
                      <a:pt x="0" y="1"/>
                    </a:cubicBezTo>
                    <a:cubicBezTo>
                      <a:pt x="0" y="2"/>
                      <a:pt x="0" y="4"/>
                      <a:pt x="0" y="5"/>
                    </a:cubicBezTo>
                    <a:cubicBezTo>
                      <a:pt x="0" y="0"/>
                      <a:pt x="0" y="0"/>
                      <a:pt x="0" y="0"/>
                    </a:cubicBezTo>
                  </a:path>
                </a:pathLst>
              </a:custGeom>
              <a:solidFill>
                <a:srgbClr val="C7C7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3" name="Freeform 51"/>
              <p:cNvSpPr>
                <a:spLocks noEditPoints="1"/>
              </p:cNvSpPr>
              <p:nvPr/>
            </p:nvSpPr>
            <p:spPr bwMode="auto">
              <a:xfrm>
                <a:off x="2280" y="2443"/>
                <a:ext cx="355" cy="757"/>
              </a:xfrm>
              <a:custGeom>
                <a:avLst/>
                <a:gdLst>
                  <a:gd name="T0" fmla="*/ 84 w 90"/>
                  <a:gd name="T1" fmla="*/ 190 h 194"/>
                  <a:gd name="T2" fmla="*/ 84 w 90"/>
                  <a:gd name="T3" fmla="*/ 193 h 194"/>
                  <a:gd name="T4" fmla="*/ 84 w 90"/>
                  <a:gd name="T5" fmla="*/ 193 h 194"/>
                  <a:gd name="T6" fmla="*/ 88 w 90"/>
                  <a:gd name="T7" fmla="*/ 194 h 194"/>
                  <a:gd name="T8" fmla="*/ 90 w 90"/>
                  <a:gd name="T9" fmla="*/ 194 h 194"/>
                  <a:gd name="T10" fmla="*/ 90 w 90"/>
                  <a:gd name="T11" fmla="*/ 191 h 194"/>
                  <a:gd name="T12" fmla="*/ 84 w 90"/>
                  <a:gd name="T13" fmla="*/ 190 h 194"/>
                  <a:gd name="T14" fmla="*/ 0 w 90"/>
                  <a:gd name="T15" fmla="*/ 0 h 194"/>
                  <a:gd name="T16" fmla="*/ 0 w 90"/>
                  <a:gd name="T17" fmla="*/ 1 h 194"/>
                  <a:gd name="T18" fmla="*/ 0 w 90"/>
                  <a:gd name="T19" fmla="*/ 6 h 194"/>
                  <a:gd name="T20" fmla="*/ 64 w 90"/>
                  <a:gd name="T21" fmla="*/ 64 h 194"/>
                  <a:gd name="T22" fmla="*/ 81 w 90"/>
                  <a:gd name="T23" fmla="*/ 60 h 194"/>
                  <a:gd name="T24" fmla="*/ 31 w 90"/>
                  <a:gd name="T25" fmla="*/ 41 h 194"/>
                  <a:gd name="T26" fmla="*/ 0 w 90"/>
                  <a:gd name="T2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4">
                    <a:moveTo>
                      <a:pt x="84" y="190"/>
                    </a:moveTo>
                    <a:cubicBezTo>
                      <a:pt x="84" y="193"/>
                      <a:pt x="84" y="193"/>
                      <a:pt x="84" y="193"/>
                    </a:cubicBezTo>
                    <a:cubicBezTo>
                      <a:pt x="84" y="193"/>
                      <a:pt x="84" y="193"/>
                      <a:pt x="84" y="193"/>
                    </a:cubicBezTo>
                    <a:cubicBezTo>
                      <a:pt x="85" y="193"/>
                      <a:pt x="86" y="194"/>
                      <a:pt x="88" y="194"/>
                    </a:cubicBezTo>
                    <a:cubicBezTo>
                      <a:pt x="90" y="194"/>
                      <a:pt x="90" y="194"/>
                      <a:pt x="90" y="194"/>
                    </a:cubicBezTo>
                    <a:cubicBezTo>
                      <a:pt x="90" y="191"/>
                      <a:pt x="90" y="191"/>
                      <a:pt x="90" y="191"/>
                    </a:cubicBezTo>
                    <a:cubicBezTo>
                      <a:pt x="88" y="191"/>
                      <a:pt x="86" y="191"/>
                      <a:pt x="84" y="190"/>
                    </a:cubicBezTo>
                    <a:moveTo>
                      <a:pt x="0" y="0"/>
                    </a:moveTo>
                    <a:cubicBezTo>
                      <a:pt x="0" y="0"/>
                      <a:pt x="0" y="1"/>
                      <a:pt x="0" y="1"/>
                    </a:cubicBezTo>
                    <a:cubicBezTo>
                      <a:pt x="0" y="6"/>
                      <a:pt x="0" y="6"/>
                      <a:pt x="0" y="6"/>
                    </a:cubicBezTo>
                    <a:cubicBezTo>
                      <a:pt x="3" y="30"/>
                      <a:pt x="25" y="52"/>
                      <a:pt x="64" y="64"/>
                    </a:cubicBezTo>
                    <a:cubicBezTo>
                      <a:pt x="69" y="63"/>
                      <a:pt x="75" y="61"/>
                      <a:pt x="81" y="60"/>
                    </a:cubicBezTo>
                    <a:cubicBezTo>
                      <a:pt x="68" y="58"/>
                      <a:pt x="47" y="53"/>
                      <a:pt x="31" y="41"/>
                    </a:cubicBezTo>
                    <a:cubicBezTo>
                      <a:pt x="5" y="22"/>
                      <a:pt x="0" y="0"/>
                      <a:pt x="0" y="0"/>
                    </a:cubicBezTo>
                  </a:path>
                </a:pathLst>
              </a:custGeom>
              <a:gradFill rotWithShape="1">
                <a:gsLst>
                  <a:gs pos="0">
                    <a:schemeClr val="tx1">
                      <a:alpha val="27000"/>
                    </a:schemeClr>
                  </a:gs>
                  <a:gs pos="100000">
                    <a:schemeClr val="tx1">
                      <a:gamma/>
                      <a:tint val="5137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4" name="Freeform 52"/>
              <p:cNvSpPr>
                <a:spLocks/>
              </p:cNvSpPr>
              <p:nvPr/>
            </p:nvSpPr>
            <p:spPr bwMode="auto">
              <a:xfrm>
                <a:off x="1804" y="1998"/>
                <a:ext cx="806" cy="1019"/>
              </a:xfrm>
              <a:custGeom>
                <a:avLst/>
                <a:gdLst>
                  <a:gd name="T0" fmla="*/ 122 w 206"/>
                  <a:gd name="T1" fmla="*/ 115 h 260"/>
                  <a:gd name="T2" fmla="*/ 120 w 206"/>
                  <a:gd name="T3" fmla="*/ 1 h 260"/>
                  <a:gd name="T4" fmla="*/ 0 w 206"/>
                  <a:gd name="T5" fmla="*/ 126 h 260"/>
                  <a:gd name="T6" fmla="*/ 154 w 206"/>
                  <a:gd name="T7" fmla="*/ 260 h 260"/>
                  <a:gd name="T8" fmla="*/ 206 w 206"/>
                  <a:gd name="T9" fmla="*/ 182 h 260"/>
                  <a:gd name="T10" fmla="*/ 122 w 206"/>
                  <a:gd name="T11" fmla="*/ 115 h 260"/>
                </a:gdLst>
                <a:ahLst/>
                <a:cxnLst>
                  <a:cxn ang="0">
                    <a:pos x="T0" y="T1"/>
                  </a:cxn>
                  <a:cxn ang="0">
                    <a:pos x="T2" y="T3"/>
                  </a:cxn>
                  <a:cxn ang="0">
                    <a:pos x="T4" y="T5"/>
                  </a:cxn>
                  <a:cxn ang="0">
                    <a:pos x="T6" y="T7"/>
                  </a:cxn>
                  <a:cxn ang="0">
                    <a:pos x="T8" y="T9"/>
                  </a:cxn>
                  <a:cxn ang="0">
                    <a:pos x="T10" y="T11"/>
                  </a:cxn>
                </a:cxnLst>
                <a:rect l="0" t="0" r="r" b="b"/>
                <a:pathLst>
                  <a:path w="206" h="260">
                    <a:moveTo>
                      <a:pt x="122" y="115"/>
                    </a:moveTo>
                    <a:cubicBezTo>
                      <a:pt x="122" y="115"/>
                      <a:pt x="122" y="0"/>
                      <a:pt x="120" y="1"/>
                    </a:cubicBezTo>
                    <a:cubicBezTo>
                      <a:pt x="47" y="27"/>
                      <a:pt x="0" y="73"/>
                      <a:pt x="0" y="126"/>
                    </a:cubicBezTo>
                    <a:cubicBezTo>
                      <a:pt x="0" y="186"/>
                      <a:pt x="63" y="238"/>
                      <a:pt x="154" y="260"/>
                    </a:cubicBezTo>
                    <a:cubicBezTo>
                      <a:pt x="206" y="182"/>
                      <a:pt x="206" y="182"/>
                      <a:pt x="206" y="182"/>
                    </a:cubicBezTo>
                    <a:cubicBezTo>
                      <a:pt x="153" y="172"/>
                      <a:pt x="122" y="144"/>
                      <a:pt x="122" y="115"/>
                    </a:cubicBezTo>
                  </a:path>
                </a:pathLst>
              </a:custGeom>
              <a:gradFill rotWithShape="1">
                <a:gsLst>
                  <a:gs pos="0">
                    <a:srgbClr val="FFA7A7">
                      <a:alpha val="82001"/>
                    </a:srgbClr>
                  </a:gs>
                  <a:gs pos="100000">
                    <a:srgbClr val="E25B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5" name="Freeform 53"/>
              <p:cNvSpPr>
                <a:spLocks/>
              </p:cNvSpPr>
              <p:nvPr/>
            </p:nvSpPr>
            <p:spPr bwMode="auto">
              <a:xfrm>
                <a:off x="1804" y="2516"/>
                <a:ext cx="603" cy="983"/>
              </a:xfrm>
              <a:custGeom>
                <a:avLst/>
                <a:gdLst>
                  <a:gd name="T0" fmla="*/ 1 w 154"/>
                  <a:gd name="T1" fmla="*/ 0 h 251"/>
                  <a:gd name="T2" fmla="*/ 0 w 154"/>
                  <a:gd name="T3" fmla="*/ 117 h 251"/>
                  <a:gd name="T4" fmla="*/ 154 w 154"/>
                  <a:gd name="T5" fmla="*/ 251 h 251"/>
                  <a:gd name="T6" fmla="*/ 154 w 154"/>
                  <a:gd name="T7" fmla="*/ 128 h 251"/>
                  <a:gd name="T8" fmla="*/ 1 w 154"/>
                  <a:gd name="T9" fmla="*/ 0 h 251"/>
                </a:gdLst>
                <a:ahLst/>
                <a:cxnLst>
                  <a:cxn ang="0">
                    <a:pos x="T0" y="T1"/>
                  </a:cxn>
                  <a:cxn ang="0">
                    <a:pos x="T2" y="T3"/>
                  </a:cxn>
                  <a:cxn ang="0">
                    <a:pos x="T4" y="T5"/>
                  </a:cxn>
                  <a:cxn ang="0">
                    <a:pos x="T6" y="T7"/>
                  </a:cxn>
                  <a:cxn ang="0">
                    <a:pos x="T8" y="T9"/>
                  </a:cxn>
                </a:cxnLst>
                <a:rect l="0" t="0" r="r" b="b"/>
                <a:pathLst>
                  <a:path w="154" h="251">
                    <a:moveTo>
                      <a:pt x="1" y="0"/>
                    </a:moveTo>
                    <a:cubicBezTo>
                      <a:pt x="0" y="117"/>
                      <a:pt x="0" y="117"/>
                      <a:pt x="0" y="117"/>
                    </a:cubicBezTo>
                    <a:cubicBezTo>
                      <a:pt x="0" y="177"/>
                      <a:pt x="63" y="229"/>
                      <a:pt x="154" y="251"/>
                    </a:cubicBezTo>
                    <a:cubicBezTo>
                      <a:pt x="154" y="128"/>
                      <a:pt x="154" y="128"/>
                      <a:pt x="154" y="128"/>
                    </a:cubicBezTo>
                    <a:cubicBezTo>
                      <a:pt x="67" y="107"/>
                      <a:pt x="5" y="58"/>
                      <a:pt x="1" y="0"/>
                    </a:cubicBezTo>
                  </a:path>
                </a:pathLst>
              </a:custGeom>
              <a:gradFill rotWithShape="1">
                <a:gsLst>
                  <a:gs pos="0">
                    <a:srgbClr val="FF6801"/>
                  </a:gs>
                  <a:gs pos="100000">
                    <a:srgbClr val="F2481A"/>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6" name="Freeform 54"/>
              <p:cNvSpPr>
                <a:spLocks/>
              </p:cNvSpPr>
              <p:nvPr/>
            </p:nvSpPr>
            <p:spPr bwMode="auto">
              <a:xfrm>
                <a:off x="2407" y="2711"/>
                <a:ext cx="203" cy="788"/>
              </a:xfrm>
              <a:custGeom>
                <a:avLst/>
                <a:gdLst>
                  <a:gd name="T0" fmla="*/ 0 w 123"/>
                  <a:gd name="T1" fmla="*/ 184 h 475"/>
                  <a:gd name="T2" fmla="*/ 0 w 123"/>
                  <a:gd name="T3" fmla="*/ 475 h 475"/>
                  <a:gd name="T4" fmla="*/ 123 w 123"/>
                  <a:gd name="T5" fmla="*/ 293 h 475"/>
                  <a:gd name="T6" fmla="*/ 123 w 123"/>
                  <a:gd name="T7" fmla="*/ 0 h 475"/>
                  <a:gd name="T8" fmla="*/ 0 w 123"/>
                  <a:gd name="T9" fmla="*/ 184 h 475"/>
                </a:gdLst>
                <a:ahLst/>
                <a:cxnLst>
                  <a:cxn ang="0">
                    <a:pos x="T0" y="T1"/>
                  </a:cxn>
                  <a:cxn ang="0">
                    <a:pos x="T2" y="T3"/>
                  </a:cxn>
                  <a:cxn ang="0">
                    <a:pos x="T4" y="T5"/>
                  </a:cxn>
                  <a:cxn ang="0">
                    <a:pos x="T6" y="T7"/>
                  </a:cxn>
                  <a:cxn ang="0">
                    <a:pos x="T8" y="T9"/>
                  </a:cxn>
                </a:cxnLst>
                <a:rect l="0" t="0" r="r" b="b"/>
                <a:pathLst>
                  <a:path w="123" h="475">
                    <a:moveTo>
                      <a:pt x="0" y="184"/>
                    </a:moveTo>
                    <a:lnTo>
                      <a:pt x="0" y="475"/>
                    </a:lnTo>
                    <a:lnTo>
                      <a:pt x="123" y="293"/>
                    </a:lnTo>
                    <a:lnTo>
                      <a:pt x="123" y="0"/>
                    </a:lnTo>
                    <a:lnTo>
                      <a:pt x="0" y="184"/>
                    </a:lnTo>
                    <a:close/>
                  </a:path>
                </a:pathLst>
              </a:custGeom>
              <a:gradFill rotWithShape="1">
                <a:gsLst>
                  <a:gs pos="0">
                    <a:srgbClr val="FF6801"/>
                  </a:gs>
                  <a:gs pos="100000">
                    <a:srgbClr val="F2481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7" name="Freeform 55"/>
              <p:cNvSpPr>
                <a:spLocks/>
              </p:cNvSpPr>
              <p:nvPr/>
            </p:nvSpPr>
            <p:spPr bwMode="auto">
              <a:xfrm>
                <a:off x="2407" y="2711"/>
                <a:ext cx="203" cy="788"/>
              </a:xfrm>
              <a:custGeom>
                <a:avLst/>
                <a:gdLst>
                  <a:gd name="T0" fmla="*/ 0 w 123"/>
                  <a:gd name="T1" fmla="*/ 184 h 475"/>
                  <a:gd name="T2" fmla="*/ 0 w 123"/>
                  <a:gd name="T3" fmla="*/ 475 h 475"/>
                  <a:gd name="T4" fmla="*/ 123 w 123"/>
                  <a:gd name="T5" fmla="*/ 293 h 475"/>
                  <a:gd name="T6" fmla="*/ 123 w 123"/>
                  <a:gd name="T7" fmla="*/ 0 h 475"/>
                  <a:gd name="T8" fmla="*/ 0 w 123"/>
                  <a:gd name="T9" fmla="*/ 184 h 475"/>
                </a:gdLst>
                <a:ahLst/>
                <a:cxnLst>
                  <a:cxn ang="0">
                    <a:pos x="T0" y="T1"/>
                  </a:cxn>
                  <a:cxn ang="0">
                    <a:pos x="T2" y="T3"/>
                  </a:cxn>
                  <a:cxn ang="0">
                    <a:pos x="T4" y="T5"/>
                  </a:cxn>
                  <a:cxn ang="0">
                    <a:pos x="T6" y="T7"/>
                  </a:cxn>
                  <a:cxn ang="0">
                    <a:pos x="T8" y="T9"/>
                  </a:cxn>
                </a:cxnLst>
                <a:rect l="0" t="0" r="r" b="b"/>
                <a:pathLst>
                  <a:path w="123" h="475">
                    <a:moveTo>
                      <a:pt x="0" y="184"/>
                    </a:moveTo>
                    <a:lnTo>
                      <a:pt x="0" y="475"/>
                    </a:lnTo>
                    <a:lnTo>
                      <a:pt x="123" y="293"/>
                    </a:lnTo>
                    <a:lnTo>
                      <a:pt x="123" y="0"/>
                    </a:lnTo>
                    <a:lnTo>
                      <a:pt x="0" y="1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8" name="Freeform 56"/>
              <p:cNvSpPr>
                <a:spLocks/>
              </p:cNvSpPr>
              <p:nvPr/>
            </p:nvSpPr>
            <p:spPr bwMode="auto">
              <a:xfrm>
                <a:off x="1791" y="2516"/>
                <a:ext cx="827" cy="983"/>
              </a:xfrm>
              <a:custGeom>
                <a:avLst/>
                <a:gdLst>
                  <a:gd name="T0" fmla="*/ 209 w 211"/>
                  <a:gd name="T1" fmla="*/ 50 h 251"/>
                  <a:gd name="T2" fmla="*/ 155 w 211"/>
                  <a:gd name="T3" fmla="*/ 125 h 251"/>
                  <a:gd name="T4" fmla="*/ 68 w 211"/>
                  <a:gd name="T5" fmla="*/ 89 h 251"/>
                  <a:gd name="T6" fmla="*/ 4 w 211"/>
                  <a:gd name="T7" fmla="*/ 0 h 251"/>
                  <a:gd name="T8" fmla="*/ 50 w 211"/>
                  <a:gd name="T9" fmla="*/ 81 h 251"/>
                  <a:gd name="T10" fmla="*/ 153 w 211"/>
                  <a:gd name="T11" fmla="*/ 131 h 251"/>
                  <a:gd name="T12" fmla="*/ 154 w 211"/>
                  <a:gd name="T13" fmla="*/ 251 h 251"/>
                  <a:gd name="T14" fmla="*/ 157 w 211"/>
                  <a:gd name="T15" fmla="*/ 251 h 251"/>
                  <a:gd name="T16" fmla="*/ 159 w 211"/>
                  <a:gd name="T17" fmla="*/ 247 h 251"/>
                  <a:gd name="T18" fmla="*/ 158 w 211"/>
                  <a:gd name="T19" fmla="*/ 129 h 251"/>
                  <a:gd name="T20" fmla="*/ 209 w 211"/>
                  <a:gd name="T21" fmla="*/ 5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 h="251">
                    <a:moveTo>
                      <a:pt x="209" y="50"/>
                    </a:moveTo>
                    <a:cubicBezTo>
                      <a:pt x="209" y="50"/>
                      <a:pt x="162" y="118"/>
                      <a:pt x="155" y="125"/>
                    </a:cubicBezTo>
                    <a:cubicBezTo>
                      <a:pt x="155" y="125"/>
                      <a:pt x="119" y="120"/>
                      <a:pt x="68" y="89"/>
                    </a:cubicBezTo>
                    <a:cubicBezTo>
                      <a:pt x="9" y="52"/>
                      <a:pt x="4" y="10"/>
                      <a:pt x="4" y="0"/>
                    </a:cubicBezTo>
                    <a:cubicBezTo>
                      <a:pt x="4" y="0"/>
                      <a:pt x="0" y="42"/>
                      <a:pt x="50" y="81"/>
                    </a:cubicBezTo>
                    <a:cubicBezTo>
                      <a:pt x="101" y="121"/>
                      <a:pt x="153" y="131"/>
                      <a:pt x="153" y="131"/>
                    </a:cubicBezTo>
                    <a:cubicBezTo>
                      <a:pt x="154" y="251"/>
                      <a:pt x="154" y="251"/>
                      <a:pt x="154" y="251"/>
                    </a:cubicBezTo>
                    <a:cubicBezTo>
                      <a:pt x="157" y="251"/>
                      <a:pt x="157" y="251"/>
                      <a:pt x="157" y="251"/>
                    </a:cubicBezTo>
                    <a:cubicBezTo>
                      <a:pt x="159" y="247"/>
                      <a:pt x="159" y="247"/>
                      <a:pt x="159" y="247"/>
                    </a:cubicBezTo>
                    <a:cubicBezTo>
                      <a:pt x="158" y="129"/>
                      <a:pt x="158" y="129"/>
                      <a:pt x="158" y="129"/>
                    </a:cubicBezTo>
                    <a:cubicBezTo>
                      <a:pt x="158" y="129"/>
                      <a:pt x="211" y="56"/>
                      <a:pt x="209" y="50"/>
                    </a:cubicBezTo>
                  </a:path>
                </a:pathLst>
              </a:custGeom>
              <a:gradFill rotWithShape="1">
                <a:gsLst>
                  <a:gs pos="0">
                    <a:srgbClr val="FFD2B3"/>
                  </a:gs>
                  <a:gs pos="100000">
                    <a:srgbClr val="F0965E">
                      <a:alpha val="41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29" name="Freeform 57"/>
              <p:cNvSpPr>
                <a:spLocks/>
              </p:cNvSpPr>
              <p:nvPr/>
            </p:nvSpPr>
            <p:spPr bwMode="auto">
              <a:xfrm>
                <a:off x="1831" y="2043"/>
                <a:ext cx="423" cy="488"/>
              </a:xfrm>
              <a:custGeom>
                <a:avLst/>
                <a:gdLst>
                  <a:gd name="T0" fmla="*/ 56 w 108"/>
                  <a:gd name="T1" fmla="*/ 118 h 125"/>
                  <a:gd name="T2" fmla="*/ 108 w 108"/>
                  <a:gd name="T3" fmla="*/ 84 h 125"/>
                  <a:gd name="T4" fmla="*/ 108 w 108"/>
                  <a:gd name="T5" fmla="*/ 0 h 125"/>
                  <a:gd name="T6" fmla="*/ 36 w 108"/>
                  <a:gd name="T7" fmla="*/ 41 h 125"/>
                  <a:gd name="T8" fmla="*/ 1 w 108"/>
                  <a:gd name="T9" fmla="*/ 107 h 125"/>
                  <a:gd name="T10" fmla="*/ 56 w 108"/>
                  <a:gd name="T11" fmla="*/ 118 h 125"/>
                </a:gdLst>
                <a:ahLst/>
                <a:cxnLst>
                  <a:cxn ang="0">
                    <a:pos x="T0" y="T1"/>
                  </a:cxn>
                  <a:cxn ang="0">
                    <a:pos x="T2" y="T3"/>
                  </a:cxn>
                  <a:cxn ang="0">
                    <a:pos x="T4" y="T5"/>
                  </a:cxn>
                  <a:cxn ang="0">
                    <a:pos x="T6" y="T7"/>
                  </a:cxn>
                  <a:cxn ang="0">
                    <a:pos x="T8" y="T9"/>
                  </a:cxn>
                  <a:cxn ang="0">
                    <a:pos x="T10" y="T11"/>
                  </a:cxn>
                </a:cxnLst>
                <a:rect l="0" t="0" r="r" b="b"/>
                <a:pathLst>
                  <a:path w="108" h="125">
                    <a:moveTo>
                      <a:pt x="56" y="118"/>
                    </a:moveTo>
                    <a:cubicBezTo>
                      <a:pt x="83" y="116"/>
                      <a:pt x="107" y="119"/>
                      <a:pt x="108" y="84"/>
                    </a:cubicBezTo>
                    <a:cubicBezTo>
                      <a:pt x="108" y="0"/>
                      <a:pt x="108" y="0"/>
                      <a:pt x="108" y="0"/>
                    </a:cubicBezTo>
                    <a:cubicBezTo>
                      <a:pt x="108" y="0"/>
                      <a:pt x="63" y="14"/>
                      <a:pt x="36" y="41"/>
                    </a:cubicBezTo>
                    <a:cubicBezTo>
                      <a:pt x="19" y="58"/>
                      <a:pt x="2" y="81"/>
                      <a:pt x="1" y="107"/>
                    </a:cubicBezTo>
                    <a:cubicBezTo>
                      <a:pt x="0" y="125"/>
                      <a:pt x="29" y="119"/>
                      <a:pt x="56" y="118"/>
                    </a:cubicBezTo>
                    <a:close/>
                  </a:path>
                </a:pathLst>
              </a:custGeom>
              <a:gradFill rotWithShape="1">
                <a:gsLst>
                  <a:gs pos="0">
                    <a:srgbClr val="FFFFFF"/>
                  </a:gs>
                  <a:gs pos="100000">
                    <a:srgbClr val="FFE8DD">
                      <a:alpha val="41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0" name="Freeform 58"/>
              <p:cNvSpPr>
                <a:spLocks/>
              </p:cNvSpPr>
              <p:nvPr/>
            </p:nvSpPr>
            <p:spPr bwMode="auto">
              <a:xfrm>
                <a:off x="2974" y="1717"/>
                <a:ext cx="824" cy="1018"/>
              </a:xfrm>
              <a:custGeom>
                <a:avLst/>
                <a:gdLst>
                  <a:gd name="T0" fmla="*/ 91 w 210"/>
                  <a:gd name="T1" fmla="*/ 0 h 260"/>
                  <a:gd name="T2" fmla="*/ 91 w 210"/>
                  <a:gd name="T3" fmla="*/ 8 h 260"/>
                  <a:gd name="T4" fmla="*/ 90 w 210"/>
                  <a:gd name="T5" fmla="*/ 15 h 260"/>
                  <a:gd name="T6" fmla="*/ 87 w 210"/>
                  <a:gd name="T7" fmla="*/ 123 h 260"/>
                  <a:gd name="T8" fmla="*/ 86 w 210"/>
                  <a:gd name="T9" fmla="*/ 123 h 260"/>
                  <a:gd name="T10" fmla="*/ 0 w 210"/>
                  <a:gd name="T11" fmla="*/ 182 h 260"/>
                  <a:gd name="T12" fmla="*/ 53 w 210"/>
                  <a:gd name="T13" fmla="*/ 260 h 260"/>
                  <a:gd name="T14" fmla="*/ 210 w 210"/>
                  <a:gd name="T15" fmla="*/ 125 h 260"/>
                  <a:gd name="T16" fmla="*/ 91 w 210"/>
                  <a:gd name="T17"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260">
                    <a:moveTo>
                      <a:pt x="91" y="0"/>
                    </a:moveTo>
                    <a:cubicBezTo>
                      <a:pt x="91" y="3"/>
                      <a:pt x="91" y="5"/>
                      <a:pt x="91" y="8"/>
                    </a:cubicBezTo>
                    <a:cubicBezTo>
                      <a:pt x="91" y="10"/>
                      <a:pt x="90" y="13"/>
                      <a:pt x="90" y="15"/>
                    </a:cubicBezTo>
                    <a:cubicBezTo>
                      <a:pt x="91" y="20"/>
                      <a:pt x="87" y="123"/>
                      <a:pt x="87" y="123"/>
                    </a:cubicBezTo>
                    <a:cubicBezTo>
                      <a:pt x="86" y="123"/>
                      <a:pt x="86" y="123"/>
                      <a:pt x="86" y="123"/>
                    </a:cubicBezTo>
                    <a:cubicBezTo>
                      <a:pt x="84" y="154"/>
                      <a:pt x="50" y="174"/>
                      <a:pt x="0" y="182"/>
                    </a:cubicBezTo>
                    <a:cubicBezTo>
                      <a:pt x="53" y="260"/>
                      <a:pt x="53" y="260"/>
                      <a:pt x="53" y="260"/>
                    </a:cubicBezTo>
                    <a:cubicBezTo>
                      <a:pt x="145" y="238"/>
                      <a:pt x="210" y="186"/>
                      <a:pt x="210" y="125"/>
                    </a:cubicBezTo>
                    <a:cubicBezTo>
                      <a:pt x="210" y="72"/>
                      <a:pt x="162" y="26"/>
                      <a:pt x="91" y="0"/>
                    </a:cubicBezTo>
                    <a:close/>
                  </a:path>
                </a:pathLst>
              </a:custGeom>
              <a:gradFill rotWithShape="1">
                <a:gsLst>
                  <a:gs pos="0">
                    <a:srgbClr val="CC9900"/>
                  </a:gs>
                  <a:gs pos="100000">
                    <a:srgbClr val="FFCC00">
                      <a:alpha val="75999"/>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1" name="Freeform 59"/>
              <p:cNvSpPr>
                <a:spLocks/>
              </p:cNvSpPr>
              <p:nvPr/>
            </p:nvSpPr>
            <p:spPr bwMode="auto">
              <a:xfrm>
                <a:off x="3183" y="2230"/>
                <a:ext cx="615" cy="1273"/>
              </a:xfrm>
              <a:custGeom>
                <a:avLst/>
                <a:gdLst>
                  <a:gd name="T0" fmla="*/ 157 w 157"/>
                  <a:gd name="T1" fmla="*/ 183 h 325"/>
                  <a:gd name="T2" fmla="*/ 157 w 157"/>
                  <a:gd name="T3" fmla="*/ 0 h 325"/>
                  <a:gd name="T4" fmla="*/ 0 w 157"/>
                  <a:gd name="T5" fmla="*/ 129 h 325"/>
                  <a:gd name="T6" fmla="*/ 0 w 157"/>
                  <a:gd name="T7" fmla="*/ 325 h 325"/>
                  <a:gd name="T8" fmla="*/ 157 w 157"/>
                  <a:gd name="T9" fmla="*/ 190 h 325"/>
                  <a:gd name="T10" fmla="*/ 157 w 157"/>
                  <a:gd name="T11" fmla="*/ 183 h 325"/>
                </a:gdLst>
                <a:ahLst/>
                <a:cxnLst>
                  <a:cxn ang="0">
                    <a:pos x="T0" y="T1"/>
                  </a:cxn>
                  <a:cxn ang="0">
                    <a:pos x="T2" y="T3"/>
                  </a:cxn>
                  <a:cxn ang="0">
                    <a:pos x="T4" y="T5"/>
                  </a:cxn>
                  <a:cxn ang="0">
                    <a:pos x="T6" y="T7"/>
                  </a:cxn>
                  <a:cxn ang="0">
                    <a:pos x="T8" y="T9"/>
                  </a:cxn>
                  <a:cxn ang="0">
                    <a:pos x="T10" y="T11"/>
                  </a:cxn>
                </a:cxnLst>
                <a:rect l="0" t="0" r="r" b="b"/>
                <a:pathLst>
                  <a:path w="157" h="325">
                    <a:moveTo>
                      <a:pt x="157" y="183"/>
                    </a:moveTo>
                    <a:cubicBezTo>
                      <a:pt x="157" y="0"/>
                      <a:pt x="157" y="0"/>
                      <a:pt x="157" y="0"/>
                    </a:cubicBezTo>
                    <a:cubicBezTo>
                      <a:pt x="152" y="59"/>
                      <a:pt x="89" y="108"/>
                      <a:pt x="0" y="129"/>
                    </a:cubicBezTo>
                    <a:cubicBezTo>
                      <a:pt x="0" y="325"/>
                      <a:pt x="0" y="325"/>
                      <a:pt x="0" y="325"/>
                    </a:cubicBezTo>
                    <a:cubicBezTo>
                      <a:pt x="92" y="303"/>
                      <a:pt x="157" y="251"/>
                      <a:pt x="157" y="190"/>
                    </a:cubicBezTo>
                    <a:cubicBezTo>
                      <a:pt x="157" y="187"/>
                      <a:pt x="157" y="185"/>
                      <a:pt x="157" y="183"/>
                    </a:cubicBezTo>
                  </a:path>
                </a:pathLst>
              </a:custGeom>
              <a:gradFill rotWithShape="1">
                <a:gsLst>
                  <a:gs pos="0">
                    <a:srgbClr val="CC9900"/>
                  </a:gs>
                  <a:gs pos="100000">
                    <a:srgbClr val="FFCC00">
                      <a:alpha val="75999"/>
                    </a:srgbClr>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2" name="Freeform 60"/>
              <p:cNvSpPr>
                <a:spLocks/>
              </p:cNvSpPr>
              <p:nvPr/>
            </p:nvSpPr>
            <p:spPr bwMode="auto">
              <a:xfrm>
                <a:off x="2974" y="2430"/>
                <a:ext cx="209" cy="1073"/>
              </a:xfrm>
              <a:custGeom>
                <a:avLst/>
                <a:gdLst>
                  <a:gd name="T0" fmla="*/ 0 w 126"/>
                  <a:gd name="T1" fmla="*/ 0 h 647"/>
                  <a:gd name="T2" fmla="*/ 0 w 126"/>
                  <a:gd name="T3" fmla="*/ 463 h 647"/>
                  <a:gd name="T4" fmla="*/ 126 w 126"/>
                  <a:gd name="T5" fmla="*/ 647 h 647"/>
                  <a:gd name="T6" fmla="*/ 126 w 126"/>
                  <a:gd name="T7" fmla="*/ 184 h 647"/>
                  <a:gd name="T8" fmla="*/ 0 w 126"/>
                  <a:gd name="T9" fmla="*/ 0 h 647"/>
                </a:gdLst>
                <a:ahLst/>
                <a:cxnLst>
                  <a:cxn ang="0">
                    <a:pos x="T0" y="T1"/>
                  </a:cxn>
                  <a:cxn ang="0">
                    <a:pos x="T2" y="T3"/>
                  </a:cxn>
                  <a:cxn ang="0">
                    <a:pos x="T4" y="T5"/>
                  </a:cxn>
                  <a:cxn ang="0">
                    <a:pos x="T6" y="T7"/>
                  </a:cxn>
                  <a:cxn ang="0">
                    <a:pos x="T8" y="T9"/>
                  </a:cxn>
                </a:cxnLst>
                <a:rect l="0" t="0" r="r" b="b"/>
                <a:pathLst>
                  <a:path w="126" h="647">
                    <a:moveTo>
                      <a:pt x="0" y="0"/>
                    </a:moveTo>
                    <a:lnTo>
                      <a:pt x="0" y="463"/>
                    </a:lnTo>
                    <a:lnTo>
                      <a:pt x="126" y="647"/>
                    </a:lnTo>
                    <a:lnTo>
                      <a:pt x="126" y="184"/>
                    </a:lnTo>
                    <a:lnTo>
                      <a:pt x="0" y="0"/>
                    </a:lnTo>
                    <a:close/>
                  </a:path>
                </a:pathLst>
              </a:custGeom>
              <a:gradFill rotWithShape="1">
                <a:gsLst>
                  <a:gs pos="0">
                    <a:srgbClr val="CC9900"/>
                  </a:gs>
                  <a:gs pos="100000">
                    <a:srgbClr val="FFCC00">
                      <a:alpha val="75999"/>
                    </a:srgbClr>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3" name="Freeform 61"/>
              <p:cNvSpPr>
                <a:spLocks/>
              </p:cNvSpPr>
              <p:nvPr/>
            </p:nvSpPr>
            <p:spPr bwMode="auto">
              <a:xfrm>
                <a:off x="2974" y="2430"/>
                <a:ext cx="209" cy="1073"/>
              </a:xfrm>
              <a:custGeom>
                <a:avLst/>
                <a:gdLst>
                  <a:gd name="T0" fmla="*/ 0 w 126"/>
                  <a:gd name="T1" fmla="*/ 0 h 647"/>
                  <a:gd name="T2" fmla="*/ 0 w 126"/>
                  <a:gd name="T3" fmla="*/ 463 h 647"/>
                  <a:gd name="T4" fmla="*/ 126 w 126"/>
                  <a:gd name="T5" fmla="*/ 647 h 647"/>
                  <a:gd name="T6" fmla="*/ 126 w 126"/>
                  <a:gd name="T7" fmla="*/ 184 h 647"/>
                  <a:gd name="T8" fmla="*/ 0 w 126"/>
                  <a:gd name="T9" fmla="*/ 0 h 647"/>
                </a:gdLst>
                <a:ahLst/>
                <a:cxnLst>
                  <a:cxn ang="0">
                    <a:pos x="T0" y="T1"/>
                  </a:cxn>
                  <a:cxn ang="0">
                    <a:pos x="T2" y="T3"/>
                  </a:cxn>
                  <a:cxn ang="0">
                    <a:pos x="T4" y="T5"/>
                  </a:cxn>
                  <a:cxn ang="0">
                    <a:pos x="T6" y="T7"/>
                  </a:cxn>
                  <a:cxn ang="0">
                    <a:pos x="T8" y="T9"/>
                  </a:cxn>
                </a:cxnLst>
                <a:rect l="0" t="0" r="r" b="b"/>
                <a:pathLst>
                  <a:path w="126" h="647">
                    <a:moveTo>
                      <a:pt x="0" y="0"/>
                    </a:moveTo>
                    <a:lnTo>
                      <a:pt x="0" y="463"/>
                    </a:lnTo>
                    <a:lnTo>
                      <a:pt x="126" y="647"/>
                    </a:lnTo>
                    <a:lnTo>
                      <a:pt x="126" y="18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4" name="Freeform 62"/>
              <p:cNvSpPr>
                <a:spLocks/>
              </p:cNvSpPr>
              <p:nvPr/>
            </p:nvSpPr>
            <p:spPr bwMode="auto">
              <a:xfrm>
                <a:off x="2970" y="2233"/>
                <a:ext cx="832" cy="1270"/>
              </a:xfrm>
              <a:custGeom>
                <a:avLst/>
                <a:gdLst>
                  <a:gd name="T0" fmla="*/ 1 w 212"/>
                  <a:gd name="T1" fmla="*/ 50 h 324"/>
                  <a:gd name="T2" fmla="*/ 55 w 212"/>
                  <a:gd name="T3" fmla="*/ 125 h 324"/>
                  <a:gd name="T4" fmla="*/ 143 w 212"/>
                  <a:gd name="T5" fmla="*/ 88 h 324"/>
                  <a:gd name="T6" fmla="*/ 210 w 212"/>
                  <a:gd name="T7" fmla="*/ 0 h 324"/>
                  <a:gd name="T8" fmla="*/ 162 w 212"/>
                  <a:gd name="T9" fmla="*/ 81 h 324"/>
                  <a:gd name="T10" fmla="*/ 57 w 212"/>
                  <a:gd name="T11" fmla="*/ 130 h 324"/>
                  <a:gd name="T12" fmla="*/ 56 w 212"/>
                  <a:gd name="T13" fmla="*/ 324 h 324"/>
                  <a:gd name="T14" fmla="*/ 54 w 212"/>
                  <a:gd name="T15" fmla="*/ 324 h 324"/>
                  <a:gd name="T16" fmla="*/ 51 w 212"/>
                  <a:gd name="T17" fmla="*/ 320 h 324"/>
                  <a:gd name="T18" fmla="*/ 52 w 212"/>
                  <a:gd name="T19" fmla="*/ 129 h 324"/>
                  <a:gd name="T20" fmla="*/ 1 w 212"/>
                  <a:gd name="T21" fmla="*/ 5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324">
                    <a:moveTo>
                      <a:pt x="1" y="50"/>
                    </a:moveTo>
                    <a:cubicBezTo>
                      <a:pt x="1" y="50"/>
                      <a:pt x="48" y="118"/>
                      <a:pt x="55" y="125"/>
                    </a:cubicBezTo>
                    <a:cubicBezTo>
                      <a:pt x="55" y="125"/>
                      <a:pt x="91" y="120"/>
                      <a:pt x="143" y="88"/>
                    </a:cubicBezTo>
                    <a:cubicBezTo>
                      <a:pt x="201" y="52"/>
                      <a:pt x="210" y="10"/>
                      <a:pt x="210" y="0"/>
                    </a:cubicBezTo>
                    <a:cubicBezTo>
                      <a:pt x="210" y="0"/>
                      <a:pt x="212" y="42"/>
                      <a:pt x="162" y="81"/>
                    </a:cubicBezTo>
                    <a:cubicBezTo>
                      <a:pt x="111" y="121"/>
                      <a:pt x="57" y="130"/>
                      <a:pt x="57" y="130"/>
                    </a:cubicBezTo>
                    <a:cubicBezTo>
                      <a:pt x="56" y="324"/>
                      <a:pt x="56" y="324"/>
                      <a:pt x="56" y="324"/>
                    </a:cubicBezTo>
                    <a:cubicBezTo>
                      <a:pt x="54" y="324"/>
                      <a:pt x="54" y="324"/>
                      <a:pt x="54" y="324"/>
                    </a:cubicBezTo>
                    <a:cubicBezTo>
                      <a:pt x="51" y="320"/>
                      <a:pt x="51" y="320"/>
                      <a:pt x="51" y="320"/>
                    </a:cubicBezTo>
                    <a:cubicBezTo>
                      <a:pt x="52" y="129"/>
                      <a:pt x="52" y="129"/>
                      <a:pt x="52" y="129"/>
                    </a:cubicBezTo>
                    <a:cubicBezTo>
                      <a:pt x="52" y="129"/>
                      <a:pt x="0" y="55"/>
                      <a:pt x="1" y="5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5" name="Freeform 63"/>
              <p:cNvSpPr>
                <a:spLocks/>
              </p:cNvSpPr>
              <p:nvPr/>
            </p:nvSpPr>
            <p:spPr bwMode="auto">
              <a:xfrm>
                <a:off x="3348" y="1754"/>
                <a:ext cx="422" cy="492"/>
              </a:xfrm>
              <a:custGeom>
                <a:avLst/>
                <a:gdLst>
                  <a:gd name="T0" fmla="*/ 56 w 108"/>
                  <a:gd name="T1" fmla="*/ 122 h 125"/>
                  <a:gd name="T2" fmla="*/ 0 w 108"/>
                  <a:gd name="T3" fmla="*/ 84 h 125"/>
                  <a:gd name="T4" fmla="*/ 0 w 108"/>
                  <a:gd name="T5" fmla="*/ 0 h 125"/>
                  <a:gd name="T6" fmla="*/ 72 w 108"/>
                  <a:gd name="T7" fmla="*/ 41 h 125"/>
                  <a:gd name="T8" fmla="*/ 107 w 108"/>
                  <a:gd name="T9" fmla="*/ 107 h 125"/>
                  <a:gd name="T10" fmla="*/ 56 w 108"/>
                  <a:gd name="T11" fmla="*/ 122 h 125"/>
                </a:gdLst>
                <a:ahLst/>
                <a:cxnLst>
                  <a:cxn ang="0">
                    <a:pos x="T0" y="T1"/>
                  </a:cxn>
                  <a:cxn ang="0">
                    <a:pos x="T2" y="T3"/>
                  </a:cxn>
                  <a:cxn ang="0">
                    <a:pos x="T4" y="T5"/>
                  </a:cxn>
                  <a:cxn ang="0">
                    <a:pos x="T6" y="T7"/>
                  </a:cxn>
                  <a:cxn ang="0">
                    <a:pos x="T8" y="T9"/>
                  </a:cxn>
                  <a:cxn ang="0">
                    <a:pos x="T10" y="T11"/>
                  </a:cxn>
                </a:cxnLst>
                <a:rect l="0" t="0" r="r" b="b"/>
                <a:pathLst>
                  <a:path w="108" h="125">
                    <a:moveTo>
                      <a:pt x="56" y="122"/>
                    </a:moveTo>
                    <a:cubicBezTo>
                      <a:pt x="30" y="121"/>
                      <a:pt x="0" y="119"/>
                      <a:pt x="0" y="84"/>
                    </a:cubicBezTo>
                    <a:cubicBezTo>
                      <a:pt x="0" y="0"/>
                      <a:pt x="0" y="0"/>
                      <a:pt x="0" y="0"/>
                    </a:cubicBezTo>
                    <a:cubicBezTo>
                      <a:pt x="0" y="0"/>
                      <a:pt x="45" y="14"/>
                      <a:pt x="72" y="41"/>
                    </a:cubicBezTo>
                    <a:cubicBezTo>
                      <a:pt x="89" y="58"/>
                      <a:pt x="106" y="81"/>
                      <a:pt x="107" y="107"/>
                    </a:cubicBezTo>
                    <a:cubicBezTo>
                      <a:pt x="108" y="125"/>
                      <a:pt x="83" y="124"/>
                      <a:pt x="56" y="122"/>
                    </a:cubicBezTo>
                    <a:close/>
                  </a:path>
                </a:pathLst>
              </a:custGeom>
              <a:gradFill rotWithShape="1">
                <a:gsLst>
                  <a:gs pos="0">
                    <a:srgbClr val="FFEEAF">
                      <a:alpha val="64999"/>
                    </a:srgbClr>
                  </a:gs>
                  <a:gs pos="100000">
                    <a:srgbClr val="FFFFF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6" name="Freeform 64"/>
              <p:cNvSpPr>
                <a:spLocks/>
              </p:cNvSpPr>
              <p:nvPr/>
            </p:nvSpPr>
            <p:spPr bwMode="auto">
              <a:xfrm>
                <a:off x="2811" y="1495"/>
                <a:ext cx="395" cy="176"/>
              </a:xfrm>
              <a:custGeom>
                <a:avLst/>
                <a:gdLst>
                  <a:gd name="T0" fmla="*/ 22 w 101"/>
                  <a:gd name="T1" fmla="*/ 0 h 45"/>
                  <a:gd name="T2" fmla="*/ 9 w 101"/>
                  <a:gd name="T3" fmla="*/ 1 h 45"/>
                  <a:gd name="T4" fmla="*/ 0 w 101"/>
                  <a:gd name="T5" fmla="*/ 8 h 45"/>
                  <a:gd name="T6" fmla="*/ 56 w 101"/>
                  <a:gd name="T7" fmla="*/ 22 h 45"/>
                  <a:gd name="T8" fmla="*/ 91 w 101"/>
                  <a:gd name="T9" fmla="*/ 45 h 45"/>
                  <a:gd name="T10" fmla="*/ 95 w 101"/>
                  <a:gd name="T11" fmla="*/ 45 h 45"/>
                  <a:gd name="T12" fmla="*/ 101 w 101"/>
                  <a:gd name="T13" fmla="*/ 40 h 45"/>
                  <a:gd name="T14" fmla="*/ 77 w 101"/>
                  <a:gd name="T15" fmla="*/ 14 h 45"/>
                  <a:gd name="T16" fmla="*/ 22 w 101"/>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45">
                    <a:moveTo>
                      <a:pt x="22" y="0"/>
                    </a:moveTo>
                    <a:cubicBezTo>
                      <a:pt x="14" y="0"/>
                      <a:pt x="9" y="1"/>
                      <a:pt x="9" y="1"/>
                    </a:cubicBezTo>
                    <a:cubicBezTo>
                      <a:pt x="2" y="4"/>
                      <a:pt x="0" y="6"/>
                      <a:pt x="0" y="8"/>
                    </a:cubicBezTo>
                    <a:cubicBezTo>
                      <a:pt x="0" y="14"/>
                      <a:pt x="36" y="14"/>
                      <a:pt x="56" y="22"/>
                    </a:cubicBezTo>
                    <a:cubicBezTo>
                      <a:pt x="72" y="29"/>
                      <a:pt x="73" y="41"/>
                      <a:pt x="91" y="45"/>
                    </a:cubicBezTo>
                    <a:cubicBezTo>
                      <a:pt x="93" y="45"/>
                      <a:pt x="94" y="45"/>
                      <a:pt x="95" y="45"/>
                    </a:cubicBezTo>
                    <a:cubicBezTo>
                      <a:pt x="99" y="45"/>
                      <a:pt x="101" y="43"/>
                      <a:pt x="101" y="40"/>
                    </a:cubicBezTo>
                    <a:cubicBezTo>
                      <a:pt x="101" y="33"/>
                      <a:pt x="92" y="22"/>
                      <a:pt x="77" y="14"/>
                    </a:cubicBezTo>
                    <a:cubicBezTo>
                      <a:pt x="55" y="2"/>
                      <a:pt x="35" y="0"/>
                      <a:pt x="22" y="0"/>
                    </a:cubicBezTo>
                  </a:path>
                </a:pathLst>
              </a:custGeom>
              <a:gradFill rotWithShape="1">
                <a:gsLst>
                  <a:gs pos="0">
                    <a:srgbClr val="FFFFFF"/>
                  </a:gs>
                  <a:gs pos="100000">
                    <a:srgbClr val="7DFF7D">
                      <a:alpha val="17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7" name="Freeform 65"/>
              <p:cNvSpPr>
                <a:spLocks/>
              </p:cNvSpPr>
              <p:nvPr/>
            </p:nvSpPr>
            <p:spPr bwMode="auto">
              <a:xfrm>
                <a:off x="2599" y="2666"/>
                <a:ext cx="352" cy="534"/>
              </a:xfrm>
              <a:custGeom>
                <a:avLst/>
                <a:gdLst>
                  <a:gd name="T0" fmla="*/ 55 w 90"/>
                  <a:gd name="T1" fmla="*/ 0 h 137"/>
                  <a:gd name="T2" fmla="*/ 0 w 90"/>
                  <a:gd name="T3" fmla="*/ 3 h 137"/>
                  <a:gd name="T4" fmla="*/ 10 w 90"/>
                  <a:gd name="T5" fmla="*/ 5 h 137"/>
                  <a:gd name="T6" fmla="*/ 9 w 90"/>
                  <a:gd name="T7" fmla="*/ 134 h 137"/>
                  <a:gd name="T8" fmla="*/ 32 w 90"/>
                  <a:gd name="T9" fmla="*/ 136 h 137"/>
                  <a:gd name="T10" fmla="*/ 47 w 90"/>
                  <a:gd name="T11" fmla="*/ 137 h 137"/>
                  <a:gd name="T12" fmla="*/ 90 w 90"/>
                  <a:gd name="T13" fmla="*/ 134 h 137"/>
                  <a:gd name="T14" fmla="*/ 90 w 90"/>
                  <a:gd name="T15" fmla="*/ 40 h 137"/>
                  <a:gd name="T16" fmla="*/ 90 w 90"/>
                  <a:gd name="T17" fmla="*/ 3 h 137"/>
                  <a:gd name="T18" fmla="*/ 55 w 90"/>
                  <a:gd name="T1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37">
                    <a:moveTo>
                      <a:pt x="55" y="0"/>
                    </a:moveTo>
                    <a:cubicBezTo>
                      <a:pt x="37" y="0"/>
                      <a:pt x="18" y="1"/>
                      <a:pt x="0" y="3"/>
                    </a:cubicBezTo>
                    <a:cubicBezTo>
                      <a:pt x="4" y="4"/>
                      <a:pt x="8" y="4"/>
                      <a:pt x="10" y="5"/>
                    </a:cubicBezTo>
                    <a:cubicBezTo>
                      <a:pt x="9" y="134"/>
                      <a:pt x="9" y="134"/>
                      <a:pt x="9" y="134"/>
                    </a:cubicBezTo>
                    <a:cubicBezTo>
                      <a:pt x="17" y="135"/>
                      <a:pt x="24" y="136"/>
                      <a:pt x="32" y="136"/>
                    </a:cubicBezTo>
                    <a:cubicBezTo>
                      <a:pt x="37" y="137"/>
                      <a:pt x="42" y="137"/>
                      <a:pt x="47" y="137"/>
                    </a:cubicBezTo>
                    <a:cubicBezTo>
                      <a:pt x="62" y="137"/>
                      <a:pt x="77" y="136"/>
                      <a:pt x="90" y="134"/>
                    </a:cubicBezTo>
                    <a:cubicBezTo>
                      <a:pt x="90" y="40"/>
                      <a:pt x="90" y="40"/>
                      <a:pt x="90" y="40"/>
                    </a:cubicBezTo>
                    <a:cubicBezTo>
                      <a:pt x="90" y="3"/>
                      <a:pt x="90" y="3"/>
                      <a:pt x="90" y="3"/>
                    </a:cubicBezTo>
                    <a:cubicBezTo>
                      <a:pt x="70" y="0"/>
                      <a:pt x="55" y="0"/>
                      <a:pt x="55" y="0"/>
                    </a:cubicBezTo>
                  </a:path>
                </a:pathLst>
              </a:custGeom>
              <a:gradFill rotWithShape="1">
                <a:gsLst>
                  <a:gs pos="0">
                    <a:srgbClr val="008000"/>
                  </a:gs>
                  <a:gs pos="100000">
                    <a:srgbClr val="FFFFFF">
                      <a:alpha val="27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8" name="Freeform 66"/>
              <p:cNvSpPr>
                <a:spLocks/>
              </p:cNvSpPr>
              <p:nvPr/>
            </p:nvSpPr>
            <p:spPr bwMode="auto">
              <a:xfrm>
                <a:off x="2951" y="2678"/>
                <a:ext cx="23" cy="510"/>
              </a:xfrm>
              <a:custGeom>
                <a:avLst/>
                <a:gdLst>
                  <a:gd name="T0" fmla="*/ 0 w 6"/>
                  <a:gd name="T1" fmla="*/ 0 h 131"/>
                  <a:gd name="T2" fmla="*/ 0 w 6"/>
                  <a:gd name="T3" fmla="*/ 37 h 131"/>
                  <a:gd name="T4" fmla="*/ 0 w 6"/>
                  <a:gd name="T5" fmla="*/ 131 h 131"/>
                  <a:gd name="T6" fmla="*/ 6 w 6"/>
                  <a:gd name="T7" fmla="*/ 130 h 131"/>
                  <a:gd name="T8" fmla="*/ 6 w 6"/>
                  <a:gd name="T9" fmla="*/ 2 h 131"/>
                  <a:gd name="T10" fmla="*/ 0 w 6"/>
                  <a:gd name="T11" fmla="*/ 0 h 131"/>
                </a:gdLst>
                <a:ahLst/>
                <a:cxnLst>
                  <a:cxn ang="0">
                    <a:pos x="T0" y="T1"/>
                  </a:cxn>
                  <a:cxn ang="0">
                    <a:pos x="T2" y="T3"/>
                  </a:cxn>
                  <a:cxn ang="0">
                    <a:pos x="T4" y="T5"/>
                  </a:cxn>
                  <a:cxn ang="0">
                    <a:pos x="T6" y="T7"/>
                  </a:cxn>
                  <a:cxn ang="0">
                    <a:pos x="T8" y="T9"/>
                  </a:cxn>
                  <a:cxn ang="0">
                    <a:pos x="T10" y="T11"/>
                  </a:cxn>
                </a:cxnLst>
                <a:rect l="0" t="0" r="r" b="b"/>
                <a:pathLst>
                  <a:path w="6" h="131">
                    <a:moveTo>
                      <a:pt x="0" y="0"/>
                    </a:moveTo>
                    <a:cubicBezTo>
                      <a:pt x="0" y="37"/>
                      <a:pt x="0" y="37"/>
                      <a:pt x="0" y="37"/>
                    </a:cubicBezTo>
                    <a:cubicBezTo>
                      <a:pt x="0" y="131"/>
                      <a:pt x="0" y="131"/>
                      <a:pt x="0" y="131"/>
                    </a:cubicBezTo>
                    <a:cubicBezTo>
                      <a:pt x="2" y="131"/>
                      <a:pt x="4" y="130"/>
                      <a:pt x="6" y="130"/>
                    </a:cubicBezTo>
                    <a:cubicBezTo>
                      <a:pt x="6" y="2"/>
                      <a:pt x="6" y="2"/>
                      <a:pt x="6" y="2"/>
                    </a:cubicBezTo>
                    <a:cubicBezTo>
                      <a:pt x="4" y="1"/>
                      <a:pt x="2" y="1"/>
                      <a:pt x="0" y="0"/>
                    </a:cubicBezTo>
                  </a:path>
                </a:pathLst>
              </a:custGeom>
              <a:solidFill>
                <a:srgbClr val="161212">
                  <a:alpha val="7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39" name="Freeform 67"/>
              <p:cNvSpPr>
                <a:spLocks/>
              </p:cNvSpPr>
              <p:nvPr/>
            </p:nvSpPr>
            <p:spPr bwMode="auto">
              <a:xfrm>
                <a:off x="2531" y="2678"/>
                <a:ext cx="107" cy="510"/>
              </a:xfrm>
              <a:custGeom>
                <a:avLst/>
                <a:gdLst>
                  <a:gd name="T0" fmla="*/ 17 w 27"/>
                  <a:gd name="T1" fmla="*/ 0 h 131"/>
                  <a:gd name="T2" fmla="*/ 0 w 27"/>
                  <a:gd name="T3" fmla="*/ 4 h 131"/>
                  <a:gd name="T4" fmla="*/ 20 w 27"/>
                  <a:gd name="T5" fmla="*/ 9 h 131"/>
                  <a:gd name="T6" fmla="*/ 20 w 27"/>
                  <a:gd name="T7" fmla="*/ 9 h 131"/>
                  <a:gd name="T8" fmla="*/ 20 w 27"/>
                  <a:gd name="T9" fmla="*/ 10 h 131"/>
                  <a:gd name="T10" fmla="*/ 20 w 27"/>
                  <a:gd name="T11" fmla="*/ 130 h 131"/>
                  <a:gd name="T12" fmla="*/ 26 w 27"/>
                  <a:gd name="T13" fmla="*/ 131 h 131"/>
                  <a:gd name="T14" fmla="*/ 27 w 27"/>
                  <a:gd name="T15" fmla="*/ 2 h 131"/>
                  <a:gd name="T16" fmla="*/ 17 w 27"/>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31">
                    <a:moveTo>
                      <a:pt x="17" y="0"/>
                    </a:moveTo>
                    <a:cubicBezTo>
                      <a:pt x="11" y="1"/>
                      <a:pt x="5" y="3"/>
                      <a:pt x="0" y="4"/>
                    </a:cubicBezTo>
                    <a:cubicBezTo>
                      <a:pt x="6" y="6"/>
                      <a:pt x="13" y="8"/>
                      <a:pt x="20" y="9"/>
                    </a:cubicBezTo>
                    <a:cubicBezTo>
                      <a:pt x="20" y="9"/>
                      <a:pt x="20" y="9"/>
                      <a:pt x="20" y="9"/>
                    </a:cubicBezTo>
                    <a:cubicBezTo>
                      <a:pt x="20" y="9"/>
                      <a:pt x="20" y="9"/>
                      <a:pt x="20" y="10"/>
                    </a:cubicBezTo>
                    <a:cubicBezTo>
                      <a:pt x="20" y="130"/>
                      <a:pt x="20" y="130"/>
                      <a:pt x="20" y="130"/>
                    </a:cubicBezTo>
                    <a:cubicBezTo>
                      <a:pt x="22" y="131"/>
                      <a:pt x="24" y="131"/>
                      <a:pt x="26" y="131"/>
                    </a:cubicBezTo>
                    <a:cubicBezTo>
                      <a:pt x="27" y="2"/>
                      <a:pt x="27" y="2"/>
                      <a:pt x="27" y="2"/>
                    </a:cubicBezTo>
                    <a:cubicBezTo>
                      <a:pt x="25" y="1"/>
                      <a:pt x="21" y="1"/>
                      <a:pt x="17" y="0"/>
                    </a:cubicBezTo>
                  </a:path>
                </a:pathLst>
              </a:custGeom>
              <a:gradFill rotWithShape="0">
                <a:gsLst>
                  <a:gs pos="0">
                    <a:schemeClr val="bg2">
                      <a:alpha val="17999"/>
                    </a:schemeClr>
                  </a:gs>
                  <a:gs pos="100000">
                    <a:schemeClr val="bg2">
                      <a:gamma/>
                      <a:tint val="7882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0" name="Freeform 68"/>
              <p:cNvSpPr>
                <a:spLocks/>
              </p:cNvSpPr>
              <p:nvPr/>
            </p:nvSpPr>
            <p:spPr bwMode="auto">
              <a:xfrm>
                <a:off x="2270" y="2691"/>
                <a:ext cx="340" cy="314"/>
              </a:xfrm>
              <a:custGeom>
                <a:avLst/>
                <a:gdLst>
                  <a:gd name="T0" fmla="*/ 67 w 87"/>
                  <a:gd name="T1" fmla="*/ 0 h 80"/>
                  <a:gd name="T2" fmla="*/ 1 w 87"/>
                  <a:gd name="T3" fmla="*/ 57 h 80"/>
                  <a:gd name="T4" fmla="*/ 2 w 87"/>
                  <a:gd name="T5" fmla="*/ 71 h 80"/>
                  <a:gd name="T6" fmla="*/ 33 w 87"/>
                  <a:gd name="T7" fmla="*/ 80 h 80"/>
                  <a:gd name="T8" fmla="*/ 87 w 87"/>
                  <a:gd name="T9" fmla="*/ 5 h 80"/>
                  <a:gd name="T10" fmla="*/ 67 w 87"/>
                  <a:gd name="T11" fmla="*/ 0 h 80"/>
                </a:gdLst>
                <a:ahLst/>
                <a:cxnLst>
                  <a:cxn ang="0">
                    <a:pos x="T0" y="T1"/>
                  </a:cxn>
                  <a:cxn ang="0">
                    <a:pos x="T2" y="T3"/>
                  </a:cxn>
                  <a:cxn ang="0">
                    <a:pos x="T4" y="T5"/>
                  </a:cxn>
                  <a:cxn ang="0">
                    <a:pos x="T6" y="T7"/>
                  </a:cxn>
                  <a:cxn ang="0">
                    <a:pos x="T8" y="T9"/>
                  </a:cxn>
                  <a:cxn ang="0">
                    <a:pos x="T10" y="T11"/>
                  </a:cxn>
                </a:cxnLst>
                <a:rect l="0" t="0" r="r" b="b"/>
                <a:pathLst>
                  <a:path w="87" h="80">
                    <a:moveTo>
                      <a:pt x="67" y="0"/>
                    </a:moveTo>
                    <a:cubicBezTo>
                      <a:pt x="31" y="8"/>
                      <a:pt x="5" y="26"/>
                      <a:pt x="1" y="57"/>
                    </a:cubicBezTo>
                    <a:cubicBezTo>
                      <a:pt x="0" y="62"/>
                      <a:pt x="1" y="66"/>
                      <a:pt x="2" y="71"/>
                    </a:cubicBezTo>
                    <a:cubicBezTo>
                      <a:pt x="21" y="79"/>
                      <a:pt x="33" y="80"/>
                      <a:pt x="33" y="80"/>
                    </a:cubicBezTo>
                    <a:cubicBezTo>
                      <a:pt x="40" y="73"/>
                      <a:pt x="87" y="5"/>
                      <a:pt x="87" y="5"/>
                    </a:cubicBezTo>
                    <a:cubicBezTo>
                      <a:pt x="80" y="4"/>
                      <a:pt x="73" y="2"/>
                      <a:pt x="67" y="0"/>
                    </a:cubicBezTo>
                  </a:path>
                </a:pathLst>
              </a:custGeom>
              <a:solidFill>
                <a:srgbClr val="FDD7BB">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1" name="Freeform 69"/>
              <p:cNvSpPr>
                <a:spLocks/>
              </p:cNvSpPr>
              <p:nvPr/>
            </p:nvSpPr>
            <p:spPr bwMode="auto">
              <a:xfrm>
                <a:off x="2286" y="2997"/>
                <a:ext cx="109" cy="115"/>
              </a:xfrm>
              <a:custGeom>
                <a:avLst/>
                <a:gdLst>
                  <a:gd name="T0" fmla="*/ 0 w 28"/>
                  <a:gd name="T1" fmla="*/ 0 h 29"/>
                  <a:gd name="T2" fmla="*/ 28 w 28"/>
                  <a:gd name="T3" fmla="*/ 29 h 29"/>
                  <a:gd name="T4" fmla="*/ 27 w 28"/>
                  <a:gd name="T5" fmla="*/ 8 h 29"/>
                  <a:gd name="T6" fmla="*/ 0 w 28"/>
                  <a:gd name="T7" fmla="*/ 0 h 29"/>
                </a:gdLst>
                <a:ahLst/>
                <a:cxnLst>
                  <a:cxn ang="0">
                    <a:pos x="T0" y="T1"/>
                  </a:cxn>
                  <a:cxn ang="0">
                    <a:pos x="T2" y="T3"/>
                  </a:cxn>
                  <a:cxn ang="0">
                    <a:pos x="T4" y="T5"/>
                  </a:cxn>
                  <a:cxn ang="0">
                    <a:pos x="T6" y="T7"/>
                  </a:cxn>
                </a:cxnLst>
                <a:rect l="0" t="0" r="r" b="b"/>
                <a:pathLst>
                  <a:path w="28" h="29">
                    <a:moveTo>
                      <a:pt x="0" y="0"/>
                    </a:moveTo>
                    <a:cubicBezTo>
                      <a:pt x="5" y="11"/>
                      <a:pt x="14" y="21"/>
                      <a:pt x="28" y="29"/>
                    </a:cubicBezTo>
                    <a:cubicBezTo>
                      <a:pt x="27" y="8"/>
                      <a:pt x="27" y="8"/>
                      <a:pt x="27" y="8"/>
                    </a:cubicBezTo>
                    <a:cubicBezTo>
                      <a:pt x="27" y="8"/>
                      <a:pt x="17" y="6"/>
                      <a:pt x="0" y="0"/>
                    </a:cubicBezTo>
                  </a:path>
                </a:pathLst>
              </a:custGeom>
              <a:solidFill>
                <a:srgbClr val="FBA680">
                  <a:alpha val="32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2" name="Freeform 70"/>
              <p:cNvSpPr>
                <a:spLocks/>
              </p:cNvSpPr>
              <p:nvPr/>
            </p:nvSpPr>
            <p:spPr bwMode="auto">
              <a:xfrm>
                <a:off x="2411" y="2715"/>
                <a:ext cx="199" cy="471"/>
              </a:xfrm>
              <a:custGeom>
                <a:avLst/>
                <a:gdLst>
                  <a:gd name="T0" fmla="*/ 51 w 51"/>
                  <a:gd name="T1" fmla="*/ 0 h 120"/>
                  <a:gd name="T2" fmla="*/ 0 w 51"/>
                  <a:gd name="T3" fmla="*/ 78 h 120"/>
                  <a:gd name="T4" fmla="*/ 0 w 51"/>
                  <a:gd name="T5" fmla="*/ 104 h 120"/>
                  <a:gd name="T6" fmla="*/ 51 w 51"/>
                  <a:gd name="T7" fmla="*/ 120 h 120"/>
                  <a:gd name="T8" fmla="*/ 51 w 51"/>
                  <a:gd name="T9" fmla="*/ 0 h 120"/>
                </a:gdLst>
                <a:ahLst/>
                <a:cxnLst>
                  <a:cxn ang="0">
                    <a:pos x="T0" y="T1"/>
                  </a:cxn>
                  <a:cxn ang="0">
                    <a:pos x="T2" y="T3"/>
                  </a:cxn>
                  <a:cxn ang="0">
                    <a:pos x="T4" y="T5"/>
                  </a:cxn>
                  <a:cxn ang="0">
                    <a:pos x="T6" y="T7"/>
                  </a:cxn>
                  <a:cxn ang="0">
                    <a:pos x="T8" y="T9"/>
                  </a:cxn>
                </a:cxnLst>
                <a:rect l="0" t="0" r="r" b="b"/>
                <a:pathLst>
                  <a:path w="51" h="120">
                    <a:moveTo>
                      <a:pt x="51" y="0"/>
                    </a:moveTo>
                    <a:cubicBezTo>
                      <a:pt x="49" y="9"/>
                      <a:pt x="0" y="78"/>
                      <a:pt x="0" y="78"/>
                    </a:cubicBezTo>
                    <a:cubicBezTo>
                      <a:pt x="0" y="104"/>
                      <a:pt x="0" y="104"/>
                      <a:pt x="0" y="104"/>
                    </a:cubicBezTo>
                    <a:cubicBezTo>
                      <a:pt x="14" y="112"/>
                      <a:pt x="31" y="117"/>
                      <a:pt x="51" y="120"/>
                    </a:cubicBezTo>
                    <a:cubicBezTo>
                      <a:pt x="51" y="0"/>
                      <a:pt x="51" y="0"/>
                      <a:pt x="51" y="0"/>
                    </a:cubicBezTo>
                  </a:path>
                </a:pathLst>
              </a:custGeom>
              <a:solidFill>
                <a:srgbClr val="ED6F4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3" name="Freeform 71"/>
              <p:cNvSpPr>
                <a:spLocks/>
              </p:cNvSpPr>
              <p:nvPr/>
            </p:nvSpPr>
            <p:spPr bwMode="auto">
              <a:xfrm>
                <a:off x="2277" y="2711"/>
                <a:ext cx="333" cy="411"/>
              </a:xfrm>
              <a:custGeom>
                <a:avLst/>
                <a:gdLst>
                  <a:gd name="T0" fmla="*/ 85 w 85"/>
                  <a:gd name="T1" fmla="*/ 0 h 105"/>
                  <a:gd name="T2" fmla="*/ 85 w 85"/>
                  <a:gd name="T3" fmla="*/ 0 h 105"/>
                  <a:gd name="T4" fmla="*/ 31 w 85"/>
                  <a:gd name="T5" fmla="*/ 75 h 105"/>
                  <a:gd name="T6" fmla="*/ 0 w 85"/>
                  <a:gd name="T7" fmla="*/ 66 h 105"/>
                  <a:gd name="T8" fmla="*/ 2 w 85"/>
                  <a:gd name="T9" fmla="*/ 73 h 105"/>
                  <a:gd name="T10" fmla="*/ 29 w 85"/>
                  <a:gd name="T11" fmla="*/ 81 h 105"/>
                  <a:gd name="T12" fmla="*/ 30 w 85"/>
                  <a:gd name="T13" fmla="*/ 102 h 105"/>
                  <a:gd name="T14" fmla="*/ 34 w 85"/>
                  <a:gd name="T15" fmla="*/ 105 h 105"/>
                  <a:gd name="T16" fmla="*/ 34 w 85"/>
                  <a:gd name="T17" fmla="*/ 79 h 105"/>
                  <a:gd name="T18" fmla="*/ 85 w 85"/>
                  <a:gd name="T19" fmla="*/ 1 h 105"/>
                  <a:gd name="T20" fmla="*/ 85 w 85"/>
                  <a:gd name="T2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105">
                    <a:moveTo>
                      <a:pt x="85" y="0"/>
                    </a:moveTo>
                    <a:cubicBezTo>
                      <a:pt x="85" y="0"/>
                      <a:pt x="85" y="0"/>
                      <a:pt x="85" y="0"/>
                    </a:cubicBezTo>
                    <a:cubicBezTo>
                      <a:pt x="85" y="0"/>
                      <a:pt x="38" y="68"/>
                      <a:pt x="31" y="75"/>
                    </a:cubicBezTo>
                    <a:cubicBezTo>
                      <a:pt x="31" y="75"/>
                      <a:pt x="19" y="74"/>
                      <a:pt x="0" y="66"/>
                    </a:cubicBezTo>
                    <a:cubicBezTo>
                      <a:pt x="0" y="69"/>
                      <a:pt x="1" y="71"/>
                      <a:pt x="2" y="73"/>
                    </a:cubicBezTo>
                    <a:cubicBezTo>
                      <a:pt x="19" y="79"/>
                      <a:pt x="29" y="81"/>
                      <a:pt x="29" y="81"/>
                    </a:cubicBezTo>
                    <a:cubicBezTo>
                      <a:pt x="30" y="102"/>
                      <a:pt x="30" y="102"/>
                      <a:pt x="30" y="102"/>
                    </a:cubicBezTo>
                    <a:cubicBezTo>
                      <a:pt x="31" y="103"/>
                      <a:pt x="33" y="104"/>
                      <a:pt x="34" y="105"/>
                    </a:cubicBezTo>
                    <a:cubicBezTo>
                      <a:pt x="34" y="79"/>
                      <a:pt x="34" y="79"/>
                      <a:pt x="34" y="79"/>
                    </a:cubicBezTo>
                    <a:cubicBezTo>
                      <a:pt x="34" y="79"/>
                      <a:pt x="83" y="10"/>
                      <a:pt x="85" y="1"/>
                    </a:cubicBezTo>
                    <a:cubicBezTo>
                      <a:pt x="85" y="0"/>
                      <a:pt x="85" y="0"/>
                      <a:pt x="85" y="0"/>
                    </a:cubicBezTo>
                  </a:path>
                </a:pathLst>
              </a:custGeom>
              <a:gradFill rotWithShape="1">
                <a:gsLst>
                  <a:gs pos="0">
                    <a:srgbClr val="FF9953"/>
                  </a:gs>
                  <a:gs pos="100000">
                    <a:srgbClr val="FFFFFF">
                      <a:alpha val="52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4" name="Freeform 72"/>
              <p:cNvSpPr>
                <a:spLocks/>
              </p:cNvSpPr>
              <p:nvPr/>
            </p:nvSpPr>
            <p:spPr bwMode="auto">
              <a:xfrm>
                <a:off x="2974" y="2683"/>
                <a:ext cx="200" cy="503"/>
              </a:xfrm>
              <a:custGeom>
                <a:avLst/>
                <a:gdLst>
                  <a:gd name="T0" fmla="*/ 0 w 51"/>
                  <a:gd name="T1" fmla="*/ 0 h 128"/>
                  <a:gd name="T2" fmla="*/ 0 w 51"/>
                  <a:gd name="T3" fmla="*/ 128 h 128"/>
                  <a:gd name="T4" fmla="*/ 51 w 51"/>
                  <a:gd name="T5" fmla="*/ 111 h 128"/>
                  <a:gd name="T6" fmla="*/ 51 w 51"/>
                  <a:gd name="T7" fmla="*/ 18 h 128"/>
                  <a:gd name="T8" fmla="*/ 0 w 51"/>
                  <a:gd name="T9" fmla="*/ 0 h 128"/>
                </a:gdLst>
                <a:ahLst/>
                <a:cxnLst>
                  <a:cxn ang="0">
                    <a:pos x="T0" y="T1"/>
                  </a:cxn>
                  <a:cxn ang="0">
                    <a:pos x="T2" y="T3"/>
                  </a:cxn>
                  <a:cxn ang="0">
                    <a:pos x="T4" y="T5"/>
                  </a:cxn>
                  <a:cxn ang="0">
                    <a:pos x="T6" y="T7"/>
                  </a:cxn>
                  <a:cxn ang="0">
                    <a:pos x="T8" y="T9"/>
                  </a:cxn>
                </a:cxnLst>
                <a:rect l="0" t="0" r="r" b="b"/>
                <a:pathLst>
                  <a:path w="51" h="128">
                    <a:moveTo>
                      <a:pt x="0" y="0"/>
                    </a:moveTo>
                    <a:cubicBezTo>
                      <a:pt x="0" y="128"/>
                      <a:pt x="0" y="128"/>
                      <a:pt x="0" y="128"/>
                    </a:cubicBezTo>
                    <a:cubicBezTo>
                      <a:pt x="20" y="124"/>
                      <a:pt x="37" y="119"/>
                      <a:pt x="51" y="111"/>
                    </a:cubicBezTo>
                    <a:cubicBezTo>
                      <a:pt x="51" y="18"/>
                      <a:pt x="51" y="18"/>
                      <a:pt x="51" y="18"/>
                    </a:cubicBezTo>
                    <a:cubicBezTo>
                      <a:pt x="36" y="9"/>
                      <a:pt x="17" y="3"/>
                      <a:pt x="0" y="0"/>
                    </a:cubicBezTo>
                  </a:path>
                </a:pathLst>
              </a:custGeom>
              <a:solidFill>
                <a:srgbClr val="FFCC00">
                  <a:alpha val="55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5" name="Freeform 73"/>
              <p:cNvSpPr>
                <a:spLocks/>
              </p:cNvSpPr>
              <p:nvPr/>
            </p:nvSpPr>
            <p:spPr bwMode="auto">
              <a:xfrm>
                <a:off x="3190" y="2770"/>
                <a:ext cx="106" cy="339"/>
              </a:xfrm>
              <a:custGeom>
                <a:avLst/>
                <a:gdLst>
                  <a:gd name="T0" fmla="*/ 1 w 27"/>
                  <a:gd name="T1" fmla="*/ 0 h 86"/>
                  <a:gd name="T2" fmla="*/ 0 w 27"/>
                  <a:gd name="T3" fmla="*/ 86 h 86"/>
                  <a:gd name="T4" fmla="*/ 25 w 27"/>
                  <a:gd name="T5" fmla="*/ 48 h 86"/>
                  <a:gd name="T6" fmla="*/ 1 w 27"/>
                  <a:gd name="T7" fmla="*/ 0 h 86"/>
                </a:gdLst>
                <a:ahLst/>
                <a:cxnLst>
                  <a:cxn ang="0">
                    <a:pos x="T0" y="T1"/>
                  </a:cxn>
                  <a:cxn ang="0">
                    <a:pos x="T2" y="T3"/>
                  </a:cxn>
                  <a:cxn ang="0">
                    <a:pos x="T4" y="T5"/>
                  </a:cxn>
                  <a:cxn ang="0">
                    <a:pos x="T6" y="T7"/>
                  </a:cxn>
                </a:cxnLst>
                <a:rect l="0" t="0" r="r" b="b"/>
                <a:pathLst>
                  <a:path w="27" h="86">
                    <a:moveTo>
                      <a:pt x="1" y="0"/>
                    </a:moveTo>
                    <a:cubicBezTo>
                      <a:pt x="0" y="86"/>
                      <a:pt x="0" y="86"/>
                      <a:pt x="0" y="86"/>
                    </a:cubicBezTo>
                    <a:cubicBezTo>
                      <a:pt x="15" y="76"/>
                      <a:pt x="24" y="63"/>
                      <a:pt x="25" y="48"/>
                    </a:cubicBezTo>
                    <a:cubicBezTo>
                      <a:pt x="27" y="26"/>
                      <a:pt x="16" y="11"/>
                      <a:pt x="1" y="0"/>
                    </a:cubicBezTo>
                  </a:path>
                </a:pathLst>
              </a:custGeom>
              <a:solidFill>
                <a:srgbClr val="FED12A">
                  <a:alpha val="46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6" name="Freeform 74"/>
              <p:cNvSpPr>
                <a:spLocks/>
              </p:cNvSpPr>
              <p:nvPr/>
            </p:nvSpPr>
            <p:spPr bwMode="auto">
              <a:xfrm>
                <a:off x="3174" y="2754"/>
                <a:ext cx="21" cy="367"/>
              </a:xfrm>
              <a:custGeom>
                <a:avLst/>
                <a:gdLst>
                  <a:gd name="T0" fmla="*/ 0 w 5"/>
                  <a:gd name="T1" fmla="*/ 0 h 93"/>
                  <a:gd name="T2" fmla="*/ 0 w 5"/>
                  <a:gd name="T3" fmla="*/ 93 h 93"/>
                  <a:gd name="T4" fmla="*/ 4 w 5"/>
                  <a:gd name="T5" fmla="*/ 90 h 93"/>
                  <a:gd name="T6" fmla="*/ 5 w 5"/>
                  <a:gd name="T7" fmla="*/ 4 h 93"/>
                  <a:gd name="T8" fmla="*/ 0 w 5"/>
                  <a:gd name="T9" fmla="*/ 0 h 93"/>
                </a:gdLst>
                <a:ahLst/>
                <a:cxnLst>
                  <a:cxn ang="0">
                    <a:pos x="T0" y="T1"/>
                  </a:cxn>
                  <a:cxn ang="0">
                    <a:pos x="T2" y="T3"/>
                  </a:cxn>
                  <a:cxn ang="0">
                    <a:pos x="T4" y="T5"/>
                  </a:cxn>
                  <a:cxn ang="0">
                    <a:pos x="T6" y="T7"/>
                  </a:cxn>
                  <a:cxn ang="0">
                    <a:pos x="T8" y="T9"/>
                  </a:cxn>
                </a:cxnLst>
                <a:rect l="0" t="0" r="r" b="b"/>
                <a:pathLst>
                  <a:path w="5" h="93">
                    <a:moveTo>
                      <a:pt x="0" y="0"/>
                    </a:moveTo>
                    <a:cubicBezTo>
                      <a:pt x="0" y="93"/>
                      <a:pt x="0" y="93"/>
                      <a:pt x="0" y="93"/>
                    </a:cubicBezTo>
                    <a:cubicBezTo>
                      <a:pt x="1" y="92"/>
                      <a:pt x="3" y="91"/>
                      <a:pt x="4" y="90"/>
                    </a:cubicBezTo>
                    <a:cubicBezTo>
                      <a:pt x="5" y="4"/>
                      <a:pt x="5" y="4"/>
                      <a:pt x="5" y="4"/>
                    </a:cubicBezTo>
                    <a:cubicBezTo>
                      <a:pt x="3" y="3"/>
                      <a:pt x="2" y="1"/>
                      <a:pt x="0" y="0"/>
                    </a:cubicBezTo>
                  </a:path>
                </a:pathLst>
              </a:custGeom>
              <a:solidFill>
                <a:srgbClr val="FE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sp>
        <p:nvSpPr>
          <p:cNvPr id="284747" name="Line 75"/>
          <p:cNvSpPr>
            <a:spLocks noChangeShapeType="1"/>
          </p:cNvSpPr>
          <p:nvPr/>
        </p:nvSpPr>
        <p:spPr bwMode="auto">
          <a:xfrm>
            <a:off x="1932386" y="1759745"/>
            <a:ext cx="1839515" cy="1190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48" name="WordArt 76"/>
          <p:cNvSpPr>
            <a:spLocks noChangeArrowheads="1" noChangeShapeType="1" noTextEdit="1"/>
          </p:cNvSpPr>
          <p:nvPr/>
        </p:nvSpPr>
        <p:spPr bwMode="auto">
          <a:xfrm>
            <a:off x="1932385" y="1413272"/>
            <a:ext cx="647700" cy="25241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0" cap="none" spc="0" normalizeH="0" baseline="0" noProof="0">
                <a:ln>
                  <a:noFill/>
                </a:ln>
                <a:gradFill rotWithShape="1">
                  <a:gsLst>
                    <a:gs pos="0">
                      <a:srgbClr val="ED7D31"/>
                    </a:gs>
                    <a:gs pos="100000">
                      <a:srgbClr val="5B9BD5"/>
                    </a:gs>
                  </a:gsLst>
                  <a:lin ang="5400000" scaled="1"/>
                </a:gradFill>
                <a:effectLst/>
                <a:uLnTx/>
                <a:uFillTx/>
                <a:latin typeface="Arial" panose="020B0604020202020204" pitchFamily="34" charset="0"/>
                <a:ea typeface="等线" panose="02010600030101010101" pitchFamily="2" charset="-122"/>
                <a:cs typeface="Arial" panose="020B0604020202020204" pitchFamily="34" charset="0"/>
              </a:rPr>
              <a:t>80%</a:t>
            </a:r>
            <a:endParaRPr kumimoji="0" lang="zh-CN" altLang="en-US" sz="2700" b="0" i="0" u="none" strike="noStrike" kern="10" cap="none" spc="0" normalizeH="0" baseline="0" noProof="0">
              <a:ln>
                <a:noFill/>
              </a:ln>
              <a:gradFill rotWithShape="1">
                <a:gsLst>
                  <a:gs pos="0">
                    <a:srgbClr val="ED7D31"/>
                  </a:gs>
                  <a:gs pos="100000">
                    <a:srgbClr val="5B9BD5"/>
                  </a:gs>
                </a:gsLst>
                <a:lin ang="5400000" scaled="1"/>
              </a:gra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84749" name="Line 77"/>
          <p:cNvSpPr>
            <a:spLocks noChangeShapeType="1"/>
          </p:cNvSpPr>
          <p:nvPr/>
        </p:nvSpPr>
        <p:spPr bwMode="auto">
          <a:xfrm>
            <a:off x="1885951" y="3486151"/>
            <a:ext cx="1627585" cy="238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50" name="WordArt 78"/>
          <p:cNvSpPr>
            <a:spLocks noChangeArrowheads="1" noChangeShapeType="1" noTextEdit="1"/>
          </p:cNvSpPr>
          <p:nvPr/>
        </p:nvSpPr>
        <p:spPr bwMode="auto">
          <a:xfrm>
            <a:off x="1999060" y="3142060"/>
            <a:ext cx="647700" cy="25241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0" cap="none" spc="0" normalizeH="0" baseline="0" noProof="0">
                <a:ln>
                  <a:noFill/>
                </a:ln>
                <a:gradFill rotWithShape="1">
                  <a:gsLst>
                    <a:gs pos="0">
                      <a:srgbClr val="ED7D31"/>
                    </a:gs>
                    <a:gs pos="100000">
                      <a:srgbClr val="5B9BD5"/>
                    </a:gs>
                  </a:gsLst>
                  <a:lin ang="5400000" scaled="1"/>
                </a:gradFill>
                <a:effectLst/>
                <a:uLnTx/>
                <a:uFillTx/>
                <a:latin typeface="Arial" panose="020B0604020202020204" pitchFamily="34" charset="0"/>
                <a:ea typeface="等线" panose="02010600030101010101" pitchFamily="2" charset="-122"/>
                <a:cs typeface="Arial" panose="020B0604020202020204" pitchFamily="34" charset="0"/>
              </a:rPr>
              <a:t>40%</a:t>
            </a:r>
            <a:endParaRPr kumimoji="0" lang="zh-CN" altLang="en-US" sz="2700" b="0" i="0" u="none" strike="noStrike" kern="10" cap="none" spc="0" normalizeH="0" baseline="0" noProof="0">
              <a:ln>
                <a:noFill/>
              </a:ln>
              <a:gradFill rotWithShape="1">
                <a:gsLst>
                  <a:gs pos="0">
                    <a:srgbClr val="ED7D31"/>
                  </a:gs>
                  <a:gs pos="100000">
                    <a:srgbClr val="5B9BD5"/>
                  </a:gs>
                </a:gsLst>
                <a:lin ang="5400000" scaled="1"/>
              </a:gra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84751" name="Line 79"/>
          <p:cNvSpPr>
            <a:spLocks noChangeShapeType="1"/>
          </p:cNvSpPr>
          <p:nvPr/>
        </p:nvSpPr>
        <p:spPr bwMode="auto">
          <a:xfrm>
            <a:off x="5886450" y="2286000"/>
            <a:ext cx="1868091"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4752" name="WordArt 80"/>
          <p:cNvSpPr>
            <a:spLocks noChangeArrowheads="1" noChangeShapeType="1" noTextEdit="1"/>
          </p:cNvSpPr>
          <p:nvPr/>
        </p:nvSpPr>
        <p:spPr bwMode="auto">
          <a:xfrm>
            <a:off x="6858000" y="1928812"/>
            <a:ext cx="647700" cy="25241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0" cap="none" spc="0" normalizeH="0" baseline="0" noProof="0">
                <a:ln>
                  <a:noFill/>
                </a:ln>
                <a:gradFill rotWithShape="1">
                  <a:gsLst>
                    <a:gs pos="0">
                      <a:srgbClr val="ED7D31"/>
                    </a:gs>
                    <a:gs pos="100000">
                      <a:srgbClr val="5B9BD5"/>
                    </a:gs>
                  </a:gsLst>
                  <a:lin ang="5400000" scaled="1"/>
                </a:gradFill>
                <a:effectLst/>
                <a:uLnTx/>
                <a:uFillTx/>
                <a:latin typeface="Arial" panose="020B0604020202020204" pitchFamily="34" charset="0"/>
                <a:ea typeface="等线" panose="02010600030101010101" pitchFamily="2" charset="-122"/>
                <a:cs typeface="Arial" panose="020B0604020202020204" pitchFamily="34" charset="0"/>
              </a:rPr>
              <a:t>60%</a:t>
            </a:r>
            <a:endParaRPr kumimoji="0" lang="zh-CN" altLang="en-US" sz="2700" b="0" i="0" u="none" strike="noStrike" kern="10" cap="none" spc="0" normalizeH="0" baseline="0" noProof="0">
              <a:ln>
                <a:noFill/>
              </a:ln>
              <a:gradFill rotWithShape="1">
                <a:gsLst>
                  <a:gs pos="0">
                    <a:srgbClr val="ED7D31"/>
                  </a:gs>
                  <a:gs pos="100000">
                    <a:srgbClr val="5B9BD5"/>
                  </a:gs>
                </a:gsLst>
                <a:lin ang="5400000" scaled="1"/>
              </a:gra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84753" name="Rectangle 81"/>
          <p:cNvSpPr>
            <a:spLocks noChangeArrowheads="1"/>
          </p:cNvSpPr>
          <p:nvPr/>
        </p:nvSpPr>
        <p:spPr bwMode="auto">
          <a:xfrm>
            <a:off x="6172201" y="2301478"/>
            <a:ext cx="1340644" cy="95607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84754" name="Rectangle 82"/>
          <p:cNvSpPr>
            <a:spLocks noChangeArrowheads="1"/>
          </p:cNvSpPr>
          <p:nvPr/>
        </p:nvSpPr>
        <p:spPr bwMode="auto">
          <a:xfrm>
            <a:off x="1916907" y="3519489"/>
            <a:ext cx="1340644" cy="95607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84755" name="Rectangle 83"/>
          <p:cNvSpPr>
            <a:spLocks noChangeArrowheads="1"/>
          </p:cNvSpPr>
          <p:nvPr/>
        </p:nvSpPr>
        <p:spPr bwMode="auto">
          <a:xfrm>
            <a:off x="1833564" y="1797845"/>
            <a:ext cx="1340644" cy="95607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84758" name="Text Box 86"/>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284760" name="Picture 88" descr="金融"/>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14900" y="2514600"/>
            <a:ext cx="1857375" cy="217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894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284713"/>
                                        </p:tgtEl>
                                        <p:attrNameLst>
                                          <p:attrName>style.visibility</p:attrName>
                                        </p:attrNameLst>
                                      </p:cBhvr>
                                      <p:to>
                                        <p:strVal val="visible"/>
                                      </p:to>
                                    </p:set>
                                    <p:animEffect transition="in" filter="fade">
                                      <p:cBhvr>
                                        <p:cTn id="7" dur="1000"/>
                                        <p:tgtEl>
                                          <p:spTgt spid="284713"/>
                                        </p:tgtEl>
                                      </p:cBhvr>
                                    </p:animEffect>
                                    <p:anim calcmode="lin" valueType="num">
                                      <p:cBhvr>
                                        <p:cTn id="8" dur="1000" fill="hold"/>
                                        <p:tgtEl>
                                          <p:spTgt spid="284713"/>
                                        </p:tgtEl>
                                        <p:attrNameLst>
                                          <p:attrName>ppt_x</p:attrName>
                                        </p:attrNameLst>
                                      </p:cBhvr>
                                      <p:tavLst>
                                        <p:tav tm="0">
                                          <p:val>
                                            <p:strVal val="#ppt_x"/>
                                          </p:val>
                                        </p:tav>
                                        <p:tav tm="100000">
                                          <p:val>
                                            <p:strVal val="#ppt_x"/>
                                          </p:val>
                                        </p:tav>
                                      </p:tavLst>
                                    </p:anim>
                                    <p:anim calcmode="lin" valueType="num">
                                      <p:cBhvr>
                                        <p:cTn id="9" dur="1000" fill="hold"/>
                                        <p:tgtEl>
                                          <p:spTgt spid="28471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2" fill="hold" nodeType="afterEffect">
                                  <p:stCondLst>
                                    <p:cond delay="0"/>
                                  </p:stCondLst>
                                  <p:childTnLst>
                                    <p:set>
                                      <p:cBhvr>
                                        <p:cTn id="12" dur="1" fill="hold">
                                          <p:stCondLst>
                                            <p:cond delay="0"/>
                                          </p:stCondLst>
                                        </p:cTn>
                                        <p:tgtEl>
                                          <p:spTgt spid="284747"/>
                                        </p:tgtEl>
                                        <p:attrNameLst>
                                          <p:attrName>style.visibility</p:attrName>
                                        </p:attrNameLst>
                                      </p:cBhvr>
                                      <p:to>
                                        <p:strVal val="visible"/>
                                      </p:to>
                                    </p:set>
                                    <p:animEffect transition="in" filter="wipe(right)">
                                      <p:cBhvr>
                                        <p:cTn id="13" dur="500"/>
                                        <p:tgtEl>
                                          <p:spTgt spid="284747"/>
                                        </p:tgtEl>
                                      </p:cBhvr>
                                    </p:animEffect>
                                  </p:childTnLst>
                                </p:cTn>
                              </p:par>
                            </p:childTnLst>
                          </p:cTn>
                        </p:par>
                        <p:par>
                          <p:cTn id="14" fill="hold" nodeType="afterGroup">
                            <p:stCondLst>
                              <p:cond delay="1500"/>
                            </p:stCondLst>
                            <p:childTnLst>
                              <p:par>
                                <p:cTn id="15" presetID="21" presetClass="entr" presetSubtype="4" fill="hold" nodeType="afterEffect">
                                  <p:stCondLst>
                                    <p:cond delay="0"/>
                                  </p:stCondLst>
                                  <p:childTnLst>
                                    <p:set>
                                      <p:cBhvr>
                                        <p:cTn id="16" dur="1" fill="hold">
                                          <p:stCondLst>
                                            <p:cond delay="0"/>
                                          </p:stCondLst>
                                        </p:cTn>
                                        <p:tgtEl>
                                          <p:spTgt spid="284748"/>
                                        </p:tgtEl>
                                        <p:attrNameLst>
                                          <p:attrName>style.visibility</p:attrName>
                                        </p:attrNameLst>
                                      </p:cBhvr>
                                      <p:to>
                                        <p:strVal val="visible"/>
                                      </p:to>
                                    </p:set>
                                    <p:animEffect transition="in" filter="wheel(4)">
                                      <p:cBhvr>
                                        <p:cTn id="17" dur="2000"/>
                                        <p:tgtEl>
                                          <p:spTgt spid="284748"/>
                                        </p:tgtEl>
                                      </p:cBhvr>
                                    </p:animEffect>
                                  </p:childTnLst>
                                </p:cTn>
                              </p:par>
                            </p:childTnLst>
                          </p:cTn>
                        </p:par>
                        <p:par>
                          <p:cTn id="18" fill="hold" nodeType="afterGroup">
                            <p:stCondLst>
                              <p:cond delay="3500"/>
                            </p:stCondLst>
                            <p:childTnLst>
                              <p:par>
                                <p:cTn id="19" presetID="8" presetClass="entr" presetSubtype="16" fill="hold" grpId="0" nodeType="afterEffect">
                                  <p:stCondLst>
                                    <p:cond delay="0"/>
                                  </p:stCondLst>
                                  <p:childTnLst>
                                    <p:set>
                                      <p:cBhvr>
                                        <p:cTn id="20" dur="1" fill="hold">
                                          <p:stCondLst>
                                            <p:cond delay="0"/>
                                          </p:stCondLst>
                                        </p:cTn>
                                        <p:tgtEl>
                                          <p:spTgt spid="284755"/>
                                        </p:tgtEl>
                                        <p:attrNameLst>
                                          <p:attrName>style.visibility</p:attrName>
                                        </p:attrNameLst>
                                      </p:cBhvr>
                                      <p:to>
                                        <p:strVal val="visible"/>
                                      </p:to>
                                    </p:set>
                                    <p:animEffect transition="in" filter="diamond(in)">
                                      <p:cBhvr>
                                        <p:cTn id="21" dur="2000"/>
                                        <p:tgtEl>
                                          <p:spTgt spid="284755"/>
                                        </p:tgtEl>
                                      </p:cBhvr>
                                    </p:animEffect>
                                  </p:childTnLst>
                                </p:cTn>
                              </p:par>
                            </p:childTnLst>
                          </p:cTn>
                        </p:par>
                        <p:par>
                          <p:cTn id="22" fill="hold" nodeType="afterGroup">
                            <p:stCondLst>
                              <p:cond delay="5500"/>
                            </p:stCondLst>
                            <p:childTnLst>
                              <p:par>
                                <p:cTn id="23" presetID="22" presetClass="entr" presetSubtype="2" fill="hold" nodeType="afterEffect">
                                  <p:stCondLst>
                                    <p:cond delay="0"/>
                                  </p:stCondLst>
                                  <p:childTnLst>
                                    <p:set>
                                      <p:cBhvr>
                                        <p:cTn id="24" dur="1" fill="hold">
                                          <p:stCondLst>
                                            <p:cond delay="0"/>
                                          </p:stCondLst>
                                        </p:cTn>
                                        <p:tgtEl>
                                          <p:spTgt spid="284749"/>
                                        </p:tgtEl>
                                        <p:attrNameLst>
                                          <p:attrName>style.visibility</p:attrName>
                                        </p:attrNameLst>
                                      </p:cBhvr>
                                      <p:to>
                                        <p:strVal val="visible"/>
                                      </p:to>
                                    </p:set>
                                    <p:animEffect transition="in" filter="wipe(right)">
                                      <p:cBhvr>
                                        <p:cTn id="25" dur="500"/>
                                        <p:tgtEl>
                                          <p:spTgt spid="284749"/>
                                        </p:tgtEl>
                                      </p:cBhvr>
                                    </p:animEffect>
                                  </p:childTnLst>
                                </p:cTn>
                              </p:par>
                            </p:childTnLst>
                          </p:cTn>
                        </p:par>
                        <p:par>
                          <p:cTn id="26" fill="hold" nodeType="afterGroup">
                            <p:stCondLst>
                              <p:cond delay="6000"/>
                            </p:stCondLst>
                            <p:childTnLst>
                              <p:par>
                                <p:cTn id="27" presetID="21" presetClass="entr" presetSubtype="4" fill="hold" nodeType="afterEffect">
                                  <p:stCondLst>
                                    <p:cond delay="0"/>
                                  </p:stCondLst>
                                  <p:childTnLst>
                                    <p:set>
                                      <p:cBhvr>
                                        <p:cTn id="28" dur="1" fill="hold">
                                          <p:stCondLst>
                                            <p:cond delay="0"/>
                                          </p:stCondLst>
                                        </p:cTn>
                                        <p:tgtEl>
                                          <p:spTgt spid="284750"/>
                                        </p:tgtEl>
                                        <p:attrNameLst>
                                          <p:attrName>style.visibility</p:attrName>
                                        </p:attrNameLst>
                                      </p:cBhvr>
                                      <p:to>
                                        <p:strVal val="visible"/>
                                      </p:to>
                                    </p:set>
                                    <p:animEffect transition="in" filter="wheel(4)">
                                      <p:cBhvr>
                                        <p:cTn id="29" dur="2000"/>
                                        <p:tgtEl>
                                          <p:spTgt spid="284750"/>
                                        </p:tgtEl>
                                      </p:cBhvr>
                                    </p:animEffect>
                                  </p:childTnLst>
                                </p:cTn>
                              </p:par>
                            </p:childTnLst>
                          </p:cTn>
                        </p:par>
                        <p:par>
                          <p:cTn id="30" fill="hold" nodeType="afterGroup">
                            <p:stCondLst>
                              <p:cond delay="8000"/>
                            </p:stCondLst>
                            <p:childTnLst>
                              <p:par>
                                <p:cTn id="31" presetID="8" presetClass="entr" presetSubtype="16" fill="hold" grpId="0" nodeType="afterEffect">
                                  <p:stCondLst>
                                    <p:cond delay="0"/>
                                  </p:stCondLst>
                                  <p:childTnLst>
                                    <p:set>
                                      <p:cBhvr>
                                        <p:cTn id="32" dur="1" fill="hold">
                                          <p:stCondLst>
                                            <p:cond delay="0"/>
                                          </p:stCondLst>
                                        </p:cTn>
                                        <p:tgtEl>
                                          <p:spTgt spid="284754"/>
                                        </p:tgtEl>
                                        <p:attrNameLst>
                                          <p:attrName>style.visibility</p:attrName>
                                        </p:attrNameLst>
                                      </p:cBhvr>
                                      <p:to>
                                        <p:strVal val="visible"/>
                                      </p:to>
                                    </p:set>
                                    <p:animEffect transition="in" filter="diamond(in)">
                                      <p:cBhvr>
                                        <p:cTn id="33" dur="2000"/>
                                        <p:tgtEl>
                                          <p:spTgt spid="284754"/>
                                        </p:tgtEl>
                                      </p:cBhvr>
                                    </p:animEffect>
                                  </p:childTnLst>
                                </p:cTn>
                              </p:par>
                            </p:childTnLst>
                          </p:cTn>
                        </p:par>
                        <p:par>
                          <p:cTn id="34" fill="hold" nodeType="afterGroup">
                            <p:stCondLst>
                              <p:cond delay="10000"/>
                            </p:stCondLst>
                            <p:childTnLst>
                              <p:par>
                                <p:cTn id="35" presetID="22" presetClass="entr" presetSubtype="8" fill="hold" nodeType="afterEffect">
                                  <p:stCondLst>
                                    <p:cond delay="0"/>
                                  </p:stCondLst>
                                  <p:childTnLst>
                                    <p:set>
                                      <p:cBhvr>
                                        <p:cTn id="36" dur="1" fill="hold">
                                          <p:stCondLst>
                                            <p:cond delay="0"/>
                                          </p:stCondLst>
                                        </p:cTn>
                                        <p:tgtEl>
                                          <p:spTgt spid="284751"/>
                                        </p:tgtEl>
                                        <p:attrNameLst>
                                          <p:attrName>style.visibility</p:attrName>
                                        </p:attrNameLst>
                                      </p:cBhvr>
                                      <p:to>
                                        <p:strVal val="visible"/>
                                      </p:to>
                                    </p:set>
                                    <p:animEffect transition="in" filter="wipe(left)">
                                      <p:cBhvr>
                                        <p:cTn id="37" dur="500"/>
                                        <p:tgtEl>
                                          <p:spTgt spid="284751"/>
                                        </p:tgtEl>
                                      </p:cBhvr>
                                    </p:animEffect>
                                  </p:childTnLst>
                                </p:cTn>
                              </p:par>
                            </p:childTnLst>
                          </p:cTn>
                        </p:par>
                        <p:par>
                          <p:cTn id="38" fill="hold" nodeType="afterGroup">
                            <p:stCondLst>
                              <p:cond delay="10500"/>
                            </p:stCondLst>
                            <p:childTnLst>
                              <p:par>
                                <p:cTn id="39" presetID="21" presetClass="entr" presetSubtype="4" fill="hold" nodeType="afterEffect">
                                  <p:stCondLst>
                                    <p:cond delay="0"/>
                                  </p:stCondLst>
                                  <p:childTnLst>
                                    <p:set>
                                      <p:cBhvr>
                                        <p:cTn id="40" dur="1" fill="hold">
                                          <p:stCondLst>
                                            <p:cond delay="0"/>
                                          </p:stCondLst>
                                        </p:cTn>
                                        <p:tgtEl>
                                          <p:spTgt spid="284752"/>
                                        </p:tgtEl>
                                        <p:attrNameLst>
                                          <p:attrName>style.visibility</p:attrName>
                                        </p:attrNameLst>
                                      </p:cBhvr>
                                      <p:to>
                                        <p:strVal val="visible"/>
                                      </p:to>
                                    </p:set>
                                    <p:animEffect transition="in" filter="wheel(4)">
                                      <p:cBhvr>
                                        <p:cTn id="41" dur="2000"/>
                                        <p:tgtEl>
                                          <p:spTgt spid="284752"/>
                                        </p:tgtEl>
                                      </p:cBhvr>
                                    </p:animEffect>
                                  </p:childTnLst>
                                </p:cTn>
                              </p:par>
                            </p:childTnLst>
                          </p:cTn>
                        </p:par>
                        <p:par>
                          <p:cTn id="42" fill="hold" nodeType="afterGroup">
                            <p:stCondLst>
                              <p:cond delay="12500"/>
                            </p:stCondLst>
                            <p:childTnLst>
                              <p:par>
                                <p:cTn id="43" presetID="8" presetClass="entr" presetSubtype="16" fill="hold" grpId="0" nodeType="afterEffect">
                                  <p:stCondLst>
                                    <p:cond delay="0"/>
                                  </p:stCondLst>
                                  <p:childTnLst>
                                    <p:set>
                                      <p:cBhvr>
                                        <p:cTn id="44" dur="1" fill="hold">
                                          <p:stCondLst>
                                            <p:cond delay="0"/>
                                          </p:stCondLst>
                                        </p:cTn>
                                        <p:tgtEl>
                                          <p:spTgt spid="284753"/>
                                        </p:tgtEl>
                                        <p:attrNameLst>
                                          <p:attrName>style.visibility</p:attrName>
                                        </p:attrNameLst>
                                      </p:cBhvr>
                                      <p:to>
                                        <p:strVal val="visible"/>
                                      </p:to>
                                    </p:set>
                                    <p:animEffect transition="in" filter="diamond(in)">
                                      <p:cBhvr>
                                        <p:cTn id="45" dur="2000"/>
                                        <p:tgtEl>
                                          <p:spTgt spid="284753"/>
                                        </p:tgtEl>
                                      </p:cBhvr>
                                    </p:animEffect>
                                  </p:childTnLst>
                                </p:cTn>
                              </p:par>
                            </p:childTnLst>
                          </p:cTn>
                        </p:par>
                        <p:par>
                          <p:cTn id="46" fill="hold" nodeType="afterGroup">
                            <p:stCondLst>
                              <p:cond delay="14500"/>
                            </p:stCondLst>
                            <p:childTnLst>
                              <p:par>
                                <p:cTn id="47" presetID="42" presetClass="entr" presetSubtype="0" fill="hold" nodeType="afterEffect">
                                  <p:stCondLst>
                                    <p:cond delay="0"/>
                                  </p:stCondLst>
                                  <p:childTnLst>
                                    <p:set>
                                      <p:cBhvr>
                                        <p:cTn id="48" dur="1" fill="hold">
                                          <p:stCondLst>
                                            <p:cond delay="0"/>
                                          </p:stCondLst>
                                        </p:cTn>
                                        <p:tgtEl>
                                          <p:spTgt spid="284760"/>
                                        </p:tgtEl>
                                        <p:attrNameLst>
                                          <p:attrName>style.visibility</p:attrName>
                                        </p:attrNameLst>
                                      </p:cBhvr>
                                      <p:to>
                                        <p:strVal val="visible"/>
                                      </p:to>
                                    </p:set>
                                    <p:animEffect transition="in" filter="fade">
                                      <p:cBhvr>
                                        <p:cTn id="49" dur="1000"/>
                                        <p:tgtEl>
                                          <p:spTgt spid="284760"/>
                                        </p:tgtEl>
                                      </p:cBhvr>
                                    </p:animEffect>
                                    <p:anim calcmode="lin" valueType="num">
                                      <p:cBhvr>
                                        <p:cTn id="50" dur="1000" fill="hold"/>
                                        <p:tgtEl>
                                          <p:spTgt spid="284760"/>
                                        </p:tgtEl>
                                        <p:attrNameLst>
                                          <p:attrName>ppt_x</p:attrName>
                                        </p:attrNameLst>
                                      </p:cBhvr>
                                      <p:tavLst>
                                        <p:tav tm="0">
                                          <p:val>
                                            <p:strVal val="#ppt_x"/>
                                          </p:val>
                                        </p:tav>
                                        <p:tav tm="100000">
                                          <p:val>
                                            <p:strVal val="#ppt_x"/>
                                          </p:val>
                                        </p:tav>
                                      </p:tavLst>
                                    </p:anim>
                                    <p:anim calcmode="lin" valueType="num">
                                      <p:cBhvr>
                                        <p:cTn id="51" dur="1000" fill="hold"/>
                                        <p:tgtEl>
                                          <p:spTgt spid="2847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753" grpId="0"/>
      <p:bldP spid="284754" grpId="0"/>
      <p:bldP spid="28475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717" name="Text Box 93"/>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46" name="圆角矩形 45"/>
          <p:cNvSpPr/>
          <p:nvPr/>
        </p:nvSpPr>
        <p:spPr bwMode="auto">
          <a:xfrm>
            <a:off x="1907900" y="2503660"/>
            <a:ext cx="5276910" cy="1639398"/>
          </a:xfrm>
          <a:prstGeom prst="roundRect">
            <a:avLst>
              <a:gd name="adj" fmla="val 7635"/>
            </a:avLst>
          </a:prstGeom>
          <a:gradFill flip="none" rotWithShape="1">
            <a:gsLst>
              <a:gs pos="50000">
                <a:schemeClr val="bg1">
                  <a:lumMod val="95000"/>
                </a:schemeClr>
              </a:gs>
              <a:gs pos="100000">
                <a:schemeClr val="bg1">
                  <a:lumMod val="75000"/>
                </a:schemeClr>
              </a:gs>
            </a:gsLst>
            <a:lin ang="2700000" scaled="1"/>
            <a:tileRect/>
          </a:gradFill>
          <a:ln w="38100">
            <a:gradFill>
              <a:gsLst>
                <a:gs pos="50000">
                  <a:srgbClr val="00DFF6"/>
                </a:gs>
                <a:gs pos="100000">
                  <a:srgbClr val="002774"/>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02394" algn="l"/>
              </a:tabLst>
              <a:defRPr/>
            </a:pPr>
            <a:endParaRPr kumimoji="0" lang="zh-CN" altLang="en-US" sz="105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pic>
        <p:nvPicPr>
          <p:cNvPr id="154721" name="图片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43250" y="1257300"/>
            <a:ext cx="28575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4722" name="Group 98"/>
          <p:cNvGrpSpPr>
            <a:grpSpLocks/>
          </p:cNvGrpSpPr>
          <p:nvPr/>
        </p:nvGrpSpPr>
        <p:grpSpPr bwMode="auto">
          <a:xfrm>
            <a:off x="2066925" y="2206230"/>
            <a:ext cx="1204913" cy="529828"/>
            <a:chOff x="479" y="2640"/>
            <a:chExt cx="1264" cy="556"/>
          </a:xfrm>
        </p:grpSpPr>
        <p:sp>
          <p:nvSpPr>
            <p:cNvPr id="154723" name="AutoShape 99"/>
            <p:cNvSpPr>
              <a:spLocks noChangeArrowheads="1"/>
            </p:cNvSpPr>
            <p:nvPr/>
          </p:nvSpPr>
          <p:spPr bwMode="invGray">
            <a:xfrm>
              <a:off x="479" y="2640"/>
              <a:ext cx="1264" cy="556"/>
            </a:xfrm>
            <a:prstGeom prst="chevron">
              <a:avLst>
                <a:gd name="adj" fmla="val 36511"/>
              </a:avLst>
            </a:prstGeom>
            <a:gradFill rotWithShape="1">
              <a:gsLst>
                <a:gs pos="0">
                  <a:srgbClr val="62A2DC">
                    <a:gamma/>
                    <a:tint val="10196"/>
                    <a:invGamma/>
                  </a:srgbClr>
                </a:gs>
                <a:gs pos="50000">
                  <a:srgbClr val="62A2DC"/>
                </a:gs>
                <a:gs pos="100000">
                  <a:srgbClr val="62A2DC">
                    <a:gamma/>
                    <a:tint val="10196"/>
                    <a:invGamma/>
                  </a:srgbClr>
                </a:gs>
              </a:gsLst>
              <a:lin ang="0" scaled="1"/>
            </a:gradFill>
            <a:ln w="12700" algn="ctr">
              <a:solidFill>
                <a:srgbClr val="62A2DC"/>
              </a:solidFill>
              <a:miter lim="800000"/>
              <a:headEnd/>
              <a:tailEnd/>
            </a:ln>
            <a:effectLst>
              <a:outerShdw dist="50800" dir="5400000" algn="ctr" rotWithShape="0">
                <a:schemeClr val="bg2">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4724" name="AutoShape 100"/>
            <p:cNvSpPr>
              <a:spLocks noChangeArrowheads="1"/>
            </p:cNvSpPr>
            <p:nvPr/>
          </p:nvSpPr>
          <p:spPr bwMode="invGray">
            <a:xfrm>
              <a:off x="501" y="2655"/>
              <a:ext cx="1229" cy="528"/>
            </a:xfrm>
            <a:prstGeom prst="chevron">
              <a:avLst>
                <a:gd name="adj" fmla="val 38600"/>
              </a:avLst>
            </a:prstGeom>
            <a:gradFill rotWithShape="1">
              <a:gsLst>
                <a:gs pos="0">
                  <a:srgbClr val="62A2DC">
                    <a:gamma/>
                    <a:tint val="50980"/>
                    <a:invGamma/>
                  </a:srgbClr>
                </a:gs>
                <a:gs pos="50000">
                  <a:srgbClr val="62A2DC"/>
                </a:gs>
                <a:gs pos="100000">
                  <a:srgbClr val="62A2DC">
                    <a:gamma/>
                    <a:tint val="50980"/>
                    <a:invGamma/>
                  </a:srgbClr>
                </a:gs>
              </a:gsLst>
              <a:lin ang="5400000" scaled="1"/>
            </a:gradFill>
            <a:ln w="12700" algn="ctr">
              <a:solidFill>
                <a:srgbClr val="62A2DC"/>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154725" name="Text Box 101"/>
          <p:cNvSpPr txBox="1">
            <a:spLocks noChangeArrowheads="1"/>
          </p:cNvSpPr>
          <p:nvPr/>
        </p:nvSpPr>
        <p:spPr bwMode="gray">
          <a:xfrm>
            <a:off x="2171701" y="2320530"/>
            <a:ext cx="1026319" cy="288541"/>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文字内容</a:t>
            </a:r>
          </a:p>
        </p:txBody>
      </p:sp>
      <p:grpSp>
        <p:nvGrpSpPr>
          <p:cNvPr id="154726" name="Group 102"/>
          <p:cNvGrpSpPr>
            <a:grpSpLocks/>
          </p:cNvGrpSpPr>
          <p:nvPr/>
        </p:nvGrpSpPr>
        <p:grpSpPr bwMode="auto">
          <a:xfrm>
            <a:off x="3287316" y="2206230"/>
            <a:ext cx="1204913" cy="529828"/>
            <a:chOff x="479" y="2640"/>
            <a:chExt cx="1264" cy="556"/>
          </a:xfrm>
        </p:grpSpPr>
        <p:sp>
          <p:nvSpPr>
            <p:cNvPr id="154727" name="AutoShape 103"/>
            <p:cNvSpPr>
              <a:spLocks noChangeArrowheads="1"/>
            </p:cNvSpPr>
            <p:nvPr/>
          </p:nvSpPr>
          <p:spPr bwMode="invGray">
            <a:xfrm>
              <a:off x="479" y="2640"/>
              <a:ext cx="1264" cy="556"/>
            </a:xfrm>
            <a:prstGeom prst="chevron">
              <a:avLst>
                <a:gd name="adj" fmla="val 36511"/>
              </a:avLst>
            </a:prstGeom>
            <a:gradFill rotWithShape="1">
              <a:gsLst>
                <a:gs pos="0">
                  <a:srgbClr val="E29B54">
                    <a:gamma/>
                    <a:tint val="10196"/>
                    <a:invGamma/>
                  </a:srgbClr>
                </a:gs>
                <a:gs pos="50000">
                  <a:srgbClr val="E29B54"/>
                </a:gs>
                <a:gs pos="100000">
                  <a:srgbClr val="E29B54">
                    <a:gamma/>
                    <a:tint val="10196"/>
                    <a:invGamma/>
                  </a:srgbClr>
                </a:gs>
              </a:gsLst>
              <a:lin ang="0" scaled="1"/>
            </a:gradFill>
            <a:ln w="12700" algn="ctr">
              <a:solidFill>
                <a:srgbClr val="E29B54"/>
              </a:solidFill>
              <a:miter lim="800000"/>
              <a:headEnd/>
              <a:tailEnd/>
            </a:ln>
            <a:effectLst>
              <a:outerShdw dist="50800" dir="5400000" algn="ctr" rotWithShape="0">
                <a:schemeClr val="bg2">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4728" name="AutoShape 104"/>
            <p:cNvSpPr>
              <a:spLocks noChangeArrowheads="1"/>
            </p:cNvSpPr>
            <p:nvPr/>
          </p:nvSpPr>
          <p:spPr bwMode="invGray">
            <a:xfrm>
              <a:off x="501" y="2655"/>
              <a:ext cx="1229" cy="528"/>
            </a:xfrm>
            <a:prstGeom prst="chevron">
              <a:avLst>
                <a:gd name="adj" fmla="val 38600"/>
              </a:avLst>
            </a:prstGeom>
            <a:gradFill rotWithShape="1">
              <a:gsLst>
                <a:gs pos="0">
                  <a:srgbClr val="E29B54">
                    <a:gamma/>
                    <a:tint val="50980"/>
                    <a:invGamma/>
                  </a:srgbClr>
                </a:gs>
                <a:gs pos="50000">
                  <a:srgbClr val="E29B54"/>
                </a:gs>
                <a:gs pos="100000">
                  <a:srgbClr val="E29B54">
                    <a:gamma/>
                    <a:tint val="50980"/>
                    <a:invGamma/>
                  </a:srgbClr>
                </a:gs>
              </a:gsLst>
              <a:lin ang="5400000" scaled="1"/>
            </a:gradFill>
            <a:ln w="12700" algn="ctr">
              <a:solidFill>
                <a:srgbClr val="E29B54"/>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54729" name="Group 105"/>
          <p:cNvGrpSpPr>
            <a:grpSpLocks/>
          </p:cNvGrpSpPr>
          <p:nvPr/>
        </p:nvGrpSpPr>
        <p:grpSpPr bwMode="auto">
          <a:xfrm>
            <a:off x="4512469" y="2206230"/>
            <a:ext cx="1204913" cy="529828"/>
            <a:chOff x="479" y="2640"/>
            <a:chExt cx="1264" cy="556"/>
          </a:xfrm>
        </p:grpSpPr>
        <p:sp>
          <p:nvSpPr>
            <p:cNvPr id="154730" name="AutoShape 106"/>
            <p:cNvSpPr>
              <a:spLocks noChangeArrowheads="1"/>
            </p:cNvSpPr>
            <p:nvPr/>
          </p:nvSpPr>
          <p:spPr bwMode="invGray">
            <a:xfrm>
              <a:off x="479" y="2640"/>
              <a:ext cx="1264" cy="556"/>
            </a:xfrm>
            <a:prstGeom prst="chevron">
              <a:avLst>
                <a:gd name="adj" fmla="val 36511"/>
              </a:avLst>
            </a:prstGeom>
            <a:gradFill rotWithShape="1">
              <a:gsLst>
                <a:gs pos="0">
                  <a:srgbClr val="83CE5A">
                    <a:gamma/>
                    <a:tint val="10196"/>
                    <a:invGamma/>
                  </a:srgbClr>
                </a:gs>
                <a:gs pos="50000">
                  <a:srgbClr val="83CE5A"/>
                </a:gs>
                <a:gs pos="100000">
                  <a:srgbClr val="83CE5A">
                    <a:gamma/>
                    <a:tint val="10196"/>
                    <a:invGamma/>
                  </a:srgbClr>
                </a:gs>
              </a:gsLst>
              <a:lin ang="0" scaled="1"/>
            </a:gradFill>
            <a:ln w="12700" algn="ctr">
              <a:solidFill>
                <a:srgbClr val="83CE5A"/>
              </a:solidFill>
              <a:miter lim="800000"/>
              <a:headEnd/>
              <a:tailEnd/>
            </a:ln>
            <a:effectLst>
              <a:outerShdw dist="50800" dir="5400000" algn="ctr" rotWithShape="0">
                <a:schemeClr val="bg2">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4731" name="AutoShape 107"/>
            <p:cNvSpPr>
              <a:spLocks noChangeArrowheads="1"/>
            </p:cNvSpPr>
            <p:nvPr/>
          </p:nvSpPr>
          <p:spPr bwMode="invGray">
            <a:xfrm>
              <a:off x="501" y="2655"/>
              <a:ext cx="1229" cy="528"/>
            </a:xfrm>
            <a:prstGeom prst="chevron">
              <a:avLst>
                <a:gd name="adj" fmla="val 38600"/>
              </a:avLst>
            </a:prstGeom>
            <a:gradFill rotWithShape="1">
              <a:gsLst>
                <a:gs pos="0">
                  <a:srgbClr val="83CE5A">
                    <a:gamma/>
                    <a:tint val="50980"/>
                    <a:invGamma/>
                  </a:srgbClr>
                </a:gs>
                <a:gs pos="50000">
                  <a:srgbClr val="83CE5A"/>
                </a:gs>
                <a:gs pos="100000">
                  <a:srgbClr val="83CE5A">
                    <a:gamma/>
                    <a:tint val="50980"/>
                    <a:invGamma/>
                  </a:srgbClr>
                </a:gs>
              </a:gsLst>
              <a:lin ang="5400000" scaled="1"/>
            </a:gradFill>
            <a:ln w="12700" algn="ctr">
              <a:solidFill>
                <a:srgbClr val="83CE5A"/>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54732" name="Group 108"/>
          <p:cNvGrpSpPr>
            <a:grpSpLocks/>
          </p:cNvGrpSpPr>
          <p:nvPr/>
        </p:nvGrpSpPr>
        <p:grpSpPr bwMode="auto">
          <a:xfrm>
            <a:off x="5731669" y="2206230"/>
            <a:ext cx="1204913" cy="529828"/>
            <a:chOff x="479" y="2640"/>
            <a:chExt cx="1264" cy="556"/>
          </a:xfrm>
        </p:grpSpPr>
        <p:sp>
          <p:nvSpPr>
            <p:cNvPr id="154733" name="AutoShape 109"/>
            <p:cNvSpPr>
              <a:spLocks noChangeArrowheads="1"/>
            </p:cNvSpPr>
            <p:nvPr/>
          </p:nvSpPr>
          <p:spPr bwMode="invGray">
            <a:xfrm>
              <a:off x="479" y="2640"/>
              <a:ext cx="1264" cy="556"/>
            </a:xfrm>
            <a:prstGeom prst="chevron">
              <a:avLst>
                <a:gd name="adj" fmla="val 36511"/>
              </a:avLst>
            </a:prstGeom>
            <a:gradFill rotWithShape="1">
              <a:gsLst>
                <a:gs pos="0">
                  <a:srgbClr val="DE585B">
                    <a:gamma/>
                    <a:tint val="10196"/>
                    <a:invGamma/>
                  </a:srgbClr>
                </a:gs>
                <a:gs pos="50000">
                  <a:srgbClr val="DE585B"/>
                </a:gs>
                <a:gs pos="100000">
                  <a:srgbClr val="DE585B">
                    <a:gamma/>
                    <a:tint val="10196"/>
                    <a:invGamma/>
                  </a:srgbClr>
                </a:gs>
              </a:gsLst>
              <a:lin ang="0" scaled="1"/>
            </a:gradFill>
            <a:ln w="12700" algn="ctr">
              <a:solidFill>
                <a:srgbClr val="DE585B"/>
              </a:solidFill>
              <a:miter lim="800000"/>
              <a:headEnd/>
              <a:tailEnd/>
            </a:ln>
            <a:effectLst>
              <a:outerShdw dist="50800" dir="5400000" algn="ctr" rotWithShape="0">
                <a:schemeClr val="bg2">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4734" name="AutoShape 110"/>
            <p:cNvSpPr>
              <a:spLocks noChangeArrowheads="1"/>
            </p:cNvSpPr>
            <p:nvPr/>
          </p:nvSpPr>
          <p:spPr bwMode="invGray">
            <a:xfrm>
              <a:off x="501" y="2655"/>
              <a:ext cx="1229" cy="528"/>
            </a:xfrm>
            <a:prstGeom prst="chevron">
              <a:avLst>
                <a:gd name="adj" fmla="val 38600"/>
              </a:avLst>
            </a:prstGeom>
            <a:gradFill rotWithShape="1">
              <a:gsLst>
                <a:gs pos="0">
                  <a:srgbClr val="DE585B">
                    <a:gamma/>
                    <a:tint val="50980"/>
                    <a:invGamma/>
                  </a:srgbClr>
                </a:gs>
                <a:gs pos="50000">
                  <a:srgbClr val="DE585B"/>
                </a:gs>
                <a:gs pos="100000">
                  <a:srgbClr val="DE585B">
                    <a:gamma/>
                    <a:tint val="50980"/>
                    <a:invGamma/>
                  </a:srgbClr>
                </a:gs>
              </a:gsLst>
              <a:lin ang="5400000" scaled="1"/>
            </a:gradFill>
            <a:ln w="12700" algn="ctr">
              <a:solidFill>
                <a:srgbClr val="DE585B"/>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154735" name="Text Box 111"/>
          <p:cNvSpPr txBox="1">
            <a:spLocks noChangeArrowheads="1"/>
          </p:cNvSpPr>
          <p:nvPr/>
        </p:nvSpPr>
        <p:spPr bwMode="gray">
          <a:xfrm>
            <a:off x="3429001" y="2320530"/>
            <a:ext cx="1026319" cy="288541"/>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文字内容</a:t>
            </a:r>
          </a:p>
        </p:txBody>
      </p:sp>
      <p:sp>
        <p:nvSpPr>
          <p:cNvPr id="154736" name="Text Box 112"/>
          <p:cNvSpPr txBox="1">
            <a:spLocks noChangeArrowheads="1"/>
          </p:cNvSpPr>
          <p:nvPr/>
        </p:nvSpPr>
        <p:spPr bwMode="gray">
          <a:xfrm>
            <a:off x="4631532" y="2320530"/>
            <a:ext cx="1026319" cy="288541"/>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文字内容</a:t>
            </a:r>
          </a:p>
        </p:txBody>
      </p:sp>
      <p:sp>
        <p:nvSpPr>
          <p:cNvPr id="154737" name="Text Box 113"/>
          <p:cNvSpPr txBox="1">
            <a:spLocks noChangeArrowheads="1"/>
          </p:cNvSpPr>
          <p:nvPr/>
        </p:nvSpPr>
        <p:spPr bwMode="gray">
          <a:xfrm>
            <a:off x="5831682" y="2320530"/>
            <a:ext cx="1026319" cy="288541"/>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等线" panose="02010600030101010101" pitchFamily="2" charset="-122"/>
                <a:cs typeface="+mn-cs"/>
              </a:rPr>
              <a:t>文字内容</a:t>
            </a:r>
          </a:p>
        </p:txBody>
      </p:sp>
      <p:sp>
        <p:nvSpPr>
          <p:cNvPr id="154738" name="TextBox 4"/>
          <p:cNvSpPr txBox="1">
            <a:spLocks noChangeArrowheads="1"/>
          </p:cNvSpPr>
          <p:nvPr/>
        </p:nvSpPr>
        <p:spPr bwMode="auto">
          <a:xfrm>
            <a:off x="2171700" y="2949180"/>
            <a:ext cx="1143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000000"/>
                </a:solidFill>
                <a:effectLst/>
                <a:uLnTx/>
                <a:uFillTx/>
                <a:latin typeface="Franklin Gothic Book" panose="020B0503020102020204" pitchFamily="34" charset="0"/>
                <a:ea typeface="等线" panose="02010600030101010101" pitchFamily="2" charset="-122"/>
                <a:cs typeface="+mn-cs"/>
              </a:rPr>
              <a:t>请输入相关内容请输入相关内容请输入相关内容相关内容请输入相关内容</a:t>
            </a:r>
          </a:p>
        </p:txBody>
      </p:sp>
      <p:sp>
        <p:nvSpPr>
          <p:cNvPr id="154739" name="TextBox 4"/>
          <p:cNvSpPr txBox="1">
            <a:spLocks noChangeArrowheads="1"/>
          </p:cNvSpPr>
          <p:nvPr/>
        </p:nvSpPr>
        <p:spPr bwMode="auto">
          <a:xfrm>
            <a:off x="3371850" y="2949180"/>
            <a:ext cx="1143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000000"/>
                </a:solidFill>
                <a:effectLst/>
                <a:uLnTx/>
                <a:uFillTx/>
                <a:latin typeface="Franklin Gothic Book" panose="020B0503020102020204" pitchFamily="34" charset="0"/>
                <a:ea typeface="等线" panose="02010600030101010101" pitchFamily="2" charset="-122"/>
                <a:cs typeface="+mn-cs"/>
              </a:rPr>
              <a:t>请输入相关内容请输入相关内容请输入相关内容相关内容请输入相关内容</a:t>
            </a:r>
          </a:p>
        </p:txBody>
      </p:sp>
      <p:sp>
        <p:nvSpPr>
          <p:cNvPr id="154740" name="TextBox 4"/>
          <p:cNvSpPr txBox="1">
            <a:spLocks noChangeArrowheads="1"/>
          </p:cNvSpPr>
          <p:nvPr/>
        </p:nvSpPr>
        <p:spPr bwMode="auto">
          <a:xfrm>
            <a:off x="4629150" y="2949180"/>
            <a:ext cx="1143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000000"/>
                </a:solidFill>
                <a:effectLst/>
                <a:uLnTx/>
                <a:uFillTx/>
                <a:latin typeface="Franklin Gothic Book" panose="020B0503020102020204" pitchFamily="34" charset="0"/>
                <a:ea typeface="等线" panose="02010600030101010101" pitchFamily="2" charset="-122"/>
                <a:cs typeface="+mn-cs"/>
              </a:rPr>
              <a:t>请输入相关内容请输入相关内容请输入相关内容相关内容请输入相关内容</a:t>
            </a:r>
          </a:p>
        </p:txBody>
      </p:sp>
      <p:sp>
        <p:nvSpPr>
          <p:cNvPr id="154741" name="TextBox 4"/>
          <p:cNvSpPr txBox="1">
            <a:spLocks noChangeArrowheads="1"/>
          </p:cNvSpPr>
          <p:nvPr/>
        </p:nvSpPr>
        <p:spPr bwMode="auto">
          <a:xfrm>
            <a:off x="5829300" y="2949180"/>
            <a:ext cx="1143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000000"/>
                </a:solidFill>
                <a:effectLst/>
                <a:uLnTx/>
                <a:uFillTx/>
                <a:latin typeface="Franklin Gothic Book" panose="020B0503020102020204" pitchFamily="34" charset="0"/>
                <a:ea typeface="等线" panose="02010600030101010101" pitchFamily="2" charset="-122"/>
                <a:cs typeface="+mn-cs"/>
              </a:rPr>
              <a:t>请输入相关内容请输入相关内容请输入相关内容相关内容请输入相关内容</a:t>
            </a:r>
          </a:p>
        </p:txBody>
      </p:sp>
    </p:spTree>
    <p:extLst>
      <p:ext uri="{BB962C8B-B14F-4D97-AF65-F5344CB8AC3E}">
        <p14:creationId xmlns:p14="http://schemas.microsoft.com/office/powerpoint/2010/main" val="9465414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154721"/>
                                        </p:tgtEl>
                                        <p:attrNameLst>
                                          <p:attrName>style.visibility</p:attrName>
                                        </p:attrNameLst>
                                      </p:cBhvr>
                                      <p:to>
                                        <p:strVal val="visible"/>
                                      </p:to>
                                    </p:set>
                                    <p:animEffect transition="in" filter="fade">
                                      <p:cBhvr>
                                        <p:cTn id="7" dur="1000"/>
                                        <p:tgtEl>
                                          <p:spTgt spid="154721"/>
                                        </p:tgtEl>
                                      </p:cBhvr>
                                    </p:animEffect>
                                    <p:anim calcmode="lin" valueType="num">
                                      <p:cBhvr>
                                        <p:cTn id="8" dur="1000" fill="hold"/>
                                        <p:tgtEl>
                                          <p:spTgt spid="154721"/>
                                        </p:tgtEl>
                                        <p:attrNameLst>
                                          <p:attrName>ppt_x</p:attrName>
                                        </p:attrNameLst>
                                      </p:cBhvr>
                                      <p:tavLst>
                                        <p:tav tm="0">
                                          <p:val>
                                            <p:strVal val="#ppt_x"/>
                                          </p:val>
                                        </p:tav>
                                        <p:tav tm="100000">
                                          <p:val>
                                            <p:strVal val="#ppt_x"/>
                                          </p:val>
                                        </p:tav>
                                      </p:tavLst>
                                    </p:anim>
                                    <p:anim calcmode="lin" valueType="num">
                                      <p:cBhvr>
                                        <p:cTn id="9" dur="1000" fill="hold"/>
                                        <p:tgtEl>
                                          <p:spTgt spid="15472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2" presetClass="entr" presetSubtype="8" fill="hold" nodeType="afterEffect">
                                  <p:stCondLst>
                                    <p:cond delay="0"/>
                                  </p:stCondLst>
                                  <p:childTnLst>
                                    <p:set>
                                      <p:cBhvr>
                                        <p:cTn id="12" dur="1" fill="hold">
                                          <p:stCondLst>
                                            <p:cond delay="0"/>
                                          </p:stCondLst>
                                        </p:cTn>
                                        <p:tgtEl>
                                          <p:spTgt spid="154722"/>
                                        </p:tgtEl>
                                        <p:attrNameLst>
                                          <p:attrName>style.visibility</p:attrName>
                                        </p:attrNameLst>
                                      </p:cBhvr>
                                      <p:to>
                                        <p:strVal val="visible"/>
                                      </p:to>
                                    </p:set>
                                    <p:animEffect transition="in" filter="slide(fromLeft)">
                                      <p:cBhvr>
                                        <p:cTn id="13" dur="500"/>
                                        <p:tgtEl>
                                          <p:spTgt spid="154722"/>
                                        </p:tgtEl>
                                      </p:cBhvr>
                                    </p:animEffect>
                                  </p:childTnLst>
                                </p:cTn>
                              </p:par>
                            </p:childTnLst>
                          </p:cTn>
                        </p:par>
                        <p:par>
                          <p:cTn id="14" fill="hold" nodeType="afterGroup">
                            <p:stCondLst>
                              <p:cond delay="1500"/>
                            </p:stCondLst>
                            <p:childTnLst>
                              <p:par>
                                <p:cTn id="15" presetID="27" presetClass="entr" presetSubtype="0" fill="hold" grpId="0" nodeType="afterEffect">
                                  <p:stCondLst>
                                    <p:cond delay="0"/>
                                  </p:stCondLst>
                                  <p:iterate type="lt">
                                    <p:tmPct val="50000"/>
                                  </p:iterate>
                                  <p:childTnLst>
                                    <p:set>
                                      <p:cBhvr>
                                        <p:cTn id="16" dur="1" fill="hold">
                                          <p:stCondLst>
                                            <p:cond delay="0"/>
                                          </p:stCondLst>
                                        </p:cTn>
                                        <p:tgtEl>
                                          <p:spTgt spid="154725"/>
                                        </p:tgtEl>
                                        <p:attrNameLst>
                                          <p:attrName>style.visibility</p:attrName>
                                        </p:attrNameLst>
                                      </p:cBhvr>
                                      <p:to>
                                        <p:strVal val="visible"/>
                                      </p:to>
                                    </p:set>
                                    <p:anim calcmode="discrete" valueType="clr">
                                      <p:cBhvr override="childStyle">
                                        <p:cTn id="17" dur="80"/>
                                        <p:tgtEl>
                                          <p:spTgt spid="154725"/>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154725"/>
                                        </p:tgtEl>
                                        <p:attrNameLst>
                                          <p:attrName>fillcolor</p:attrName>
                                        </p:attrNameLst>
                                      </p:cBhvr>
                                      <p:tavLst>
                                        <p:tav tm="0">
                                          <p:val>
                                            <p:clrVal>
                                              <a:schemeClr val="accent2"/>
                                            </p:clrVal>
                                          </p:val>
                                        </p:tav>
                                        <p:tav tm="50000">
                                          <p:val>
                                            <p:clrVal>
                                              <a:schemeClr val="hlink"/>
                                            </p:clrVal>
                                          </p:val>
                                        </p:tav>
                                      </p:tavLst>
                                    </p:anim>
                                    <p:set>
                                      <p:cBhvr>
                                        <p:cTn id="19" dur="80"/>
                                        <p:tgtEl>
                                          <p:spTgt spid="154725"/>
                                        </p:tgtEl>
                                        <p:attrNameLst>
                                          <p:attrName>fill.type</p:attrName>
                                        </p:attrNameLst>
                                      </p:cBhvr>
                                      <p:to>
                                        <p:strVal val="solid"/>
                                      </p:to>
                                    </p:set>
                                  </p:childTnLst>
                                </p:cTn>
                              </p:par>
                            </p:childTnLst>
                          </p:cTn>
                        </p:par>
                        <p:par>
                          <p:cTn id="20" fill="hold" nodeType="afterGroup">
                            <p:stCondLst>
                              <p:cond delay="1700"/>
                            </p:stCondLst>
                            <p:childTnLst>
                              <p:par>
                                <p:cTn id="21" presetID="12" presetClass="entr" presetSubtype="8" fill="hold" nodeType="afterEffect">
                                  <p:stCondLst>
                                    <p:cond delay="0"/>
                                  </p:stCondLst>
                                  <p:childTnLst>
                                    <p:set>
                                      <p:cBhvr>
                                        <p:cTn id="22" dur="1" fill="hold">
                                          <p:stCondLst>
                                            <p:cond delay="0"/>
                                          </p:stCondLst>
                                        </p:cTn>
                                        <p:tgtEl>
                                          <p:spTgt spid="154726"/>
                                        </p:tgtEl>
                                        <p:attrNameLst>
                                          <p:attrName>style.visibility</p:attrName>
                                        </p:attrNameLst>
                                      </p:cBhvr>
                                      <p:to>
                                        <p:strVal val="visible"/>
                                      </p:to>
                                    </p:set>
                                    <p:animEffect transition="in" filter="slide(fromLeft)">
                                      <p:cBhvr>
                                        <p:cTn id="23" dur="500"/>
                                        <p:tgtEl>
                                          <p:spTgt spid="154726"/>
                                        </p:tgtEl>
                                      </p:cBhvr>
                                    </p:animEffect>
                                  </p:childTnLst>
                                </p:cTn>
                              </p:par>
                            </p:childTnLst>
                          </p:cTn>
                        </p:par>
                        <p:par>
                          <p:cTn id="24" fill="hold" nodeType="afterGroup">
                            <p:stCondLst>
                              <p:cond delay="220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154735"/>
                                        </p:tgtEl>
                                        <p:attrNameLst>
                                          <p:attrName>style.visibility</p:attrName>
                                        </p:attrNameLst>
                                      </p:cBhvr>
                                      <p:to>
                                        <p:strVal val="visible"/>
                                      </p:to>
                                    </p:set>
                                    <p:anim calcmode="discrete" valueType="clr">
                                      <p:cBhvr override="childStyle">
                                        <p:cTn id="27" dur="80"/>
                                        <p:tgtEl>
                                          <p:spTgt spid="154735"/>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154735"/>
                                        </p:tgtEl>
                                        <p:attrNameLst>
                                          <p:attrName>fillcolor</p:attrName>
                                        </p:attrNameLst>
                                      </p:cBhvr>
                                      <p:tavLst>
                                        <p:tav tm="0">
                                          <p:val>
                                            <p:clrVal>
                                              <a:schemeClr val="accent2"/>
                                            </p:clrVal>
                                          </p:val>
                                        </p:tav>
                                        <p:tav tm="50000">
                                          <p:val>
                                            <p:clrVal>
                                              <a:schemeClr val="hlink"/>
                                            </p:clrVal>
                                          </p:val>
                                        </p:tav>
                                      </p:tavLst>
                                    </p:anim>
                                    <p:set>
                                      <p:cBhvr>
                                        <p:cTn id="29" dur="80"/>
                                        <p:tgtEl>
                                          <p:spTgt spid="154735"/>
                                        </p:tgtEl>
                                        <p:attrNameLst>
                                          <p:attrName>fill.type</p:attrName>
                                        </p:attrNameLst>
                                      </p:cBhvr>
                                      <p:to>
                                        <p:strVal val="solid"/>
                                      </p:to>
                                    </p:set>
                                  </p:childTnLst>
                                </p:cTn>
                              </p:par>
                            </p:childTnLst>
                          </p:cTn>
                        </p:par>
                        <p:par>
                          <p:cTn id="30" fill="hold" nodeType="afterGroup">
                            <p:stCondLst>
                              <p:cond delay="2400"/>
                            </p:stCondLst>
                            <p:childTnLst>
                              <p:par>
                                <p:cTn id="31" presetID="12" presetClass="entr" presetSubtype="8" fill="hold" nodeType="afterEffect">
                                  <p:stCondLst>
                                    <p:cond delay="0"/>
                                  </p:stCondLst>
                                  <p:childTnLst>
                                    <p:set>
                                      <p:cBhvr>
                                        <p:cTn id="32" dur="1" fill="hold">
                                          <p:stCondLst>
                                            <p:cond delay="0"/>
                                          </p:stCondLst>
                                        </p:cTn>
                                        <p:tgtEl>
                                          <p:spTgt spid="154729"/>
                                        </p:tgtEl>
                                        <p:attrNameLst>
                                          <p:attrName>style.visibility</p:attrName>
                                        </p:attrNameLst>
                                      </p:cBhvr>
                                      <p:to>
                                        <p:strVal val="visible"/>
                                      </p:to>
                                    </p:set>
                                    <p:animEffect transition="in" filter="slide(fromLeft)">
                                      <p:cBhvr>
                                        <p:cTn id="33" dur="500"/>
                                        <p:tgtEl>
                                          <p:spTgt spid="154729"/>
                                        </p:tgtEl>
                                      </p:cBhvr>
                                    </p:animEffect>
                                  </p:childTnLst>
                                </p:cTn>
                              </p:par>
                            </p:childTnLst>
                          </p:cTn>
                        </p:par>
                        <p:par>
                          <p:cTn id="34" fill="hold" nodeType="afterGroup">
                            <p:stCondLst>
                              <p:cond delay="2900"/>
                            </p:stCondLst>
                            <p:childTnLst>
                              <p:par>
                                <p:cTn id="35" presetID="27" presetClass="entr" presetSubtype="0" fill="hold" grpId="0" nodeType="afterEffect">
                                  <p:stCondLst>
                                    <p:cond delay="0"/>
                                  </p:stCondLst>
                                  <p:iterate type="lt">
                                    <p:tmPct val="50000"/>
                                  </p:iterate>
                                  <p:childTnLst>
                                    <p:set>
                                      <p:cBhvr>
                                        <p:cTn id="36" dur="1" fill="hold">
                                          <p:stCondLst>
                                            <p:cond delay="0"/>
                                          </p:stCondLst>
                                        </p:cTn>
                                        <p:tgtEl>
                                          <p:spTgt spid="154736"/>
                                        </p:tgtEl>
                                        <p:attrNameLst>
                                          <p:attrName>style.visibility</p:attrName>
                                        </p:attrNameLst>
                                      </p:cBhvr>
                                      <p:to>
                                        <p:strVal val="visible"/>
                                      </p:to>
                                    </p:set>
                                    <p:anim calcmode="discrete" valueType="clr">
                                      <p:cBhvr override="childStyle">
                                        <p:cTn id="37" dur="80"/>
                                        <p:tgtEl>
                                          <p:spTgt spid="154736"/>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154736"/>
                                        </p:tgtEl>
                                        <p:attrNameLst>
                                          <p:attrName>fillcolor</p:attrName>
                                        </p:attrNameLst>
                                      </p:cBhvr>
                                      <p:tavLst>
                                        <p:tav tm="0">
                                          <p:val>
                                            <p:clrVal>
                                              <a:schemeClr val="accent2"/>
                                            </p:clrVal>
                                          </p:val>
                                        </p:tav>
                                        <p:tav tm="50000">
                                          <p:val>
                                            <p:clrVal>
                                              <a:schemeClr val="hlink"/>
                                            </p:clrVal>
                                          </p:val>
                                        </p:tav>
                                      </p:tavLst>
                                    </p:anim>
                                    <p:set>
                                      <p:cBhvr>
                                        <p:cTn id="39" dur="80"/>
                                        <p:tgtEl>
                                          <p:spTgt spid="154736"/>
                                        </p:tgtEl>
                                        <p:attrNameLst>
                                          <p:attrName>fill.type</p:attrName>
                                        </p:attrNameLst>
                                      </p:cBhvr>
                                      <p:to>
                                        <p:strVal val="solid"/>
                                      </p:to>
                                    </p:set>
                                  </p:childTnLst>
                                </p:cTn>
                              </p:par>
                            </p:childTnLst>
                          </p:cTn>
                        </p:par>
                        <p:par>
                          <p:cTn id="40" fill="hold" nodeType="afterGroup">
                            <p:stCondLst>
                              <p:cond delay="3100"/>
                            </p:stCondLst>
                            <p:childTnLst>
                              <p:par>
                                <p:cTn id="41" presetID="12" presetClass="entr" presetSubtype="8" fill="hold" nodeType="afterEffect">
                                  <p:stCondLst>
                                    <p:cond delay="0"/>
                                  </p:stCondLst>
                                  <p:childTnLst>
                                    <p:set>
                                      <p:cBhvr>
                                        <p:cTn id="42" dur="1" fill="hold">
                                          <p:stCondLst>
                                            <p:cond delay="0"/>
                                          </p:stCondLst>
                                        </p:cTn>
                                        <p:tgtEl>
                                          <p:spTgt spid="154732"/>
                                        </p:tgtEl>
                                        <p:attrNameLst>
                                          <p:attrName>style.visibility</p:attrName>
                                        </p:attrNameLst>
                                      </p:cBhvr>
                                      <p:to>
                                        <p:strVal val="visible"/>
                                      </p:to>
                                    </p:set>
                                    <p:animEffect transition="in" filter="slide(fromLeft)">
                                      <p:cBhvr>
                                        <p:cTn id="43" dur="500"/>
                                        <p:tgtEl>
                                          <p:spTgt spid="154732"/>
                                        </p:tgtEl>
                                      </p:cBhvr>
                                    </p:animEffect>
                                  </p:childTnLst>
                                </p:cTn>
                              </p:par>
                            </p:childTnLst>
                          </p:cTn>
                        </p:par>
                        <p:par>
                          <p:cTn id="44" fill="hold" nodeType="afterGroup">
                            <p:stCondLst>
                              <p:cond delay="3600"/>
                            </p:stCondLst>
                            <p:childTnLst>
                              <p:par>
                                <p:cTn id="45" presetID="27" presetClass="entr" presetSubtype="0" fill="hold" grpId="0" nodeType="afterEffect">
                                  <p:stCondLst>
                                    <p:cond delay="0"/>
                                  </p:stCondLst>
                                  <p:iterate type="lt">
                                    <p:tmPct val="50000"/>
                                  </p:iterate>
                                  <p:childTnLst>
                                    <p:set>
                                      <p:cBhvr>
                                        <p:cTn id="46" dur="1" fill="hold">
                                          <p:stCondLst>
                                            <p:cond delay="0"/>
                                          </p:stCondLst>
                                        </p:cTn>
                                        <p:tgtEl>
                                          <p:spTgt spid="154737"/>
                                        </p:tgtEl>
                                        <p:attrNameLst>
                                          <p:attrName>style.visibility</p:attrName>
                                        </p:attrNameLst>
                                      </p:cBhvr>
                                      <p:to>
                                        <p:strVal val="visible"/>
                                      </p:to>
                                    </p:set>
                                    <p:anim calcmode="discrete" valueType="clr">
                                      <p:cBhvr override="childStyle">
                                        <p:cTn id="47" dur="80"/>
                                        <p:tgtEl>
                                          <p:spTgt spid="154737"/>
                                        </p:tgtEl>
                                        <p:attrNameLst>
                                          <p:attrName>style.color</p:attrName>
                                        </p:attrNameLst>
                                      </p:cBhvr>
                                      <p:tavLst>
                                        <p:tav tm="0">
                                          <p:val>
                                            <p:clrVal>
                                              <a:schemeClr val="accent2"/>
                                            </p:clrVal>
                                          </p:val>
                                        </p:tav>
                                        <p:tav tm="50000">
                                          <p:val>
                                            <p:clrVal>
                                              <a:schemeClr val="hlink"/>
                                            </p:clrVal>
                                          </p:val>
                                        </p:tav>
                                      </p:tavLst>
                                    </p:anim>
                                    <p:anim calcmode="discrete" valueType="clr">
                                      <p:cBhvr>
                                        <p:cTn id="48" dur="80"/>
                                        <p:tgtEl>
                                          <p:spTgt spid="154737"/>
                                        </p:tgtEl>
                                        <p:attrNameLst>
                                          <p:attrName>fillcolor</p:attrName>
                                        </p:attrNameLst>
                                      </p:cBhvr>
                                      <p:tavLst>
                                        <p:tav tm="0">
                                          <p:val>
                                            <p:clrVal>
                                              <a:schemeClr val="accent2"/>
                                            </p:clrVal>
                                          </p:val>
                                        </p:tav>
                                        <p:tav tm="50000">
                                          <p:val>
                                            <p:clrVal>
                                              <a:schemeClr val="hlink"/>
                                            </p:clrVal>
                                          </p:val>
                                        </p:tav>
                                      </p:tavLst>
                                    </p:anim>
                                    <p:set>
                                      <p:cBhvr>
                                        <p:cTn id="49" dur="80"/>
                                        <p:tgtEl>
                                          <p:spTgt spid="154737"/>
                                        </p:tgtEl>
                                        <p:attrNameLst>
                                          <p:attrName>fill.type</p:attrName>
                                        </p:attrNameLst>
                                      </p:cBhvr>
                                      <p:to>
                                        <p:strVal val="solid"/>
                                      </p:to>
                                    </p:set>
                                  </p:childTnLst>
                                </p:cTn>
                              </p:par>
                            </p:childTnLst>
                          </p:cTn>
                        </p:par>
                        <p:par>
                          <p:cTn id="50" fill="hold" nodeType="afterGroup">
                            <p:stCondLst>
                              <p:cond delay="3800"/>
                            </p:stCondLst>
                            <p:childTnLst>
                              <p:par>
                                <p:cTn id="51" presetID="47" presetClass="entr" presetSubtype="0" fill="hold"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1000"/>
                                        <p:tgtEl>
                                          <p:spTgt spid="46"/>
                                        </p:tgtEl>
                                      </p:cBhvr>
                                    </p:animEffect>
                                    <p:anim calcmode="lin" valueType="num">
                                      <p:cBhvr>
                                        <p:cTn id="54" dur="1000" fill="hold"/>
                                        <p:tgtEl>
                                          <p:spTgt spid="46"/>
                                        </p:tgtEl>
                                        <p:attrNameLst>
                                          <p:attrName>ppt_x</p:attrName>
                                        </p:attrNameLst>
                                      </p:cBhvr>
                                      <p:tavLst>
                                        <p:tav tm="0">
                                          <p:val>
                                            <p:strVal val="#ppt_x"/>
                                          </p:val>
                                        </p:tav>
                                        <p:tav tm="100000">
                                          <p:val>
                                            <p:strVal val="#ppt_x"/>
                                          </p:val>
                                        </p:tav>
                                      </p:tavLst>
                                    </p:anim>
                                    <p:anim calcmode="lin" valueType="num">
                                      <p:cBhvr>
                                        <p:cTn id="55" dur="1000" fill="hold"/>
                                        <p:tgtEl>
                                          <p:spTgt spid="46"/>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800"/>
                            </p:stCondLst>
                            <p:childTnLst>
                              <p:par>
                                <p:cTn id="57" presetID="49" presetClass="entr" presetSubtype="0" decel="100000" fill="hold" grpId="0" nodeType="afterEffect">
                                  <p:stCondLst>
                                    <p:cond delay="0"/>
                                  </p:stCondLst>
                                  <p:childTnLst>
                                    <p:set>
                                      <p:cBhvr>
                                        <p:cTn id="58" dur="1" fill="hold">
                                          <p:stCondLst>
                                            <p:cond delay="0"/>
                                          </p:stCondLst>
                                        </p:cTn>
                                        <p:tgtEl>
                                          <p:spTgt spid="154738"/>
                                        </p:tgtEl>
                                        <p:attrNameLst>
                                          <p:attrName>style.visibility</p:attrName>
                                        </p:attrNameLst>
                                      </p:cBhvr>
                                      <p:to>
                                        <p:strVal val="visible"/>
                                      </p:to>
                                    </p:set>
                                    <p:anim calcmode="lin" valueType="num">
                                      <p:cBhvr>
                                        <p:cTn id="59" dur="500" fill="hold"/>
                                        <p:tgtEl>
                                          <p:spTgt spid="154738"/>
                                        </p:tgtEl>
                                        <p:attrNameLst>
                                          <p:attrName>ppt_w</p:attrName>
                                        </p:attrNameLst>
                                      </p:cBhvr>
                                      <p:tavLst>
                                        <p:tav tm="0">
                                          <p:val>
                                            <p:fltVal val="0"/>
                                          </p:val>
                                        </p:tav>
                                        <p:tav tm="100000">
                                          <p:val>
                                            <p:strVal val="#ppt_w"/>
                                          </p:val>
                                        </p:tav>
                                      </p:tavLst>
                                    </p:anim>
                                    <p:anim calcmode="lin" valueType="num">
                                      <p:cBhvr>
                                        <p:cTn id="60" dur="500" fill="hold"/>
                                        <p:tgtEl>
                                          <p:spTgt spid="154738"/>
                                        </p:tgtEl>
                                        <p:attrNameLst>
                                          <p:attrName>ppt_h</p:attrName>
                                        </p:attrNameLst>
                                      </p:cBhvr>
                                      <p:tavLst>
                                        <p:tav tm="0">
                                          <p:val>
                                            <p:fltVal val="0"/>
                                          </p:val>
                                        </p:tav>
                                        <p:tav tm="100000">
                                          <p:val>
                                            <p:strVal val="#ppt_h"/>
                                          </p:val>
                                        </p:tav>
                                      </p:tavLst>
                                    </p:anim>
                                    <p:anim calcmode="lin" valueType="num">
                                      <p:cBhvr>
                                        <p:cTn id="61" dur="500" fill="hold"/>
                                        <p:tgtEl>
                                          <p:spTgt spid="154738"/>
                                        </p:tgtEl>
                                        <p:attrNameLst>
                                          <p:attrName>style.rotation</p:attrName>
                                        </p:attrNameLst>
                                      </p:cBhvr>
                                      <p:tavLst>
                                        <p:tav tm="0">
                                          <p:val>
                                            <p:fltVal val="360"/>
                                          </p:val>
                                        </p:tav>
                                        <p:tav tm="100000">
                                          <p:val>
                                            <p:fltVal val="0"/>
                                          </p:val>
                                        </p:tav>
                                      </p:tavLst>
                                    </p:anim>
                                    <p:animEffect transition="in" filter="fade">
                                      <p:cBhvr>
                                        <p:cTn id="62" dur="500"/>
                                        <p:tgtEl>
                                          <p:spTgt spid="154738"/>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154739"/>
                                        </p:tgtEl>
                                        <p:attrNameLst>
                                          <p:attrName>style.visibility</p:attrName>
                                        </p:attrNameLst>
                                      </p:cBhvr>
                                      <p:to>
                                        <p:strVal val="visible"/>
                                      </p:to>
                                    </p:set>
                                    <p:anim calcmode="lin" valueType="num">
                                      <p:cBhvr>
                                        <p:cTn id="65" dur="500" fill="hold"/>
                                        <p:tgtEl>
                                          <p:spTgt spid="154739"/>
                                        </p:tgtEl>
                                        <p:attrNameLst>
                                          <p:attrName>ppt_w</p:attrName>
                                        </p:attrNameLst>
                                      </p:cBhvr>
                                      <p:tavLst>
                                        <p:tav tm="0">
                                          <p:val>
                                            <p:fltVal val="0"/>
                                          </p:val>
                                        </p:tav>
                                        <p:tav tm="100000">
                                          <p:val>
                                            <p:strVal val="#ppt_w"/>
                                          </p:val>
                                        </p:tav>
                                      </p:tavLst>
                                    </p:anim>
                                    <p:anim calcmode="lin" valueType="num">
                                      <p:cBhvr>
                                        <p:cTn id="66" dur="500" fill="hold"/>
                                        <p:tgtEl>
                                          <p:spTgt spid="154739"/>
                                        </p:tgtEl>
                                        <p:attrNameLst>
                                          <p:attrName>ppt_h</p:attrName>
                                        </p:attrNameLst>
                                      </p:cBhvr>
                                      <p:tavLst>
                                        <p:tav tm="0">
                                          <p:val>
                                            <p:fltVal val="0"/>
                                          </p:val>
                                        </p:tav>
                                        <p:tav tm="100000">
                                          <p:val>
                                            <p:strVal val="#ppt_h"/>
                                          </p:val>
                                        </p:tav>
                                      </p:tavLst>
                                    </p:anim>
                                    <p:anim calcmode="lin" valueType="num">
                                      <p:cBhvr>
                                        <p:cTn id="67" dur="500" fill="hold"/>
                                        <p:tgtEl>
                                          <p:spTgt spid="154739"/>
                                        </p:tgtEl>
                                        <p:attrNameLst>
                                          <p:attrName>style.rotation</p:attrName>
                                        </p:attrNameLst>
                                      </p:cBhvr>
                                      <p:tavLst>
                                        <p:tav tm="0">
                                          <p:val>
                                            <p:fltVal val="360"/>
                                          </p:val>
                                        </p:tav>
                                        <p:tav tm="100000">
                                          <p:val>
                                            <p:fltVal val="0"/>
                                          </p:val>
                                        </p:tav>
                                      </p:tavLst>
                                    </p:anim>
                                    <p:animEffect transition="in" filter="fade">
                                      <p:cBhvr>
                                        <p:cTn id="68" dur="500"/>
                                        <p:tgtEl>
                                          <p:spTgt spid="154739"/>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154740"/>
                                        </p:tgtEl>
                                        <p:attrNameLst>
                                          <p:attrName>style.visibility</p:attrName>
                                        </p:attrNameLst>
                                      </p:cBhvr>
                                      <p:to>
                                        <p:strVal val="visible"/>
                                      </p:to>
                                    </p:set>
                                    <p:anim calcmode="lin" valueType="num">
                                      <p:cBhvr>
                                        <p:cTn id="71" dur="500" fill="hold"/>
                                        <p:tgtEl>
                                          <p:spTgt spid="154740"/>
                                        </p:tgtEl>
                                        <p:attrNameLst>
                                          <p:attrName>ppt_w</p:attrName>
                                        </p:attrNameLst>
                                      </p:cBhvr>
                                      <p:tavLst>
                                        <p:tav tm="0">
                                          <p:val>
                                            <p:fltVal val="0"/>
                                          </p:val>
                                        </p:tav>
                                        <p:tav tm="100000">
                                          <p:val>
                                            <p:strVal val="#ppt_w"/>
                                          </p:val>
                                        </p:tav>
                                      </p:tavLst>
                                    </p:anim>
                                    <p:anim calcmode="lin" valueType="num">
                                      <p:cBhvr>
                                        <p:cTn id="72" dur="500" fill="hold"/>
                                        <p:tgtEl>
                                          <p:spTgt spid="154740"/>
                                        </p:tgtEl>
                                        <p:attrNameLst>
                                          <p:attrName>ppt_h</p:attrName>
                                        </p:attrNameLst>
                                      </p:cBhvr>
                                      <p:tavLst>
                                        <p:tav tm="0">
                                          <p:val>
                                            <p:fltVal val="0"/>
                                          </p:val>
                                        </p:tav>
                                        <p:tav tm="100000">
                                          <p:val>
                                            <p:strVal val="#ppt_h"/>
                                          </p:val>
                                        </p:tav>
                                      </p:tavLst>
                                    </p:anim>
                                    <p:anim calcmode="lin" valueType="num">
                                      <p:cBhvr>
                                        <p:cTn id="73" dur="500" fill="hold"/>
                                        <p:tgtEl>
                                          <p:spTgt spid="154740"/>
                                        </p:tgtEl>
                                        <p:attrNameLst>
                                          <p:attrName>style.rotation</p:attrName>
                                        </p:attrNameLst>
                                      </p:cBhvr>
                                      <p:tavLst>
                                        <p:tav tm="0">
                                          <p:val>
                                            <p:fltVal val="360"/>
                                          </p:val>
                                        </p:tav>
                                        <p:tav tm="100000">
                                          <p:val>
                                            <p:fltVal val="0"/>
                                          </p:val>
                                        </p:tav>
                                      </p:tavLst>
                                    </p:anim>
                                    <p:animEffect transition="in" filter="fade">
                                      <p:cBhvr>
                                        <p:cTn id="74" dur="500"/>
                                        <p:tgtEl>
                                          <p:spTgt spid="154740"/>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154741"/>
                                        </p:tgtEl>
                                        <p:attrNameLst>
                                          <p:attrName>style.visibility</p:attrName>
                                        </p:attrNameLst>
                                      </p:cBhvr>
                                      <p:to>
                                        <p:strVal val="visible"/>
                                      </p:to>
                                    </p:set>
                                    <p:anim calcmode="lin" valueType="num">
                                      <p:cBhvr>
                                        <p:cTn id="77" dur="500" fill="hold"/>
                                        <p:tgtEl>
                                          <p:spTgt spid="154741"/>
                                        </p:tgtEl>
                                        <p:attrNameLst>
                                          <p:attrName>ppt_w</p:attrName>
                                        </p:attrNameLst>
                                      </p:cBhvr>
                                      <p:tavLst>
                                        <p:tav tm="0">
                                          <p:val>
                                            <p:fltVal val="0"/>
                                          </p:val>
                                        </p:tav>
                                        <p:tav tm="100000">
                                          <p:val>
                                            <p:strVal val="#ppt_w"/>
                                          </p:val>
                                        </p:tav>
                                      </p:tavLst>
                                    </p:anim>
                                    <p:anim calcmode="lin" valueType="num">
                                      <p:cBhvr>
                                        <p:cTn id="78" dur="500" fill="hold"/>
                                        <p:tgtEl>
                                          <p:spTgt spid="154741"/>
                                        </p:tgtEl>
                                        <p:attrNameLst>
                                          <p:attrName>ppt_h</p:attrName>
                                        </p:attrNameLst>
                                      </p:cBhvr>
                                      <p:tavLst>
                                        <p:tav tm="0">
                                          <p:val>
                                            <p:fltVal val="0"/>
                                          </p:val>
                                        </p:tav>
                                        <p:tav tm="100000">
                                          <p:val>
                                            <p:strVal val="#ppt_h"/>
                                          </p:val>
                                        </p:tav>
                                      </p:tavLst>
                                    </p:anim>
                                    <p:anim calcmode="lin" valueType="num">
                                      <p:cBhvr>
                                        <p:cTn id="79" dur="500" fill="hold"/>
                                        <p:tgtEl>
                                          <p:spTgt spid="154741"/>
                                        </p:tgtEl>
                                        <p:attrNameLst>
                                          <p:attrName>style.rotation</p:attrName>
                                        </p:attrNameLst>
                                      </p:cBhvr>
                                      <p:tavLst>
                                        <p:tav tm="0">
                                          <p:val>
                                            <p:fltVal val="360"/>
                                          </p:val>
                                        </p:tav>
                                        <p:tav tm="100000">
                                          <p:val>
                                            <p:fltVal val="0"/>
                                          </p:val>
                                        </p:tav>
                                      </p:tavLst>
                                    </p:anim>
                                    <p:animEffect transition="in" filter="fade">
                                      <p:cBhvr>
                                        <p:cTn id="80" dur="500"/>
                                        <p:tgtEl>
                                          <p:spTgt spid="154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725" grpId="0"/>
      <p:bldP spid="154735" grpId="0"/>
      <p:bldP spid="154736" grpId="0"/>
      <p:bldP spid="154737" grpId="0"/>
      <p:bldP spid="154738" grpId="0"/>
      <p:bldP spid="154739" grpId="0"/>
      <p:bldP spid="154740" grpId="0"/>
      <p:bldP spid="1547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176045" y="440789"/>
            <a:ext cx="1862579" cy="1624236"/>
          </a:xfrm>
          <a:prstGeom prst="rect">
            <a:avLst/>
          </a:prstGeom>
        </p:spPr>
      </p:pic>
      <p:grpSp>
        <p:nvGrpSpPr>
          <p:cNvPr id="9" name="Group 205"/>
          <p:cNvGrpSpPr>
            <a:grpSpLocks/>
          </p:cNvGrpSpPr>
          <p:nvPr/>
        </p:nvGrpSpPr>
        <p:grpSpPr bwMode="auto">
          <a:xfrm>
            <a:off x="2875164" y="3116265"/>
            <a:ext cx="325041" cy="325041"/>
            <a:chOff x="1496" y="2715"/>
            <a:chExt cx="273" cy="273"/>
          </a:xfrm>
        </p:grpSpPr>
        <p:sp>
          <p:nvSpPr>
            <p:cNvPr id="10" name="圆角矩形 9"/>
            <p:cNvSpPr>
              <a:spLocks noChangeAspect="1"/>
            </p:cNvSpPr>
            <p:nvPr/>
          </p:nvSpPr>
          <p:spPr bwMode="auto">
            <a:xfrm>
              <a:off x="1496" y="2715"/>
              <a:ext cx="273" cy="273"/>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F3219E"/>
                  </a:gs>
                  <a:gs pos="100000">
                    <a:srgbClr val="610348"/>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02394" algn="l"/>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 name="TextBox 61"/>
            <p:cNvSpPr txBox="1">
              <a:spLocks noChangeArrowheads="1"/>
            </p:cNvSpPr>
            <p:nvPr/>
          </p:nvSpPr>
          <p:spPr bwMode="auto">
            <a:xfrm>
              <a:off x="1513" y="2755"/>
              <a:ext cx="2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4</a:t>
              </a:r>
              <a:endParaRPr kumimoji="0" lang="zh-CN" altLang="en-US"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pic>
        <p:nvPicPr>
          <p:cNvPr id="12" name="Picture 208" descr="w0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37037" y="3484166"/>
            <a:ext cx="4629150" cy="24288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71"/>
          <p:cNvSpPr txBox="1">
            <a:spLocks noChangeArrowheads="1"/>
          </p:cNvSpPr>
          <p:nvPr/>
        </p:nvSpPr>
        <p:spPr bwMode="auto">
          <a:xfrm>
            <a:off x="3265687" y="3141266"/>
            <a:ext cx="4114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点击添加文本点击添加文本点击添加文本</a:t>
            </a:r>
          </a:p>
        </p:txBody>
      </p:sp>
      <p:grpSp>
        <p:nvGrpSpPr>
          <p:cNvPr id="14" name="Group 210"/>
          <p:cNvGrpSpPr>
            <a:grpSpLocks/>
          </p:cNvGrpSpPr>
          <p:nvPr/>
        </p:nvGrpSpPr>
        <p:grpSpPr bwMode="auto">
          <a:xfrm>
            <a:off x="3276403" y="2200674"/>
            <a:ext cx="323850" cy="323850"/>
            <a:chOff x="1833" y="2150"/>
            <a:chExt cx="272" cy="272"/>
          </a:xfrm>
        </p:grpSpPr>
        <p:sp>
          <p:nvSpPr>
            <p:cNvPr id="15" name="圆角矩形 14"/>
            <p:cNvSpPr>
              <a:spLocks noChangeAspect="1"/>
            </p:cNvSpPr>
            <p:nvPr/>
          </p:nvSpPr>
          <p:spPr bwMode="auto">
            <a:xfrm>
              <a:off x="1833" y="2150"/>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FF0000"/>
                  </a:gs>
                  <a:gs pos="100000">
                    <a:srgbClr val="860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02394" algn="l"/>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6" name="TextBox 61"/>
            <p:cNvSpPr txBox="1">
              <a:spLocks noChangeArrowheads="1"/>
            </p:cNvSpPr>
            <p:nvPr/>
          </p:nvSpPr>
          <p:spPr bwMode="auto">
            <a:xfrm>
              <a:off x="1849" y="2189"/>
              <a:ext cx="2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3</a:t>
              </a:r>
              <a:endParaRPr kumimoji="0" lang="zh-CN" altLang="en-US"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pic>
        <p:nvPicPr>
          <p:cNvPr id="17" name="Picture 213" descr="w0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79650" y="2603099"/>
            <a:ext cx="4543973" cy="27504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71"/>
          <p:cNvSpPr txBox="1">
            <a:spLocks noChangeArrowheads="1"/>
          </p:cNvSpPr>
          <p:nvPr/>
        </p:nvSpPr>
        <p:spPr bwMode="auto">
          <a:xfrm>
            <a:off x="3722887" y="2245916"/>
            <a:ext cx="4114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点击添加文本点击添加文本点击添加文本</a:t>
            </a:r>
          </a:p>
        </p:txBody>
      </p:sp>
      <p:grpSp>
        <p:nvGrpSpPr>
          <p:cNvPr id="19" name="Group 215"/>
          <p:cNvGrpSpPr>
            <a:grpSpLocks/>
          </p:cNvGrpSpPr>
          <p:nvPr/>
        </p:nvGrpSpPr>
        <p:grpSpPr bwMode="auto">
          <a:xfrm>
            <a:off x="3605017" y="1330324"/>
            <a:ext cx="323850" cy="323850"/>
            <a:chOff x="2109" y="1599"/>
            <a:chExt cx="272" cy="272"/>
          </a:xfrm>
        </p:grpSpPr>
        <p:sp>
          <p:nvSpPr>
            <p:cNvPr id="20" name="圆角矩形 19"/>
            <p:cNvSpPr>
              <a:spLocks noChangeAspect="1"/>
            </p:cNvSpPr>
            <p:nvPr/>
          </p:nvSpPr>
          <p:spPr bwMode="auto">
            <a:xfrm>
              <a:off x="2109" y="1599"/>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02394" algn="l"/>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1" name="TextBox 61"/>
            <p:cNvSpPr txBox="1">
              <a:spLocks noChangeArrowheads="1"/>
            </p:cNvSpPr>
            <p:nvPr/>
          </p:nvSpPr>
          <p:spPr bwMode="auto">
            <a:xfrm>
              <a:off x="2126" y="1638"/>
              <a:ext cx="2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2</a:t>
              </a:r>
              <a:endParaRPr kumimoji="0" lang="zh-CN" altLang="en-US"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pic>
        <p:nvPicPr>
          <p:cNvPr id="22" name="Picture 218" descr="w0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22837" y="1698228"/>
            <a:ext cx="4514850" cy="27808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71"/>
          <p:cNvSpPr txBox="1">
            <a:spLocks noChangeArrowheads="1"/>
          </p:cNvSpPr>
          <p:nvPr/>
        </p:nvSpPr>
        <p:spPr bwMode="auto">
          <a:xfrm>
            <a:off x="4065787" y="1369616"/>
            <a:ext cx="4114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点击添加文本点击添加文本点击添加文本</a:t>
            </a:r>
          </a:p>
        </p:txBody>
      </p:sp>
      <p:grpSp>
        <p:nvGrpSpPr>
          <p:cNvPr id="24" name="Group 220"/>
          <p:cNvGrpSpPr>
            <a:grpSpLocks/>
          </p:cNvGrpSpPr>
          <p:nvPr/>
        </p:nvGrpSpPr>
        <p:grpSpPr bwMode="auto">
          <a:xfrm>
            <a:off x="3988395" y="525462"/>
            <a:ext cx="323850" cy="335756"/>
            <a:chOff x="2431" y="1055"/>
            <a:chExt cx="272" cy="282"/>
          </a:xfrm>
        </p:grpSpPr>
        <p:sp>
          <p:nvSpPr>
            <p:cNvPr id="25" name="圆角矩形 24"/>
            <p:cNvSpPr>
              <a:spLocks noChangeAspect="1"/>
            </p:cNvSpPr>
            <p:nvPr/>
          </p:nvSpPr>
          <p:spPr bwMode="auto">
            <a:xfrm>
              <a:off x="2431" y="1055"/>
              <a:ext cx="272" cy="272"/>
            </a:xfrm>
            <a:prstGeom prst="roundRect">
              <a:avLst/>
            </a:prstGeom>
            <a:gradFill>
              <a:gsLst>
                <a:gs pos="50000">
                  <a:schemeClr val="bg1">
                    <a:lumMod val="85000"/>
                  </a:schemeClr>
                </a:gs>
                <a:gs pos="100000">
                  <a:schemeClr val="bg1">
                    <a:lumMod val="65000"/>
                  </a:schemeClr>
                </a:gs>
              </a:gsLst>
              <a:lin ang="5400000" scaled="0"/>
            </a:gradFill>
            <a:ln w="38100">
              <a:gradFill>
                <a:gsLst>
                  <a:gs pos="50000">
                    <a:srgbClr val="6EFF01"/>
                  </a:gs>
                  <a:gs pos="100000">
                    <a:srgbClr val="0F5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52400" h="127000"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02394" algn="l"/>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6" name="TextBox 61"/>
            <p:cNvSpPr txBox="1">
              <a:spLocks noChangeArrowheads="1"/>
            </p:cNvSpPr>
            <p:nvPr/>
          </p:nvSpPr>
          <p:spPr bwMode="auto">
            <a:xfrm>
              <a:off x="2448" y="1104"/>
              <a:ext cx="2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1</a:t>
              </a:r>
              <a:endParaRPr kumimoji="0" lang="zh-CN" altLang="en-US" sz="12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pic>
        <p:nvPicPr>
          <p:cNvPr id="27" name="Picture 223" descr="w0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780037" y="919560"/>
            <a:ext cx="4400550" cy="30659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71"/>
          <p:cNvSpPr txBox="1">
            <a:spLocks noChangeArrowheads="1"/>
          </p:cNvSpPr>
          <p:nvPr/>
        </p:nvSpPr>
        <p:spPr bwMode="auto">
          <a:xfrm>
            <a:off x="4351537" y="583804"/>
            <a:ext cx="41148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点击添加文本点击添加文本点击添加文本</a:t>
            </a:r>
          </a:p>
        </p:txBody>
      </p:sp>
      <p:sp>
        <p:nvSpPr>
          <p:cNvPr id="2" name="文本框 1"/>
          <p:cNvSpPr txBox="1"/>
          <p:nvPr/>
        </p:nvSpPr>
        <p:spPr>
          <a:xfrm>
            <a:off x="1110031" y="1963706"/>
            <a:ext cx="110799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目录</a:t>
            </a:r>
          </a:p>
        </p:txBody>
      </p:sp>
    </p:spTree>
    <p:extLst>
      <p:ext uri="{BB962C8B-B14F-4D97-AF65-F5344CB8AC3E}">
        <p14:creationId xmlns:p14="http://schemas.microsoft.com/office/powerpoint/2010/main" val="2073679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250"/>
                                        <p:tgtEl>
                                          <p:spTgt spid="7"/>
                                        </p:tgtEl>
                                      </p:cBhvr>
                                    </p:animEffect>
                                  </p:childTnLst>
                                </p:cTn>
                              </p:par>
                            </p:childTnLst>
                          </p:cTn>
                        </p:par>
                        <p:par>
                          <p:cTn id="14" fill="hold">
                            <p:stCondLst>
                              <p:cond delay="2250"/>
                            </p:stCondLst>
                            <p:childTnLst>
                              <p:par>
                                <p:cTn id="15" presetID="22" presetClass="entr" presetSubtype="8"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2750"/>
                            </p:stCondLst>
                            <p:childTnLst>
                              <p:par>
                                <p:cTn id="19" presetID="22" presetClass="entr" presetSubtype="8"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childTnLst>
                          </p:cTn>
                        </p:par>
                        <p:par>
                          <p:cTn id="22" fill="hold">
                            <p:stCondLst>
                              <p:cond delay="325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28"/>
                                        </p:tgtEl>
                                        <p:attrNameLst>
                                          <p:attrName>style.visibility</p:attrName>
                                        </p:attrNameLst>
                                      </p:cBhvr>
                                      <p:to>
                                        <p:strVal val="visible"/>
                                      </p:to>
                                    </p:set>
                                    <p:anim calcmode="discrete" valueType="clr">
                                      <p:cBhvr override="childStyle">
                                        <p:cTn id="25" dur="80"/>
                                        <p:tgtEl>
                                          <p:spTgt spid="28"/>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28"/>
                                        </p:tgtEl>
                                        <p:attrNameLst>
                                          <p:attrName>fillcolor</p:attrName>
                                        </p:attrNameLst>
                                      </p:cBhvr>
                                      <p:tavLst>
                                        <p:tav tm="0">
                                          <p:val>
                                            <p:clrVal>
                                              <a:schemeClr val="accent2"/>
                                            </p:clrVal>
                                          </p:val>
                                        </p:tav>
                                        <p:tav tm="50000">
                                          <p:val>
                                            <p:clrVal>
                                              <a:schemeClr val="hlink"/>
                                            </p:clrVal>
                                          </p:val>
                                        </p:tav>
                                      </p:tavLst>
                                    </p:anim>
                                    <p:set>
                                      <p:cBhvr>
                                        <p:cTn id="27" dur="80"/>
                                        <p:tgtEl>
                                          <p:spTgt spid="28"/>
                                        </p:tgtEl>
                                        <p:attrNameLst>
                                          <p:attrName>fill.type</p:attrName>
                                        </p:attrNameLst>
                                      </p:cBhvr>
                                      <p:to>
                                        <p:strVal val="solid"/>
                                      </p:to>
                                    </p:set>
                                  </p:childTnLst>
                                </p:cTn>
                              </p:par>
                            </p:childTnLst>
                          </p:cTn>
                        </p:par>
                        <p:par>
                          <p:cTn id="28" fill="hold">
                            <p:stCondLst>
                              <p:cond delay="4010"/>
                            </p:stCondLst>
                            <p:childTnLst>
                              <p:par>
                                <p:cTn id="29" presetID="22" presetClass="entr" presetSubtype="8"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4510"/>
                            </p:stCondLst>
                            <p:childTnLst>
                              <p:par>
                                <p:cTn id="33" presetID="22"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501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23"/>
                                        </p:tgtEl>
                                        <p:attrNameLst>
                                          <p:attrName>style.visibility</p:attrName>
                                        </p:attrNameLst>
                                      </p:cBhvr>
                                      <p:to>
                                        <p:strVal val="visible"/>
                                      </p:to>
                                    </p:set>
                                    <p:anim calcmode="discrete" valueType="clr">
                                      <p:cBhvr override="childStyle">
                                        <p:cTn id="39"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23"/>
                                        </p:tgtEl>
                                        <p:attrNameLst>
                                          <p:attrName>fillcolor</p:attrName>
                                        </p:attrNameLst>
                                      </p:cBhvr>
                                      <p:tavLst>
                                        <p:tav tm="0">
                                          <p:val>
                                            <p:clrVal>
                                              <a:schemeClr val="accent2"/>
                                            </p:clrVal>
                                          </p:val>
                                        </p:tav>
                                        <p:tav tm="50000">
                                          <p:val>
                                            <p:clrVal>
                                              <a:schemeClr val="hlink"/>
                                            </p:clrVal>
                                          </p:val>
                                        </p:tav>
                                      </p:tavLst>
                                    </p:anim>
                                    <p:set>
                                      <p:cBhvr>
                                        <p:cTn id="41" dur="80"/>
                                        <p:tgtEl>
                                          <p:spTgt spid="23"/>
                                        </p:tgtEl>
                                        <p:attrNameLst>
                                          <p:attrName>fill.type</p:attrName>
                                        </p:attrNameLst>
                                      </p:cBhvr>
                                      <p:to>
                                        <p:strVal val="solid"/>
                                      </p:to>
                                    </p:set>
                                  </p:childTnLst>
                                </p:cTn>
                              </p:par>
                            </p:childTnLst>
                          </p:cTn>
                        </p:par>
                        <p:par>
                          <p:cTn id="42" fill="hold">
                            <p:stCondLst>
                              <p:cond delay="5770"/>
                            </p:stCondLst>
                            <p:childTnLst>
                              <p:par>
                                <p:cTn id="43" presetID="22" presetClass="entr" presetSubtype="8"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627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6770"/>
                            </p:stCondLst>
                            <p:childTnLst>
                              <p:par>
                                <p:cTn id="51" presetID="27" presetClass="entr" presetSubtype="0" fill="hold" grpId="0" nodeType="afterEffect">
                                  <p:stCondLst>
                                    <p:cond delay="0"/>
                                  </p:stCondLst>
                                  <p:iterate type="lt">
                                    <p:tmPct val="50000"/>
                                  </p:iterate>
                                  <p:childTnLst>
                                    <p:set>
                                      <p:cBhvr>
                                        <p:cTn id="52" dur="1" fill="hold">
                                          <p:stCondLst>
                                            <p:cond delay="0"/>
                                          </p:stCondLst>
                                        </p:cTn>
                                        <p:tgtEl>
                                          <p:spTgt spid="18"/>
                                        </p:tgtEl>
                                        <p:attrNameLst>
                                          <p:attrName>style.visibility</p:attrName>
                                        </p:attrNameLst>
                                      </p:cBhvr>
                                      <p:to>
                                        <p:strVal val="visible"/>
                                      </p:to>
                                    </p:set>
                                    <p:anim calcmode="discrete" valueType="clr">
                                      <p:cBhvr override="childStyle">
                                        <p:cTn id="53"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18"/>
                                        </p:tgtEl>
                                        <p:attrNameLst>
                                          <p:attrName>fillcolor</p:attrName>
                                        </p:attrNameLst>
                                      </p:cBhvr>
                                      <p:tavLst>
                                        <p:tav tm="0">
                                          <p:val>
                                            <p:clrVal>
                                              <a:schemeClr val="accent2"/>
                                            </p:clrVal>
                                          </p:val>
                                        </p:tav>
                                        <p:tav tm="50000">
                                          <p:val>
                                            <p:clrVal>
                                              <a:schemeClr val="hlink"/>
                                            </p:clrVal>
                                          </p:val>
                                        </p:tav>
                                      </p:tavLst>
                                    </p:anim>
                                    <p:set>
                                      <p:cBhvr>
                                        <p:cTn id="55" dur="80"/>
                                        <p:tgtEl>
                                          <p:spTgt spid="18"/>
                                        </p:tgtEl>
                                        <p:attrNameLst>
                                          <p:attrName>fill.type</p:attrName>
                                        </p:attrNameLst>
                                      </p:cBhvr>
                                      <p:to>
                                        <p:strVal val="solid"/>
                                      </p:to>
                                    </p:set>
                                  </p:childTnLst>
                                </p:cTn>
                              </p:par>
                            </p:childTnLst>
                          </p:cTn>
                        </p:par>
                        <p:par>
                          <p:cTn id="56" fill="hold">
                            <p:stCondLst>
                              <p:cond delay="7530"/>
                            </p:stCondLst>
                            <p:childTnLst>
                              <p:par>
                                <p:cTn id="57" presetID="22" presetClass="entr" presetSubtype="8"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803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8530"/>
                            </p:stCondLst>
                            <p:childTnLst>
                              <p:par>
                                <p:cTn id="65" presetID="27" presetClass="entr" presetSubtype="0" fill="hold" grpId="0" nodeType="afterEffect">
                                  <p:stCondLst>
                                    <p:cond delay="0"/>
                                  </p:stCondLst>
                                  <p:iterate type="lt">
                                    <p:tmPct val="50000"/>
                                  </p:iterate>
                                  <p:childTnLst>
                                    <p:set>
                                      <p:cBhvr>
                                        <p:cTn id="66" dur="1" fill="hold">
                                          <p:stCondLst>
                                            <p:cond delay="0"/>
                                          </p:stCondLst>
                                        </p:cTn>
                                        <p:tgtEl>
                                          <p:spTgt spid="13"/>
                                        </p:tgtEl>
                                        <p:attrNameLst>
                                          <p:attrName>style.visibility</p:attrName>
                                        </p:attrNameLst>
                                      </p:cBhvr>
                                      <p:to>
                                        <p:strVal val="visible"/>
                                      </p:to>
                                    </p:set>
                                    <p:anim calcmode="discrete" valueType="clr">
                                      <p:cBhvr override="childStyle">
                                        <p:cTn id="67" dur="80"/>
                                        <p:tgtEl>
                                          <p:spTgt spid="13"/>
                                        </p:tgtEl>
                                        <p:attrNameLst>
                                          <p:attrName>style.color</p:attrName>
                                        </p:attrNameLst>
                                      </p:cBhvr>
                                      <p:tavLst>
                                        <p:tav tm="0">
                                          <p:val>
                                            <p:clrVal>
                                              <a:schemeClr val="accent2"/>
                                            </p:clrVal>
                                          </p:val>
                                        </p:tav>
                                        <p:tav tm="50000">
                                          <p:val>
                                            <p:clrVal>
                                              <a:schemeClr val="hlink"/>
                                            </p:clrVal>
                                          </p:val>
                                        </p:tav>
                                      </p:tavLst>
                                    </p:anim>
                                    <p:anim calcmode="discrete" valueType="clr">
                                      <p:cBhvr>
                                        <p:cTn id="68" dur="80"/>
                                        <p:tgtEl>
                                          <p:spTgt spid="13"/>
                                        </p:tgtEl>
                                        <p:attrNameLst>
                                          <p:attrName>fillcolor</p:attrName>
                                        </p:attrNameLst>
                                      </p:cBhvr>
                                      <p:tavLst>
                                        <p:tav tm="0">
                                          <p:val>
                                            <p:clrVal>
                                              <a:schemeClr val="accent2"/>
                                            </p:clrVal>
                                          </p:val>
                                        </p:tav>
                                        <p:tav tm="50000">
                                          <p:val>
                                            <p:clrVal>
                                              <a:schemeClr val="hlink"/>
                                            </p:clrVal>
                                          </p:val>
                                        </p:tav>
                                      </p:tavLst>
                                    </p:anim>
                                    <p:set>
                                      <p:cBhvr>
                                        <p:cTn id="69" dur="80"/>
                                        <p:tgtEl>
                                          <p:spTgt spid="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23" grpId="0"/>
      <p:bldP spid="28"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87141" name="Group 421"/>
          <p:cNvGrpSpPr>
            <a:grpSpLocks/>
          </p:cNvGrpSpPr>
          <p:nvPr/>
        </p:nvGrpSpPr>
        <p:grpSpPr bwMode="auto">
          <a:xfrm>
            <a:off x="2286001" y="1143001"/>
            <a:ext cx="2237185" cy="940594"/>
            <a:chOff x="816" y="938"/>
            <a:chExt cx="1879" cy="790"/>
          </a:xfrm>
        </p:grpSpPr>
        <p:sp>
          <p:nvSpPr>
            <p:cNvPr id="287098" name="TextBox 12"/>
            <p:cNvSpPr txBox="1">
              <a:spLocks noChangeArrowheads="1"/>
            </p:cNvSpPr>
            <p:nvPr/>
          </p:nvSpPr>
          <p:spPr bwMode="auto">
            <a:xfrm flipH="1">
              <a:off x="816" y="1008"/>
              <a:ext cx="864" cy="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p:txBody>
        </p:sp>
        <p:sp>
          <p:nvSpPr>
            <p:cNvPr id="287100" name="任意多边形 29"/>
            <p:cNvSpPr>
              <a:spLocks/>
            </p:cNvSpPr>
            <p:nvPr/>
          </p:nvSpPr>
          <p:spPr bwMode="auto">
            <a:xfrm>
              <a:off x="1854" y="1362"/>
              <a:ext cx="841" cy="159"/>
            </a:xfrm>
            <a:custGeom>
              <a:avLst/>
              <a:gdLst>
                <a:gd name="T0" fmla="*/ 1334814 w 1334814"/>
                <a:gd name="T1" fmla="*/ 493986 h 493986"/>
                <a:gd name="T2" fmla="*/ 1072055 w 1334814"/>
                <a:gd name="T3" fmla="*/ 0 h 493986"/>
                <a:gd name="T4" fmla="*/ 0 w 1334814"/>
                <a:gd name="T5" fmla="*/ 10510 h 493986"/>
                <a:gd name="T6" fmla="*/ 0 w 1334814"/>
                <a:gd name="T7" fmla="*/ 10510 h 493986"/>
              </a:gdLst>
              <a:ahLst/>
              <a:cxnLst>
                <a:cxn ang="0">
                  <a:pos x="T0" y="T1"/>
                </a:cxn>
                <a:cxn ang="0">
                  <a:pos x="T2" y="T3"/>
                </a:cxn>
                <a:cxn ang="0">
                  <a:pos x="T4" y="T5"/>
                </a:cxn>
                <a:cxn ang="0">
                  <a:pos x="T6" y="T7"/>
                </a:cxn>
              </a:cxnLst>
              <a:rect l="0" t="0" r="r" b="b"/>
              <a:pathLst>
                <a:path w="1334814" h="493986">
                  <a:moveTo>
                    <a:pt x="1334814" y="493986"/>
                  </a:moveTo>
                  <a:lnTo>
                    <a:pt x="1072055" y="0"/>
                  </a:lnTo>
                  <a:lnTo>
                    <a:pt x="0" y="10510"/>
                  </a:lnTo>
                </a:path>
              </a:pathLst>
            </a:custGeom>
            <a:noFill/>
            <a:ln w="25400" cap="flat" cmpd="sng">
              <a:solidFill>
                <a:srgbClr val="7F7F7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287101" name="直接连接符 31"/>
            <p:cNvCxnSpPr>
              <a:cxnSpLocks noChangeShapeType="1"/>
            </p:cNvCxnSpPr>
            <p:nvPr/>
          </p:nvCxnSpPr>
          <p:spPr bwMode="auto">
            <a:xfrm>
              <a:off x="1788" y="938"/>
              <a:ext cx="0" cy="79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cxnSp>
        <p:sp>
          <p:nvSpPr>
            <p:cNvPr id="287102" name="TextBox 32"/>
            <p:cNvSpPr txBox="1">
              <a:spLocks noChangeArrowheads="1"/>
            </p:cNvSpPr>
            <p:nvPr/>
          </p:nvSpPr>
          <p:spPr bwMode="auto">
            <a:xfrm flipH="1">
              <a:off x="1969" y="1168"/>
              <a:ext cx="58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cs"/>
                </a:rPr>
                <a:t>第 一</a:t>
              </a:r>
            </a:p>
          </p:txBody>
        </p:sp>
      </p:grpSp>
      <p:grpSp>
        <p:nvGrpSpPr>
          <p:cNvPr id="287145" name="Group 425"/>
          <p:cNvGrpSpPr>
            <a:grpSpLocks/>
          </p:cNvGrpSpPr>
          <p:nvPr/>
        </p:nvGrpSpPr>
        <p:grpSpPr bwMode="auto">
          <a:xfrm>
            <a:off x="1543050" y="3028951"/>
            <a:ext cx="2106216" cy="940594"/>
            <a:chOff x="336" y="2544"/>
            <a:chExt cx="1769" cy="790"/>
          </a:xfrm>
        </p:grpSpPr>
        <p:cxnSp>
          <p:nvCxnSpPr>
            <p:cNvPr id="287134" name="直接连接符 31"/>
            <p:cNvCxnSpPr>
              <a:cxnSpLocks noChangeShapeType="1"/>
            </p:cNvCxnSpPr>
            <p:nvPr/>
          </p:nvCxnSpPr>
          <p:spPr bwMode="auto">
            <a:xfrm>
              <a:off x="1296" y="2544"/>
              <a:ext cx="0" cy="79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cxnSp>
        <p:grpSp>
          <p:nvGrpSpPr>
            <p:cNvPr id="287142" name="Group 422"/>
            <p:cNvGrpSpPr>
              <a:grpSpLocks/>
            </p:cNvGrpSpPr>
            <p:nvPr/>
          </p:nvGrpSpPr>
          <p:grpSpPr bwMode="auto">
            <a:xfrm>
              <a:off x="336" y="2640"/>
              <a:ext cx="1769" cy="627"/>
              <a:chOff x="336" y="2633"/>
              <a:chExt cx="1769" cy="627"/>
            </a:xfrm>
          </p:grpSpPr>
          <p:sp>
            <p:nvSpPr>
              <p:cNvPr id="287111" name="任意多边形 41"/>
              <p:cNvSpPr>
                <a:spLocks/>
              </p:cNvSpPr>
              <p:nvPr/>
            </p:nvSpPr>
            <p:spPr bwMode="auto">
              <a:xfrm>
                <a:off x="1357" y="2633"/>
                <a:ext cx="748" cy="224"/>
              </a:xfrm>
              <a:custGeom>
                <a:avLst/>
                <a:gdLst>
                  <a:gd name="T0" fmla="*/ 1187669 w 1187669"/>
                  <a:gd name="T1" fmla="*/ 0 h 483476"/>
                  <a:gd name="T2" fmla="*/ 1019504 w 1187669"/>
                  <a:gd name="T3" fmla="*/ 462456 h 483476"/>
                  <a:gd name="T4" fmla="*/ 0 w 1187669"/>
                  <a:gd name="T5" fmla="*/ 483476 h 483476"/>
                </a:gdLst>
                <a:ahLst/>
                <a:cxnLst>
                  <a:cxn ang="0">
                    <a:pos x="T0" y="T1"/>
                  </a:cxn>
                  <a:cxn ang="0">
                    <a:pos x="T2" y="T3"/>
                  </a:cxn>
                  <a:cxn ang="0">
                    <a:pos x="T4" y="T5"/>
                  </a:cxn>
                </a:cxnLst>
                <a:rect l="0" t="0" r="r" b="b"/>
                <a:pathLst>
                  <a:path w="1187669" h="483476">
                    <a:moveTo>
                      <a:pt x="1187669" y="0"/>
                    </a:moveTo>
                    <a:lnTo>
                      <a:pt x="1019504" y="462456"/>
                    </a:lnTo>
                    <a:lnTo>
                      <a:pt x="0" y="483476"/>
                    </a:lnTo>
                  </a:path>
                </a:pathLst>
              </a:custGeom>
              <a:noFill/>
              <a:ln w="25400" cap="flat" cmpd="sng">
                <a:solidFill>
                  <a:srgbClr val="7F7F7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7130" name="TextBox 60"/>
              <p:cNvSpPr txBox="1">
                <a:spLocks noChangeArrowheads="1"/>
              </p:cNvSpPr>
              <p:nvPr/>
            </p:nvSpPr>
            <p:spPr bwMode="auto">
              <a:xfrm flipH="1">
                <a:off x="1479" y="2921"/>
                <a:ext cx="58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cs"/>
                  </a:rPr>
                  <a:t>第 二</a:t>
                </a:r>
              </a:p>
            </p:txBody>
          </p:sp>
          <p:sp>
            <p:nvSpPr>
              <p:cNvPr id="287137" name="TextBox 12"/>
              <p:cNvSpPr txBox="1">
                <a:spLocks noChangeArrowheads="1"/>
              </p:cNvSpPr>
              <p:nvPr/>
            </p:nvSpPr>
            <p:spPr bwMode="auto">
              <a:xfrm flipH="1">
                <a:off x="336" y="2640"/>
                <a:ext cx="864" cy="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p:txBody>
          </p:sp>
        </p:grpSp>
      </p:grpSp>
      <p:grpSp>
        <p:nvGrpSpPr>
          <p:cNvPr id="287148" name="Group 428"/>
          <p:cNvGrpSpPr>
            <a:grpSpLocks/>
          </p:cNvGrpSpPr>
          <p:nvPr/>
        </p:nvGrpSpPr>
        <p:grpSpPr bwMode="auto">
          <a:xfrm>
            <a:off x="3301605" y="1554958"/>
            <a:ext cx="2539603" cy="2602706"/>
            <a:chOff x="1813" y="1306"/>
            <a:chExt cx="2133" cy="2186"/>
          </a:xfrm>
        </p:grpSpPr>
        <p:sp>
          <p:nvSpPr>
            <p:cNvPr id="287079" name="椭圆 1"/>
            <p:cNvSpPr>
              <a:spLocks noChangeArrowheads="1"/>
            </p:cNvSpPr>
            <p:nvPr/>
          </p:nvSpPr>
          <p:spPr bwMode="auto">
            <a:xfrm>
              <a:off x="2028" y="1529"/>
              <a:ext cx="1721" cy="1658"/>
            </a:xfrm>
            <a:prstGeom prst="ellipse">
              <a:avLst/>
            </a:prstGeom>
            <a:blipFill dpi="0" rotWithShape="0">
              <a:blip r:embed="rId2"/>
              <a:srcRect/>
              <a:tile tx="0" ty="0" sx="100000" sy="100000" flip="none" algn="tl"/>
            </a:blipFill>
            <a:ln w="25400">
              <a:solidFill>
                <a:srgbClr val="D9D9D9"/>
              </a:solidFill>
              <a:round/>
              <a:headEnd/>
              <a:tailEnd/>
            </a:ln>
          </p:spPr>
          <p:txBody>
            <a:bodyPr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等线" panose="02010600030101010101" pitchFamily="2" charset="-122"/>
                <a:cs typeface="+mn-cs"/>
              </a:endParaRPr>
            </a:p>
          </p:txBody>
        </p:sp>
        <p:grpSp>
          <p:nvGrpSpPr>
            <p:cNvPr id="287081" name="Group 361"/>
            <p:cNvGrpSpPr>
              <a:grpSpLocks/>
            </p:cNvGrpSpPr>
            <p:nvPr/>
          </p:nvGrpSpPr>
          <p:grpSpPr bwMode="auto">
            <a:xfrm>
              <a:off x="1813" y="1398"/>
              <a:ext cx="829" cy="1656"/>
              <a:chOff x="0" y="0"/>
              <a:chExt cx="1316736" cy="2627376"/>
            </a:xfrm>
          </p:grpSpPr>
          <p:pic>
            <p:nvPicPr>
              <p:cNvPr id="287082" name="泪滴形 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316736" cy="262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83" name="Text Box 363"/>
              <p:cNvSpPr txBox="1">
                <a:spLocks noChangeArrowheads="1"/>
              </p:cNvSpPr>
              <p:nvPr/>
            </p:nvSpPr>
            <p:spPr bwMode="auto">
              <a:xfrm>
                <a:off x="93812" y="89889"/>
                <a:ext cx="1131765" cy="244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等线" panose="02010600030101010101" pitchFamily="2" charset="-122"/>
                  <a:cs typeface="+mn-cs"/>
                </a:endParaRPr>
              </a:p>
            </p:txBody>
          </p:sp>
        </p:grpSp>
        <p:grpSp>
          <p:nvGrpSpPr>
            <p:cNvPr id="287084" name="Group 364"/>
            <p:cNvGrpSpPr>
              <a:grpSpLocks/>
            </p:cNvGrpSpPr>
            <p:nvPr/>
          </p:nvGrpSpPr>
          <p:grpSpPr bwMode="auto">
            <a:xfrm>
              <a:off x="2250" y="1306"/>
              <a:ext cx="1627" cy="860"/>
              <a:chOff x="0" y="0"/>
              <a:chExt cx="2584704" cy="1365504"/>
            </a:xfrm>
          </p:grpSpPr>
          <p:pic>
            <p:nvPicPr>
              <p:cNvPr id="287085" name="泪滴形 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584704" cy="136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86" name="Text Box 366"/>
              <p:cNvSpPr txBox="1">
                <a:spLocks noChangeArrowheads="1"/>
              </p:cNvSpPr>
              <p:nvPr/>
            </p:nvSpPr>
            <p:spPr bwMode="auto">
              <a:xfrm rot="5757666">
                <a:off x="754835" y="-520625"/>
                <a:ext cx="1131765" cy="244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等线" panose="02010600030101010101" pitchFamily="2" charset="-122"/>
                  <a:cs typeface="+mn-cs"/>
                </a:endParaRPr>
              </a:p>
            </p:txBody>
          </p:sp>
        </p:grpSp>
        <p:grpSp>
          <p:nvGrpSpPr>
            <p:cNvPr id="287087" name="Group 367"/>
            <p:cNvGrpSpPr>
              <a:grpSpLocks/>
            </p:cNvGrpSpPr>
            <p:nvPr/>
          </p:nvGrpSpPr>
          <p:grpSpPr bwMode="auto">
            <a:xfrm>
              <a:off x="3072" y="1817"/>
              <a:ext cx="874" cy="1625"/>
              <a:chOff x="0" y="0"/>
              <a:chExt cx="1389888" cy="2578608"/>
            </a:xfrm>
          </p:grpSpPr>
          <p:pic>
            <p:nvPicPr>
              <p:cNvPr id="287088" name="泪滴形 3"/>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389888" cy="2578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89" name="Text Box 369"/>
              <p:cNvSpPr txBox="1">
                <a:spLocks noChangeArrowheads="1"/>
              </p:cNvSpPr>
              <p:nvPr/>
            </p:nvSpPr>
            <p:spPr bwMode="auto">
              <a:xfrm rot="11213021">
                <a:off x="117585" y="96446"/>
                <a:ext cx="1131765" cy="244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等线" panose="02010600030101010101" pitchFamily="2" charset="-122"/>
                  <a:cs typeface="+mn-cs"/>
                </a:endParaRPr>
              </a:p>
            </p:txBody>
          </p:sp>
        </p:grpSp>
        <p:grpSp>
          <p:nvGrpSpPr>
            <p:cNvPr id="287090" name="Group 370"/>
            <p:cNvGrpSpPr>
              <a:grpSpLocks/>
            </p:cNvGrpSpPr>
            <p:nvPr/>
          </p:nvGrpSpPr>
          <p:grpSpPr bwMode="auto">
            <a:xfrm>
              <a:off x="1859" y="2608"/>
              <a:ext cx="1642" cy="884"/>
              <a:chOff x="0" y="0"/>
              <a:chExt cx="2609088" cy="1402080"/>
            </a:xfrm>
          </p:grpSpPr>
          <p:pic>
            <p:nvPicPr>
              <p:cNvPr id="287091" name="泪滴形 3"/>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2609088" cy="140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92" name="Text Box 372"/>
              <p:cNvSpPr txBox="1">
                <a:spLocks noChangeArrowheads="1"/>
              </p:cNvSpPr>
              <p:nvPr/>
            </p:nvSpPr>
            <p:spPr bwMode="auto">
              <a:xfrm rot="16583749">
                <a:off x="712104" y="-538883"/>
                <a:ext cx="1131765" cy="244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等线" panose="02010600030101010101" pitchFamily="2" charset="-122"/>
                  <a:cs typeface="+mn-cs"/>
                </a:endParaRPr>
              </a:p>
            </p:txBody>
          </p:sp>
        </p:grpSp>
      </p:grpSp>
      <p:grpSp>
        <p:nvGrpSpPr>
          <p:cNvPr id="287147" name="Group 427"/>
          <p:cNvGrpSpPr>
            <a:grpSpLocks/>
          </p:cNvGrpSpPr>
          <p:nvPr/>
        </p:nvGrpSpPr>
        <p:grpSpPr bwMode="auto">
          <a:xfrm>
            <a:off x="4629150" y="3657601"/>
            <a:ext cx="2176463" cy="940594"/>
            <a:chOff x="2928" y="3072"/>
            <a:chExt cx="1828" cy="790"/>
          </a:xfrm>
        </p:grpSpPr>
        <p:sp>
          <p:nvSpPr>
            <p:cNvPr id="287128" name="任意多边形 58"/>
            <p:cNvSpPr>
              <a:spLocks/>
            </p:cNvSpPr>
            <p:nvPr/>
          </p:nvSpPr>
          <p:spPr bwMode="auto">
            <a:xfrm flipH="1">
              <a:off x="2928" y="3397"/>
              <a:ext cx="678" cy="223"/>
            </a:xfrm>
            <a:custGeom>
              <a:avLst/>
              <a:gdLst>
                <a:gd name="T0" fmla="*/ 1187669 w 1187669"/>
                <a:gd name="T1" fmla="*/ 0 h 483476"/>
                <a:gd name="T2" fmla="*/ 1019504 w 1187669"/>
                <a:gd name="T3" fmla="*/ 462456 h 483476"/>
                <a:gd name="T4" fmla="*/ 0 w 1187669"/>
                <a:gd name="T5" fmla="*/ 483476 h 483476"/>
              </a:gdLst>
              <a:ahLst/>
              <a:cxnLst>
                <a:cxn ang="0">
                  <a:pos x="T0" y="T1"/>
                </a:cxn>
                <a:cxn ang="0">
                  <a:pos x="T2" y="T3"/>
                </a:cxn>
                <a:cxn ang="0">
                  <a:pos x="T4" y="T5"/>
                </a:cxn>
              </a:cxnLst>
              <a:rect l="0" t="0" r="r" b="b"/>
              <a:pathLst>
                <a:path w="1187669" h="483476">
                  <a:moveTo>
                    <a:pt x="1187669" y="0"/>
                  </a:moveTo>
                  <a:lnTo>
                    <a:pt x="1019504" y="462456"/>
                  </a:lnTo>
                  <a:lnTo>
                    <a:pt x="0" y="483476"/>
                  </a:lnTo>
                </a:path>
              </a:pathLst>
            </a:custGeom>
            <a:noFill/>
            <a:ln w="25400" cap="flat" cmpd="sng">
              <a:solidFill>
                <a:srgbClr val="7F7F7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7131" name="TextBox 61"/>
            <p:cNvSpPr txBox="1">
              <a:spLocks noChangeArrowheads="1"/>
            </p:cNvSpPr>
            <p:nvPr/>
          </p:nvSpPr>
          <p:spPr bwMode="auto">
            <a:xfrm flipH="1">
              <a:off x="3162" y="3620"/>
              <a:ext cx="58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cs"/>
                </a:rPr>
                <a:t>第 三</a:t>
              </a:r>
            </a:p>
          </p:txBody>
        </p:sp>
        <p:cxnSp>
          <p:nvCxnSpPr>
            <p:cNvPr id="287135" name="直接连接符 31"/>
            <p:cNvCxnSpPr>
              <a:cxnSpLocks noChangeShapeType="1"/>
            </p:cNvCxnSpPr>
            <p:nvPr/>
          </p:nvCxnSpPr>
          <p:spPr bwMode="auto">
            <a:xfrm>
              <a:off x="3748" y="3072"/>
              <a:ext cx="0" cy="79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cxnSp>
        <p:sp>
          <p:nvSpPr>
            <p:cNvPr id="287138" name="TextBox 12"/>
            <p:cNvSpPr txBox="1">
              <a:spLocks noChangeArrowheads="1"/>
            </p:cNvSpPr>
            <p:nvPr/>
          </p:nvSpPr>
          <p:spPr bwMode="auto">
            <a:xfrm flipH="1">
              <a:off x="3892" y="3168"/>
              <a:ext cx="864" cy="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p:txBody>
        </p:sp>
      </p:grpSp>
      <p:grpSp>
        <p:nvGrpSpPr>
          <p:cNvPr id="287144" name="Group 424"/>
          <p:cNvGrpSpPr>
            <a:grpSpLocks/>
          </p:cNvGrpSpPr>
          <p:nvPr/>
        </p:nvGrpSpPr>
        <p:grpSpPr bwMode="auto">
          <a:xfrm>
            <a:off x="5657850" y="1943101"/>
            <a:ext cx="2124075" cy="940594"/>
            <a:chOff x="3784" y="1632"/>
            <a:chExt cx="1784" cy="790"/>
          </a:xfrm>
        </p:grpSpPr>
        <p:sp>
          <p:nvSpPr>
            <p:cNvPr id="287129" name="任意多边形 59"/>
            <p:cNvSpPr>
              <a:spLocks/>
            </p:cNvSpPr>
            <p:nvPr/>
          </p:nvSpPr>
          <p:spPr bwMode="auto">
            <a:xfrm flipH="1">
              <a:off x="3784" y="1990"/>
              <a:ext cx="680" cy="182"/>
            </a:xfrm>
            <a:custGeom>
              <a:avLst/>
              <a:gdLst>
                <a:gd name="T0" fmla="*/ 1334814 w 1334814"/>
                <a:gd name="T1" fmla="*/ 493986 h 493986"/>
                <a:gd name="T2" fmla="*/ 1072055 w 1334814"/>
                <a:gd name="T3" fmla="*/ 0 h 493986"/>
                <a:gd name="T4" fmla="*/ 0 w 1334814"/>
                <a:gd name="T5" fmla="*/ 10510 h 493986"/>
                <a:gd name="T6" fmla="*/ 0 w 1334814"/>
                <a:gd name="T7" fmla="*/ 10510 h 493986"/>
              </a:gdLst>
              <a:ahLst/>
              <a:cxnLst>
                <a:cxn ang="0">
                  <a:pos x="T0" y="T1"/>
                </a:cxn>
                <a:cxn ang="0">
                  <a:pos x="T2" y="T3"/>
                </a:cxn>
                <a:cxn ang="0">
                  <a:pos x="T4" y="T5"/>
                </a:cxn>
                <a:cxn ang="0">
                  <a:pos x="T6" y="T7"/>
                </a:cxn>
              </a:cxnLst>
              <a:rect l="0" t="0" r="r" b="b"/>
              <a:pathLst>
                <a:path w="1334814" h="493986">
                  <a:moveTo>
                    <a:pt x="1334814" y="493986"/>
                  </a:moveTo>
                  <a:lnTo>
                    <a:pt x="1072055" y="0"/>
                  </a:lnTo>
                  <a:lnTo>
                    <a:pt x="0" y="10510"/>
                  </a:lnTo>
                </a:path>
              </a:pathLst>
            </a:custGeom>
            <a:noFill/>
            <a:ln w="25400" cap="flat" cmpd="sng">
              <a:solidFill>
                <a:srgbClr val="7F7F7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7132" name="TextBox 62"/>
            <p:cNvSpPr txBox="1">
              <a:spLocks noChangeArrowheads="1"/>
            </p:cNvSpPr>
            <p:nvPr/>
          </p:nvSpPr>
          <p:spPr bwMode="auto">
            <a:xfrm flipH="1">
              <a:off x="3929" y="1754"/>
              <a:ext cx="58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cs"/>
                </a:rPr>
                <a:t>第 四</a:t>
              </a:r>
            </a:p>
          </p:txBody>
        </p:sp>
        <p:cxnSp>
          <p:nvCxnSpPr>
            <p:cNvPr id="287136" name="直接连接符 31"/>
            <p:cNvCxnSpPr>
              <a:cxnSpLocks noChangeShapeType="1"/>
            </p:cNvCxnSpPr>
            <p:nvPr/>
          </p:nvCxnSpPr>
          <p:spPr bwMode="auto">
            <a:xfrm>
              <a:off x="4560" y="1632"/>
              <a:ext cx="0" cy="79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cxnSp>
        <p:sp>
          <p:nvSpPr>
            <p:cNvPr id="287139" name="TextBox 12"/>
            <p:cNvSpPr txBox="1">
              <a:spLocks noChangeArrowheads="1"/>
            </p:cNvSpPr>
            <p:nvPr/>
          </p:nvSpPr>
          <p:spPr bwMode="auto">
            <a:xfrm flipH="1">
              <a:off x="4704" y="1728"/>
              <a:ext cx="864" cy="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宋体" panose="02010600030101010101" pitchFamily="2" charset="-122"/>
                  <a:ea typeface="等线" panose="02010600030101010101" pitchFamily="2" charset="-122"/>
                  <a:cs typeface="+mn-cs"/>
                </a:rPr>
                <a:t>点击添加文本</a:t>
              </a:r>
            </a:p>
          </p:txBody>
        </p:sp>
      </p:grpSp>
      <p:sp>
        <p:nvSpPr>
          <p:cNvPr id="287140" name="Text Box 420"/>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grpSp>
        <p:nvGrpSpPr>
          <p:cNvPr id="287149" name="Group 429"/>
          <p:cNvGrpSpPr>
            <a:grpSpLocks/>
          </p:cNvGrpSpPr>
          <p:nvPr/>
        </p:nvGrpSpPr>
        <p:grpSpPr bwMode="auto">
          <a:xfrm>
            <a:off x="3714750" y="2000250"/>
            <a:ext cx="1714500" cy="1714500"/>
            <a:chOff x="576" y="1104"/>
            <a:chExt cx="2564" cy="2564"/>
          </a:xfrm>
        </p:grpSpPr>
        <p:sp>
          <p:nvSpPr>
            <p:cNvPr id="433178" name="AutoShape 26"/>
            <p:cNvSpPr>
              <a:spLocks noChangeArrowheads="1"/>
            </p:cNvSpPr>
            <p:nvPr/>
          </p:nvSpPr>
          <p:spPr bwMode="gray">
            <a:xfrm>
              <a:off x="576" y="1104"/>
              <a:ext cx="2564" cy="2564"/>
            </a:xfrm>
            <a:custGeom>
              <a:avLst/>
              <a:gdLst>
                <a:gd name="T0" fmla="*/ 2035175 w 21600"/>
                <a:gd name="T1" fmla="*/ 0 h 21600"/>
                <a:gd name="T2" fmla="*/ 596042 w 21600"/>
                <a:gd name="T3" fmla="*/ 596042 h 21600"/>
                <a:gd name="T4" fmla="*/ 0 w 21600"/>
                <a:gd name="T5" fmla="*/ 2035175 h 21600"/>
                <a:gd name="T6" fmla="*/ 596042 w 21600"/>
                <a:gd name="T7" fmla="*/ 3474308 h 21600"/>
                <a:gd name="T8" fmla="*/ 2035175 w 21600"/>
                <a:gd name="T9" fmla="*/ 4070350 h 21600"/>
                <a:gd name="T10" fmla="*/ 3474308 w 21600"/>
                <a:gd name="T11" fmla="*/ 3474308 h 21600"/>
                <a:gd name="T12" fmla="*/ 4070350 w 21600"/>
                <a:gd name="T13" fmla="*/ 2035175 h 21600"/>
                <a:gd name="T14" fmla="*/ 3474308 w 21600"/>
                <a:gd name="T15" fmla="*/ 596042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50" y="10800"/>
                  </a:moveTo>
                  <a:cubicBezTo>
                    <a:pt x="1950" y="15688"/>
                    <a:pt x="5912" y="19650"/>
                    <a:pt x="10800" y="19650"/>
                  </a:cubicBezTo>
                  <a:cubicBezTo>
                    <a:pt x="15688" y="19650"/>
                    <a:pt x="19650" y="15688"/>
                    <a:pt x="19650" y="10800"/>
                  </a:cubicBezTo>
                  <a:cubicBezTo>
                    <a:pt x="19650" y="5912"/>
                    <a:pt x="15688" y="1950"/>
                    <a:pt x="10800" y="1950"/>
                  </a:cubicBezTo>
                  <a:cubicBezTo>
                    <a:pt x="5912" y="1950"/>
                    <a:pt x="1950" y="5912"/>
                    <a:pt x="1950" y="10800"/>
                  </a:cubicBezTo>
                  <a:close/>
                </a:path>
              </a:pathLst>
            </a:custGeom>
            <a:gradFill rotWithShape="1">
              <a:gsLst>
                <a:gs pos="0">
                  <a:srgbClr val="D26464">
                    <a:alpha val="60001"/>
                  </a:srgbClr>
                </a:gs>
                <a:gs pos="50000">
                  <a:srgbClr val="F1CECE">
                    <a:alpha val="60001"/>
                  </a:srgbClr>
                </a:gs>
                <a:gs pos="100000">
                  <a:srgbClr val="D26464">
                    <a:alpha val="60001"/>
                  </a:srgbClr>
                </a:gs>
              </a:gsLst>
              <a:lin ang="18900000" scaled="1"/>
            </a:gradFill>
            <a:ln w="76200">
              <a:solidFill>
                <a:srgbClr val="5F5F5F">
                  <a:alpha val="20000"/>
                </a:srgbClr>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pic>
          <p:nvPicPr>
            <p:cNvPr id="287151" name="Picture 431" descr="1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76" y="1157"/>
              <a:ext cx="2496" cy="244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31028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287148"/>
                                        </p:tgtEl>
                                        <p:attrNameLst>
                                          <p:attrName>style.visibility</p:attrName>
                                        </p:attrNameLst>
                                      </p:cBhvr>
                                      <p:to>
                                        <p:strVal val="visible"/>
                                      </p:to>
                                    </p:set>
                                    <p:anim calcmode="lin" valueType="num">
                                      <p:cBhvr>
                                        <p:cTn id="7" dur="1000" fill="hold"/>
                                        <p:tgtEl>
                                          <p:spTgt spid="287148"/>
                                        </p:tgtEl>
                                        <p:attrNameLst>
                                          <p:attrName>ppt_w</p:attrName>
                                        </p:attrNameLst>
                                      </p:cBhvr>
                                      <p:tavLst>
                                        <p:tav tm="0">
                                          <p:val>
                                            <p:fltVal val="0"/>
                                          </p:val>
                                        </p:tav>
                                        <p:tav tm="100000">
                                          <p:val>
                                            <p:strVal val="#ppt_w"/>
                                          </p:val>
                                        </p:tav>
                                      </p:tavLst>
                                    </p:anim>
                                    <p:anim calcmode="lin" valueType="num">
                                      <p:cBhvr>
                                        <p:cTn id="8" dur="1000" fill="hold"/>
                                        <p:tgtEl>
                                          <p:spTgt spid="287148"/>
                                        </p:tgtEl>
                                        <p:attrNameLst>
                                          <p:attrName>ppt_h</p:attrName>
                                        </p:attrNameLst>
                                      </p:cBhvr>
                                      <p:tavLst>
                                        <p:tav tm="0">
                                          <p:val>
                                            <p:fltVal val="0"/>
                                          </p:val>
                                        </p:tav>
                                        <p:tav tm="100000">
                                          <p:val>
                                            <p:strVal val="#ppt_h"/>
                                          </p:val>
                                        </p:tav>
                                      </p:tavLst>
                                    </p:anim>
                                    <p:anim calcmode="lin" valueType="num">
                                      <p:cBhvr>
                                        <p:cTn id="9" dur="1000" fill="hold"/>
                                        <p:tgtEl>
                                          <p:spTgt spid="28714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8714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49" presetClass="entr" presetSubtype="0" decel="100000" fill="hold" nodeType="afterEffect">
                                  <p:stCondLst>
                                    <p:cond delay="0"/>
                                  </p:stCondLst>
                                  <p:childTnLst>
                                    <p:set>
                                      <p:cBhvr>
                                        <p:cTn id="13" dur="1" fill="hold">
                                          <p:stCondLst>
                                            <p:cond delay="0"/>
                                          </p:stCondLst>
                                        </p:cTn>
                                        <p:tgtEl>
                                          <p:spTgt spid="287149"/>
                                        </p:tgtEl>
                                        <p:attrNameLst>
                                          <p:attrName>style.visibility</p:attrName>
                                        </p:attrNameLst>
                                      </p:cBhvr>
                                      <p:to>
                                        <p:strVal val="visible"/>
                                      </p:to>
                                    </p:set>
                                    <p:anim calcmode="lin" valueType="num">
                                      <p:cBhvr>
                                        <p:cTn id="14" dur="500" fill="hold"/>
                                        <p:tgtEl>
                                          <p:spTgt spid="287149"/>
                                        </p:tgtEl>
                                        <p:attrNameLst>
                                          <p:attrName>ppt_w</p:attrName>
                                        </p:attrNameLst>
                                      </p:cBhvr>
                                      <p:tavLst>
                                        <p:tav tm="0">
                                          <p:val>
                                            <p:fltVal val="0"/>
                                          </p:val>
                                        </p:tav>
                                        <p:tav tm="100000">
                                          <p:val>
                                            <p:strVal val="#ppt_w"/>
                                          </p:val>
                                        </p:tav>
                                      </p:tavLst>
                                    </p:anim>
                                    <p:anim calcmode="lin" valueType="num">
                                      <p:cBhvr>
                                        <p:cTn id="15" dur="500" fill="hold"/>
                                        <p:tgtEl>
                                          <p:spTgt spid="287149"/>
                                        </p:tgtEl>
                                        <p:attrNameLst>
                                          <p:attrName>ppt_h</p:attrName>
                                        </p:attrNameLst>
                                      </p:cBhvr>
                                      <p:tavLst>
                                        <p:tav tm="0">
                                          <p:val>
                                            <p:fltVal val="0"/>
                                          </p:val>
                                        </p:tav>
                                        <p:tav tm="100000">
                                          <p:val>
                                            <p:strVal val="#ppt_h"/>
                                          </p:val>
                                        </p:tav>
                                      </p:tavLst>
                                    </p:anim>
                                    <p:anim calcmode="lin" valueType="num">
                                      <p:cBhvr>
                                        <p:cTn id="16" dur="500" fill="hold"/>
                                        <p:tgtEl>
                                          <p:spTgt spid="287149"/>
                                        </p:tgtEl>
                                        <p:attrNameLst>
                                          <p:attrName>style.rotation</p:attrName>
                                        </p:attrNameLst>
                                      </p:cBhvr>
                                      <p:tavLst>
                                        <p:tav tm="0">
                                          <p:val>
                                            <p:fltVal val="360"/>
                                          </p:val>
                                        </p:tav>
                                        <p:tav tm="100000">
                                          <p:val>
                                            <p:fltVal val="0"/>
                                          </p:val>
                                        </p:tav>
                                      </p:tavLst>
                                    </p:anim>
                                    <p:animEffect transition="in" filter="fade">
                                      <p:cBhvr>
                                        <p:cTn id="17" dur="500"/>
                                        <p:tgtEl>
                                          <p:spTgt spid="287149"/>
                                        </p:tgtEl>
                                      </p:cBhvr>
                                    </p:animEffect>
                                  </p:childTnLst>
                                </p:cTn>
                              </p:par>
                            </p:childTnLst>
                          </p:cTn>
                        </p:par>
                        <p:par>
                          <p:cTn id="18" fill="hold" nodeType="afterGroup">
                            <p:stCondLst>
                              <p:cond delay="1500"/>
                            </p:stCondLst>
                            <p:childTnLst>
                              <p:par>
                                <p:cTn id="19" presetID="21" presetClass="entr" presetSubtype="4" fill="hold" nodeType="afterEffect">
                                  <p:stCondLst>
                                    <p:cond delay="0"/>
                                  </p:stCondLst>
                                  <p:childTnLst>
                                    <p:set>
                                      <p:cBhvr>
                                        <p:cTn id="20" dur="1" fill="hold">
                                          <p:stCondLst>
                                            <p:cond delay="0"/>
                                          </p:stCondLst>
                                        </p:cTn>
                                        <p:tgtEl>
                                          <p:spTgt spid="287141"/>
                                        </p:tgtEl>
                                        <p:attrNameLst>
                                          <p:attrName>style.visibility</p:attrName>
                                        </p:attrNameLst>
                                      </p:cBhvr>
                                      <p:to>
                                        <p:strVal val="visible"/>
                                      </p:to>
                                    </p:set>
                                    <p:animEffect transition="in" filter="wheel(4)">
                                      <p:cBhvr>
                                        <p:cTn id="21" dur="2000"/>
                                        <p:tgtEl>
                                          <p:spTgt spid="287141"/>
                                        </p:tgtEl>
                                      </p:cBhvr>
                                    </p:animEffect>
                                  </p:childTnLst>
                                </p:cTn>
                              </p:par>
                            </p:childTnLst>
                          </p:cTn>
                        </p:par>
                        <p:par>
                          <p:cTn id="22" fill="hold" nodeType="afterGroup">
                            <p:stCondLst>
                              <p:cond delay="3500"/>
                            </p:stCondLst>
                            <p:childTnLst>
                              <p:par>
                                <p:cTn id="23" presetID="21" presetClass="entr" presetSubtype="4" fill="hold" nodeType="afterEffect">
                                  <p:stCondLst>
                                    <p:cond delay="0"/>
                                  </p:stCondLst>
                                  <p:childTnLst>
                                    <p:set>
                                      <p:cBhvr>
                                        <p:cTn id="24" dur="1" fill="hold">
                                          <p:stCondLst>
                                            <p:cond delay="0"/>
                                          </p:stCondLst>
                                        </p:cTn>
                                        <p:tgtEl>
                                          <p:spTgt spid="287145"/>
                                        </p:tgtEl>
                                        <p:attrNameLst>
                                          <p:attrName>style.visibility</p:attrName>
                                        </p:attrNameLst>
                                      </p:cBhvr>
                                      <p:to>
                                        <p:strVal val="visible"/>
                                      </p:to>
                                    </p:set>
                                    <p:animEffect transition="in" filter="wheel(4)">
                                      <p:cBhvr>
                                        <p:cTn id="25" dur="2000"/>
                                        <p:tgtEl>
                                          <p:spTgt spid="287145"/>
                                        </p:tgtEl>
                                      </p:cBhvr>
                                    </p:animEffect>
                                  </p:childTnLst>
                                </p:cTn>
                              </p:par>
                            </p:childTnLst>
                          </p:cTn>
                        </p:par>
                        <p:par>
                          <p:cTn id="26" fill="hold" nodeType="afterGroup">
                            <p:stCondLst>
                              <p:cond delay="5500"/>
                            </p:stCondLst>
                            <p:childTnLst>
                              <p:par>
                                <p:cTn id="27" presetID="21" presetClass="entr" presetSubtype="4" fill="hold" nodeType="afterEffect">
                                  <p:stCondLst>
                                    <p:cond delay="0"/>
                                  </p:stCondLst>
                                  <p:childTnLst>
                                    <p:set>
                                      <p:cBhvr>
                                        <p:cTn id="28" dur="1" fill="hold">
                                          <p:stCondLst>
                                            <p:cond delay="0"/>
                                          </p:stCondLst>
                                        </p:cTn>
                                        <p:tgtEl>
                                          <p:spTgt spid="287147"/>
                                        </p:tgtEl>
                                        <p:attrNameLst>
                                          <p:attrName>style.visibility</p:attrName>
                                        </p:attrNameLst>
                                      </p:cBhvr>
                                      <p:to>
                                        <p:strVal val="visible"/>
                                      </p:to>
                                    </p:set>
                                    <p:animEffect transition="in" filter="wheel(4)">
                                      <p:cBhvr>
                                        <p:cTn id="29" dur="2000"/>
                                        <p:tgtEl>
                                          <p:spTgt spid="287147"/>
                                        </p:tgtEl>
                                      </p:cBhvr>
                                    </p:animEffect>
                                  </p:childTnLst>
                                </p:cTn>
                              </p:par>
                            </p:childTnLst>
                          </p:cTn>
                        </p:par>
                        <p:par>
                          <p:cTn id="30" fill="hold" nodeType="afterGroup">
                            <p:stCondLst>
                              <p:cond delay="7500"/>
                            </p:stCondLst>
                            <p:childTnLst>
                              <p:par>
                                <p:cTn id="31" presetID="21" presetClass="entr" presetSubtype="4" fill="hold" nodeType="afterEffect">
                                  <p:stCondLst>
                                    <p:cond delay="0"/>
                                  </p:stCondLst>
                                  <p:childTnLst>
                                    <p:set>
                                      <p:cBhvr>
                                        <p:cTn id="32" dur="1" fill="hold">
                                          <p:stCondLst>
                                            <p:cond delay="0"/>
                                          </p:stCondLst>
                                        </p:cTn>
                                        <p:tgtEl>
                                          <p:spTgt spid="287144"/>
                                        </p:tgtEl>
                                        <p:attrNameLst>
                                          <p:attrName>style.visibility</p:attrName>
                                        </p:attrNameLst>
                                      </p:cBhvr>
                                      <p:to>
                                        <p:strVal val="visible"/>
                                      </p:to>
                                    </p:set>
                                    <p:animEffect transition="in" filter="wheel(4)">
                                      <p:cBhvr>
                                        <p:cTn id="33" dur="2000"/>
                                        <p:tgtEl>
                                          <p:spTgt spid="287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sp>
        <p:nvSpPr>
          <p:cNvPr id="3" name="矩形 2"/>
          <p:cNvSpPr/>
          <p:nvPr/>
        </p:nvSpPr>
        <p:spPr>
          <a:xfrm>
            <a:off x="0" y="2143125"/>
            <a:ext cx="9144000" cy="188595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1019008" y="1251560"/>
            <a:ext cx="1862579" cy="1624236"/>
          </a:xfrm>
          <a:prstGeom prst="rect">
            <a:avLst/>
          </a:prstGeom>
        </p:spPr>
      </p:pic>
      <p:sp>
        <p:nvSpPr>
          <p:cNvPr id="5" name="文本框 4"/>
          <p:cNvSpPr txBox="1"/>
          <p:nvPr/>
        </p:nvSpPr>
        <p:spPr>
          <a:xfrm>
            <a:off x="2436377" y="2474395"/>
            <a:ext cx="4801315" cy="12464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第四部分</a:t>
            </a:r>
            <a:endParaRPr kumimoji="0" lang="en-US" altLang="zh-CN"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单击添加您的标题文字内容</a:t>
            </a:r>
          </a:p>
        </p:txBody>
      </p:sp>
    </p:spTree>
    <p:extLst>
      <p:ext uri="{BB962C8B-B14F-4D97-AF65-F5344CB8AC3E}">
        <p14:creationId xmlns:p14="http://schemas.microsoft.com/office/powerpoint/2010/main" val="898901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250"/>
                                        <p:tgtEl>
                                          <p:spTgt spid="7"/>
                                        </p:tgtEl>
                                      </p:cBhvr>
                                    </p:animEffect>
                                  </p:childTnLst>
                                </p:cTn>
                              </p:par>
                            </p:childTnLst>
                          </p:cTn>
                        </p:par>
                        <p:par>
                          <p:cTn id="8" fill="hold">
                            <p:stCondLst>
                              <p:cond delay="125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22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8125" name="Text Box 141"/>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298227" name="Text Box 8"/>
          <p:cNvSpPr txBox="1">
            <a:spLocks noChangeArrowheads="1"/>
          </p:cNvSpPr>
          <p:nvPr/>
        </p:nvSpPr>
        <p:spPr bwMode="auto">
          <a:xfrm>
            <a:off x="5257800" y="1974057"/>
            <a:ext cx="21859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800" b="0" i="0" u="none" strike="noStrike" kern="1200" cap="none" spc="0" normalizeH="0" baseline="0" noProof="0">
                <a:ln>
                  <a:noFill/>
                </a:ln>
                <a:solidFill>
                  <a:srgbClr val="FF8000"/>
                </a:solidFill>
                <a:effectLst/>
                <a:uLnTx/>
                <a:uFillTx/>
                <a:latin typeface="Arial Black" panose="020B0A04020102020204" pitchFamily="34" charset="0"/>
                <a:ea typeface="楷体" panose="02010609060101010101" pitchFamily="49" charset="-122"/>
                <a:cs typeface="+mn-cs"/>
              </a:rPr>
              <a:t>输入标题文字内容</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请在此输入相关的文字内容</a:t>
            </a:r>
            <a:r>
              <a:rPr kumimoji="1" lang="zh-CN" altLang="en-US" sz="9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请在此输入相关的文字内容请在此输入相关的文字内容请在此输入相关的文字内容请在此输入相关的文字内容</a:t>
            </a:r>
          </a:p>
        </p:txBody>
      </p:sp>
      <p:sp>
        <p:nvSpPr>
          <p:cNvPr id="298228" name="Text Box 9"/>
          <p:cNvSpPr txBox="1">
            <a:spLocks noChangeArrowheads="1"/>
          </p:cNvSpPr>
          <p:nvPr/>
        </p:nvSpPr>
        <p:spPr bwMode="auto">
          <a:xfrm>
            <a:off x="5257800" y="3682604"/>
            <a:ext cx="21859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800" b="0" i="0" u="none" strike="noStrike" kern="1200" cap="none" spc="0" normalizeH="0" baseline="0" noProof="0">
                <a:ln>
                  <a:noFill/>
                </a:ln>
                <a:solidFill>
                  <a:srgbClr val="654E25"/>
                </a:solidFill>
                <a:effectLst/>
                <a:uLnTx/>
                <a:uFillTx/>
                <a:latin typeface="Arial Black" panose="020B0A04020102020204" pitchFamily="34" charset="0"/>
                <a:ea typeface="楷体" panose="02010609060101010101" pitchFamily="49" charset="-122"/>
                <a:cs typeface="+mn-cs"/>
              </a:rPr>
              <a:t>输入标题文字内容</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请在此输入相关的文字内容请在此输入相关的文字内容请在此输入相关的文字内容请在此输入相关的文字内容请在此输入相关的文字内容</a:t>
            </a:r>
          </a:p>
        </p:txBody>
      </p:sp>
      <p:grpSp>
        <p:nvGrpSpPr>
          <p:cNvPr id="298229" name="Group 10"/>
          <p:cNvGrpSpPr>
            <a:grpSpLocks/>
          </p:cNvGrpSpPr>
          <p:nvPr/>
        </p:nvGrpSpPr>
        <p:grpSpPr bwMode="auto">
          <a:xfrm>
            <a:off x="5314950" y="1314451"/>
            <a:ext cx="644129" cy="735806"/>
            <a:chOff x="3883" y="754"/>
            <a:chExt cx="680" cy="777"/>
          </a:xfrm>
        </p:grpSpPr>
        <p:sp>
          <p:nvSpPr>
            <p:cNvPr id="298230" name="Oval 11"/>
            <p:cNvSpPr>
              <a:spLocks noChangeArrowheads="1"/>
            </p:cNvSpPr>
            <p:nvPr/>
          </p:nvSpPr>
          <p:spPr bwMode="auto">
            <a:xfrm>
              <a:off x="3883" y="1250"/>
              <a:ext cx="680" cy="28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31" name="Group 12"/>
            <p:cNvGrpSpPr>
              <a:grpSpLocks/>
            </p:cNvGrpSpPr>
            <p:nvPr/>
          </p:nvGrpSpPr>
          <p:grpSpPr bwMode="auto">
            <a:xfrm>
              <a:off x="3889" y="754"/>
              <a:ext cx="656" cy="653"/>
              <a:chOff x="549" y="2205"/>
              <a:chExt cx="1406" cy="1402"/>
            </a:xfrm>
          </p:grpSpPr>
          <p:sp>
            <p:nvSpPr>
              <p:cNvPr id="298232" name="Oval 13"/>
              <p:cNvSpPr>
                <a:spLocks noChangeArrowheads="1"/>
              </p:cNvSpPr>
              <p:nvPr/>
            </p:nvSpPr>
            <p:spPr bwMode="auto">
              <a:xfrm>
                <a:off x="549" y="2205"/>
                <a:ext cx="1406" cy="1402"/>
              </a:xfrm>
              <a:prstGeom prst="ellipse">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33" name="Oval 14"/>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34" name="Freeform 15"/>
            <p:cNvSpPr>
              <a:spLocks/>
            </p:cNvSpPr>
            <p:nvPr/>
          </p:nvSpPr>
          <p:spPr bwMode="auto">
            <a:xfrm>
              <a:off x="3933" y="765"/>
              <a:ext cx="560" cy="186"/>
            </a:xfrm>
            <a:custGeom>
              <a:avLst/>
              <a:gdLst>
                <a:gd name="T0" fmla="*/ 0 w 4756"/>
                <a:gd name="T1" fmla="*/ 22 h 1576"/>
                <a:gd name="T2" fmla="*/ 1 w 4756"/>
                <a:gd name="T3" fmla="*/ 20 h 1576"/>
                <a:gd name="T4" fmla="*/ 2 w 4756"/>
                <a:gd name="T5" fmla="*/ 19 h 1576"/>
                <a:gd name="T6" fmla="*/ 2 w 4756"/>
                <a:gd name="T7" fmla="*/ 17 h 1576"/>
                <a:gd name="T8" fmla="*/ 3 w 4756"/>
                <a:gd name="T9" fmla="*/ 16 h 1576"/>
                <a:gd name="T10" fmla="*/ 4 w 4756"/>
                <a:gd name="T11" fmla="*/ 14 h 1576"/>
                <a:gd name="T12" fmla="*/ 5 w 4756"/>
                <a:gd name="T13" fmla="*/ 13 h 1576"/>
                <a:gd name="T14" fmla="*/ 6 w 4756"/>
                <a:gd name="T15" fmla="*/ 12 h 1576"/>
                <a:gd name="T16" fmla="*/ 8 w 4756"/>
                <a:gd name="T17" fmla="*/ 11 h 1576"/>
                <a:gd name="T18" fmla="*/ 8 w 4756"/>
                <a:gd name="T19" fmla="*/ 10 h 1576"/>
                <a:gd name="T20" fmla="*/ 10 w 4756"/>
                <a:gd name="T21" fmla="*/ 9 h 1576"/>
                <a:gd name="T22" fmla="*/ 11 w 4756"/>
                <a:gd name="T23" fmla="*/ 8 h 1576"/>
                <a:gd name="T24" fmla="*/ 12 w 4756"/>
                <a:gd name="T25" fmla="*/ 7 h 1576"/>
                <a:gd name="T26" fmla="*/ 14 w 4756"/>
                <a:gd name="T27" fmla="*/ 6 h 1576"/>
                <a:gd name="T28" fmla="*/ 15 w 4756"/>
                <a:gd name="T29" fmla="*/ 5 h 1576"/>
                <a:gd name="T30" fmla="*/ 17 w 4756"/>
                <a:gd name="T31" fmla="*/ 4 h 1576"/>
                <a:gd name="T32" fmla="*/ 18 w 4756"/>
                <a:gd name="T33" fmla="*/ 3 h 1576"/>
                <a:gd name="T34" fmla="*/ 19 w 4756"/>
                <a:gd name="T35" fmla="*/ 3 h 1576"/>
                <a:gd name="T36" fmla="*/ 21 w 4756"/>
                <a:gd name="T37" fmla="*/ 2 h 1576"/>
                <a:gd name="T38" fmla="*/ 22 w 4756"/>
                <a:gd name="T39" fmla="*/ 2 h 1576"/>
                <a:gd name="T40" fmla="*/ 24 w 4756"/>
                <a:gd name="T41" fmla="*/ 1 h 1576"/>
                <a:gd name="T42" fmla="*/ 26 w 4756"/>
                <a:gd name="T43" fmla="*/ 1 h 1576"/>
                <a:gd name="T44" fmla="*/ 28 w 4756"/>
                <a:gd name="T45" fmla="*/ 0 h 1576"/>
                <a:gd name="T46" fmla="*/ 29 w 4756"/>
                <a:gd name="T47" fmla="*/ 0 h 1576"/>
                <a:gd name="T48" fmla="*/ 31 w 4756"/>
                <a:gd name="T49" fmla="*/ 0 h 1576"/>
                <a:gd name="T50" fmla="*/ 33 w 4756"/>
                <a:gd name="T51" fmla="*/ 0 h 1576"/>
                <a:gd name="T52" fmla="*/ 34 w 4756"/>
                <a:gd name="T53" fmla="*/ 0 h 1576"/>
                <a:gd name="T54" fmla="*/ 36 w 4756"/>
                <a:gd name="T55" fmla="*/ 0 h 1576"/>
                <a:gd name="T56" fmla="*/ 38 w 4756"/>
                <a:gd name="T57" fmla="*/ 0 h 1576"/>
                <a:gd name="T58" fmla="*/ 39 w 4756"/>
                <a:gd name="T59" fmla="*/ 1 h 1576"/>
                <a:gd name="T60" fmla="*/ 41 w 4756"/>
                <a:gd name="T61" fmla="*/ 1 h 1576"/>
                <a:gd name="T62" fmla="*/ 43 w 4756"/>
                <a:gd name="T63" fmla="*/ 1 h 1576"/>
                <a:gd name="T64" fmla="*/ 44 w 4756"/>
                <a:gd name="T65" fmla="*/ 2 h 1576"/>
                <a:gd name="T66" fmla="*/ 46 w 4756"/>
                <a:gd name="T67" fmla="*/ 2 h 1576"/>
                <a:gd name="T68" fmla="*/ 47 w 4756"/>
                <a:gd name="T69" fmla="*/ 3 h 1576"/>
                <a:gd name="T70" fmla="*/ 49 w 4756"/>
                <a:gd name="T71" fmla="*/ 4 h 1576"/>
                <a:gd name="T72" fmla="*/ 50 w 4756"/>
                <a:gd name="T73" fmla="*/ 4 h 1576"/>
                <a:gd name="T74" fmla="*/ 52 w 4756"/>
                <a:gd name="T75" fmla="*/ 5 h 1576"/>
                <a:gd name="T76" fmla="*/ 53 w 4756"/>
                <a:gd name="T77" fmla="*/ 6 h 1576"/>
                <a:gd name="T78" fmla="*/ 54 w 4756"/>
                <a:gd name="T79" fmla="*/ 7 h 1576"/>
                <a:gd name="T80" fmla="*/ 56 w 4756"/>
                <a:gd name="T81" fmla="*/ 8 h 1576"/>
                <a:gd name="T82" fmla="*/ 57 w 4756"/>
                <a:gd name="T83" fmla="*/ 9 h 1576"/>
                <a:gd name="T84" fmla="*/ 58 w 4756"/>
                <a:gd name="T85" fmla="*/ 11 h 1576"/>
                <a:gd name="T86" fmla="*/ 59 w 4756"/>
                <a:gd name="T87" fmla="*/ 11 h 1576"/>
                <a:gd name="T88" fmla="*/ 60 w 4756"/>
                <a:gd name="T89" fmla="*/ 12 h 1576"/>
                <a:gd name="T90" fmla="*/ 61 w 4756"/>
                <a:gd name="T91" fmla="*/ 14 h 1576"/>
                <a:gd name="T92" fmla="*/ 62 w 4756"/>
                <a:gd name="T93" fmla="*/ 15 h 1576"/>
                <a:gd name="T94" fmla="*/ 63 w 4756"/>
                <a:gd name="T95" fmla="*/ 17 h 1576"/>
                <a:gd name="T96" fmla="*/ 64 w 4756"/>
                <a:gd name="T97" fmla="*/ 18 h 1576"/>
                <a:gd name="T98" fmla="*/ 65 w 4756"/>
                <a:gd name="T99" fmla="*/ 20 h 1576"/>
                <a:gd name="T100" fmla="*/ 66 w 4756"/>
                <a:gd name="T101" fmla="*/ 21 h 1576"/>
                <a:gd name="T102" fmla="*/ 0 w 4756"/>
                <a:gd name="T103" fmla="*/ 2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303" name="Group 319"/>
          <p:cNvGrpSpPr>
            <a:grpSpLocks/>
          </p:cNvGrpSpPr>
          <p:nvPr/>
        </p:nvGrpSpPr>
        <p:grpSpPr bwMode="auto">
          <a:xfrm>
            <a:off x="5311379" y="3143251"/>
            <a:ext cx="1932384" cy="492919"/>
            <a:chOff x="3501" y="2496"/>
            <a:chExt cx="1623" cy="414"/>
          </a:xfrm>
        </p:grpSpPr>
        <p:grpSp>
          <p:nvGrpSpPr>
            <p:cNvPr id="298235" name="Group 16"/>
            <p:cNvGrpSpPr>
              <a:grpSpLocks/>
            </p:cNvGrpSpPr>
            <p:nvPr/>
          </p:nvGrpSpPr>
          <p:grpSpPr bwMode="auto">
            <a:xfrm>
              <a:off x="3501" y="2496"/>
              <a:ext cx="362" cy="414"/>
              <a:chOff x="3883" y="754"/>
              <a:chExt cx="680" cy="777"/>
            </a:xfrm>
          </p:grpSpPr>
          <p:sp>
            <p:nvSpPr>
              <p:cNvPr id="298236" name="Oval 17"/>
              <p:cNvSpPr>
                <a:spLocks noChangeArrowheads="1"/>
              </p:cNvSpPr>
              <p:nvPr/>
            </p:nvSpPr>
            <p:spPr bwMode="auto">
              <a:xfrm>
                <a:off x="3883" y="1250"/>
                <a:ext cx="680" cy="28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37" name="Group 18"/>
              <p:cNvGrpSpPr>
                <a:grpSpLocks/>
              </p:cNvGrpSpPr>
              <p:nvPr/>
            </p:nvGrpSpPr>
            <p:grpSpPr bwMode="auto">
              <a:xfrm>
                <a:off x="3889" y="754"/>
                <a:ext cx="656" cy="653"/>
                <a:chOff x="549" y="2205"/>
                <a:chExt cx="1406" cy="1402"/>
              </a:xfrm>
            </p:grpSpPr>
            <p:sp>
              <p:nvSpPr>
                <p:cNvPr id="294931" name="Oval 19"/>
                <p:cNvSpPr>
                  <a:spLocks noChangeArrowheads="1"/>
                </p:cNvSpPr>
                <p:nvPr/>
              </p:nvSpPr>
              <p:spPr bwMode="auto">
                <a:xfrm>
                  <a:off x="548" y="2205"/>
                  <a:ext cx="1405" cy="1402"/>
                </a:xfrm>
                <a:prstGeom prst="ellipse">
                  <a:avLst/>
                </a:prstGeom>
                <a:gradFill rotWithShape="1">
                  <a:gsLst>
                    <a:gs pos="0">
                      <a:srgbClr val="CDCDCD"/>
                    </a:gs>
                    <a:gs pos="100000">
                      <a:srgbClr val="80808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39" name="Oval 20"/>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40" name="Freeform 21"/>
              <p:cNvSpPr>
                <a:spLocks/>
              </p:cNvSpPr>
              <p:nvPr/>
            </p:nvSpPr>
            <p:spPr bwMode="auto">
              <a:xfrm>
                <a:off x="3933" y="765"/>
                <a:ext cx="560" cy="186"/>
              </a:xfrm>
              <a:custGeom>
                <a:avLst/>
                <a:gdLst>
                  <a:gd name="T0" fmla="*/ 0 w 4756"/>
                  <a:gd name="T1" fmla="*/ 22 h 1576"/>
                  <a:gd name="T2" fmla="*/ 1 w 4756"/>
                  <a:gd name="T3" fmla="*/ 20 h 1576"/>
                  <a:gd name="T4" fmla="*/ 2 w 4756"/>
                  <a:gd name="T5" fmla="*/ 19 h 1576"/>
                  <a:gd name="T6" fmla="*/ 2 w 4756"/>
                  <a:gd name="T7" fmla="*/ 17 h 1576"/>
                  <a:gd name="T8" fmla="*/ 3 w 4756"/>
                  <a:gd name="T9" fmla="*/ 16 h 1576"/>
                  <a:gd name="T10" fmla="*/ 4 w 4756"/>
                  <a:gd name="T11" fmla="*/ 14 h 1576"/>
                  <a:gd name="T12" fmla="*/ 5 w 4756"/>
                  <a:gd name="T13" fmla="*/ 13 h 1576"/>
                  <a:gd name="T14" fmla="*/ 6 w 4756"/>
                  <a:gd name="T15" fmla="*/ 12 h 1576"/>
                  <a:gd name="T16" fmla="*/ 8 w 4756"/>
                  <a:gd name="T17" fmla="*/ 11 h 1576"/>
                  <a:gd name="T18" fmla="*/ 8 w 4756"/>
                  <a:gd name="T19" fmla="*/ 10 h 1576"/>
                  <a:gd name="T20" fmla="*/ 10 w 4756"/>
                  <a:gd name="T21" fmla="*/ 9 h 1576"/>
                  <a:gd name="T22" fmla="*/ 11 w 4756"/>
                  <a:gd name="T23" fmla="*/ 8 h 1576"/>
                  <a:gd name="T24" fmla="*/ 12 w 4756"/>
                  <a:gd name="T25" fmla="*/ 7 h 1576"/>
                  <a:gd name="T26" fmla="*/ 14 w 4756"/>
                  <a:gd name="T27" fmla="*/ 6 h 1576"/>
                  <a:gd name="T28" fmla="*/ 15 w 4756"/>
                  <a:gd name="T29" fmla="*/ 5 h 1576"/>
                  <a:gd name="T30" fmla="*/ 17 w 4756"/>
                  <a:gd name="T31" fmla="*/ 4 h 1576"/>
                  <a:gd name="T32" fmla="*/ 18 w 4756"/>
                  <a:gd name="T33" fmla="*/ 3 h 1576"/>
                  <a:gd name="T34" fmla="*/ 19 w 4756"/>
                  <a:gd name="T35" fmla="*/ 3 h 1576"/>
                  <a:gd name="T36" fmla="*/ 21 w 4756"/>
                  <a:gd name="T37" fmla="*/ 2 h 1576"/>
                  <a:gd name="T38" fmla="*/ 22 w 4756"/>
                  <a:gd name="T39" fmla="*/ 2 h 1576"/>
                  <a:gd name="T40" fmla="*/ 24 w 4756"/>
                  <a:gd name="T41" fmla="*/ 1 h 1576"/>
                  <a:gd name="T42" fmla="*/ 26 w 4756"/>
                  <a:gd name="T43" fmla="*/ 1 h 1576"/>
                  <a:gd name="T44" fmla="*/ 28 w 4756"/>
                  <a:gd name="T45" fmla="*/ 0 h 1576"/>
                  <a:gd name="T46" fmla="*/ 29 w 4756"/>
                  <a:gd name="T47" fmla="*/ 0 h 1576"/>
                  <a:gd name="T48" fmla="*/ 31 w 4756"/>
                  <a:gd name="T49" fmla="*/ 0 h 1576"/>
                  <a:gd name="T50" fmla="*/ 33 w 4756"/>
                  <a:gd name="T51" fmla="*/ 0 h 1576"/>
                  <a:gd name="T52" fmla="*/ 34 w 4756"/>
                  <a:gd name="T53" fmla="*/ 0 h 1576"/>
                  <a:gd name="T54" fmla="*/ 36 w 4756"/>
                  <a:gd name="T55" fmla="*/ 0 h 1576"/>
                  <a:gd name="T56" fmla="*/ 38 w 4756"/>
                  <a:gd name="T57" fmla="*/ 0 h 1576"/>
                  <a:gd name="T58" fmla="*/ 39 w 4756"/>
                  <a:gd name="T59" fmla="*/ 1 h 1576"/>
                  <a:gd name="T60" fmla="*/ 41 w 4756"/>
                  <a:gd name="T61" fmla="*/ 1 h 1576"/>
                  <a:gd name="T62" fmla="*/ 43 w 4756"/>
                  <a:gd name="T63" fmla="*/ 1 h 1576"/>
                  <a:gd name="T64" fmla="*/ 44 w 4756"/>
                  <a:gd name="T65" fmla="*/ 2 h 1576"/>
                  <a:gd name="T66" fmla="*/ 46 w 4756"/>
                  <a:gd name="T67" fmla="*/ 2 h 1576"/>
                  <a:gd name="T68" fmla="*/ 47 w 4756"/>
                  <a:gd name="T69" fmla="*/ 3 h 1576"/>
                  <a:gd name="T70" fmla="*/ 49 w 4756"/>
                  <a:gd name="T71" fmla="*/ 4 h 1576"/>
                  <a:gd name="T72" fmla="*/ 50 w 4756"/>
                  <a:gd name="T73" fmla="*/ 4 h 1576"/>
                  <a:gd name="T74" fmla="*/ 52 w 4756"/>
                  <a:gd name="T75" fmla="*/ 5 h 1576"/>
                  <a:gd name="T76" fmla="*/ 53 w 4756"/>
                  <a:gd name="T77" fmla="*/ 6 h 1576"/>
                  <a:gd name="T78" fmla="*/ 54 w 4756"/>
                  <a:gd name="T79" fmla="*/ 7 h 1576"/>
                  <a:gd name="T80" fmla="*/ 56 w 4756"/>
                  <a:gd name="T81" fmla="*/ 8 h 1576"/>
                  <a:gd name="T82" fmla="*/ 57 w 4756"/>
                  <a:gd name="T83" fmla="*/ 9 h 1576"/>
                  <a:gd name="T84" fmla="*/ 58 w 4756"/>
                  <a:gd name="T85" fmla="*/ 11 h 1576"/>
                  <a:gd name="T86" fmla="*/ 59 w 4756"/>
                  <a:gd name="T87" fmla="*/ 11 h 1576"/>
                  <a:gd name="T88" fmla="*/ 60 w 4756"/>
                  <a:gd name="T89" fmla="*/ 12 h 1576"/>
                  <a:gd name="T90" fmla="*/ 61 w 4756"/>
                  <a:gd name="T91" fmla="*/ 14 h 1576"/>
                  <a:gd name="T92" fmla="*/ 62 w 4756"/>
                  <a:gd name="T93" fmla="*/ 15 h 1576"/>
                  <a:gd name="T94" fmla="*/ 63 w 4756"/>
                  <a:gd name="T95" fmla="*/ 17 h 1576"/>
                  <a:gd name="T96" fmla="*/ 64 w 4756"/>
                  <a:gd name="T97" fmla="*/ 18 h 1576"/>
                  <a:gd name="T98" fmla="*/ 65 w 4756"/>
                  <a:gd name="T99" fmla="*/ 20 h 1576"/>
                  <a:gd name="T100" fmla="*/ 66 w 4756"/>
                  <a:gd name="T101" fmla="*/ 21 h 1576"/>
                  <a:gd name="T102" fmla="*/ 0 w 4756"/>
                  <a:gd name="T103" fmla="*/ 2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241" name="Group 22"/>
            <p:cNvGrpSpPr>
              <a:grpSpLocks/>
            </p:cNvGrpSpPr>
            <p:nvPr/>
          </p:nvGrpSpPr>
          <p:grpSpPr bwMode="auto">
            <a:xfrm>
              <a:off x="3886" y="2496"/>
              <a:ext cx="362" cy="414"/>
              <a:chOff x="3883" y="754"/>
              <a:chExt cx="680" cy="777"/>
            </a:xfrm>
          </p:grpSpPr>
          <p:sp>
            <p:nvSpPr>
              <p:cNvPr id="298242" name="Oval 23"/>
              <p:cNvSpPr>
                <a:spLocks noChangeArrowheads="1"/>
              </p:cNvSpPr>
              <p:nvPr/>
            </p:nvSpPr>
            <p:spPr bwMode="auto">
              <a:xfrm>
                <a:off x="3883" y="1250"/>
                <a:ext cx="680" cy="28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43" name="Group 24"/>
              <p:cNvGrpSpPr>
                <a:grpSpLocks/>
              </p:cNvGrpSpPr>
              <p:nvPr/>
            </p:nvGrpSpPr>
            <p:grpSpPr bwMode="auto">
              <a:xfrm>
                <a:off x="3889" y="754"/>
                <a:ext cx="656" cy="653"/>
                <a:chOff x="549" y="2205"/>
                <a:chExt cx="1406" cy="1402"/>
              </a:xfrm>
            </p:grpSpPr>
            <p:sp>
              <p:nvSpPr>
                <p:cNvPr id="294937" name="Oval 25"/>
                <p:cNvSpPr>
                  <a:spLocks noChangeArrowheads="1"/>
                </p:cNvSpPr>
                <p:nvPr/>
              </p:nvSpPr>
              <p:spPr bwMode="auto">
                <a:xfrm>
                  <a:off x="548" y="2205"/>
                  <a:ext cx="1405" cy="1402"/>
                </a:xfrm>
                <a:prstGeom prst="ellipse">
                  <a:avLst/>
                </a:prstGeom>
                <a:gradFill rotWithShape="1">
                  <a:gsLst>
                    <a:gs pos="0">
                      <a:srgbClr val="CDCDCD"/>
                    </a:gs>
                    <a:gs pos="100000">
                      <a:srgbClr val="80808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45" name="Oval 26"/>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46" name="Freeform 27"/>
              <p:cNvSpPr>
                <a:spLocks/>
              </p:cNvSpPr>
              <p:nvPr/>
            </p:nvSpPr>
            <p:spPr bwMode="auto">
              <a:xfrm>
                <a:off x="3933" y="765"/>
                <a:ext cx="560" cy="186"/>
              </a:xfrm>
              <a:custGeom>
                <a:avLst/>
                <a:gdLst>
                  <a:gd name="T0" fmla="*/ 0 w 4756"/>
                  <a:gd name="T1" fmla="*/ 22 h 1576"/>
                  <a:gd name="T2" fmla="*/ 1 w 4756"/>
                  <a:gd name="T3" fmla="*/ 20 h 1576"/>
                  <a:gd name="T4" fmla="*/ 2 w 4756"/>
                  <a:gd name="T5" fmla="*/ 19 h 1576"/>
                  <a:gd name="T6" fmla="*/ 2 w 4756"/>
                  <a:gd name="T7" fmla="*/ 17 h 1576"/>
                  <a:gd name="T8" fmla="*/ 3 w 4756"/>
                  <a:gd name="T9" fmla="*/ 16 h 1576"/>
                  <a:gd name="T10" fmla="*/ 4 w 4756"/>
                  <a:gd name="T11" fmla="*/ 14 h 1576"/>
                  <a:gd name="T12" fmla="*/ 5 w 4756"/>
                  <a:gd name="T13" fmla="*/ 13 h 1576"/>
                  <a:gd name="T14" fmla="*/ 6 w 4756"/>
                  <a:gd name="T15" fmla="*/ 12 h 1576"/>
                  <a:gd name="T16" fmla="*/ 8 w 4756"/>
                  <a:gd name="T17" fmla="*/ 11 h 1576"/>
                  <a:gd name="T18" fmla="*/ 8 w 4756"/>
                  <a:gd name="T19" fmla="*/ 10 h 1576"/>
                  <a:gd name="T20" fmla="*/ 10 w 4756"/>
                  <a:gd name="T21" fmla="*/ 9 h 1576"/>
                  <a:gd name="T22" fmla="*/ 11 w 4756"/>
                  <a:gd name="T23" fmla="*/ 8 h 1576"/>
                  <a:gd name="T24" fmla="*/ 12 w 4756"/>
                  <a:gd name="T25" fmla="*/ 7 h 1576"/>
                  <a:gd name="T26" fmla="*/ 14 w 4756"/>
                  <a:gd name="T27" fmla="*/ 6 h 1576"/>
                  <a:gd name="T28" fmla="*/ 15 w 4756"/>
                  <a:gd name="T29" fmla="*/ 5 h 1576"/>
                  <a:gd name="T30" fmla="*/ 17 w 4756"/>
                  <a:gd name="T31" fmla="*/ 4 h 1576"/>
                  <a:gd name="T32" fmla="*/ 18 w 4756"/>
                  <a:gd name="T33" fmla="*/ 3 h 1576"/>
                  <a:gd name="T34" fmla="*/ 19 w 4756"/>
                  <a:gd name="T35" fmla="*/ 3 h 1576"/>
                  <a:gd name="T36" fmla="*/ 21 w 4756"/>
                  <a:gd name="T37" fmla="*/ 2 h 1576"/>
                  <a:gd name="T38" fmla="*/ 22 w 4756"/>
                  <a:gd name="T39" fmla="*/ 2 h 1576"/>
                  <a:gd name="T40" fmla="*/ 24 w 4756"/>
                  <a:gd name="T41" fmla="*/ 1 h 1576"/>
                  <a:gd name="T42" fmla="*/ 26 w 4756"/>
                  <a:gd name="T43" fmla="*/ 1 h 1576"/>
                  <a:gd name="T44" fmla="*/ 28 w 4756"/>
                  <a:gd name="T45" fmla="*/ 0 h 1576"/>
                  <a:gd name="T46" fmla="*/ 29 w 4756"/>
                  <a:gd name="T47" fmla="*/ 0 h 1576"/>
                  <a:gd name="T48" fmla="*/ 31 w 4756"/>
                  <a:gd name="T49" fmla="*/ 0 h 1576"/>
                  <a:gd name="T50" fmla="*/ 33 w 4756"/>
                  <a:gd name="T51" fmla="*/ 0 h 1576"/>
                  <a:gd name="T52" fmla="*/ 34 w 4756"/>
                  <a:gd name="T53" fmla="*/ 0 h 1576"/>
                  <a:gd name="T54" fmla="*/ 36 w 4756"/>
                  <a:gd name="T55" fmla="*/ 0 h 1576"/>
                  <a:gd name="T56" fmla="*/ 38 w 4756"/>
                  <a:gd name="T57" fmla="*/ 0 h 1576"/>
                  <a:gd name="T58" fmla="*/ 39 w 4756"/>
                  <a:gd name="T59" fmla="*/ 1 h 1576"/>
                  <a:gd name="T60" fmla="*/ 41 w 4756"/>
                  <a:gd name="T61" fmla="*/ 1 h 1576"/>
                  <a:gd name="T62" fmla="*/ 43 w 4756"/>
                  <a:gd name="T63" fmla="*/ 1 h 1576"/>
                  <a:gd name="T64" fmla="*/ 44 w 4756"/>
                  <a:gd name="T65" fmla="*/ 2 h 1576"/>
                  <a:gd name="T66" fmla="*/ 46 w 4756"/>
                  <a:gd name="T67" fmla="*/ 2 h 1576"/>
                  <a:gd name="T68" fmla="*/ 47 w 4756"/>
                  <a:gd name="T69" fmla="*/ 3 h 1576"/>
                  <a:gd name="T70" fmla="*/ 49 w 4756"/>
                  <a:gd name="T71" fmla="*/ 4 h 1576"/>
                  <a:gd name="T72" fmla="*/ 50 w 4756"/>
                  <a:gd name="T73" fmla="*/ 4 h 1576"/>
                  <a:gd name="T74" fmla="*/ 52 w 4756"/>
                  <a:gd name="T75" fmla="*/ 5 h 1576"/>
                  <a:gd name="T76" fmla="*/ 53 w 4756"/>
                  <a:gd name="T77" fmla="*/ 6 h 1576"/>
                  <a:gd name="T78" fmla="*/ 54 w 4756"/>
                  <a:gd name="T79" fmla="*/ 7 h 1576"/>
                  <a:gd name="T80" fmla="*/ 56 w 4756"/>
                  <a:gd name="T81" fmla="*/ 8 h 1576"/>
                  <a:gd name="T82" fmla="*/ 57 w 4756"/>
                  <a:gd name="T83" fmla="*/ 9 h 1576"/>
                  <a:gd name="T84" fmla="*/ 58 w 4756"/>
                  <a:gd name="T85" fmla="*/ 11 h 1576"/>
                  <a:gd name="T86" fmla="*/ 59 w 4756"/>
                  <a:gd name="T87" fmla="*/ 11 h 1576"/>
                  <a:gd name="T88" fmla="*/ 60 w 4756"/>
                  <a:gd name="T89" fmla="*/ 12 h 1576"/>
                  <a:gd name="T90" fmla="*/ 61 w 4756"/>
                  <a:gd name="T91" fmla="*/ 14 h 1576"/>
                  <a:gd name="T92" fmla="*/ 62 w 4756"/>
                  <a:gd name="T93" fmla="*/ 15 h 1576"/>
                  <a:gd name="T94" fmla="*/ 63 w 4756"/>
                  <a:gd name="T95" fmla="*/ 17 h 1576"/>
                  <a:gd name="T96" fmla="*/ 64 w 4756"/>
                  <a:gd name="T97" fmla="*/ 18 h 1576"/>
                  <a:gd name="T98" fmla="*/ 65 w 4756"/>
                  <a:gd name="T99" fmla="*/ 20 h 1576"/>
                  <a:gd name="T100" fmla="*/ 66 w 4756"/>
                  <a:gd name="T101" fmla="*/ 21 h 1576"/>
                  <a:gd name="T102" fmla="*/ 0 w 4756"/>
                  <a:gd name="T103" fmla="*/ 2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247" name="Group 28"/>
            <p:cNvGrpSpPr>
              <a:grpSpLocks/>
            </p:cNvGrpSpPr>
            <p:nvPr/>
          </p:nvGrpSpPr>
          <p:grpSpPr bwMode="auto">
            <a:xfrm>
              <a:off x="4272" y="2609"/>
              <a:ext cx="263" cy="300"/>
              <a:chOff x="3883" y="754"/>
              <a:chExt cx="680" cy="777"/>
            </a:xfrm>
          </p:grpSpPr>
          <p:sp>
            <p:nvSpPr>
              <p:cNvPr id="298248" name="Oval 29"/>
              <p:cNvSpPr>
                <a:spLocks noChangeArrowheads="1"/>
              </p:cNvSpPr>
              <p:nvPr/>
            </p:nvSpPr>
            <p:spPr bwMode="auto">
              <a:xfrm>
                <a:off x="3883" y="1250"/>
                <a:ext cx="680" cy="28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49" name="Group 30"/>
              <p:cNvGrpSpPr>
                <a:grpSpLocks/>
              </p:cNvGrpSpPr>
              <p:nvPr/>
            </p:nvGrpSpPr>
            <p:grpSpPr bwMode="auto">
              <a:xfrm>
                <a:off x="3889" y="754"/>
                <a:ext cx="656" cy="653"/>
                <a:chOff x="549" y="2205"/>
                <a:chExt cx="1406" cy="1402"/>
              </a:xfrm>
            </p:grpSpPr>
            <p:sp>
              <p:nvSpPr>
                <p:cNvPr id="298250" name="Oval 31"/>
                <p:cNvSpPr>
                  <a:spLocks noChangeArrowheads="1"/>
                </p:cNvSpPr>
                <p:nvPr/>
              </p:nvSpPr>
              <p:spPr bwMode="auto">
                <a:xfrm>
                  <a:off x="549" y="2205"/>
                  <a:ext cx="1406" cy="1402"/>
                </a:xfrm>
                <a:prstGeom prst="ellipse">
                  <a:avLst/>
                </a:prstGeom>
                <a:gradFill rotWithShape="1">
                  <a:gsLst>
                    <a:gs pos="0">
                      <a:srgbClr val="DDDDDD"/>
                    </a:gs>
                    <a:gs pos="100000">
                      <a:srgbClr val="A7A7A7"/>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51" name="Oval 32"/>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52" name="Freeform 33"/>
              <p:cNvSpPr>
                <a:spLocks/>
              </p:cNvSpPr>
              <p:nvPr/>
            </p:nvSpPr>
            <p:spPr bwMode="auto">
              <a:xfrm>
                <a:off x="3933" y="765"/>
                <a:ext cx="560" cy="186"/>
              </a:xfrm>
              <a:custGeom>
                <a:avLst/>
                <a:gdLst>
                  <a:gd name="T0" fmla="*/ 0 w 4756"/>
                  <a:gd name="T1" fmla="*/ 22 h 1576"/>
                  <a:gd name="T2" fmla="*/ 1 w 4756"/>
                  <a:gd name="T3" fmla="*/ 20 h 1576"/>
                  <a:gd name="T4" fmla="*/ 2 w 4756"/>
                  <a:gd name="T5" fmla="*/ 19 h 1576"/>
                  <a:gd name="T6" fmla="*/ 2 w 4756"/>
                  <a:gd name="T7" fmla="*/ 17 h 1576"/>
                  <a:gd name="T8" fmla="*/ 3 w 4756"/>
                  <a:gd name="T9" fmla="*/ 16 h 1576"/>
                  <a:gd name="T10" fmla="*/ 4 w 4756"/>
                  <a:gd name="T11" fmla="*/ 14 h 1576"/>
                  <a:gd name="T12" fmla="*/ 5 w 4756"/>
                  <a:gd name="T13" fmla="*/ 13 h 1576"/>
                  <a:gd name="T14" fmla="*/ 6 w 4756"/>
                  <a:gd name="T15" fmla="*/ 12 h 1576"/>
                  <a:gd name="T16" fmla="*/ 8 w 4756"/>
                  <a:gd name="T17" fmla="*/ 11 h 1576"/>
                  <a:gd name="T18" fmla="*/ 8 w 4756"/>
                  <a:gd name="T19" fmla="*/ 10 h 1576"/>
                  <a:gd name="T20" fmla="*/ 10 w 4756"/>
                  <a:gd name="T21" fmla="*/ 9 h 1576"/>
                  <a:gd name="T22" fmla="*/ 11 w 4756"/>
                  <a:gd name="T23" fmla="*/ 8 h 1576"/>
                  <a:gd name="T24" fmla="*/ 12 w 4756"/>
                  <a:gd name="T25" fmla="*/ 7 h 1576"/>
                  <a:gd name="T26" fmla="*/ 14 w 4756"/>
                  <a:gd name="T27" fmla="*/ 6 h 1576"/>
                  <a:gd name="T28" fmla="*/ 15 w 4756"/>
                  <a:gd name="T29" fmla="*/ 5 h 1576"/>
                  <a:gd name="T30" fmla="*/ 17 w 4756"/>
                  <a:gd name="T31" fmla="*/ 4 h 1576"/>
                  <a:gd name="T32" fmla="*/ 18 w 4756"/>
                  <a:gd name="T33" fmla="*/ 3 h 1576"/>
                  <a:gd name="T34" fmla="*/ 19 w 4756"/>
                  <a:gd name="T35" fmla="*/ 3 h 1576"/>
                  <a:gd name="T36" fmla="*/ 21 w 4756"/>
                  <a:gd name="T37" fmla="*/ 2 h 1576"/>
                  <a:gd name="T38" fmla="*/ 22 w 4756"/>
                  <a:gd name="T39" fmla="*/ 2 h 1576"/>
                  <a:gd name="T40" fmla="*/ 24 w 4756"/>
                  <a:gd name="T41" fmla="*/ 1 h 1576"/>
                  <a:gd name="T42" fmla="*/ 26 w 4756"/>
                  <a:gd name="T43" fmla="*/ 1 h 1576"/>
                  <a:gd name="T44" fmla="*/ 28 w 4756"/>
                  <a:gd name="T45" fmla="*/ 0 h 1576"/>
                  <a:gd name="T46" fmla="*/ 29 w 4756"/>
                  <a:gd name="T47" fmla="*/ 0 h 1576"/>
                  <a:gd name="T48" fmla="*/ 31 w 4756"/>
                  <a:gd name="T49" fmla="*/ 0 h 1576"/>
                  <a:gd name="T50" fmla="*/ 33 w 4756"/>
                  <a:gd name="T51" fmla="*/ 0 h 1576"/>
                  <a:gd name="T52" fmla="*/ 34 w 4756"/>
                  <a:gd name="T53" fmla="*/ 0 h 1576"/>
                  <a:gd name="T54" fmla="*/ 36 w 4756"/>
                  <a:gd name="T55" fmla="*/ 0 h 1576"/>
                  <a:gd name="T56" fmla="*/ 38 w 4756"/>
                  <a:gd name="T57" fmla="*/ 0 h 1576"/>
                  <a:gd name="T58" fmla="*/ 39 w 4756"/>
                  <a:gd name="T59" fmla="*/ 1 h 1576"/>
                  <a:gd name="T60" fmla="*/ 41 w 4756"/>
                  <a:gd name="T61" fmla="*/ 1 h 1576"/>
                  <a:gd name="T62" fmla="*/ 43 w 4756"/>
                  <a:gd name="T63" fmla="*/ 1 h 1576"/>
                  <a:gd name="T64" fmla="*/ 44 w 4756"/>
                  <a:gd name="T65" fmla="*/ 2 h 1576"/>
                  <a:gd name="T66" fmla="*/ 46 w 4756"/>
                  <a:gd name="T67" fmla="*/ 2 h 1576"/>
                  <a:gd name="T68" fmla="*/ 47 w 4756"/>
                  <a:gd name="T69" fmla="*/ 3 h 1576"/>
                  <a:gd name="T70" fmla="*/ 49 w 4756"/>
                  <a:gd name="T71" fmla="*/ 4 h 1576"/>
                  <a:gd name="T72" fmla="*/ 50 w 4756"/>
                  <a:gd name="T73" fmla="*/ 4 h 1576"/>
                  <a:gd name="T74" fmla="*/ 52 w 4756"/>
                  <a:gd name="T75" fmla="*/ 5 h 1576"/>
                  <a:gd name="T76" fmla="*/ 53 w 4756"/>
                  <a:gd name="T77" fmla="*/ 6 h 1576"/>
                  <a:gd name="T78" fmla="*/ 54 w 4756"/>
                  <a:gd name="T79" fmla="*/ 7 h 1576"/>
                  <a:gd name="T80" fmla="*/ 56 w 4756"/>
                  <a:gd name="T81" fmla="*/ 8 h 1576"/>
                  <a:gd name="T82" fmla="*/ 57 w 4756"/>
                  <a:gd name="T83" fmla="*/ 9 h 1576"/>
                  <a:gd name="T84" fmla="*/ 58 w 4756"/>
                  <a:gd name="T85" fmla="*/ 11 h 1576"/>
                  <a:gd name="T86" fmla="*/ 59 w 4756"/>
                  <a:gd name="T87" fmla="*/ 11 h 1576"/>
                  <a:gd name="T88" fmla="*/ 60 w 4756"/>
                  <a:gd name="T89" fmla="*/ 12 h 1576"/>
                  <a:gd name="T90" fmla="*/ 61 w 4756"/>
                  <a:gd name="T91" fmla="*/ 14 h 1576"/>
                  <a:gd name="T92" fmla="*/ 62 w 4756"/>
                  <a:gd name="T93" fmla="*/ 15 h 1576"/>
                  <a:gd name="T94" fmla="*/ 63 w 4756"/>
                  <a:gd name="T95" fmla="*/ 17 h 1576"/>
                  <a:gd name="T96" fmla="*/ 64 w 4756"/>
                  <a:gd name="T97" fmla="*/ 18 h 1576"/>
                  <a:gd name="T98" fmla="*/ 65 w 4756"/>
                  <a:gd name="T99" fmla="*/ 20 h 1576"/>
                  <a:gd name="T100" fmla="*/ 66 w 4756"/>
                  <a:gd name="T101" fmla="*/ 21 h 1576"/>
                  <a:gd name="T102" fmla="*/ 0 w 4756"/>
                  <a:gd name="T103" fmla="*/ 2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253" name="Group 34"/>
            <p:cNvGrpSpPr>
              <a:grpSpLocks/>
            </p:cNvGrpSpPr>
            <p:nvPr/>
          </p:nvGrpSpPr>
          <p:grpSpPr bwMode="auto">
            <a:xfrm>
              <a:off x="4566" y="2609"/>
              <a:ext cx="263" cy="300"/>
              <a:chOff x="3883" y="754"/>
              <a:chExt cx="680" cy="777"/>
            </a:xfrm>
          </p:grpSpPr>
          <p:sp>
            <p:nvSpPr>
              <p:cNvPr id="298254" name="Oval 35"/>
              <p:cNvSpPr>
                <a:spLocks noChangeArrowheads="1"/>
              </p:cNvSpPr>
              <p:nvPr/>
            </p:nvSpPr>
            <p:spPr bwMode="auto">
              <a:xfrm>
                <a:off x="3883" y="1250"/>
                <a:ext cx="680" cy="28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55" name="Group 36"/>
              <p:cNvGrpSpPr>
                <a:grpSpLocks/>
              </p:cNvGrpSpPr>
              <p:nvPr/>
            </p:nvGrpSpPr>
            <p:grpSpPr bwMode="auto">
              <a:xfrm>
                <a:off x="3889" y="754"/>
                <a:ext cx="656" cy="653"/>
                <a:chOff x="549" y="2205"/>
                <a:chExt cx="1406" cy="1402"/>
              </a:xfrm>
            </p:grpSpPr>
            <p:sp>
              <p:nvSpPr>
                <p:cNvPr id="298256" name="Oval 37"/>
                <p:cNvSpPr>
                  <a:spLocks noChangeArrowheads="1"/>
                </p:cNvSpPr>
                <p:nvPr/>
              </p:nvSpPr>
              <p:spPr bwMode="auto">
                <a:xfrm>
                  <a:off x="549" y="2205"/>
                  <a:ext cx="1406" cy="1402"/>
                </a:xfrm>
                <a:prstGeom prst="ellipse">
                  <a:avLst/>
                </a:prstGeom>
                <a:gradFill rotWithShape="1">
                  <a:gsLst>
                    <a:gs pos="0">
                      <a:srgbClr val="DDDDDD"/>
                    </a:gs>
                    <a:gs pos="100000">
                      <a:srgbClr val="A7A7A7"/>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57" name="Oval 38"/>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58" name="Freeform 39"/>
              <p:cNvSpPr>
                <a:spLocks/>
              </p:cNvSpPr>
              <p:nvPr/>
            </p:nvSpPr>
            <p:spPr bwMode="auto">
              <a:xfrm>
                <a:off x="3933" y="765"/>
                <a:ext cx="560" cy="186"/>
              </a:xfrm>
              <a:custGeom>
                <a:avLst/>
                <a:gdLst>
                  <a:gd name="T0" fmla="*/ 0 w 4756"/>
                  <a:gd name="T1" fmla="*/ 22 h 1576"/>
                  <a:gd name="T2" fmla="*/ 1 w 4756"/>
                  <a:gd name="T3" fmla="*/ 20 h 1576"/>
                  <a:gd name="T4" fmla="*/ 2 w 4756"/>
                  <a:gd name="T5" fmla="*/ 19 h 1576"/>
                  <a:gd name="T6" fmla="*/ 2 w 4756"/>
                  <a:gd name="T7" fmla="*/ 17 h 1576"/>
                  <a:gd name="T8" fmla="*/ 3 w 4756"/>
                  <a:gd name="T9" fmla="*/ 16 h 1576"/>
                  <a:gd name="T10" fmla="*/ 4 w 4756"/>
                  <a:gd name="T11" fmla="*/ 14 h 1576"/>
                  <a:gd name="T12" fmla="*/ 5 w 4756"/>
                  <a:gd name="T13" fmla="*/ 13 h 1576"/>
                  <a:gd name="T14" fmla="*/ 6 w 4756"/>
                  <a:gd name="T15" fmla="*/ 12 h 1576"/>
                  <a:gd name="T16" fmla="*/ 8 w 4756"/>
                  <a:gd name="T17" fmla="*/ 11 h 1576"/>
                  <a:gd name="T18" fmla="*/ 8 w 4756"/>
                  <a:gd name="T19" fmla="*/ 10 h 1576"/>
                  <a:gd name="T20" fmla="*/ 10 w 4756"/>
                  <a:gd name="T21" fmla="*/ 9 h 1576"/>
                  <a:gd name="T22" fmla="*/ 11 w 4756"/>
                  <a:gd name="T23" fmla="*/ 8 h 1576"/>
                  <a:gd name="T24" fmla="*/ 12 w 4756"/>
                  <a:gd name="T25" fmla="*/ 7 h 1576"/>
                  <a:gd name="T26" fmla="*/ 14 w 4756"/>
                  <a:gd name="T27" fmla="*/ 6 h 1576"/>
                  <a:gd name="T28" fmla="*/ 15 w 4756"/>
                  <a:gd name="T29" fmla="*/ 5 h 1576"/>
                  <a:gd name="T30" fmla="*/ 17 w 4756"/>
                  <a:gd name="T31" fmla="*/ 4 h 1576"/>
                  <a:gd name="T32" fmla="*/ 18 w 4756"/>
                  <a:gd name="T33" fmla="*/ 3 h 1576"/>
                  <a:gd name="T34" fmla="*/ 19 w 4756"/>
                  <a:gd name="T35" fmla="*/ 3 h 1576"/>
                  <a:gd name="T36" fmla="*/ 21 w 4756"/>
                  <a:gd name="T37" fmla="*/ 2 h 1576"/>
                  <a:gd name="T38" fmla="*/ 22 w 4756"/>
                  <a:gd name="T39" fmla="*/ 2 h 1576"/>
                  <a:gd name="T40" fmla="*/ 24 w 4756"/>
                  <a:gd name="T41" fmla="*/ 1 h 1576"/>
                  <a:gd name="T42" fmla="*/ 26 w 4756"/>
                  <a:gd name="T43" fmla="*/ 1 h 1576"/>
                  <a:gd name="T44" fmla="*/ 28 w 4756"/>
                  <a:gd name="T45" fmla="*/ 0 h 1576"/>
                  <a:gd name="T46" fmla="*/ 29 w 4756"/>
                  <a:gd name="T47" fmla="*/ 0 h 1576"/>
                  <a:gd name="T48" fmla="*/ 31 w 4756"/>
                  <a:gd name="T49" fmla="*/ 0 h 1576"/>
                  <a:gd name="T50" fmla="*/ 33 w 4756"/>
                  <a:gd name="T51" fmla="*/ 0 h 1576"/>
                  <a:gd name="T52" fmla="*/ 34 w 4756"/>
                  <a:gd name="T53" fmla="*/ 0 h 1576"/>
                  <a:gd name="T54" fmla="*/ 36 w 4756"/>
                  <a:gd name="T55" fmla="*/ 0 h 1576"/>
                  <a:gd name="T56" fmla="*/ 38 w 4756"/>
                  <a:gd name="T57" fmla="*/ 0 h 1576"/>
                  <a:gd name="T58" fmla="*/ 39 w 4756"/>
                  <a:gd name="T59" fmla="*/ 1 h 1576"/>
                  <a:gd name="T60" fmla="*/ 41 w 4756"/>
                  <a:gd name="T61" fmla="*/ 1 h 1576"/>
                  <a:gd name="T62" fmla="*/ 43 w 4756"/>
                  <a:gd name="T63" fmla="*/ 1 h 1576"/>
                  <a:gd name="T64" fmla="*/ 44 w 4756"/>
                  <a:gd name="T65" fmla="*/ 2 h 1576"/>
                  <a:gd name="T66" fmla="*/ 46 w 4756"/>
                  <a:gd name="T67" fmla="*/ 2 h 1576"/>
                  <a:gd name="T68" fmla="*/ 47 w 4756"/>
                  <a:gd name="T69" fmla="*/ 3 h 1576"/>
                  <a:gd name="T70" fmla="*/ 49 w 4756"/>
                  <a:gd name="T71" fmla="*/ 4 h 1576"/>
                  <a:gd name="T72" fmla="*/ 50 w 4756"/>
                  <a:gd name="T73" fmla="*/ 4 h 1576"/>
                  <a:gd name="T74" fmla="*/ 52 w 4756"/>
                  <a:gd name="T75" fmla="*/ 5 h 1576"/>
                  <a:gd name="T76" fmla="*/ 53 w 4756"/>
                  <a:gd name="T77" fmla="*/ 6 h 1576"/>
                  <a:gd name="T78" fmla="*/ 54 w 4756"/>
                  <a:gd name="T79" fmla="*/ 7 h 1576"/>
                  <a:gd name="T80" fmla="*/ 56 w 4756"/>
                  <a:gd name="T81" fmla="*/ 8 h 1576"/>
                  <a:gd name="T82" fmla="*/ 57 w 4756"/>
                  <a:gd name="T83" fmla="*/ 9 h 1576"/>
                  <a:gd name="T84" fmla="*/ 58 w 4756"/>
                  <a:gd name="T85" fmla="*/ 11 h 1576"/>
                  <a:gd name="T86" fmla="*/ 59 w 4756"/>
                  <a:gd name="T87" fmla="*/ 11 h 1576"/>
                  <a:gd name="T88" fmla="*/ 60 w 4756"/>
                  <a:gd name="T89" fmla="*/ 12 h 1576"/>
                  <a:gd name="T90" fmla="*/ 61 w 4756"/>
                  <a:gd name="T91" fmla="*/ 14 h 1576"/>
                  <a:gd name="T92" fmla="*/ 62 w 4756"/>
                  <a:gd name="T93" fmla="*/ 15 h 1576"/>
                  <a:gd name="T94" fmla="*/ 63 w 4756"/>
                  <a:gd name="T95" fmla="*/ 17 h 1576"/>
                  <a:gd name="T96" fmla="*/ 64 w 4756"/>
                  <a:gd name="T97" fmla="*/ 18 h 1576"/>
                  <a:gd name="T98" fmla="*/ 65 w 4756"/>
                  <a:gd name="T99" fmla="*/ 20 h 1576"/>
                  <a:gd name="T100" fmla="*/ 66 w 4756"/>
                  <a:gd name="T101" fmla="*/ 21 h 1576"/>
                  <a:gd name="T102" fmla="*/ 0 w 4756"/>
                  <a:gd name="T103" fmla="*/ 2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259" name="Group 40"/>
            <p:cNvGrpSpPr>
              <a:grpSpLocks/>
            </p:cNvGrpSpPr>
            <p:nvPr/>
          </p:nvGrpSpPr>
          <p:grpSpPr bwMode="auto">
            <a:xfrm>
              <a:off x="4861" y="2609"/>
              <a:ext cx="263" cy="300"/>
              <a:chOff x="3883" y="754"/>
              <a:chExt cx="680" cy="777"/>
            </a:xfrm>
          </p:grpSpPr>
          <p:sp>
            <p:nvSpPr>
              <p:cNvPr id="298260" name="Oval 41"/>
              <p:cNvSpPr>
                <a:spLocks noChangeArrowheads="1"/>
              </p:cNvSpPr>
              <p:nvPr/>
            </p:nvSpPr>
            <p:spPr bwMode="auto">
              <a:xfrm>
                <a:off x="3883" y="1250"/>
                <a:ext cx="680" cy="28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61" name="Group 42"/>
              <p:cNvGrpSpPr>
                <a:grpSpLocks/>
              </p:cNvGrpSpPr>
              <p:nvPr/>
            </p:nvGrpSpPr>
            <p:grpSpPr bwMode="auto">
              <a:xfrm>
                <a:off x="3889" y="754"/>
                <a:ext cx="656" cy="653"/>
                <a:chOff x="549" y="2205"/>
                <a:chExt cx="1406" cy="1402"/>
              </a:xfrm>
            </p:grpSpPr>
            <p:sp>
              <p:nvSpPr>
                <p:cNvPr id="298262" name="Oval 43"/>
                <p:cNvSpPr>
                  <a:spLocks noChangeArrowheads="1"/>
                </p:cNvSpPr>
                <p:nvPr/>
              </p:nvSpPr>
              <p:spPr bwMode="auto">
                <a:xfrm>
                  <a:off x="549" y="2205"/>
                  <a:ext cx="1406" cy="1402"/>
                </a:xfrm>
                <a:prstGeom prst="ellipse">
                  <a:avLst/>
                </a:prstGeom>
                <a:gradFill rotWithShape="1">
                  <a:gsLst>
                    <a:gs pos="0">
                      <a:srgbClr val="DDDDDD"/>
                    </a:gs>
                    <a:gs pos="100000">
                      <a:srgbClr val="A7A7A7"/>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63" name="Oval 44"/>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64" name="Freeform 45"/>
              <p:cNvSpPr>
                <a:spLocks/>
              </p:cNvSpPr>
              <p:nvPr/>
            </p:nvSpPr>
            <p:spPr bwMode="auto">
              <a:xfrm>
                <a:off x="3933" y="765"/>
                <a:ext cx="560" cy="186"/>
              </a:xfrm>
              <a:custGeom>
                <a:avLst/>
                <a:gdLst>
                  <a:gd name="T0" fmla="*/ 0 w 4756"/>
                  <a:gd name="T1" fmla="*/ 22 h 1576"/>
                  <a:gd name="T2" fmla="*/ 1 w 4756"/>
                  <a:gd name="T3" fmla="*/ 20 h 1576"/>
                  <a:gd name="T4" fmla="*/ 2 w 4756"/>
                  <a:gd name="T5" fmla="*/ 19 h 1576"/>
                  <a:gd name="T6" fmla="*/ 2 w 4756"/>
                  <a:gd name="T7" fmla="*/ 17 h 1576"/>
                  <a:gd name="T8" fmla="*/ 3 w 4756"/>
                  <a:gd name="T9" fmla="*/ 16 h 1576"/>
                  <a:gd name="T10" fmla="*/ 4 w 4756"/>
                  <a:gd name="T11" fmla="*/ 14 h 1576"/>
                  <a:gd name="T12" fmla="*/ 5 w 4756"/>
                  <a:gd name="T13" fmla="*/ 13 h 1576"/>
                  <a:gd name="T14" fmla="*/ 6 w 4756"/>
                  <a:gd name="T15" fmla="*/ 12 h 1576"/>
                  <a:gd name="T16" fmla="*/ 8 w 4756"/>
                  <a:gd name="T17" fmla="*/ 11 h 1576"/>
                  <a:gd name="T18" fmla="*/ 8 w 4756"/>
                  <a:gd name="T19" fmla="*/ 10 h 1576"/>
                  <a:gd name="T20" fmla="*/ 10 w 4756"/>
                  <a:gd name="T21" fmla="*/ 9 h 1576"/>
                  <a:gd name="T22" fmla="*/ 11 w 4756"/>
                  <a:gd name="T23" fmla="*/ 8 h 1576"/>
                  <a:gd name="T24" fmla="*/ 12 w 4756"/>
                  <a:gd name="T25" fmla="*/ 7 h 1576"/>
                  <a:gd name="T26" fmla="*/ 14 w 4756"/>
                  <a:gd name="T27" fmla="*/ 6 h 1576"/>
                  <a:gd name="T28" fmla="*/ 15 w 4756"/>
                  <a:gd name="T29" fmla="*/ 5 h 1576"/>
                  <a:gd name="T30" fmla="*/ 17 w 4756"/>
                  <a:gd name="T31" fmla="*/ 4 h 1576"/>
                  <a:gd name="T32" fmla="*/ 18 w 4756"/>
                  <a:gd name="T33" fmla="*/ 3 h 1576"/>
                  <a:gd name="T34" fmla="*/ 19 w 4756"/>
                  <a:gd name="T35" fmla="*/ 3 h 1576"/>
                  <a:gd name="T36" fmla="*/ 21 w 4756"/>
                  <a:gd name="T37" fmla="*/ 2 h 1576"/>
                  <a:gd name="T38" fmla="*/ 22 w 4756"/>
                  <a:gd name="T39" fmla="*/ 2 h 1576"/>
                  <a:gd name="T40" fmla="*/ 24 w 4756"/>
                  <a:gd name="T41" fmla="*/ 1 h 1576"/>
                  <a:gd name="T42" fmla="*/ 26 w 4756"/>
                  <a:gd name="T43" fmla="*/ 1 h 1576"/>
                  <a:gd name="T44" fmla="*/ 28 w 4756"/>
                  <a:gd name="T45" fmla="*/ 0 h 1576"/>
                  <a:gd name="T46" fmla="*/ 29 w 4756"/>
                  <a:gd name="T47" fmla="*/ 0 h 1576"/>
                  <a:gd name="T48" fmla="*/ 31 w 4756"/>
                  <a:gd name="T49" fmla="*/ 0 h 1576"/>
                  <a:gd name="T50" fmla="*/ 33 w 4756"/>
                  <a:gd name="T51" fmla="*/ 0 h 1576"/>
                  <a:gd name="T52" fmla="*/ 34 w 4756"/>
                  <a:gd name="T53" fmla="*/ 0 h 1576"/>
                  <a:gd name="T54" fmla="*/ 36 w 4756"/>
                  <a:gd name="T55" fmla="*/ 0 h 1576"/>
                  <a:gd name="T56" fmla="*/ 38 w 4756"/>
                  <a:gd name="T57" fmla="*/ 0 h 1576"/>
                  <a:gd name="T58" fmla="*/ 39 w 4756"/>
                  <a:gd name="T59" fmla="*/ 1 h 1576"/>
                  <a:gd name="T60" fmla="*/ 41 w 4756"/>
                  <a:gd name="T61" fmla="*/ 1 h 1576"/>
                  <a:gd name="T62" fmla="*/ 43 w 4756"/>
                  <a:gd name="T63" fmla="*/ 1 h 1576"/>
                  <a:gd name="T64" fmla="*/ 44 w 4756"/>
                  <a:gd name="T65" fmla="*/ 2 h 1576"/>
                  <a:gd name="T66" fmla="*/ 46 w 4756"/>
                  <a:gd name="T67" fmla="*/ 2 h 1576"/>
                  <a:gd name="T68" fmla="*/ 47 w 4756"/>
                  <a:gd name="T69" fmla="*/ 3 h 1576"/>
                  <a:gd name="T70" fmla="*/ 49 w 4756"/>
                  <a:gd name="T71" fmla="*/ 4 h 1576"/>
                  <a:gd name="T72" fmla="*/ 50 w 4756"/>
                  <a:gd name="T73" fmla="*/ 4 h 1576"/>
                  <a:gd name="T74" fmla="*/ 52 w 4756"/>
                  <a:gd name="T75" fmla="*/ 5 h 1576"/>
                  <a:gd name="T76" fmla="*/ 53 w 4756"/>
                  <a:gd name="T77" fmla="*/ 6 h 1576"/>
                  <a:gd name="T78" fmla="*/ 54 w 4756"/>
                  <a:gd name="T79" fmla="*/ 7 h 1576"/>
                  <a:gd name="T80" fmla="*/ 56 w 4756"/>
                  <a:gd name="T81" fmla="*/ 8 h 1576"/>
                  <a:gd name="T82" fmla="*/ 57 w 4756"/>
                  <a:gd name="T83" fmla="*/ 9 h 1576"/>
                  <a:gd name="T84" fmla="*/ 58 w 4756"/>
                  <a:gd name="T85" fmla="*/ 11 h 1576"/>
                  <a:gd name="T86" fmla="*/ 59 w 4756"/>
                  <a:gd name="T87" fmla="*/ 11 h 1576"/>
                  <a:gd name="T88" fmla="*/ 60 w 4756"/>
                  <a:gd name="T89" fmla="*/ 12 h 1576"/>
                  <a:gd name="T90" fmla="*/ 61 w 4756"/>
                  <a:gd name="T91" fmla="*/ 14 h 1576"/>
                  <a:gd name="T92" fmla="*/ 62 w 4756"/>
                  <a:gd name="T93" fmla="*/ 15 h 1576"/>
                  <a:gd name="T94" fmla="*/ 63 w 4756"/>
                  <a:gd name="T95" fmla="*/ 17 h 1576"/>
                  <a:gd name="T96" fmla="*/ 64 w 4756"/>
                  <a:gd name="T97" fmla="*/ 18 h 1576"/>
                  <a:gd name="T98" fmla="*/ 65 w 4756"/>
                  <a:gd name="T99" fmla="*/ 20 h 1576"/>
                  <a:gd name="T100" fmla="*/ 66 w 4756"/>
                  <a:gd name="T101" fmla="*/ 21 h 1576"/>
                  <a:gd name="T102" fmla="*/ 0 w 4756"/>
                  <a:gd name="T103" fmla="*/ 2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298265" name="Group 46"/>
          <p:cNvGrpSpPr>
            <a:grpSpLocks/>
          </p:cNvGrpSpPr>
          <p:nvPr/>
        </p:nvGrpSpPr>
        <p:grpSpPr bwMode="auto">
          <a:xfrm>
            <a:off x="1714500" y="1371600"/>
            <a:ext cx="3186113" cy="2644379"/>
            <a:chOff x="567" y="1071"/>
            <a:chExt cx="2676" cy="2221"/>
          </a:xfrm>
        </p:grpSpPr>
        <p:grpSp>
          <p:nvGrpSpPr>
            <p:cNvPr id="298266" name="Group 47"/>
            <p:cNvGrpSpPr>
              <a:grpSpLocks/>
            </p:cNvGrpSpPr>
            <p:nvPr/>
          </p:nvGrpSpPr>
          <p:grpSpPr bwMode="auto">
            <a:xfrm>
              <a:off x="567" y="1071"/>
              <a:ext cx="2676" cy="999"/>
              <a:chOff x="612" y="1253"/>
              <a:chExt cx="3203" cy="1196"/>
            </a:xfrm>
          </p:grpSpPr>
          <p:sp>
            <p:nvSpPr>
              <p:cNvPr id="298267" name="Oval 48"/>
              <p:cNvSpPr>
                <a:spLocks noChangeArrowheads="1"/>
              </p:cNvSpPr>
              <p:nvPr/>
            </p:nvSpPr>
            <p:spPr bwMode="auto">
              <a:xfrm>
                <a:off x="1696"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68" name="Oval 49"/>
              <p:cNvSpPr>
                <a:spLocks noChangeArrowheads="1"/>
              </p:cNvSpPr>
              <p:nvPr/>
            </p:nvSpPr>
            <p:spPr bwMode="auto">
              <a:xfrm>
                <a:off x="1705" y="1253"/>
                <a:ext cx="1009" cy="1005"/>
              </a:xfrm>
              <a:prstGeom prst="ellipse">
                <a:avLst/>
              </a:prstGeom>
              <a:gradFill rotWithShape="1">
                <a:gsLst>
                  <a:gs pos="0">
                    <a:srgbClr val="DDDDDD"/>
                  </a:gs>
                  <a:gs pos="100000">
                    <a:srgbClr val="A7A7A7"/>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4962" name="Oval 50"/>
              <p:cNvSpPr>
                <a:spLocks noChangeArrowheads="1"/>
              </p:cNvSpPr>
              <p:nvPr/>
            </p:nvSpPr>
            <p:spPr bwMode="auto">
              <a:xfrm>
                <a:off x="1905" y="1379"/>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70" name="Freeform 51"/>
              <p:cNvSpPr>
                <a:spLocks/>
              </p:cNvSpPr>
              <p:nvPr/>
            </p:nvSpPr>
            <p:spPr bwMode="auto">
              <a:xfrm>
                <a:off x="1774" y="1270"/>
                <a:ext cx="861" cy="286"/>
              </a:xfrm>
              <a:custGeom>
                <a:avLst/>
                <a:gdLst>
                  <a:gd name="T0" fmla="*/ 0 w 4756"/>
                  <a:gd name="T1" fmla="*/ 52 h 1576"/>
                  <a:gd name="T2" fmla="*/ 2 w 4756"/>
                  <a:gd name="T3" fmla="*/ 48 h 1576"/>
                  <a:gd name="T4" fmla="*/ 4 w 4756"/>
                  <a:gd name="T5" fmla="*/ 44 h 1576"/>
                  <a:gd name="T6" fmla="*/ 6 w 4756"/>
                  <a:gd name="T7" fmla="*/ 41 h 1576"/>
                  <a:gd name="T8" fmla="*/ 8 w 4756"/>
                  <a:gd name="T9" fmla="*/ 38 h 1576"/>
                  <a:gd name="T10" fmla="*/ 10 w 4756"/>
                  <a:gd name="T11" fmla="*/ 34 h 1576"/>
                  <a:gd name="T12" fmla="*/ 13 w 4756"/>
                  <a:gd name="T13" fmla="*/ 31 h 1576"/>
                  <a:gd name="T14" fmla="*/ 15 w 4756"/>
                  <a:gd name="T15" fmla="*/ 28 h 1576"/>
                  <a:gd name="T16" fmla="*/ 18 w 4756"/>
                  <a:gd name="T17" fmla="*/ 25 h 1576"/>
                  <a:gd name="T18" fmla="*/ 20 w 4756"/>
                  <a:gd name="T19" fmla="*/ 23 h 1576"/>
                  <a:gd name="T20" fmla="*/ 23 w 4756"/>
                  <a:gd name="T21" fmla="*/ 21 h 1576"/>
                  <a:gd name="T22" fmla="*/ 26 w 4756"/>
                  <a:gd name="T23" fmla="*/ 18 h 1576"/>
                  <a:gd name="T24" fmla="*/ 29 w 4756"/>
                  <a:gd name="T25" fmla="*/ 16 h 1576"/>
                  <a:gd name="T26" fmla="*/ 32 w 4756"/>
                  <a:gd name="T27" fmla="*/ 13 h 1576"/>
                  <a:gd name="T28" fmla="*/ 36 w 4756"/>
                  <a:gd name="T29" fmla="*/ 11 h 1576"/>
                  <a:gd name="T30" fmla="*/ 39 w 4756"/>
                  <a:gd name="T31" fmla="*/ 9 h 1576"/>
                  <a:gd name="T32" fmla="*/ 43 w 4756"/>
                  <a:gd name="T33" fmla="*/ 7 h 1576"/>
                  <a:gd name="T34" fmla="*/ 45 w 4756"/>
                  <a:gd name="T35" fmla="*/ 7 h 1576"/>
                  <a:gd name="T36" fmla="*/ 49 w 4756"/>
                  <a:gd name="T37" fmla="*/ 5 h 1576"/>
                  <a:gd name="T38" fmla="*/ 53 w 4756"/>
                  <a:gd name="T39" fmla="*/ 4 h 1576"/>
                  <a:gd name="T40" fmla="*/ 57 w 4756"/>
                  <a:gd name="T41" fmla="*/ 3 h 1576"/>
                  <a:gd name="T42" fmla="*/ 61 w 4756"/>
                  <a:gd name="T43" fmla="*/ 2 h 1576"/>
                  <a:gd name="T44" fmla="*/ 65 w 4756"/>
                  <a:gd name="T45" fmla="*/ 1 h 1576"/>
                  <a:gd name="T46" fmla="*/ 69 w 4756"/>
                  <a:gd name="T47" fmla="*/ 0 h 1576"/>
                  <a:gd name="T48" fmla="*/ 74 w 4756"/>
                  <a:gd name="T49" fmla="*/ 0 h 1576"/>
                  <a:gd name="T50" fmla="*/ 78 w 4756"/>
                  <a:gd name="T51" fmla="*/ 0 h 1576"/>
                  <a:gd name="T52" fmla="*/ 80 w 4756"/>
                  <a:gd name="T53" fmla="*/ 0 h 1576"/>
                  <a:gd name="T54" fmla="*/ 84 w 4756"/>
                  <a:gd name="T55" fmla="*/ 0 h 1576"/>
                  <a:gd name="T56" fmla="*/ 89 w 4756"/>
                  <a:gd name="T57" fmla="*/ 1 h 1576"/>
                  <a:gd name="T58" fmla="*/ 93 w 4756"/>
                  <a:gd name="T59" fmla="*/ 1 h 1576"/>
                  <a:gd name="T60" fmla="*/ 97 w 4756"/>
                  <a:gd name="T61" fmla="*/ 2 h 1576"/>
                  <a:gd name="T62" fmla="*/ 101 w 4756"/>
                  <a:gd name="T63" fmla="*/ 3 h 1576"/>
                  <a:gd name="T64" fmla="*/ 105 w 4756"/>
                  <a:gd name="T65" fmla="*/ 5 h 1576"/>
                  <a:gd name="T66" fmla="*/ 109 w 4756"/>
                  <a:gd name="T67" fmla="*/ 6 h 1576"/>
                  <a:gd name="T68" fmla="*/ 111 w 4756"/>
                  <a:gd name="T69" fmla="*/ 7 h 1576"/>
                  <a:gd name="T70" fmla="*/ 115 w 4756"/>
                  <a:gd name="T71" fmla="*/ 8 h 1576"/>
                  <a:gd name="T72" fmla="*/ 118 w 4756"/>
                  <a:gd name="T73" fmla="*/ 10 h 1576"/>
                  <a:gd name="T74" fmla="*/ 122 w 4756"/>
                  <a:gd name="T75" fmla="*/ 12 h 1576"/>
                  <a:gd name="T76" fmla="*/ 125 w 4756"/>
                  <a:gd name="T77" fmla="*/ 15 h 1576"/>
                  <a:gd name="T78" fmla="*/ 129 w 4756"/>
                  <a:gd name="T79" fmla="*/ 17 h 1576"/>
                  <a:gd name="T80" fmla="*/ 132 w 4756"/>
                  <a:gd name="T81" fmla="*/ 19 h 1576"/>
                  <a:gd name="T82" fmla="*/ 135 w 4756"/>
                  <a:gd name="T83" fmla="*/ 22 h 1576"/>
                  <a:gd name="T84" fmla="*/ 138 w 4756"/>
                  <a:gd name="T85" fmla="*/ 25 h 1576"/>
                  <a:gd name="T86" fmla="*/ 139 w 4756"/>
                  <a:gd name="T87" fmla="*/ 26 h 1576"/>
                  <a:gd name="T88" fmla="*/ 142 w 4756"/>
                  <a:gd name="T89" fmla="*/ 29 h 1576"/>
                  <a:gd name="T90" fmla="*/ 144 w 4756"/>
                  <a:gd name="T91" fmla="*/ 32 h 1576"/>
                  <a:gd name="T92" fmla="*/ 147 w 4756"/>
                  <a:gd name="T93" fmla="*/ 36 h 1576"/>
                  <a:gd name="T94" fmla="*/ 149 w 4756"/>
                  <a:gd name="T95" fmla="*/ 39 h 1576"/>
                  <a:gd name="T96" fmla="*/ 151 w 4756"/>
                  <a:gd name="T97" fmla="*/ 43 h 1576"/>
                  <a:gd name="T98" fmla="*/ 153 w 4756"/>
                  <a:gd name="T99" fmla="*/ 46 h 1576"/>
                  <a:gd name="T100" fmla="*/ 155 w 4756"/>
                  <a:gd name="T101" fmla="*/ 50 h 1576"/>
                  <a:gd name="T102" fmla="*/ 0 w 4756"/>
                  <a:gd name="T103" fmla="*/ 5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8271" name="Oval 52"/>
              <p:cNvSpPr>
                <a:spLocks noChangeArrowheads="1"/>
              </p:cNvSpPr>
              <p:nvPr/>
            </p:nvSpPr>
            <p:spPr bwMode="auto">
              <a:xfrm>
                <a:off x="612" y="2016"/>
                <a:ext cx="1046" cy="433"/>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72" name="Oval 53"/>
              <p:cNvSpPr>
                <a:spLocks noChangeArrowheads="1"/>
              </p:cNvSpPr>
              <p:nvPr/>
            </p:nvSpPr>
            <p:spPr bwMode="auto">
              <a:xfrm>
                <a:off x="621" y="1253"/>
                <a:ext cx="1009" cy="1005"/>
              </a:xfrm>
              <a:prstGeom prst="ellipse">
                <a:avLst/>
              </a:prstGeom>
              <a:gradFill rotWithShape="1">
                <a:gsLst>
                  <a:gs pos="0">
                    <a:srgbClr val="DDDDDD"/>
                  </a:gs>
                  <a:gs pos="100000">
                    <a:srgbClr val="A7A7A7"/>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4966" name="Oval 54"/>
              <p:cNvSpPr>
                <a:spLocks noChangeArrowheads="1"/>
              </p:cNvSpPr>
              <p:nvPr/>
            </p:nvSpPr>
            <p:spPr bwMode="auto">
              <a:xfrm>
                <a:off x="821" y="1379"/>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74" name="Freeform 55"/>
              <p:cNvSpPr>
                <a:spLocks/>
              </p:cNvSpPr>
              <p:nvPr/>
            </p:nvSpPr>
            <p:spPr bwMode="auto">
              <a:xfrm>
                <a:off x="690" y="1270"/>
                <a:ext cx="861" cy="286"/>
              </a:xfrm>
              <a:custGeom>
                <a:avLst/>
                <a:gdLst>
                  <a:gd name="T0" fmla="*/ 0 w 4756"/>
                  <a:gd name="T1" fmla="*/ 52 h 1576"/>
                  <a:gd name="T2" fmla="*/ 2 w 4756"/>
                  <a:gd name="T3" fmla="*/ 48 h 1576"/>
                  <a:gd name="T4" fmla="*/ 4 w 4756"/>
                  <a:gd name="T5" fmla="*/ 44 h 1576"/>
                  <a:gd name="T6" fmla="*/ 6 w 4756"/>
                  <a:gd name="T7" fmla="*/ 41 h 1576"/>
                  <a:gd name="T8" fmla="*/ 8 w 4756"/>
                  <a:gd name="T9" fmla="*/ 38 h 1576"/>
                  <a:gd name="T10" fmla="*/ 10 w 4756"/>
                  <a:gd name="T11" fmla="*/ 34 h 1576"/>
                  <a:gd name="T12" fmla="*/ 13 w 4756"/>
                  <a:gd name="T13" fmla="*/ 31 h 1576"/>
                  <a:gd name="T14" fmla="*/ 15 w 4756"/>
                  <a:gd name="T15" fmla="*/ 28 h 1576"/>
                  <a:gd name="T16" fmla="*/ 18 w 4756"/>
                  <a:gd name="T17" fmla="*/ 25 h 1576"/>
                  <a:gd name="T18" fmla="*/ 20 w 4756"/>
                  <a:gd name="T19" fmla="*/ 23 h 1576"/>
                  <a:gd name="T20" fmla="*/ 23 w 4756"/>
                  <a:gd name="T21" fmla="*/ 21 h 1576"/>
                  <a:gd name="T22" fmla="*/ 26 w 4756"/>
                  <a:gd name="T23" fmla="*/ 18 h 1576"/>
                  <a:gd name="T24" fmla="*/ 29 w 4756"/>
                  <a:gd name="T25" fmla="*/ 16 h 1576"/>
                  <a:gd name="T26" fmla="*/ 32 w 4756"/>
                  <a:gd name="T27" fmla="*/ 13 h 1576"/>
                  <a:gd name="T28" fmla="*/ 36 w 4756"/>
                  <a:gd name="T29" fmla="*/ 11 h 1576"/>
                  <a:gd name="T30" fmla="*/ 39 w 4756"/>
                  <a:gd name="T31" fmla="*/ 9 h 1576"/>
                  <a:gd name="T32" fmla="*/ 43 w 4756"/>
                  <a:gd name="T33" fmla="*/ 7 h 1576"/>
                  <a:gd name="T34" fmla="*/ 45 w 4756"/>
                  <a:gd name="T35" fmla="*/ 7 h 1576"/>
                  <a:gd name="T36" fmla="*/ 49 w 4756"/>
                  <a:gd name="T37" fmla="*/ 5 h 1576"/>
                  <a:gd name="T38" fmla="*/ 53 w 4756"/>
                  <a:gd name="T39" fmla="*/ 4 h 1576"/>
                  <a:gd name="T40" fmla="*/ 57 w 4756"/>
                  <a:gd name="T41" fmla="*/ 3 h 1576"/>
                  <a:gd name="T42" fmla="*/ 61 w 4756"/>
                  <a:gd name="T43" fmla="*/ 2 h 1576"/>
                  <a:gd name="T44" fmla="*/ 65 w 4756"/>
                  <a:gd name="T45" fmla="*/ 1 h 1576"/>
                  <a:gd name="T46" fmla="*/ 69 w 4756"/>
                  <a:gd name="T47" fmla="*/ 0 h 1576"/>
                  <a:gd name="T48" fmla="*/ 74 w 4756"/>
                  <a:gd name="T49" fmla="*/ 0 h 1576"/>
                  <a:gd name="T50" fmla="*/ 78 w 4756"/>
                  <a:gd name="T51" fmla="*/ 0 h 1576"/>
                  <a:gd name="T52" fmla="*/ 80 w 4756"/>
                  <a:gd name="T53" fmla="*/ 0 h 1576"/>
                  <a:gd name="T54" fmla="*/ 84 w 4756"/>
                  <a:gd name="T55" fmla="*/ 0 h 1576"/>
                  <a:gd name="T56" fmla="*/ 89 w 4756"/>
                  <a:gd name="T57" fmla="*/ 1 h 1576"/>
                  <a:gd name="T58" fmla="*/ 93 w 4756"/>
                  <a:gd name="T59" fmla="*/ 1 h 1576"/>
                  <a:gd name="T60" fmla="*/ 97 w 4756"/>
                  <a:gd name="T61" fmla="*/ 2 h 1576"/>
                  <a:gd name="T62" fmla="*/ 101 w 4756"/>
                  <a:gd name="T63" fmla="*/ 3 h 1576"/>
                  <a:gd name="T64" fmla="*/ 105 w 4756"/>
                  <a:gd name="T65" fmla="*/ 5 h 1576"/>
                  <a:gd name="T66" fmla="*/ 109 w 4756"/>
                  <a:gd name="T67" fmla="*/ 6 h 1576"/>
                  <a:gd name="T68" fmla="*/ 111 w 4756"/>
                  <a:gd name="T69" fmla="*/ 7 h 1576"/>
                  <a:gd name="T70" fmla="*/ 115 w 4756"/>
                  <a:gd name="T71" fmla="*/ 8 h 1576"/>
                  <a:gd name="T72" fmla="*/ 118 w 4756"/>
                  <a:gd name="T73" fmla="*/ 10 h 1576"/>
                  <a:gd name="T74" fmla="*/ 122 w 4756"/>
                  <a:gd name="T75" fmla="*/ 12 h 1576"/>
                  <a:gd name="T76" fmla="*/ 125 w 4756"/>
                  <a:gd name="T77" fmla="*/ 15 h 1576"/>
                  <a:gd name="T78" fmla="*/ 129 w 4756"/>
                  <a:gd name="T79" fmla="*/ 17 h 1576"/>
                  <a:gd name="T80" fmla="*/ 132 w 4756"/>
                  <a:gd name="T81" fmla="*/ 19 h 1576"/>
                  <a:gd name="T82" fmla="*/ 135 w 4756"/>
                  <a:gd name="T83" fmla="*/ 22 h 1576"/>
                  <a:gd name="T84" fmla="*/ 138 w 4756"/>
                  <a:gd name="T85" fmla="*/ 25 h 1576"/>
                  <a:gd name="T86" fmla="*/ 139 w 4756"/>
                  <a:gd name="T87" fmla="*/ 26 h 1576"/>
                  <a:gd name="T88" fmla="*/ 142 w 4756"/>
                  <a:gd name="T89" fmla="*/ 29 h 1576"/>
                  <a:gd name="T90" fmla="*/ 144 w 4756"/>
                  <a:gd name="T91" fmla="*/ 32 h 1576"/>
                  <a:gd name="T92" fmla="*/ 147 w 4756"/>
                  <a:gd name="T93" fmla="*/ 36 h 1576"/>
                  <a:gd name="T94" fmla="*/ 149 w 4756"/>
                  <a:gd name="T95" fmla="*/ 39 h 1576"/>
                  <a:gd name="T96" fmla="*/ 151 w 4756"/>
                  <a:gd name="T97" fmla="*/ 43 h 1576"/>
                  <a:gd name="T98" fmla="*/ 153 w 4756"/>
                  <a:gd name="T99" fmla="*/ 46 h 1576"/>
                  <a:gd name="T100" fmla="*/ 155 w 4756"/>
                  <a:gd name="T101" fmla="*/ 50 h 1576"/>
                  <a:gd name="T102" fmla="*/ 0 w 4756"/>
                  <a:gd name="T103" fmla="*/ 5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8275" name="Oval 56"/>
              <p:cNvSpPr>
                <a:spLocks noChangeArrowheads="1"/>
              </p:cNvSpPr>
              <p:nvPr/>
            </p:nvSpPr>
            <p:spPr bwMode="auto">
              <a:xfrm>
                <a:off x="2769" y="2016"/>
                <a:ext cx="1046" cy="433"/>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76" name="Oval 57"/>
              <p:cNvSpPr>
                <a:spLocks noChangeArrowheads="1"/>
              </p:cNvSpPr>
              <p:nvPr/>
            </p:nvSpPr>
            <p:spPr bwMode="auto">
              <a:xfrm>
                <a:off x="2778" y="1253"/>
                <a:ext cx="1009" cy="1005"/>
              </a:xfrm>
              <a:prstGeom prst="ellipse">
                <a:avLst/>
              </a:prstGeom>
              <a:gradFill rotWithShape="1">
                <a:gsLst>
                  <a:gs pos="0">
                    <a:srgbClr val="DDDDDD"/>
                  </a:gs>
                  <a:gs pos="100000">
                    <a:srgbClr val="A7A7A7"/>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4970" name="Oval 58"/>
              <p:cNvSpPr>
                <a:spLocks noChangeArrowheads="1"/>
              </p:cNvSpPr>
              <p:nvPr/>
            </p:nvSpPr>
            <p:spPr bwMode="auto">
              <a:xfrm>
                <a:off x="2978" y="1379"/>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78" name="Freeform 59"/>
              <p:cNvSpPr>
                <a:spLocks/>
              </p:cNvSpPr>
              <p:nvPr/>
            </p:nvSpPr>
            <p:spPr bwMode="auto">
              <a:xfrm>
                <a:off x="2847" y="1270"/>
                <a:ext cx="861" cy="286"/>
              </a:xfrm>
              <a:custGeom>
                <a:avLst/>
                <a:gdLst>
                  <a:gd name="T0" fmla="*/ 0 w 4756"/>
                  <a:gd name="T1" fmla="*/ 52 h 1576"/>
                  <a:gd name="T2" fmla="*/ 2 w 4756"/>
                  <a:gd name="T3" fmla="*/ 48 h 1576"/>
                  <a:gd name="T4" fmla="*/ 4 w 4756"/>
                  <a:gd name="T5" fmla="*/ 44 h 1576"/>
                  <a:gd name="T6" fmla="*/ 6 w 4756"/>
                  <a:gd name="T7" fmla="*/ 41 h 1576"/>
                  <a:gd name="T8" fmla="*/ 8 w 4756"/>
                  <a:gd name="T9" fmla="*/ 38 h 1576"/>
                  <a:gd name="T10" fmla="*/ 10 w 4756"/>
                  <a:gd name="T11" fmla="*/ 34 h 1576"/>
                  <a:gd name="T12" fmla="*/ 13 w 4756"/>
                  <a:gd name="T13" fmla="*/ 31 h 1576"/>
                  <a:gd name="T14" fmla="*/ 15 w 4756"/>
                  <a:gd name="T15" fmla="*/ 28 h 1576"/>
                  <a:gd name="T16" fmla="*/ 18 w 4756"/>
                  <a:gd name="T17" fmla="*/ 25 h 1576"/>
                  <a:gd name="T18" fmla="*/ 20 w 4756"/>
                  <a:gd name="T19" fmla="*/ 23 h 1576"/>
                  <a:gd name="T20" fmla="*/ 23 w 4756"/>
                  <a:gd name="T21" fmla="*/ 21 h 1576"/>
                  <a:gd name="T22" fmla="*/ 26 w 4756"/>
                  <a:gd name="T23" fmla="*/ 18 h 1576"/>
                  <a:gd name="T24" fmla="*/ 29 w 4756"/>
                  <a:gd name="T25" fmla="*/ 16 h 1576"/>
                  <a:gd name="T26" fmla="*/ 32 w 4756"/>
                  <a:gd name="T27" fmla="*/ 13 h 1576"/>
                  <a:gd name="T28" fmla="*/ 36 w 4756"/>
                  <a:gd name="T29" fmla="*/ 11 h 1576"/>
                  <a:gd name="T30" fmla="*/ 39 w 4756"/>
                  <a:gd name="T31" fmla="*/ 9 h 1576"/>
                  <a:gd name="T32" fmla="*/ 43 w 4756"/>
                  <a:gd name="T33" fmla="*/ 7 h 1576"/>
                  <a:gd name="T34" fmla="*/ 45 w 4756"/>
                  <a:gd name="T35" fmla="*/ 7 h 1576"/>
                  <a:gd name="T36" fmla="*/ 49 w 4756"/>
                  <a:gd name="T37" fmla="*/ 5 h 1576"/>
                  <a:gd name="T38" fmla="*/ 53 w 4756"/>
                  <a:gd name="T39" fmla="*/ 4 h 1576"/>
                  <a:gd name="T40" fmla="*/ 57 w 4756"/>
                  <a:gd name="T41" fmla="*/ 3 h 1576"/>
                  <a:gd name="T42" fmla="*/ 61 w 4756"/>
                  <a:gd name="T43" fmla="*/ 2 h 1576"/>
                  <a:gd name="T44" fmla="*/ 65 w 4756"/>
                  <a:gd name="T45" fmla="*/ 1 h 1576"/>
                  <a:gd name="T46" fmla="*/ 69 w 4756"/>
                  <a:gd name="T47" fmla="*/ 0 h 1576"/>
                  <a:gd name="T48" fmla="*/ 74 w 4756"/>
                  <a:gd name="T49" fmla="*/ 0 h 1576"/>
                  <a:gd name="T50" fmla="*/ 78 w 4756"/>
                  <a:gd name="T51" fmla="*/ 0 h 1576"/>
                  <a:gd name="T52" fmla="*/ 80 w 4756"/>
                  <a:gd name="T53" fmla="*/ 0 h 1576"/>
                  <a:gd name="T54" fmla="*/ 84 w 4756"/>
                  <a:gd name="T55" fmla="*/ 0 h 1576"/>
                  <a:gd name="T56" fmla="*/ 89 w 4756"/>
                  <a:gd name="T57" fmla="*/ 1 h 1576"/>
                  <a:gd name="T58" fmla="*/ 93 w 4756"/>
                  <a:gd name="T59" fmla="*/ 1 h 1576"/>
                  <a:gd name="T60" fmla="*/ 97 w 4756"/>
                  <a:gd name="T61" fmla="*/ 2 h 1576"/>
                  <a:gd name="T62" fmla="*/ 101 w 4756"/>
                  <a:gd name="T63" fmla="*/ 3 h 1576"/>
                  <a:gd name="T64" fmla="*/ 105 w 4756"/>
                  <a:gd name="T65" fmla="*/ 5 h 1576"/>
                  <a:gd name="T66" fmla="*/ 109 w 4756"/>
                  <a:gd name="T67" fmla="*/ 6 h 1576"/>
                  <a:gd name="T68" fmla="*/ 111 w 4756"/>
                  <a:gd name="T69" fmla="*/ 7 h 1576"/>
                  <a:gd name="T70" fmla="*/ 115 w 4756"/>
                  <a:gd name="T71" fmla="*/ 8 h 1576"/>
                  <a:gd name="T72" fmla="*/ 118 w 4756"/>
                  <a:gd name="T73" fmla="*/ 10 h 1576"/>
                  <a:gd name="T74" fmla="*/ 122 w 4756"/>
                  <a:gd name="T75" fmla="*/ 12 h 1576"/>
                  <a:gd name="T76" fmla="*/ 125 w 4756"/>
                  <a:gd name="T77" fmla="*/ 15 h 1576"/>
                  <a:gd name="T78" fmla="*/ 129 w 4756"/>
                  <a:gd name="T79" fmla="*/ 17 h 1576"/>
                  <a:gd name="T80" fmla="*/ 132 w 4756"/>
                  <a:gd name="T81" fmla="*/ 19 h 1576"/>
                  <a:gd name="T82" fmla="*/ 135 w 4756"/>
                  <a:gd name="T83" fmla="*/ 22 h 1576"/>
                  <a:gd name="T84" fmla="*/ 138 w 4756"/>
                  <a:gd name="T85" fmla="*/ 25 h 1576"/>
                  <a:gd name="T86" fmla="*/ 139 w 4756"/>
                  <a:gd name="T87" fmla="*/ 26 h 1576"/>
                  <a:gd name="T88" fmla="*/ 142 w 4756"/>
                  <a:gd name="T89" fmla="*/ 29 h 1576"/>
                  <a:gd name="T90" fmla="*/ 144 w 4756"/>
                  <a:gd name="T91" fmla="*/ 32 h 1576"/>
                  <a:gd name="T92" fmla="*/ 147 w 4756"/>
                  <a:gd name="T93" fmla="*/ 36 h 1576"/>
                  <a:gd name="T94" fmla="*/ 149 w 4756"/>
                  <a:gd name="T95" fmla="*/ 39 h 1576"/>
                  <a:gd name="T96" fmla="*/ 151 w 4756"/>
                  <a:gd name="T97" fmla="*/ 43 h 1576"/>
                  <a:gd name="T98" fmla="*/ 153 w 4756"/>
                  <a:gd name="T99" fmla="*/ 46 h 1576"/>
                  <a:gd name="T100" fmla="*/ 155 w 4756"/>
                  <a:gd name="T101" fmla="*/ 50 h 1576"/>
                  <a:gd name="T102" fmla="*/ 0 w 4756"/>
                  <a:gd name="T103" fmla="*/ 5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279" name="Group 60"/>
            <p:cNvGrpSpPr>
              <a:grpSpLocks/>
            </p:cNvGrpSpPr>
            <p:nvPr/>
          </p:nvGrpSpPr>
          <p:grpSpPr bwMode="auto">
            <a:xfrm>
              <a:off x="1915" y="1484"/>
              <a:ext cx="1012" cy="1159"/>
              <a:chOff x="2449" y="2701"/>
              <a:chExt cx="1212" cy="1387"/>
            </a:xfrm>
          </p:grpSpPr>
          <p:sp>
            <p:nvSpPr>
              <p:cNvPr id="298280" name="Oval 61"/>
              <p:cNvSpPr>
                <a:spLocks noChangeArrowheads="1"/>
              </p:cNvSpPr>
              <p:nvPr/>
            </p:nvSpPr>
            <p:spPr bwMode="auto">
              <a:xfrm>
                <a:off x="2449" y="3586"/>
                <a:ext cx="1212" cy="502"/>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81" name="Group 62"/>
              <p:cNvGrpSpPr>
                <a:grpSpLocks/>
              </p:cNvGrpSpPr>
              <p:nvPr/>
            </p:nvGrpSpPr>
            <p:grpSpPr bwMode="auto">
              <a:xfrm>
                <a:off x="2459" y="2701"/>
                <a:ext cx="1170" cy="1166"/>
                <a:chOff x="549" y="2205"/>
                <a:chExt cx="1406" cy="1402"/>
              </a:xfrm>
            </p:grpSpPr>
            <p:sp>
              <p:nvSpPr>
                <p:cNvPr id="294975" name="Oval 63"/>
                <p:cNvSpPr>
                  <a:spLocks noChangeArrowheads="1"/>
                </p:cNvSpPr>
                <p:nvPr/>
              </p:nvSpPr>
              <p:spPr bwMode="auto">
                <a:xfrm>
                  <a:off x="547" y="2205"/>
                  <a:ext cx="1406" cy="1402"/>
                </a:xfrm>
                <a:prstGeom prst="ellipse">
                  <a:avLst/>
                </a:prstGeom>
                <a:gradFill rotWithShape="1">
                  <a:gsLst>
                    <a:gs pos="0">
                      <a:srgbClr val="CDCDCD"/>
                    </a:gs>
                    <a:gs pos="100000">
                      <a:srgbClr val="80808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83" name="Oval 64"/>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84" name="Freeform 65"/>
              <p:cNvSpPr>
                <a:spLocks/>
              </p:cNvSpPr>
              <p:nvPr/>
            </p:nvSpPr>
            <p:spPr bwMode="auto">
              <a:xfrm>
                <a:off x="2539" y="2721"/>
                <a:ext cx="998" cy="331"/>
              </a:xfrm>
              <a:custGeom>
                <a:avLst/>
                <a:gdLst>
                  <a:gd name="T0" fmla="*/ 0 w 4756"/>
                  <a:gd name="T1" fmla="*/ 70 h 1576"/>
                  <a:gd name="T2" fmla="*/ 2 w 4756"/>
                  <a:gd name="T3" fmla="*/ 64 h 1576"/>
                  <a:gd name="T4" fmla="*/ 5 w 4756"/>
                  <a:gd name="T5" fmla="*/ 60 h 1576"/>
                  <a:gd name="T6" fmla="*/ 8 w 4756"/>
                  <a:gd name="T7" fmla="*/ 55 h 1576"/>
                  <a:gd name="T8" fmla="*/ 10 w 4756"/>
                  <a:gd name="T9" fmla="*/ 50 h 1576"/>
                  <a:gd name="T10" fmla="*/ 14 w 4756"/>
                  <a:gd name="T11" fmla="*/ 46 h 1576"/>
                  <a:gd name="T12" fmla="*/ 17 w 4756"/>
                  <a:gd name="T13" fmla="*/ 41 h 1576"/>
                  <a:gd name="T14" fmla="*/ 21 w 4756"/>
                  <a:gd name="T15" fmla="*/ 37 h 1576"/>
                  <a:gd name="T16" fmla="*/ 24 w 4756"/>
                  <a:gd name="T17" fmla="*/ 33 h 1576"/>
                  <a:gd name="T18" fmla="*/ 26 w 4756"/>
                  <a:gd name="T19" fmla="*/ 32 h 1576"/>
                  <a:gd name="T20" fmla="*/ 30 w 4756"/>
                  <a:gd name="T21" fmla="*/ 28 h 1576"/>
                  <a:gd name="T22" fmla="*/ 35 w 4756"/>
                  <a:gd name="T23" fmla="*/ 24 h 1576"/>
                  <a:gd name="T24" fmla="*/ 39 w 4756"/>
                  <a:gd name="T25" fmla="*/ 21 h 1576"/>
                  <a:gd name="T26" fmla="*/ 43 w 4756"/>
                  <a:gd name="T27" fmla="*/ 18 h 1576"/>
                  <a:gd name="T28" fmla="*/ 48 w 4756"/>
                  <a:gd name="T29" fmla="*/ 15 h 1576"/>
                  <a:gd name="T30" fmla="*/ 53 w 4756"/>
                  <a:gd name="T31" fmla="*/ 12 h 1576"/>
                  <a:gd name="T32" fmla="*/ 58 w 4756"/>
                  <a:gd name="T33" fmla="*/ 10 h 1576"/>
                  <a:gd name="T34" fmla="*/ 60 w 4756"/>
                  <a:gd name="T35" fmla="*/ 9 h 1576"/>
                  <a:gd name="T36" fmla="*/ 66 w 4756"/>
                  <a:gd name="T37" fmla="*/ 7 h 1576"/>
                  <a:gd name="T38" fmla="*/ 71 w 4756"/>
                  <a:gd name="T39" fmla="*/ 5 h 1576"/>
                  <a:gd name="T40" fmla="*/ 76 w 4756"/>
                  <a:gd name="T41" fmla="*/ 4 h 1576"/>
                  <a:gd name="T42" fmla="*/ 82 w 4756"/>
                  <a:gd name="T43" fmla="*/ 2 h 1576"/>
                  <a:gd name="T44" fmla="*/ 87 w 4756"/>
                  <a:gd name="T45" fmla="*/ 1 h 1576"/>
                  <a:gd name="T46" fmla="*/ 93 w 4756"/>
                  <a:gd name="T47" fmla="*/ 1 h 1576"/>
                  <a:gd name="T48" fmla="*/ 99 w 4756"/>
                  <a:gd name="T49" fmla="*/ 0 h 1576"/>
                  <a:gd name="T50" fmla="*/ 105 w 4756"/>
                  <a:gd name="T51" fmla="*/ 0 h 1576"/>
                  <a:gd name="T52" fmla="*/ 108 w 4756"/>
                  <a:gd name="T53" fmla="*/ 0 h 1576"/>
                  <a:gd name="T54" fmla="*/ 114 w 4756"/>
                  <a:gd name="T55" fmla="*/ 0 h 1576"/>
                  <a:gd name="T56" fmla="*/ 119 w 4756"/>
                  <a:gd name="T57" fmla="*/ 1 h 1576"/>
                  <a:gd name="T58" fmla="*/ 125 w 4756"/>
                  <a:gd name="T59" fmla="*/ 2 h 1576"/>
                  <a:gd name="T60" fmla="*/ 131 w 4756"/>
                  <a:gd name="T61" fmla="*/ 3 h 1576"/>
                  <a:gd name="T62" fmla="*/ 136 w 4756"/>
                  <a:gd name="T63" fmla="*/ 4 h 1576"/>
                  <a:gd name="T64" fmla="*/ 141 w 4756"/>
                  <a:gd name="T65" fmla="*/ 6 h 1576"/>
                  <a:gd name="T66" fmla="*/ 146 w 4756"/>
                  <a:gd name="T67" fmla="*/ 8 h 1576"/>
                  <a:gd name="T68" fmla="*/ 149 w 4756"/>
                  <a:gd name="T69" fmla="*/ 9 h 1576"/>
                  <a:gd name="T70" fmla="*/ 154 w 4756"/>
                  <a:gd name="T71" fmla="*/ 11 h 1576"/>
                  <a:gd name="T72" fmla="*/ 159 w 4756"/>
                  <a:gd name="T73" fmla="*/ 14 h 1576"/>
                  <a:gd name="T74" fmla="*/ 164 w 4756"/>
                  <a:gd name="T75" fmla="*/ 17 h 1576"/>
                  <a:gd name="T76" fmla="*/ 168 w 4756"/>
                  <a:gd name="T77" fmla="*/ 19 h 1576"/>
                  <a:gd name="T78" fmla="*/ 173 w 4756"/>
                  <a:gd name="T79" fmla="*/ 23 h 1576"/>
                  <a:gd name="T80" fmla="*/ 177 w 4756"/>
                  <a:gd name="T81" fmla="*/ 26 h 1576"/>
                  <a:gd name="T82" fmla="*/ 181 w 4756"/>
                  <a:gd name="T83" fmla="*/ 30 h 1576"/>
                  <a:gd name="T84" fmla="*/ 185 w 4756"/>
                  <a:gd name="T85" fmla="*/ 33 h 1576"/>
                  <a:gd name="T86" fmla="*/ 187 w 4756"/>
                  <a:gd name="T87" fmla="*/ 35 h 1576"/>
                  <a:gd name="T88" fmla="*/ 191 w 4756"/>
                  <a:gd name="T89" fmla="*/ 39 h 1576"/>
                  <a:gd name="T90" fmla="*/ 194 w 4756"/>
                  <a:gd name="T91" fmla="*/ 44 h 1576"/>
                  <a:gd name="T92" fmla="*/ 197 w 4756"/>
                  <a:gd name="T93" fmla="*/ 48 h 1576"/>
                  <a:gd name="T94" fmla="*/ 200 w 4756"/>
                  <a:gd name="T95" fmla="*/ 53 h 1576"/>
                  <a:gd name="T96" fmla="*/ 203 w 4756"/>
                  <a:gd name="T97" fmla="*/ 57 h 1576"/>
                  <a:gd name="T98" fmla="*/ 206 w 4756"/>
                  <a:gd name="T99" fmla="*/ 62 h 1576"/>
                  <a:gd name="T100" fmla="*/ 208 w 4756"/>
                  <a:gd name="T101" fmla="*/ 67 h 1576"/>
                  <a:gd name="T102" fmla="*/ 0 w 4756"/>
                  <a:gd name="T103" fmla="*/ 7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98285" name="Group 66"/>
            <p:cNvGrpSpPr>
              <a:grpSpLocks/>
            </p:cNvGrpSpPr>
            <p:nvPr/>
          </p:nvGrpSpPr>
          <p:grpSpPr bwMode="auto">
            <a:xfrm>
              <a:off x="872" y="1484"/>
              <a:ext cx="1013" cy="1159"/>
              <a:chOff x="2449" y="2701"/>
              <a:chExt cx="1212" cy="1387"/>
            </a:xfrm>
          </p:grpSpPr>
          <p:sp>
            <p:nvSpPr>
              <p:cNvPr id="298286" name="Oval 67"/>
              <p:cNvSpPr>
                <a:spLocks noChangeArrowheads="1"/>
              </p:cNvSpPr>
              <p:nvPr/>
            </p:nvSpPr>
            <p:spPr bwMode="auto">
              <a:xfrm>
                <a:off x="2449" y="3586"/>
                <a:ext cx="1212" cy="502"/>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87" name="Group 68"/>
              <p:cNvGrpSpPr>
                <a:grpSpLocks/>
              </p:cNvGrpSpPr>
              <p:nvPr/>
            </p:nvGrpSpPr>
            <p:grpSpPr bwMode="auto">
              <a:xfrm>
                <a:off x="2459" y="2701"/>
                <a:ext cx="1170" cy="1166"/>
                <a:chOff x="549" y="2205"/>
                <a:chExt cx="1406" cy="1402"/>
              </a:xfrm>
            </p:grpSpPr>
            <p:sp>
              <p:nvSpPr>
                <p:cNvPr id="294981" name="Oval 69"/>
                <p:cNvSpPr>
                  <a:spLocks noChangeArrowheads="1"/>
                </p:cNvSpPr>
                <p:nvPr/>
              </p:nvSpPr>
              <p:spPr bwMode="auto">
                <a:xfrm>
                  <a:off x="547" y="2205"/>
                  <a:ext cx="1406" cy="1402"/>
                </a:xfrm>
                <a:prstGeom prst="ellipse">
                  <a:avLst/>
                </a:prstGeom>
                <a:gradFill rotWithShape="1">
                  <a:gsLst>
                    <a:gs pos="0">
                      <a:srgbClr val="CDCDCD"/>
                    </a:gs>
                    <a:gs pos="100000">
                      <a:srgbClr val="80808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89" name="Oval 70"/>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90" name="Freeform 71"/>
              <p:cNvSpPr>
                <a:spLocks/>
              </p:cNvSpPr>
              <p:nvPr/>
            </p:nvSpPr>
            <p:spPr bwMode="auto">
              <a:xfrm>
                <a:off x="2539" y="2721"/>
                <a:ext cx="998" cy="331"/>
              </a:xfrm>
              <a:custGeom>
                <a:avLst/>
                <a:gdLst>
                  <a:gd name="T0" fmla="*/ 0 w 4756"/>
                  <a:gd name="T1" fmla="*/ 70 h 1576"/>
                  <a:gd name="T2" fmla="*/ 2 w 4756"/>
                  <a:gd name="T3" fmla="*/ 64 h 1576"/>
                  <a:gd name="T4" fmla="*/ 5 w 4756"/>
                  <a:gd name="T5" fmla="*/ 60 h 1576"/>
                  <a:gd name="T6" fmla="*/ 8 w 4756"/>
                  <a:gd name="T7" fmla="*/ 55 h 1576"/>
                  <a:gd name="T8" fmla="*/ 10 w 4756"/>
                  <a:gd name="T9" fmla="*/ 50 h 1576"/>
                  <a:gd name="T10" fmla="*/ 14 w 4756"/>
                  <a:gd name="T11" fmla="*/ 46 h 1576"/>
                  <a:gd name="T12" fmla="*/ 17 w 4756"/>
                  <a:gd name="T13" fmla="*/ 41 h 1576"/>
                  <a:gd name="T14" fmla="*/ 21 w 4756"/>
                  <a:gd name="T15" fmla="*/ 37 h 1576"/>
                  <a:gd name="T16" fmla="*/ 24 w 4756"/>
                  <a:gd name="T17" fmla="*/ 33 h 1576"/>
                  <a:gd name="T18" fmla="*/ 26 w 4756"/>
                  <a:gd name="T19" fmla="*/ 32 h 1576"/>
                  <a:gd name="T20" fmla="*/ 30 w 4756"/>
                  <a:gd name="T21" fmla="*/ 28 h 1576"/>
                  <a:gd name="T22" fmla="*/ 35 w 4756"/>
                  <a:gd name="T23" fmla="*/ 24 h 1576"/>
                  <a:gd name="T24" fmla="*/ 39 w 4756"/>
                  <a:gd name="T25" fmla="*/ 21 h 1576"/>
                  <a:gd name="T26" fmla="*/ 43 w 4756"/>
                  <a:gd name="T27" fmla="*/ 18 h 1576"/>
                  <a:gd name="T28" fmla="*/ 48 w 4756"/>
                  <a:gd name="T29" fmla="*/ 15 h 1576"/>
                  <a:gd name="T30" fmla="*/ 53 w 4756"/>
                  <a:gd name="T31" fmla="*/ 12 h 1576"/>
                  <a:gd name="T32" fmla="*/ 58 w 4756"/>
                  <a:gd name="T33" fmla="*/ 10 h 1576"/>
                  <a:gd name="T34" fmla="*/ 60 w 4756"/>
                  <a:gd name="T35" fmla="*/ 9 h 1576"/>
                  <a:gd name="T36" fmla="*/ 66 w 4756"/>
                  <a:gd name="T37" fmla="*/ 7 h 1576"/>
                  <a:gd name="T38" fmla="*/ 71 w 4756"/>
                  <a:gd name="T39" fmla="*/ 5 h 1576"/>
                  <a:gd name="T40" fmla="*/ 76 w 4756"/>
                  <a:gd name="T41" fmla="*/ 4 h 1576"/>
                  <a:gd name="T42" fmla="*/ 82 w 4756"/>
                  <a:gd name="T43" fmla="*/ 2 h 1576"/>
                  <a:gd name="T44" fmla="*/ 87 w 4756"/>
                  <a:gd name="T45" fmla="*/ 1 h 1576"/>
                  <a:gd name="T46" fmla="*/ 93 w 4756"/>
                  <a:gd name="T47" fmla="*/ 1 h 1576"/>
                  <a:gd name="T48" fmla="*/ 99 w 4756"/>
                  <a:gd name="T49" fmla="*/ 0 h 1576"/>
                  <a:gd name="T50" fmla="*/ 105 w 4756"/>
                  <a:gd name="T51" fmla="*/ 0 h 1576"/>
                  <a:gd name="T52" fmla="*/ 108 w 4756"/>
                  <a:gd name="T53" fmla="*/ 0 h 1576"/>
                  <a:gd name="T54" fmla="*/ 114 w 4756"/>
                  <a:gd name="T55" fmla="*/ 0 h 1576"/>
                  <a:gd name="T56" fmla="*/ 119 w 4756"/>
                  <a:gd name="T57" fmla="*/ 1 h 1576"/>
                  <a:gd name="T58" fmla="*/ 125 w 4756"/>
                  <a:gd name="T59" fmla="*/ 2 h 1576"/>
                  <a:gd name="T60" fmla="*/ 131 w 4756"/>
                  <a:gd name="T61" fmla="*/ 3 h 1576"/>
                  <a:gd name="T62" fmla="*/ 136 w 4756"/>
                  <a:gd name="T63" fmla="*/ 4 h 1576"/>
                  <a:gd name="T64" fmla="*/ 141 w 4756"/>
                  <a:gd name="T65" fmla="*/ 6 h 1576"/>
                  <a:gd name="T66" fmla="*/ 146 w 4756"/>
                  <a:gd name="T67" fmla="*/ 8 h 1576"/>
                  <a:gd name="T68" fmla="*/ 149 w 4756"/>
                  <a:gd name="T69" fmla="*/ 9 h 1576"/>
                  <a:gd name="T70" fmla="*/ 154 w 4756"/>
                  <a:gd name="T71" fmla="*/ 11 h 1576"/>
                  <a:gd name="T72" fmla="*/ 159 w 4756"/>
                  <a:gd name="T73" fmla="*/ 14 h 1576"/>
                  <a:gd name="T74" fmla="*/ 164 w 4756"/>
                  <a:gd name="T75" fmla="*/ 17 h 1576"/>
                  <a:gd name="T76" fmla="*/ 168 w 4756"/>
                  <a:gd name="T77" fmla="*/ 19 h 1576"/>
                  <a:gd name="T78" fmla="*/ 173 w 4756"/>
                  <a:gd name="T79" fmla="*/ 23 h 1576"/>
                  <a:gd name="T80" fmla="*/ 177 w 4756"/>
                  <a:gd name="T81" fmla="*/ 26 h 1576"/>
                  <a:gd name="T82" fmla="*/ 181 w 4756"/>
                  <a:gd name="T83" fmla="*/ 30 h 1576"/>
                  <a:gd name="T84" fmla="*/ 185 w 4756"/>
                  <a:gd name="T85" fmla="*/ 33 h 1576"/>
                  <a:gd name="T86" fmla="*/ 187 w 4756"/>
                  <a:gd name="T87" fmla="*/ 35 h 1576"/>
                  <a:gd name="T88" fmla="*/ 191 w 4756"/>
                  <a:gd name="T89" fmla="*/ 39 h 1576"/>
                  <a:gd name="T90" fmla="*/ 194 w 4756"/>
                  <a:gd name="T91" fmla="*/ 44 h 1576"/>
                  <a:gd name="T92" fmla="*/ 197 w 4756"/>
                  <a:gd name="T93" fmla="*/ 48 h 1576"/>
                  <a:gd name="T94" fmla="*/ 200 w 4756"/>
                  <a:gd name="T95" fmla="*/ 53 h 1576"/>
                  <a:gd name="T96" fmla="*/ 203 w 4756"/>
                  <a:gd name="T97" fmla="*/ 57 h 1576"/>
                  <a:gd name="T98" fmla="*/ 206 w 4756"/>
                  <a:gd name="T99" fmla="*/ 62 h 1576"/>
                  <a:gd name="T100" fmla="*/ 208 w 4756"/>
                  <a:gd name="T101" fmla="*/ 67 h 1576"/>
                  <a:gd name="T102" fmla="*/ 0 w 4756"/>
                  <a:gd name="T103" fmla="*/ 7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98291" name="Oval 72"/>
            <p:cNvSpPr>
              <a:spLocks noChangeArrowheads="1"/>
            </p:cNvSpPr>
            <p:nvPr/>
          </p:nvSpPr>
          <p:spPr bwMode="auto">
            <a:xfrm>
              <a:off x="1270" y="2781"/>
              <a:ext cx="1235" cy="511"/>
            </a:xfrm>
            <a:prstGeom prst="ellipse">
              <a:avLst/>
            </a:prstGeom>
            <a:gradFill rotWithShape="1">
              <a:gsLst>
                <a:gs pos="0">
                  <a:srgbClr val="000000">
                    <a:alpha val="3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8292" name="Group 73"/>
            <p:cNvGrpSpPr>
              <a:grpSpLocks/>
            </p:cNvGrpSpPr>
            <p:nvPr/>
          </p:nvGrpSpPr>
          <p:grpSpPr bwMode="auto">
            <a:xfrm>
              <a:off x="1280" y="1880"/>
              <a:ext cx="1192" cy="1187"/>
              <a:chOff x="549" y="2205"/>
              <a:chExt cx="1406" cy="1402"/>
            </a:xfrm>
          </p:grpSpPr>
          <p:sp>
            <p:nvSpPr>
              <p:cNvPr id="298293" name="Oval 74"/>
              <p:cNvSpPr>
                <a:spLocks noChangeArrowheads="1"/>
              </p:cNvSpPr>
              <p:nvPr/>
            </p:nvSpPr>
            <p:spPr bwMode="auto">
              <a:xfrm>
                <a:off x="549" y="2205"/>
                <a:ext cx="1406" cy="1402"/>
              </a:xfrm>
              <a:prstGeom prst="ellipse">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8294" name="Oval 75"/>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sp>
          <p:nvSpPr>
            <p:cNvPr id="298295" name="Text Box 76"/>
            <p:cNvSpPr txBox="1">
              <a:spLocks noChangeArrowheads="1"/>
            </p:cNvSpPr>
            <p:nvPr/>
          </p:nvSpPr>
          <p:spPr bwMode="auto">
            <a:xfrm>
              <a:off x="1345" y="2221"/>
              <a:ext cx="1060"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输入文字</a:t>
              </a:r>
            </a:p>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2100"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标题内容</a:t>
              </a:r>
            </a:p>
          </p:txBody>
        </p:sp>
        <p:sp>
          <p:nvSpPr>
            <p:cNvPr id="298296" name="Freeform 77"/>
            <p:cNvSpPr>
              <a:spLocks/>
            </p:cNvSpPr>
            <p:nvPr/>
          </p:nvSpPr>
          <p:spPr bwMode="auto">
            <a:xfrm>
              <a:off x="1362" y="1900"/>
              <a:ext cx="1017" cy="337"/>
            </a:xfrm>
            <a:custGeom>
              <a:avLst/>
              <a:gdLst>
                <a:gd name="T0" fmla="*/ 0 w 4756"/>
                <a:gd name="T1" fmla="*/ 72 h 1576"/>
                <a:gd name="T2" fmla="*/ 2 w 4756"/>
                <a:gd name="T3" fmla="*/ 67 h 1576"/>
                <a:gd name="T4" fmla="*/ 5 w 4756"/>
                <a:gd name="T5" fmla="*/ 62 h 1576"/>
                <a:gd name="T6" fmla="*/ 8 w 4756"/>
                <a:gd name="T7" fmla="*/ 57 h 1576"/>
                <a:gd name="T8" fmla="*/ 11 w 4756"/>
                <a:gd name="T9" fmla="*/ 52 h 1576"/>
                <a:gd name="T10" fmla="*/ 14 w 4756"/>
                <a:gd name="T11" fmla="*/ 47 h 1576"/>
                <a:gd name="T12" fmla="*/ 18 w 4756"/>
                <a:gd name="T13" fmla="*/ 43 h 1576"/>
                <a:gd name="T14" fmla="*/ 21 w 4756"/>
                <a:gd name="T15" fmla="*/ 39 h 1576"/>
                <a:gd name="T16" fmla="*/ 25 w 4756"/>
                <a:gd name="T17" fmla="*/ 35 h 1576"/>
                <a:gd name="T18" fmla="*/ 27 w 4756"/>
                <a:gd name="T19" fmla="*/ 33 h 1576"/>
                <a:gd name="T20" fmla="*/ 31 w 4756"/>
                <a:gd name="T21" fmla="*/ 29 h 1576"/>
                <a:gd name="T22" fmla="*/ 36 w 4756"/>
                <a:gd name="T23" fmla="*/ 25 h 1576"/>
                <a:gd name="T24" fmla="*/ 40 w 4756"/>
                <a:gd name="T25" fmla="*/ 22 h 1576"/>
                <a:gd name="T26" fmla="*/ 45 w 4756"/>
                <a:gd name="T27" fmla="*/ 19 h 1576"/>
                <a:gd name="T28" fmla="*/ 50 w 4756"/>
                <a:gd name="T29" fmla="*/ 16 h 1576"/>
                <a:gd name="T30" fmla="*/ 55 w 4756"/>
                <a:gd name="T31" fmla="*/ 13 h 1576"/>
                <a:gd name="T32" fmla="*/ 60 w 4756"/>
                <a:gd name="T33" fmla="*/ 10 h 1576"/>
                <a:gd name="T34" fmla="*/ 63 w 4756"/>
                <a:gd name="T35" fmla="*/ 9 h 1576"/>
                <a:gd name="T36" fmla="*/ 68 w 4756"/>
                <a:gd name="T37" fmla="*/ 7 h 1576"/>
                <a:gd name="T38" fmla="*/ 74 w 4756"/>
                <a:gd name="T39" fmla="*/ 5 h 1576"/>
                <a:gd name="T40" fmla="*/ 79 w 4756"/>
                <a:gd name="T41" fmla="*/ 4 h 1576"/>
                <a:gd name="T42" fmla="*/ 85 w 4756"/>
                <a:gd name="T43" fmla="*/ 2 h 1576"/>
                <a:gd name="T44" fmla="*/ 91 w 4756"/>
                <a:gd name="T45" fmla="*/ 1 h 1576"/>
                <a:gd name="T46" fmla="*/ 97 w 4756"/>
                <a:gd name="T47" fmla="*/ 1 h 1576"/>
                <a:gd name="T48" fmla="*/ 103 w 4756"/>
                <a:gd name="T49" fmla="*/ 0 h 1576"/>
                <a:gd name="T50" fmla="*/ 109 w 4756"/>
                <a:gd name="T51" fmla="*/ 0 h 1576"/>
                <a:gd name="T52" fmla="*/ 112 w 4756"/>
                <a:gd name="T53" fmla="*/ 0 h 1576"/>
                <a:gd name="T54" fmla="*/ 118 w 4756"/>
                <a:gd name="T55" fmla="*/ 0 h 1576"/>
                <a:gd name="T56" fmla="*/ 124 w 4756"/>
                <a:gd name="T57" fmla="*/ 1 h 1576"/>
                <a:gd name="T58" fmla="*/ 130 w 4756"/>
                <a:gd name="T59" fmla="*/ 2 h 1576"/>
                <a:gd name="T60" fmla="*/ 135 w 4756"/>
                <a:gd name="T61" fmla="*/ 3 h 1576"/>
                <a:gd name="T62" fmla="*/ 141 w 4756"/>
                <a:gd name="T63" fmla="*/ 4 h 1576"/>
                <a:gd name="T64" fmla="*/ 147 w 4756"/>
                <a:gd name="T65" fmla="*/ 6 h 1576"/>
                <a:gd name="T66" fmla="*/ 152 w 4756"/>
                <a:gd name="T67" fmla="*/ 8 h 1576"/>
                <a:gd name="T68" fmla="*/ 155 w 4756"/>
                <a:gd name="T69" fmla="*/ 9 h 1576"/>
                <a:gd name="T70" fmla="*/ 160 w 4756"/>
                <a:gd name="T71" fmla="*/ 12 h 1576"/>
                <a:gd name="T72" fmla="*/ 165 w 4756"/>
                <a:gd name="T73" fmla="*/ 14 h 1576"/>
                <a:gd name="T74" fmla="*/ 170 w 4756"/>
                <a:gd name="T75" fmla="*/ 17 h 1576"/>
                <a:gd name="T76" fmla="*/ 175 w 4756"/>
                <a:gd name="T77" fmla="*/ 20 h 1576"/>
                <a:gd name="T78" fmla="*/ 179 w 4756"/>
                <a:gd name="T79" fmla="*/ 23 h 1576"/>
                <a:gd name="T80" fmla="*/ 184 w 4756"/>
                <a:gd name="T81" fmla="*/ 27 h 1576"/>
                <a:gd name="T82" fmla="*/ 188 w 4756"/>
                <a:gd name="T83" fmla="*/ 31 h 1576"/>
                <a:gd name="T84" fmla="*/ 192 w 4756"/>
                <a:gd name="T85" fmla="*/ 35 h 1576"/>
                <a:gd name="T86" fmla="*/ 194 w 4756"/>
                <a:gd name="T87" fmla="*/ 37 h 1576"/>
                <a:gd name="T88" fmla="*/ 198 w 4756"/>
                <a:gd name="T89" fmla="*/ 41 h 1576"/>
                <a:gd name="T90" fmla="*/ 202 w 4756"/>
                <a:gd name="T91" fmla="*/ 45 h 1576"/>
                <a:gd name="T92" fmla="*/ 205 w 4756"/>
                <a:gd name="T93" fmla="*/ 50 h 1576"/>
                <a:gd name="T94" fmla="*/ 208 w 4756"/>
                <a:gd name="T95" fmla="*/ 54 h 1576"/>
                <a:gd name="T96" fmla="*/ 211 w 4756"/>
                <a:gd name="T97" fmla="*/ 59 h 1576"/>
                <a:gd name="T98" fmla="*/ 214 w 4756"/>
                <a:gd name="T99" fmla="*/ 64 h 1576"/>
                <a:gd name="T100" fmla="*/ 216 w 4756"/>
                <a:gd name="T101" fmla="*/ 69 h 1576"/>
                <a:gd name="T102" fmla="*/ 0 w 4756"/>
                <a:gd name="T103" fmla="*/ 7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8297" name="Text Box 78"/>
            <p:cNvSpPr txBox="1">
              <a:spLocks noChangeArrowheads="1"/>
            </p:cNvSpPr>
            <p:nvPr/>
          </p:nvSpPr>
          <p:spPr bwMode="auto">
            <a:xfrm>
              <a:off x="952" y="1699"/>
              <a:ext cx="81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333333"/>
                  </a:solidFill>
                  <a:effectLst/>
                  <a:uLnTx/>
                  <a:uFillTx/>
                  <a:latin typeface="Arial Black" panose="020B0A04020102020204" pitchFamily="34" charset="0"/>
                  <a:ea typeface="等线" panose="02010600030101010101" pitchFamily="2" charset="-122"/>
                  <a:cs typeface="+mn-cs"/>
                </a:rPr>
                <a:t>文字内容</a:t>
              </a:r>
            </a:p>
          </p:txBody>
        </p:sp>
        <p:sp>
          <p:nvSpPr>
            <p:cNvPr id="298298" name="Text Box 79"/>
            <p:cNvSpPr txBox="1">
              <a:spLocks noChangeArrowheads="1"/>
            </p:cNvSpPr>
            <p:nvPr/>
          </p:nvSpPr>
          <p:spPr bwMode="auto">
            <a:xfrm>
              <a:off x="1949" y="1699"/>
              <a:ext cx="90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333333"/>
                  </a:solidFill>
                  <a:effectLst/>
                  <a:uLnTx/>
                  <a:uFillTx/>
                  <a:latin typeface="Arial Black" panose="020B0A04020102020204" pitchFamily="34" charset="0"/>
                  <a:ea typeface="等线" panose="02010600030101010101" pitchFamily="2" charset="-122"/>
                  <a:cs typeface="+mn-cs"/>
                </a:rPr>
                <a:t>文字内容</a:t>
              </a:r>
            </a:p>
          </p:txBody>
        </p:sp>
        <p:sp>
          <p:nvSpPr>
            <p:cNvPr id="298299" name="Text Box 80"/>
            <p:cNvSpPr txBox="1">
              <a:spLocks noChangeArrowheads="1"/>
            </p:cNvSpPr>
            <p:nvPr/>
          </p:nvSpPr>
          <p:spPr bwMode="auto">
            <a:xfrm>
              <a:off x="612" y="1295"/>
              <a:ext cx="77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文字内容</a:t>
              </a:r>
            </a:p>
          </p:txBody>
        </p:sp>
        <p:sp>
          <p:nvSpPr>
            <p:cNvPr id="298300" name="Text Box 81"/>
            <p:cNvSpPr txBox="1">
              <a:spLocks noChangeArrowheads="1"/>
            </p:cNvSpPr>
            <p:nvPr/>
          </p:nvSpPr>
          <p:spPr bwMode="auto">
            <a:xfrm>
              <a:off x="1519" y="1295"/>
              <a:ext cx="77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文字内容</a:t>
              </a:r>
            </a:p>
          </p:txBody>
        </p:sp>
        <p:sp>
          <p:nvSpPr>
            <p:cNvPr id="298301" name="Text Box 82"/>
            <p:cNvSpPr txBox="1">
              <a:spLocks noChangeArrowheads="1"/>
            </p:cNvSpPr>
            <p:nvPr/>
          </p:nvSpPr>
          <p:spPr bwMode="auto">
            <a:xfrm>
              <a:off x="2404" y="1295"/>
              <a:ext cx="77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808080"/>
                  </a:solidFill>
                  <a:effectLst/>
                  <a:uLnTx/>
                  <a:uFillTx/>
                  <a:latin typeface="Arial Black" panose="020B0A04020102020204" pitchFamily="34" charset="0"/>
                  <a:ea typeface="等线" panose="02010600030101010101" pitchFamily="2" charset="-122"/>
                  <a:cs typeface="+mn-cs"/>
                </a:rPr>
                <a:t>文字内容</a:t>
              </a:r>
            </a:p>
          </p:txBody>
        </p:sp>
      </p:grpSp>
      <p:pic>
        <p:nvPicPr>
          <p:cNvPr id="298302" name="Picture 318" descr="1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57312" y="2343150"/>
            <a:ext cx="1557338"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9861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nodeType="afterEffect">
                                  <p:stCondLst>
                                    <p:cond delay="0"/>
                                  </p:stCondLst>
                                  <p:childTnLst>
                                    <p:set>
                                      <p:cBhvr>
                                        <p:cTn id="6" dur="1" fill="hold">
                                          <p:stCondLst>
                                            <p:cond delay="0"/>
                                          </p:stCondLst>
                                        </p:cTn>
                                        <p:tgtEl>
                                          <p:spTgt spid="298302"/>
                                        </p:tgtEl>
                                        <p:attrNameLst>
                                          <p:attrName>style.visibility</p:attrName>
                                        </p:attrNameLst>
                                      </p:cBhvr>
                                      <p:to>
                                        <p:strVal val="visible"/>
                                      </p:to>
                                    </p:set>
                                    <p:anim calcmode="lin" valueType="num">
                                      <p:cBhvr>
                                        <p:cTn id="7" dur="500" decel="50000" fill="hold">
                                          <p:stCondLst>
                                            <p:cond delay="0"/>
                                          </p:stCondLst>
                                        </p:cTn>
                                        <p:tgtEl>
                                          <p:spTgt spid="29830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9830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98302"/>
                                        </p:tgtEl>
                                        <p:attrNameLst>
                                          <p:attrName>ppt_w</p:attrName>
                                        </p:attrNameLst>
                                      </p:cBhvr>
                                      <p:tavLst>
                                        <p:tav tm="0">
                                          <p:val>
                                            <p:strVal val="#ppt_w*.05"/>
                                          </p:val>
                                        </p:tav>
                                        <p:tav tm="100000">
                                          <p:val>
                                            <p:strVal val="#ppt_w"/>
                                          </p:val>
                                        </p:tav>
                                      </p:tavLst>
                                    </p:anim>
                                    <p:anim calcmode="lin" valueType="num">
                                      <p:cBhvr>
                                        <p:cTn id="10" dur="1000" fill="hold"/>
                                        <p:tgtEl>
                                          <p:spTgt spid="29830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9830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9830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9830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98302"/>
                                        </p:tgtEl>
                                      </p:cBhvr>
                                    </p:animEffect>
                                  </p:childTnLst>
                                </p:cTn>
                              </p:par>
                            </p:childTnLst>
                          </p:cTn>
                        </p:par>
                        <p:par>
                          <p:cTn id="15" fill="hold" nodeType="afterGroup">
                            <p:stCondLst>
                              <p:cond delay="1000"/>
                            </p:stCondLst>
                            <p:childTnLst>
                              <p:par>
                                <p:cTn id="16" presetID="42" presetClass="entr" presetSubtype="0" fill="hold" nodeType="afterEffect">
                                  <p:stCondLst>
                                    <p:cond delay="0"/>
                                  </p:stCondLst>
                                  <p:childTnLst>
                                    <p:set>
                                      <p:cBhvr>
                                        <p:cTn id="17" dur="1" fill="hold">
                                          <p:stCondLst>
                                            <p:cond delay="0"/>
                                          </p:stCondLst>
                                        </p:cTn>
                                        <p:tgtEl>
                                          <p:spTgt spid="298265"/>
                                        </p:tgtEl>
                                        <p:attrNameLst>
                                          <p:attrName>style.visibility</p:attrName>
                                        </p:attrNameLst>
                                      </p:cBhvr>
                                      <p:to>
                                        <p:strVal val="visible"/>
                                      </p:to>
                                    </p:set>
                                    <p:animEffect transition="in" filter="fade">
                                      <p:cBhvr>
                                        <p:cTn id="18" dur="1000"/>
                                        <p:tgtEl>
                                          <p:spTgt spid="298265"/>
                                        </p:tgtEl>
                                      </p:cBhvr>
                                    </p:animEffect>
                                    <p:anim calcmode="lin" valueType="num">
                                      <p:cBhvr>
                                        <p:cTn id="19" dur="1000" fill="hold"/>
                                        <p:tgtEl>
                                          <p:spTgt spid="298265"/>
                                        </p:tgtEl>
                                        <p:attrNameLst>
                                          <p:attrName>ppt_x</p:attrName>
                                        </p:attrNameLst>
                                      </p:cBhvr>
                                      <p:tavLst>
                                        <p:tav tm="0">
                                          <p:val>
                                            <p:strVal val="#ppt_x"/>
                                          </p:val>
                                        </p:tav>
                                        <p:tav tm="100000">
                                          <p:val>
                                            <p:strVal val="#ppt_x"/>
                                          </p:val>
                                        </p:tav>
                                      </p:tavLst>
                                    </p:anim>
                                    <p:anim calcmode="lin" valueType="num">
                                      <p:cBhvr>
                                        <p:cTn id="20" dur="1000" fill="hold"/>
                                        <p:tgtEl>
                                          <p:spTgt spid="298265"/>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8" presetClass="entr" presetSubtype="16" fill="hold" nodeType="afterEffect">
                                  <p:stCondLst>
                                    <p:cond delay="0"/>
                                  </p:stCondLst>
                                  <p:childTnLst>
                                    <p:set>
                                      <p:cBhvr>
                                        <p:cTn id="23" dur="1" fill="hold">
                                          <p:stCondLst>
                                            <p:cond delay="0"/>
                                          </p:stCondLst>
                                        </p:cTn>
                                        <p:tgtEl>
                                          <p:spTgt spid="298229"/>
                                        </p:tgtEl>
                                        <p:attrNameLst>
                                          <p:attrName>style.visibility</p:attrName>
                                        </p:attrNameLst>
                                      </p:cBhvr>
                                      <p:to>
                                        <p:strVal val="visible"/>
                                      </p:to>
                                    </p:set>
                                    <p:animEffect transition="in" filter="diamond(in)">
                                      <p:cBhvr>
                                        <p:cTn id="24" dur="2000"/>
                                        <p:tgtEl>
                                          <p:spTgt spid="298229"/>
                                        </p:tgtEl>
                                      </p:cBhvr>
                                    </p:animEffect>
                                  </p:childTnLst>
                                </p:cTn>
                              </p:par>
                            </p:childTnLst>
                          </p:cTn>
                        </p:par>
                        <p:par>
                          <p:cTn id="25" fill="hold" nodeType="afterGroup">
                            <p:stCondLst>
                              <p:cond delay="4000"/>
                            </p:stCondLst>
                            <p:childTnLst>
                              <p:par>
                                <p:cTn id="26" presetID="27" presetClass="entr" presetSubtype="0" fill="hold" grpId="0" nodeType="afterEffect">
                                  <p:stCondLst>
                                    <p:cond delay="0"/>
                                  </p:stCondLst>
                                  <p:iterate type="lt">
                                    <p:tmPct val="50000"/>
                                  </p:iterate>
                                  <p:childTnLst>
                                    <p:set>
                                      <p:cBhvr>
                                        <p:cTn id="27" dur="1" fill="hold">
                                          <p:stCondLst>
                                            <p:cond delay="0"/>
                                          </p:stCondLst>
                                        </p:cTn>
                                        <p:tgtEl>
                                          <p:spTgt spid="298227"/>
                                        </p:tgtEl>
                                        <p:attrNameLst>
                                          <p:attrName>style.visibility</p:attrName>
                                        </p:attrNameLst>
                                      </p:cBhvr>
                                      <p:to>
                                        <p:strVal val="visible"/>
                                      </p:to>
                                    </p:set>
                                    <p:anim calcmode="discrete" valueType="clr">
                                      <p:cBhvr override="childStyle">
                                        <p:cTn id="28" dur="80"/>
                                        <p:tgtEl>
                                          <p:spTgt spid="298227"/>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98227"/>
                                        </p:tgtEl>
                                        <p:attrNameLst>
                                          <p:attrName>fillcolor</p:attrName>
                                        </p:attrNameLst>
                                      </p:cBhvr>
                                      <p:tavLst>
                                        <p:tav tm="0">
                                          <p:val>
                                            <p:clrVal>
                                              <a:schemeClr val="accent2"/>
                                            </p:clrVal>
                                          </p:val>
                                        </p:tav>
                                        <p:tav tm="50000">
                                          <p:val>
                                            <p:clrVal>
                                              <a:schemeClr val="hlink"/>
                                            </p:clrVal>
                                          </p:val>
                                        </p:tav>
                                      </p:tavLst>
                                    </p:anim>
                                    <p:set>
                                      <p:cBhvr>
                                        <p:cTn id="30" dur="80"/>
                                        <p:tgtEl>
                                          <p:spTgt spid="298227"/>
                                        </p:tgtEl>
                                        <p:attrNameLst>
                                          <p:attrName>fill.type</p:attrName>
                                        </p:attrNameLst>
                                      </p:cBhvr>
                                      <p:to>
                                        <p:strVal val="solid"/>
                                      </p:to>
                                    </p:set>
                                  </p:childTnLst>
                                </p:cTn>
                              </p:par>
                            </p:childTnLst>
                          </p:cTn>
                        </p:par>
                        <p:par>
                          <p:cTn id="31" fill="hold" nodeType="afterGroup">
                            <p:stCondLst>
                              <p:cond delay="6760"/>
                            </p:stCondLst>
                            <p:childTnLst>
                              <p:par>
                                <p:cTn id="32" presetID="22" presetClass="entr" presetSubtype="8" fill="hold" nodeType="afterEffect">
                                  <p:stCondLst>
                                    <p:cond delay="0"/>
                                  </p:stCondLst>
                                  <p:childTnLst>
                                    <p:set>
                                      <p:cBhvr>
                                        <p:cTn id="33" dur="1" fill="hold">
                                          <p:stCondLst>
                                            <p:cond delay="0"/>
                                          </p:stCondLst>
                                        </p:cTn>
                                        <p:tgtEl>
                                          <p:spTgt spid="298303"/>
                                        </p:tgtEl>
                                        <p:attrNameLst>
                                          <p:attrName>style.visibility</p:attrName>
                                        </p:attrNameLst>
                                      </p:cBhvr>
                                      <p:to>
                                        <p:strVal val="visible"/>
                                      </p:to>
                                    </p:set>
                                    <p:animEffect transition="in" filter="wipe(left)">
                                      <p:cBhvr>
                                        <p:cTn id="34" dur="500"/>
                                        <p:tgtEl>
                                          <p:spTgt spid="298303"/>
                                        </p:tgtEl>
                                      </p:cBhvr>
                                    </p:animEffect>
                                  </p:childTnLst>
                                </p:cTn>
                              </p:par>
                            </p:childTnLst>
                          </p:cTn>
                        </p:par>
                        <p:par>
                          <p:cTn id="35" fill="hold" nodeType="afterGroup">
                            <p:stCondLst>
                              <p:cond delay="7260"/>
                            </p:stCondLst>
                            <p:childTnLst>
                              <p:par>
                                <p:cTn id="36" presetID="27" presetClass="entr" presetSubtype="0" fill="hold" grpId="0" nodeType="afterEffect">
                                  <p:stCondLst>
                                    <p:cond delay="0"/>
                                  </p:stCondLst>
                                  <p:iterate type="lt">
                                    <p:tmPct val="50000"/>
                                  </p:iterate>
                                  <p:childTnLst>
                                    <p:set>
                                      <p:cBhvr>
                                        <p:cTn id="37" dur="1" fill="hold">
                                          <p:stCondLst>
                                            <p:cond delay="0"/>
                                          </p:stCondLst>
                                        </p:cTn>
                                        <p:tgtEl>
                                          <p:spTgt spid="298228"/>
                                        </p:tgtEl>
                                        <p:attrNameLst>
                                          <p:attrName>style.visibility</p:attrName>
                                        </p:attrNameLst>
                                      </p:cBhvr>
                                      <p:to>
                                        <p:strVal val="visible"/>
                                      </p:to>
                                    </p:set>
                                    <p:anim calcmode="discrete" valueType="clr">
                                      <p:cBhvr override="childStyle">
                                        <p:cTn id="38" dur="80"/>
                                        <p:tgtEl>
                                          <p:spTgt spid="298228"/>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298228"/>
                                        </p:tgtEl>
                                        <p:attrNameLst>
                                          <p:attrName>fillcolor</p:attrName>
                                        </p:attrNameLst>
                                      </p:cBhvr>
                                      <p:tavLst>
                                        <p:tav tm="0">
                                          <p:val>
                                            <p:clrVal>
                                              <a:schemeClr val="accent2"/>
                                            </p:clrVal>
                                          </p:val>
                                        </p:tav>
                                        <p:tav tm="50000">
                                          <p:val>
                                            <p:clrVal>
                                              <a:schemeClr val="hlink"/>
                                            </p:clrVal>
                                          </p:val>
                                        </p:tav>
                                      </p:tavLst>
                                    </p:anim>
                                    <p:set>
                                      <p:cBhvr>
                                        <p:cTn id="40" dur="80"/>
                                        <p:tgtEl>
                                          <p:spTgt spid="29822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227" grpId="0"/>
      <p:bldP spid="29822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06620" name="Group 444"/>
          <p:cNvGrpSpPr>
            <a:grpSpLocks/>
          </p:cNvGrpSpPr>
          <p:nvPr/>
        </p:nvGrpSpPr>
        <p:grpSpPr bwMode="auto">
          <a:xfrm>
            <a:off x="5715001" y="1379936"/>
            <a:ext cx="1964531" cy="3055144"/>
            <a:chOff x="3824" y="861"/>
            <a:chExt cx="1650" cy="2566"/>
          </a:xfrm>
        </p:grpSpPr>
        <p:sp>
          <p:nvSpPr>
            <p:cNvPr id="306461" name="Freeform 285"/>
            <p:cNvSpPr>
              <a:spLocks/>
            </p:cNvSpPr>
            <p:nvPr/>
          </p:nvSpPr>
          <p:spPr bwMode="auto">
            <a:xfrm>
              <a:off x="3824" y="934"/>
              <a:ext cx="1406" cy="2493"/>
            </a:xfrm>
            <a:custGeom>
              <a:avLst/>
              <a:gdLst>
                <a:gd name="T0" fmla="*/ 7 w 90"/>
                <a:gd name="T1" fmla="*/ 0 h 169"/>
                <a:gd name="T2" fmla="*/ 84 w 90"/>
                <a:gd name="T3" fmla="*/ 0 h 169"/>
                <a:gd name="T4" fmla="*/ 90 w 90"/>
                <a:gd name="T5" fmla="*/ 7 h 169"/>
                <a:gd name="T6" fmla="*/ 90 w 90"/>
                <a:gd name="T7" fmla="*/ 162 h 169"/>
                <a:gd name="T8" fmla="*/ 84 w 90"/>
                <a:gd name="T9" fmla="*/ 169 h 169"/>
                <a:gd name="T10" fmla="*/ 7 w 90"/>
                <a:gd name="T11" fmla="*/ 169 h 169"/>
                <a:gd name="T12" fmla="*/ 0 w 90"/>
                <a:gd name="T13" fmla="*/ 162 h 169"/>
                <a:gd name="T14" fmla="*/ 0 w 90"/>
                <a:gd name="T15" fmla="*/ 7 h 169"/>
                <a:gd name="T16" fmla="*/ 7 w 90"/>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69">
                  <a:moveTo>
                    <a:pt x="7" y="0"/>
                  </a:moveTo>
                  <a:lnTo>
                    <a:pt x="84" y="0"/>
                  </a:lnTo>
                  <a:cubicBezTo>
                    <a:pt x="87" y="0"/>
                    <a:pt x="90" y="3"/>
                    <a:pt x="90" y="7"/>
                  </a:cubicBezTo>
                  <a:lnTo>
                    <a:pt x="90" y="162"/>
                  </a:lnTo>
                  <a:cubicBezTo>
                    <a:pt x="90" y="166"/>
                    <a:pt x="87" y="169"/>
                    <a:pt x="84" y="169"/>
                  </a:cubicBezTo>
                  <a:lnTo>
                    <a:pt x="7" y="169"/>
                  </a:lnTo>
                  <a:cubicBezTo>
                    <a:pt x="3" y="169"/>
                    <a:pt x="0" y="166"/>
                    <a:pt x="0" y="162"/>
                  </a:cubicBezTo>
                  <a:lnTo>
                    <a:pt x="0" y="7"/>
                  </a:lnTo>
                  <a:cubicBezTo>
                    <a:pt x="0" y="3"/>
                    <a:pt x="3" y="0"/>
                    <a:pt x="7" y="0"/>
                  </a:cubicBezTo>
                </a:path>
              </a:pathLst>
            </a:custGeom>
            <a:solidFill>
              <a:srgbClr val="6B6B6B"/>
            </a:solidFill>
            <a:ln w="19050" cap="flat" cmpd="sng">
              <a:solidFill>
                <a:srgbClr val="1C1C1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62" name="Rectangle 286"/>
            <p:cNvSpPr>
              <a:spLocks noChangeArrowheads="1"/>
            </p:cNvSpPr>
            <p:nvPr/>
          </p:nvSpPr>
          <p:spPr bwMode="auto">
            <a:xfrm>
              <a:off x="3886" y="1022"/>
              <a:ext cx="1266" cy="2317"/>
            </a:xfrm>
            <a:prstGeom prst="rect">
              <a:avLst/>
            </a:prstGeom>
            <a:gradFill rotWithShape="0">
              <a:gsLst>
                <a:gs pos="0">
                  <a:srgbClr val="EBEBEB"/>
                </a:gs>
                <a:gs pos="100000">
                  <a:srgbClr val="B0B0B0"/>
                </a:gs>
              </a:gsLst>
              <a:lin ang="2700000" scaled="1"/>
            </a:gradFill>
            <a:ln>
              <a:noFill/>
            </a:ln>
            <a:extLst>
              <a:ext uri="{91240B29-F687-4F45-9708-019B960494DF}">
                <a14:hiddenLine xmlns:a14="http://schemas.microsoft.com/office/drawing/2010/main" w="0">
                  <a:solidFill>
                    <a:srgbClr val="25221E"/>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306476" name="Freeform 300"/>
            <p:cNvSpPr>
              <a:spLocks/>
            </p:cNvSpPr>
            <p:nvPr/>
          </p:nvSpPr>
          <p:spPr bwMode="auto">
            <a:xfrm>
              <a:off x="3824" y="934"/>
              <a:ext cx="1406" cy="2257"/>
            </a:xfrm>
            <a:custGeom>
              <a:avLst/>
              <a:gdLst>
                <a:gd name="T0" fmla="*/ 7 w 90"/>
                <a:gd name="T1" fmla="*/ 0 h 153"/>
                <a:gd name="T2" fmla="*/ 84 w 90"/>
                <a:gd name="T3" fmla="*/ 0 h 153"/>
                <a:gd name="T4" fmla="*/ 90 w 90"/>
                <a:gd name="T5" fmla="*/ 7 h 153"/>
                <a:gd name="T6" fmla="*/ 90 w 90"/>
                <a:gd name="T7" fmla="*/ 34 h 153"/>
                <a:gd name="T8" fmla="*/ 71 w 90"/>
                <a:gd name="T9" fmla="*/ 54 h 153"/>
                <a:gd name="T10" fmla="*/ 0 w 90"/>
                <a:gd name="T11" fmla="*/ 153 h 153"/>
                <a:gd name="T12" fmla="*/ 0 w 90"/>
                <a:gd name="T13" fmla="*/ 7 h 153"/>
                <a:gd name="T14" fmla="*/ 7 w 90"/>
                <a:gd name="T15" fmla="*/ 0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53">
                  <a:moveTo>
                    <a:pt x="7" y="0"/>
                  </a:moveTo>
                  <a:lnTo>
                    <a:pt x="84" y="0"/>
                  </a:lnTo>
                  <a:cubicBezTo>
                    <a:pt x="87" y="0"/>
                    <a:pt x="90" y="3"/>
                    <a:pt x="90" y="7"/>
                  </a:cubicBezTo>
                  <a:lnTo>
                    <a:pt x="90" y="34"/>
                  </a:lnTo>
                  <a:cubicBezTo>
                    <a:pt x="87" y="42"/>
                    <a:pt x="81" y="49"/>
                    <a:pt x="71" y="54"/>
                  </a:cubicBezTo>
                  <a:cubicBezTo>
                    <a:pt x="49" y="64"/>
                    <a:pt x="18" y="78"/>
                    <a:pt x="0" y="153"/>
                  </a:cubicBezTo>
                  <a:lnTo>
                    <a:pt x="0" y="7"/>
                  </a:lnTo>
                  <a:cubicBezTo>
                    <a:pt x="0" y="3"/>
                    <a:pt x="3" y="0"/>
                    <a:pt x="7" y="0"/>
                  </a:cubicBezTo>
                </a:path>
              </a:pathLst>
            </a:custGeom>
            <a:gradFill rotWithShape="1">
              <a:gsLst>
                <a:gs pos="0">
                  <a:srgbClr val="FFFFFF">
                    <a:alpha val="60001"/>
                  </a:srgbClr>
                </a:gs>
                <a:gs pos="100000">
                  <a:srgbClr val="FFFFFF">
                    <a:alpha val="27000"/>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06501" name="Group 325"/>
            <p:cNvGrpSpPr>
              <a:grpSpLocks/>
            </p:cNvGrpSpPr>
            <p:nvPr/>
          </p:nvGrpSpPr>
          <p:grpSpPr bwMode="auto">
            <a:xfrm>
              <a:off x="5021" y="861"/>
              <a:ext cx="453" cy="590"/>
              <a:chOff x="4921" y="1207"/>
              <a:chExt cx="453" cy="590"/>
            </a:xfrm>
          </p:grpSpPr>
          <p:sp>
            <p:nvSpPr>
              <p:cNvPr id="306502" name="Freeform 326"/>
              <p:cNvSpPr>
                <a:spLocks/>
              </p:cNvSpPr>
              <p:nvPr/>
            </p:nvSpPr>
            <p:spPr bwMode="auto">
              <a:xfrm>
                <a:off x="4921" y="1616"/>
                <a:ext cx="212" cy="181"/>
              </a:xfrm>
              <a:custGeom>
                <a:avLst/>
                <a:gdLst>
                  <a:gd name="T0" fmla="*/ 0 w 212"/>
                  <a:gd name="T1" fmla="*/ 0 h 181"/>
                  <a:gd name="T2" fmla="*/ 212 w 212"/>
                  <a:gd name="T3" fmla="*/ 85 h 181"/>
                  <a:gd name="T4" fmla="*/ 212 w 212"/>
                  <a:gd name="T5" fmla="*/ 181 h 181"/>
                  <a:gd name="T6" fmla="*/ 0 w 212"/>
                  <a:gd name="T7" fmla="*/ 0 h 181"/>
                </a:gdLst>
                <a:ahLst/>
                <a:cxnLst>
                  <a:cxn ang="0">
                    <a:pos x="T0" y="T1"/>
                  </a:cxn>
                  <a:cxn ang="0">
                    <a:pos x="T2" y="T3"/>
                  </a:cxn>
                  <a:cxn ang="0">
                    <a:pos x="T4" y="T5"/>
                  </a:cxn>
                  <a:cxn ang="0">
                    <a:pos x="T6" y="T7"/>
                  </a:cxn>
                </a:cxnLst>
                <a:rect l="0" t="0" r="r" b="b"/>
                <a:pathLst>
                  <a:path w="212" h="181">
                    <a:moveTo>
                      <a:pt x="0" y="0"/>
                    </a:moveTo>
                    <a:lnTo>
                      <a:pt x="212" y="85"/>
                    </a:lnTo>
                    <a:lnTo>
                      <a:pt x="212" y="181"/>
                    </a:lnTo>
                    <a:lnTo>
                      <a:pt x="0" y="0"/>
                    </a:lnTo>
                    <a:close/>
                  </a:path>
                </a:pathLst>
              </a:custGeom>
              <a:gradFill rotWithShape="1">
                <a:gsLst>
                  <a:gs pos="0">
                    <a:srgbClr val="808080"/>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06503" name="Group 327"/>
              <p:cNvGrpSpPr>
                <a:grpSpLocks/>
              </p:cNvGrpSpPr>
              <p:nvPr/>
            </p:nvGrpSpPr>
            <p:grpSpPr bwMode="auto">
              <a:xfrm>
                <a:off x="4921" y="1207"/>
                <a:ext cx="453" cy="430"/>
                <a:chOff x="4921" y="1207"/>
                <a:chExt cx="453" cy="430"/>
              </a:xfrm>
            </p:grpSpPr>
            <p:sp>
              <p:nvSpPr>
                <p:cNvPr id="306504" name="Freeform 328"/>
                <p:cNvSpPr>
                  <a:spLocks/>
                </p:cNvSpPr>
                <p:nvPr/>
              </p:nvSpPr>
              <p:spPr bwMode="auto">
                <a:xfrm>
                  <a:off x="4944" y="1300"/>
                  <a:ext cx="325" cy="270"/>
                </a:xfrm>
                <a:custGeom>
                  <a:avLst/>
                  <a:gdLst>
                    <a:gd name="T0" fmla="*/ 142 w 414"/>
                    <a:gd name="T1" fmla="*/ 6 h 343"/>
                    <a:gd name="T2" fmla="*/ 378 w 414"/>
                    <a:gd name="T3" fmla="*/ 159 h 343"/>
                    <a:gd name="T4" fmla="*/ 272 w 414"/>
                    <a:gd name="T5" fmla="*/ 336 h 343"/>
                    <a:gd name="T6" fmla="*/ 36 w 414"/>
                    <a:gd name="T7" fmla="*/ 184 h 343"/>
                    <a:gd name="T8" fmla="*/ 142 w 414"/>
                    <a:gd name="T9" fmla="*/ 6 h 343"/>
                  </a:gdLst>
                  <a:ahLst/>
                  <a:cxnLst>
                    <a:cxn ang="0">
                      <a:pos x="T0" y="T1"/>
                    </a:cxn>
                    <a:cxn ang="0">
                      <a:pos x="T2" y="T3"/>
                    </a:cxn>
                    <a:cxn ang="0">
                      <a:pos x="T4" y="T5"/>
                    </a:cxn>
                    <a:cxn ang="0">
                      <a:pos x="T6" y="T7"/>
                    </a:cxn>
                    <a:cxn ang="0">
                      <a:pos x="T8" y="T9"/>
                    </a:cxn>
                  </a:cxnLst>
                  <a:rect l="0" t="0" r="r" b="b"/>
                  <a:pathLst>
                    <a:path w="414" h="343">
                      <a:moveTo>
                        <a:pt x="142" y="6"/>
                      </a:moveTo>
                      <a:cubicBezTo>
                        <a:pt x="236" y="0"/>
                        <a:pt x="342" y="68"/>
                        <a:pt x="378" y="159"/>
                      </a:cubicBezTo>
                      <a:cubicBezTo>
                        <a:pt x="414" y="250"/>
                        <a:pt x="367" y="329"/>
                        <a:pt x="272" y="336"/>
                      </a:cubicBezTo>
                      <a:cubicBezTo>
                        <a:pt x="178" y="343"/>
                        <a:pt x="72" y="275"/>
                        <a:pt x="36" y="184"/>
                      </a:cubicBezTo>
                      <a:cubicBezTo>
                        <a:pt x="0" y="93"/>
                        <a:pt x="47" y="13"/>
                        <a:pt x="142" y="6"/>
                      </a:cubicBezTo>
                      <a:close/>
                    </a:path>
                  </a:pathLst>
                </a:custGeom>
                <a:gradFill rotWithShape="1">
                  <a:gsLst>
                    <a:gs pos="0">
                      <a:srgbClr val="65B1FF"/>
                    </a:gs>
                    <a:gs pos="100000">
                      <a:srgbClr val="004F9E"/>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05" name="Freeform 329"/>
                <p:cNvSpPr>
                  <a:spLocks/>
                </p:cNvSpPr>
                <p:nvPr/>
              </p:nvSpPr>
              <p:spPr bwMode="auto">
                <a:xfrm>
                  <a:off x="5068" y="1217"/>
                  <a:ext cx="242" cy="237"/>
                </a:xfrm>
                <a:custGeom>
                  <a:avLst/>
                  <a:gdLst>
                    <a:gd name="T0" fmla="*/ 152 w 308"/>
                    <a:gd name="T1" fmla="*/ 0 h 301"/>
                    <a:gd name="T2" fmla="*/ 0 w 308"/>
                    <a:gd name="T3" fmla="*/ 156 h 301"/>
                    <a:gd name="T4" fmla="*/ 158 w 308"/>
                    <a:gd name="T5" fmla="*/ 301 h 301"/>
                    <a:gd name="T6" fmla="*/ 308 w 308"/>
                    <a:gd name="T7" fmla="*/ 143 h 301"/>
                    <a:gd name="T8" fmla="*/ 152 w 308"/>
                    <a:gd name="T9" fmla="*/ 0 h 301"/>
                  </a:gdLst>
                  <a:ahLst/>
                  <a:cxnLst>
                    <a:cxn ang="0">
                      <a:pos x="T0" y="T1"/>
                    </a:cxn>
                    <a:cxn ang="0">
                      <a:pos x="T2" y="T3"/>
                    </a:cxn>
                    <a:cxn ang="0">
                      <a:pos x="T4" y="T5"/>
                    </a:cxn>
                    <a:cxn ang="0">
                      <a:pos x="T6" y="T7"/>
                    </a:cxn>
                    <a:cxn ang="0">
                      <a:pos x="T8" y="T9"/>
                    </a:cxn>
                  </a:cxnLst>
                  <a:rect l="0" t="0" r="r" b="b"/>
                  <a:pathLst>
                    <a:path w="308" h="301">
                      <a:moveTo>
                        <a:pt x="152" y="0"/>
                      </a:moveTo>
                      <a:lnTo>
                        <a:pt x="0" y="156"/>
                      </a:lnTo>
                      <a:lnTo>
                        <a:pt x="158" y="301"/>
                      </a:lnTo>
                      <a:lnTo>
                        <a:pt x="308" y="143"/>
                      </a:lnTo>
                      <a:lnTo>
                        <a:pt x="152" y="0"/>
                      </a:lnTo>
                      <a:close/>
                    </a:path>
                  </a:pathLst>
                </a:custGeom>
                <a:solidFill>
                  <a:srgbClr val="35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06" name="Freeform 330"/>
                <p:cNvSpPr>
                  <a:spLocks/>
                </p:cNvSpPr>
                <p:nvPr/>
              </p:nvSpPr>
              <p:spPr bwMode="auto">
                <a:xfrm>
                  <a:off x="5160" y="1207"/>
                  <a:ext cx="169" cy="142"/>
                </a:xfrm>
                <a:custGeom>
                  <a:avLst/>
                  <a:gdLst>
                    <a:gd name="T0" fmla="*/ 76 w 214"/>
                    <a:gd name="T1" fmla="*/ 0 h 181"/>
                    <a:gd name="T2" fmla="*/ 197 w 214"/>
                    <a:gd name="T3" fmla="*/ 90 h 181"/>
                    <a:gd name="T4" fmla="*/ 138 w 214"/>
                    <a:gd name="T5" fmla="*/ 181 h 181"/>
                    <a:gd name="T6" fmla="*/ 17 w 214"/>
                    <a:gd name="T7" fmla="*/ 90 h 181"/>
                    <a:gd name="T8" fmla="*/ 76 w 214"/>
                    <a:gd name="T9" fmla="*/ 0 h 181"/>
                  </a:gdLst>
                  <a:ahLst/>
                  <a:cxnLst>
                    <a:cxn ang="0">
                      <a:pos x="T0" y="T1"/>
                    </a:cxn>
                    <a:cxn ang="0">
                      <a:pos x="T2" y="T3"/>
                    </a:cxn>
                    <a:cxn ang="0">
                      <a:pos x="T4" y="T5"/>
                    </a:cxn>
                    <a:cxn ang="0">
                      <a:pos x="T6" y="T7"/>
                    </a:cxn>
                    <a:cxn ang="0">
                      <a:pos x="T8" y="T9"/>
                    </a:cxn>
                  </a:cxnLst>
                  <a:rect l="0" t="0" r="r" b="b"/>
                  <a:pathLst>
                    <a:path w="214" h="181">
                      <a:moveTo>
                        <a:pt x="76" y="0"/>
                      </a:moveTo>
                      <a:cubicBezTo>
                        <a:pt x="125" y="0"/>
                        <a:pt x="180" y="40"/>
                        <a:pt x="197" y="90"/>
                      </a:cubicBezTo>
                      <a:cubicBezTo>
                        <a:pt x="214" y="140"/>
                        <a:pt x="188" y="181"/>
                        <a:pt x="138" y="181"/>
                      </a:cubicBezTo>
                      <a:cubicBezTo>
                        <a:pt x="89" y="181"/>
                        <a:pt x="35" y="140"/>
                        <a:pt x="17" y="90"/>
                      </a:cubicBezTo>
                      <a:cubicBezTo>
                        <a:pt x="0" y="40"/>
                        <a:pt x="26" y="0"/>
                        <a:pt x="76" y="0"/>
                      </a:cubicBezTo>
                      <a:close/>
                    </a:path>
                  </a:pathLst>
                </a:custGeom>
                <a:solidFill>
                  <a:srgbClr val="1F8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07" name="Oval 331"/>
                <p:cNvSpPr>
                  <a:spLocks noChangeArrowheads="1"/>
                </p:cNvSpPr>
                <p:nvPr/>
              </p:nvSpPr>
              <p:spPr bwMode="auto">
                <a:xfrm>
                  <a:off x="4921" y="1612"/>
                  <a:ext cx="24" cy="25"/>
                </a:xfrm>
                <a:prstGeom prst="ellipse">
                  <a:avLst/>
                </a:prstGeom>
                <a:solidFill>
                  <a:srgbClr val="3434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08" name="Freeform 332"/>
                <p:cNvSpPr>
                  <a:spLocks/>
                </p:cNvSpPr>
                <p:nvPr/>
              </p:nvSpPr>
              <p:spPr bwMode="auto">
                <a:xfrm>
                  <a:off x="4936" y="1517"/>
                  <a:ext cx="111" cy="105"/>
                </a:xfrm>
                <a:custGeom>
                  <a:avLst/>
                  <a:gdLst>
                    <a:gd name="T0" fmla="*/ 113 w 141"/>
                    <a:gd name="T1" fmla="*/ 0 h 134"/>
                    <a:gd name="T2" fmla="*/ 141 w 141"/>
                    <a:gd name="T3" fmla="*/ 20 h 134"/>
                    <a:gd name="T4" fmla="*/ 0 w 141"/>
                    <a:gd name="T5" fmla="*/ 134 h 134"/>
                    <a:gd name="T6" fmla="*/ 113 w 141"/>
                    <a:gd name="T7" fmla="*/ 0 h 134"/>
                  </a:gdLst>
                  <a:ahLst/>
                  <a:cxnLst>
                    <a:cxn ang="0">
                      <a:pos x="T0" y="T1"/>
                    </a:cxn>
                    <a:cxn ang="0">
                      <a:pos x="T2" y="T3"/>
                    </a:cxn>
                    <a:cxn ang="0">
                      <a:pos x="T4" y="T5"/>
                    </a:cxn>
                    <a:cxn ang="0">
                      <a:pos x="T6" y="T7"/>
                    </a:cxn>
                  </a:cxnLst>
                  <a:rect l="0" t="0" r="r" b="b"/>
                  <a:pathLst>
                    <a:path w="141" h="134">
                      <a:moveTo>
                        <a:pt x="113" y="0"/>
                      </a:moveTo>
                      <a:cubicBezTo>
                        <a:pt x="122" y="7"/>
                        <a:pt x="131" y="14"/>
                        <a:pt x="141" y="20"/>
                      </a:cubicBezTo>
                      <a:lnTo>
                        <a:pt x="0" y="134"/>
                      </a:lnTo>
                      <a:cubicBezTo>
                        <a:pt x="38" y="90"/>
                        <a:pt x="76" y="44"/>
                        <a:pt x="113" y="0"/>
                      </a:cubicBezTo>
                      <a:close/>
                    </a:path>
                  </a:pathLst>
                </a:custGeom>
                <a:solidFill>
                  <a:srgbClr val="C8C8C8"/>
                </a:solidFill>
                <a:ln w="0">
                  <a:solidFill>
                    <a:srgbClr val="949393"/>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09" name="Freeform 333"/>
                <p:cNvSpPr>
                  <a:spLocks/>
                </p:cNvSpPr>
                <p:nvPr/>
              </p:nvSpPr>
              <p:spPr bwMode="auto">
                <a:xfrm>
                  <a:off x="4986" y="1525"/>
                  <a:ext cx="52" cy="52"/>
                </a:xfrm>
                <a:custGeom>
                  <a:avLst/>
                  <a:gdLst>
                    <a:gd name="T0" fmla="*/ 55 w 66"/>
                    <a:gd name="T1" fmla="*/ 0 h 65"/>
                    <a:gd name="T2" fmla="*/ 66 w 66"/>
                    <a:gd name="T3" fmla="*/ 10 h 65"/>
                    <a:gd name="T4" fmla="*/ 0 w 66"/>
                    <a:gd name="T5" fmla="*/ 65 h 65"/>
                    <a:gd name="T6" fmla="*/ 55 w 66"/>
                    <a:gd name="T7" fmla="*/ 0 h 65"/>
                  </a:gdLst>
                  <a:ahLst/>
                  <a:cxnLst>
                    <a:cxn ang="0">
                      <a:pos x="T0" y="T1"/>
                    </a:cxn>
                    <a:cxn ang="0">
                      <a:pos x="T2" y="T3"/>
                    </a:cxn>
                    <a:cxn ang="0">
                      <a:pos x="T4" y="T5"/>
                    </a:cxn>
                    <a:cxn ang="0">
                      <a:pos x="T6" y="T7"/>
                    </a:cxn>
                  </a:cxnLst>
                  <a:rect l="0" t="0" r="r" b="b"/>
                  <a:pathLst>
                    <a:path w="66" h="65">
                      <a:moveTo>
                        <a:pt x="55" y="0"/>
                      </a:moveTo>
                      <a:lnTo>
                        <a:pt x="66" y="10"/>
                      </a:lnTo>
                      <a:lnTo>
                        <a:pt x="0" y="65"/>
                      </a:lnTo>
                      <a:lnTo>
                        <a:pt x="55" y="0"/>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0" name="Freeform 334"/>
                <p:cNvSpPr>
                  <a:spLocks/>
                </p:cNvSpPr>
                <p:nvPr/>
              </p:nvSpPr>
              <p:spPr bwMode="auto">
                <a:xfrm>
                  <a:off x="4985" y="1320"/>
                  <a:ext cx="101" cy="96"/>
                </a:xfrm>
                <a:custGeom>
                  <a:avLst/>
                  <a:gdLst>
                    <a:gd name="T0" fmla="*/ 129 w 129"/>
                    <a:gd name="T1" fmla="*/ 0 h 121"/>
                    <a:gd name="T2" fmla="*/ 93 w 129"/>
                    <a:gd name="T3" fmla="*/ 81 h 121"/>
                    <a:gd name="T4" fmla="*/ 0 w 129"/>
                    <a:gd name="T5" fmla="*/ 121 h 121"/>
                    <a:gd name="T6" fmla="*/ 129 w 129"/>
                    <a:gd name="T7" fmla="*/ 0 h 121"/>
                  </a:gdLst>
                  <a:ahLst/>
                  <a:cxnLst>
                    <a:cxn ang="0">
                      <a:pos x="T0" y="T1"/>
                    </a:cxn>
                    <a:cxn ang="0">
                      <a:pos x="T2" y="T3"/>
                    </a:cxn>
                    <a:cxn ang="0">
                      <a:pos x="T4" y="T5"/>
                    </a:cxn>
                    <a:cxn ang="0">
                      <a:pos x="T6" y="T7"/>
                    </a:cxn>
                  </a:cxnLst>
                  <a:rect l="0" t="0" r="r" b="b"/>
                  <a:pathLst>
                    <a:path w="129" h="121">
                      <a:moveTo>
                        <a:pt x="129" y="0"/>
                      </a:moveTo>
                      <a:cubicBezTo>
                        <a:pt x="103" y="23"/>
                        <a:pt x="87" y="43"/>
                        <a:pt x="93" y="81"/>
                      </a:cubicBezTo>
                      <a:cubicBezTo>
                        <a:pt x="66" y="92"/>
                        <a:pt x="27" y="109"/>
                        <a:pt x="0" y="121"/>
                      </a:cubicBezTo>
                      <a:cubicBezTo>
                        <a:pt x="1" y="33"/>
                        <a:pt x="57" y="0"/>
                        <a:pt x="129" y="0"/>
                      </a:cubicBezTo>
                      <a:close/>
                    </a:path>
                  </a:pathLst>
                </a:custGeom>
                <a:gradFill rotWithShape="1">
                  <a:gsLst>
                    <a:gs pos="0">
                      <a:srgbClr val="FFFFFF"/>
                    </a:gs>
                    <a:gs pos="100000">
                      <a:srgbClr val="45A1FF">
                        <a:alpha val="17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1" name="Freeform 335"/>
                <p:cNvSpPr>
                  <a:spLocks/>
                </p:cNvSpPr>
                <p:nvPr/>
              </p:nvSpPr>
              <p:spPr bwMode="auto">
                <a:xfrm>
                  <a:off x="4998" y="1397"/>
                  <a:ext cx="69" cy="49"/>
                </a:xfrm>
                <a:custGeom>
                  <a:avLst/>
                  <a:gdLst>
                    <a:gd name="T0" fmla="*/ 78 w 88"/>
                    <a:gd name="T1" fmla="*/ 0 h 63"/>
                    <a:gd name="T2" fmla="*/ 88 w 88"/>
                    <a:gd name="T3" fmla="*/ 21 h 63"/>
                    <a:gd name="T4" fmla="*/ 4 w 88"/>
                    <a:gd name="T5" fmla="*/ 63 h 63"/>
                    <a:gd name="T6" fmla="*/ 0 w 88"/>
                    <a:gd name="T7" fmla="*/ 41 h 63"/>
                    <a:gd name="T8" fmla="*/ 78 w 88"/>
                    <a:gd name="T9" fmla="*/ 0 h 63"/>
                  </a:gdLst>
                  <a:ahLst/>
                  <a:cxnLst>
                    <a:cxn ang="0">
                      <a:pos x="T0" y="T1"/>
                    </a:cxn>
                    <a:cxn ang="0">
                      <a:pos x="T2" y="T3"/>
                    </a:cxn>
                    <a:cxn ang="0">
                      <a:pos x="T4" y="T5"/>
                    </a:cxn>
                    <a:cxn ang="0">
                      <a:pos x="T6" y="T7"/>
                    </a:cxn>
                    <a:cxn ang="0">
                      <a:pos x="T8" y="T9"/>
                    </a:cxn>
                  </a:cxnLst>
                  <a:rect l="0" t="0" r="r" b="b"/>
                  <a:pathLst>
                    <a:path w="88" h="63">
                      <a:moveTo>
                        <a:pt x="78" y="0"/>
                      </a:moveTo>
                      <a:lnTo>
                        <a:pt x="88" y="21"/>
                      </a:lnTo>
                      <a:lnTo>
                        <a:pt x="4" y="63"/>
                      </a:lnTo>
                      <a:lnTo>
                        <a:pt x="0" y="41"/>
                      </a:lnTo>
                      <a:lnTo>
                        <a:pt x="78" y="0"/>
                      </a:lnTo>
                      <a:close/>
                    </a:path>
                  </a:pathLst>
                </a:custGeom>
                <a:solidFill>
                  <a:srgbClr val="8BC4FF">
                    <a:alpha val="57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2" name="Freeform 336"/>
                <p:cNvSpPr>
                  <a:spLocks/>
                </p:cNvSpPr>
                <p:nvPr/>
              </p:nvSpPr>
              <p:spPr bwMode="auto">
                <a:xfrm>
                  <a:off x="5056" y="1495"/>
                  <a:ext cx="318" cy="78"/>
                </a:xfrm>
                <a:custGeom>
                  <a:avLst/>
                  <a:gdLst>
                    <a:gd name="T0" fmla="*/ 117 w 407"/>
                    <a:gd name="T1" fmla="*/ 12 h 100"/>
                    <a:gd name="T2" fmla="*/ 63 w 407"/>
                    <a:gd name="T3" fmla="*/ 37 h 100"/>
                    <a:gd name="T4" fmla="*/ 117 w 407"/>
                    <a:gd name="T5" fmla="*/ 12 h 100"/>
                  </a:gdLst>
                  <a:ahLst/>
                  <a:cxnLst>
                    <a:cxn ang="0">
                      <a:pos x="T0" y="T1"/>
                    </a:cxn>
                    <a:cxn ang="0">
                      <a:pos x="T2" y="T3"/>
                    </a:cxn>
                    <a:cxn ang="0">
                      <a:pos x="T4" y="T5"/>
                    </a:cxn>
                  </a:cxnLst>
                  <a:rect l="0" t="0" r="r" b="b"/>
                  <a:pathLst>
                    <a:path w="407" h="100">
                      <a:moveTo>
                        <a:pt x="117" y="12"/>
                      </a:moveTo>
                      <a:cubicBezTo>
                        <a:pt x="407" y="0"/>
                        <a:pt x="0" y="100"/>
                        <a:pt x="63" y="37"/>
                      </a:cubicBezTo>
                      <a:cubicBezTo>
                        <a:pt x="81" y="29"/>
                        <a:pt x="99" y="20"/>
                        <a:pt x="117" y="12"/>
                      </a:cubicBezTo>
                      <a:close/>
                    </a:path>
                  </a:pathLst>
                </a:custGeom>
                <a:gradFill rotWithShape="1">
                  <a:gsLst>
                    <a:gs pos="0">
                      <a:srgbClr val="FFFFFF">
                        <a:alpha val="44000"/>
                      </a:srgbClr>
                    </a:gs>
                    <a:gs pos="100000">
                      <a:srgbClr val="FFFFFF">
                        <a:alpha val="0"/>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3" name="Freeform 337"/>
                <p:cNvSpPr>
                  <a:spLocks/>
                </p:cNvSpPr>
                <p:nvPr/>
              </p:nvSpPr>
              <p:spPr bwMode="auto">
                <a:xfrm>
                  <a:off x="5176" y="1214"/>
                  <a:ext cx="114" cy="72"/>
                </a:xfrm>
                <a:custGeom>
                  <a:avLst/>
                  <a:gdLst>
                    <a:gd name="T0" fmla="*/ 54 w 146"/>
                    <a:gd name="T1" fmla="*/ 2 h 92"/>
                    <a:gd name="T2" fmla="*/ 15 w 146"/>
                    <a:gd name="T3" fmla="*/ 92 h 92"/>
                    <a:gd name="T4" fmla="*/ 146 w 146"/>
                    <a:gd name="T5" fmla="*/ 47 h 92"/>
                    <a:gd name="T6" fmla="*/ 54 w 146"/>
                    <a:gd name="T7" fmla="*/ 2 h 92"/>
                  </a:gdLst>
                  <a:ahLst/>
                  <a:cxnLst>
                    <a:cxn ang="0">
                      <a:pos x="T0" y="T1"/>
                    </a:cxn>
                    <a:cxn ang="0">
                      <a:pos x="T2" y="T3"/>
                    </a:cxn>
                    <a:cxn ang="0">
                      <a:pos x="T4" y="T5"/>
                    </a:cxn>
                    <a:cxn ang="0">
                      <a:pos x="T6" y="T7"/>
                    </a:cxn>
                  </a:cxnLst>
                  <a:rect l="0" t="0" r="r" b="b"/>
                  <a:pathLst>
                    <a:path w="146" h="92">
                      <a:moveTo>
                        <a:pt x="54" y="2"/>
                      </a:moveTo>
                      <a:cubicBezTo>
                        <a:pt x="0" y="11"/>
                        <a:pt x="0" y="48"/>
                        <a:pt x="15" y="92"/>
                      </a:cubicBezTo>
                      <a:cubicBezTo>
                        <a:pt x="60" y="76"/>
                        <a:pt x="101" y="62"/>
                        <a:pt x="146" y="47"/>
                      </a:cubicBezTo>
                      <a:cubicBezTo>
                        <a:pt x="126" y="21"/>
                        <a:pt x="100" y="0"/>
                        <a:pt x="54" y="2"/>
                      </a:cubicBezTo>
                      <a:close/>
                    </a:path>
                  </a:pathLst>
                </a:custGeom>
                <a:solidFill>
                  <a:srgbClr val="83C0FF">
                    <a:alpha val="42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4" name="Freeform 338"/>
                <p:cNvSpPr>
                  <a:spLocks/>
                </p:cNvSpPr>
                <p:nvPr/>
              </p:nvSpPr>
              <p:spPr bwMode="auto">
                <a:xfrm>
                  <a:off x="5210" y="1280"/>
                  <a:ext cx="107" cy="72"/>
                </a:xfrm>
                <a:custGeom>
                  <a:avLst/>
                  <a:gdLst>
                    <a:gd name="T0" fmla="*/ 106 w 135"/>
                    <a:gd name="T1" fmla="*/ 68 h 91"/>
                    <a:gd name="T2" fmla="*/ 0 w 135"/>
                    <a:gd name="T3" fmla="*/ 42 h 91"/>
                    <a:gd name="T4" fmla="*/ 119 w 135"/>
                    <a:gd name="T5" fmla="*/ 0 h 91"/>
                    <a:gd name="T6" fmla="*/ 106 w 135"/>
                    <a:gd name="T7" fmla="*/ 68 h 91"/>
                  </a:gdLst>
                  <a:ahLst/>
                  <a:cxnLst>
                    <a:cxn ang="0">
                      <a:pos x="T0" y="T1"/>
                    </a:cxn>
                    <a:cxn ang="0">
                      <a:pos x="T2" y="T3"/>
                    </a:cxn>
                    <a:cxn ang="0">
                      <a:pos x="T4" y="T5"/>
                    </a:cxn>
                    <a:cxn ang="0">
                      <a:pos x="T6" y="T7"/>
                    </a:cxn>
                  </a:cxnLst>
                  <a:rect l="0" t="0" r="r" b="b"/>
                  <a:pathLst>
                    <a:path w="135" h="91">
                      <a:moveTo>
                        <a:pt x="106" y="68"/>
                      </a:moveTo>
                      <a:cubicBezTo>
                        <a:pt x="66" y="91"/>
                        <a:pt x="33" y="72"/>
                        <a:pt x="0" y="42"/>
                      </a:cubicBezTo>
                      <a:cubicBezTo>
                        <a:pt x="41" y="27"/>
                        <a:pt x="78" y="14"/>
                        <a:pt x="119" y="0"/>
                      </a:cubicBezTo>
                      <a:cubicBezTo>
                        <a:pt x="131" y="23"/>
                        <a:pt x="135" y="46"/>
                        <a:pt x="106" y="68"/>
                      </a:cubicBezTo>
                      <a:close/>
                    </a:path>
                  </a:pathLst>
                </a:custGeom>
                <a:solidFill>
                  <a:srgbClr val="83C0FF">
                    <a:alpha val="42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5" name="Freeform 339"/>
                <p:cNvSpPr>
                  <a:spLocks/>
                </p:cNvSpPr>
                <p:nvPr/>
              </p:nvSpPr>
              <p:spPr bwMode="auto">
                <a:xfrm>
                  <a:off x="5174" y="1338"/>
                  <a:ext cx="129" cy="126"/>
                </a:xfrm>
                <a:custGeom>
                  <a:avLst/>
                  <a:gdLst>
                    <a:gd name="T0" fmla="*/ 143 w 164"/>
                    <a:gd name="T1" fmla="*/ 11 h 160"/>
                    <a:gd name="T2" fmla="*/ 0 w 164"/>
                    <a:gd name="T3" fmla="*/ 160 h 160"/>
                    <a:gd name="T4" fmla="*/ 28 w 164"/>
                    <a:gd name="T5" fmla="*/ 142 h 160"/>
                    <a:gd name="T6" fmla="*/ 164 w 164"/>
                    <a:gd name="T7" fmla="*/ 0 h 160"/>
                    <a:gd name="T8" fmla="*/ 143 w 164"/>
                    <a:gd name="T9" fmla="*/ 11 h 160"/>
                  </a:gdLst>
                  <a:ahLst/>
                  <a:cxnLst>
                    <a:cxn ang="0">
                      <a:pos x="T0" y="T1"/>
                    </a:cxn>
                    <a:cxn ang="0">
                      <a:pos x="T2" y="T3"/>
                    </a:cxn>
                    <a:cxn ang="0">
                      <a:pos x="T4" y="T5"/>
                    </a:cxn>
                    <a:cxn ang="0">
                      <a:pos x="T6" y="T7"/>
                    </a:cxn>
                    <a:cxn ang="0">
                      <a:pos x="T8" y="T9"/>
                    </a:cxn>
                  </a:cxnLst>
                  <a:rect l="0" t="0" r="r" b="b"/>
                  <a:pathLst>
                    <a:path w="164" h="160">
                      <a:moveTo>
                        <a:pt x="143" y="11"/>
                      </a:moveTo>
                      <a:cubicBezTo>
                        <a:pt x="96" y="60"/>
                        <a:pt x="48" y="110"/>
                        <a:pt x="0" y="160"/>
                      </a:cubicBezTo>
                      <a:cubicBezTo>
                        <a:pt x="10" y="157"/>
                        <a:pt x="19" y="151"/>
                        <a:pt x="28" y="142"/>
                      </a:cubicBezTo>
                      <a:cubicBezTo>
                        <a:pt x="74" y="95"/>
                        <a:pt x="119" y="47"/>
                        <a:pt x="164" y="0"/>
                      </a:cubicBezTo>
                      <a:cubicBezTo>
                        <a:pt x="158" y="5"/>
                        <a:pt x="150" y="9"/>
                        <a:pt x="143" y="11"/>
                      </a:cubicBezTo>
                      <a:close/>
                    </a:path>
                  </a:pathLst>
                </a:custGeom>
                <a:solidFill>
                  <a:srgbClr val="0054A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516" name="Freeform 340"/>
                <p:cNvSpPr>
                  <a:spLocks/>
                </p:cNvSpPr>
                <p:nvPr/>
              </p:nvSpPr>
              <p:spPr bwMode="auto">
                <a:xfrm>
                  <a:off x="5082" y="1316"/>
                  <a:ext cx="130" cy="131"/>
                </a:xfrm>
                <a:custGeom>
                  <a:avLst/>
                  <a:gdLst>
                    <a:gd name="T0" fmla="*/ 23 w 130"/>
                    <a:gd name="T1" fmla="*/ 131 h 131"/>
                    <a:gd name="T2" fmla="*/ 0 w 130"/>
                    <a:gd name="T3" fmla="*/ 115 h 131"/>
                    <a:gd name="T4" fmla="*/ 116 w 130"/>
                    <a:gd name="T5" fmla="*/ 0 h 131"/>
                    <a:gd name="T6" fmla="*/ 130 w 130"/>
                    <a:gd name="T7" fmla="*/ 9 h 131"/>
                    <a:gd name="T8" fmla="*/ 23 w 130"/>
                    <a:gd name="T9" fmla="*/ 131 h 131"/>
                  </a:gdLst>
                  <a:ahLst/>
                  <a:cxnLst>
                    <a:cxn ang="0">
                      <a:pos x="T0" y="T1"/>
                    </a:cxn>
                    <a:cxn ang="0">
                      <a:pos x="T2" y="T3"/>
                    </a:cxn>
                    <a:cxn ang="0">
                      <a:pos x="T4" y="T5"/>
                    </a:cxn>
                    <a:cxn ang="0">
                      <a:pos x="T6" y="T7"/>
                    </a:cxn>
                    <a:cxn ang="0">
                      <a:pos x="T8" y="T9"/>
                    </a:cxn>
                  </a:cxnLst>
                  <a:rect l="0" t="0" r="r" b="b"/>
                  <a:pathLst>
                    <a:path w="130" h="131">
                      <a:moveTo>
                        <a:pt x="23" y="131"/>
                      </a:moveTo>
                      <a:lnTo>
                        <a:pt x="0" y="115"/>
                      </a:lnTo>
                      <a:lnTo>
                        <a:pt x="116" y="0"/>
                      </a:lnTo>
                      <a:lnTo>
                        <a:pt x="130" y="9"/>
                      </a:lnTo>
                      <a:lnTo>
                        <a:pt x="23" y="131"/>
                      </a:lnTo>
                      <a:close/>
                    </a:path>
                  </a:pathLst>
                </a:custGeom>
                <a:gradFill rotWithShape="1">
                  <a:gsLst>
                    <a:gs pos="0">
                      <a:srgbClr val="3B9CFF"/>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sp>
        <p:nvSpPr>
          <p:cNvPr id="306475" name="Freeform 299"/>
          <p:cNvSpPr>
            <a:spLocks/>
          </p:cNvSpPr>
          <p:nvPr/>
        </p:nvSpPr>
        <p:spPr bwMode="auto">
          <a:xfrm>
            <a:off x="4144567" y="1322785"/>
            <a:ext cx="948928" cy="3213497"/>
          </a:xfrm>
          <a:custGeom>
            <a:avLst/>
            <a:gdLst>
              <a:gd name="T0" fmla="*/ 0 w 51"/>
              <a:gd name="T1" fmla="*/ 9 h 183"/>
              <a:gd name="T2" fmla="*/ 0 w 51"/>
              <a:gd name="T3" fmla="*/ 0 h 183"/>
              <a:gd name="T4" fmla="*/ 51 w 51"/>
              <a:gd name="T5" fmla="*/ 92 h 183"/>
              <a:gd name="T6" fmla="*/ 0 w 51"/>
              <a:gd name="T7" fmla="*/ 183 h 183"/>
              <a:gd name="T8" fmla="*/ 0 w 51"/>
              <a:gd name="T9" fmla="*/ 175 h 183"/>
              <a:gd name="T10" fmla="*/ 47 w 51"/>
              <a:gd name="T11" fmla="*/ 92 h 183"/>
              <a:gd name="T12" fmla="*/ 0 w 51"/>
              <a:gd name="T13" fmla="*/ 9 h 183"/>
            </a:gdLst>
            <a:ahLst/>
            <a:cxnLst>
              <a:cxn ang="0">
                <a:pos x="T0" y="T1"/>
              </a:cxn>
              <a:cxn ang="0">
                <a:pos x="T2" y="T3"/>
              </a:cxn>
              <a:cxn ang="0">
                <a:pos x="T4" y="T5"/>
              </a:cxn>
              <a:cxn ang="0">
                <a:pos x="T6" y="T7"/>
              </a:cxn>
              <a:cxn ang="0">
                <a:pos x="T8" y="T9"/>
              </a:cxn>
              <a:cxn ang="0">
                <a:pos x="T10" y="T11"/>
              </a:cxn>
              <a:cxn ang="0">
                <a:pos x="T12" y="T13"/>
              </a:cxn>
            </a:cxnLst>
            <a:rect l="0" t="0" r="r" b="b"/>
            <a:pathLst>
              <a:path w="51" h="183">
                <a:moveTo>
                  <a:pt x="0" y="9"/>
                </a:moveTo>
                <a:lnTo>
                  <a:pt x="0" y="0"/>
                </a:lnTo>
                <a:lnTo>
                  <a:pt x="51" y="92"/>
                </a:lnTo>
                <a:lnTo>
                  <a:pt x="0" y="183"/>
                </a:lnTo>
                <a:lnTo>
                  <a:pt x="0" y="175"/>
                </a:lnTo>
                <a:lnTo>
                  <a:pt x="47" y="92"/>
                </a:lnTo>
                <a:lnTo>
                  <a:pt x="0" y="9"/>
                </a:lnTo>
              </a:path>
            </a:pathLst>
          </a:custGeom>
          <a:gradFill rotWithShape="0">
            <a:gsLst>
              <a:gs pos="0">
                <a:srgbClr val="FFFFFF"/>
              </a:gs>
              <a:gs pos="50000">
                <a:srgbClr val="D7D7D7">
                  <a:alpha val="0"/>
                </a:srgbClr>
              </a:gs>
              <a:gs pos="100000">
                <a:srgbClr val="FFFFFF"/>
              </a:gs>
            </a:gsLst>
            <a:lin ang="5400000" scaled="1"/>
          </a:gradFill>
          <a:ln>
            <a:noFill/>
          </a:ln>
          <a:extLst>
            <a:ext uri="{91240B29-F687-4F45-9708-019B960494DF}">
              <a14:hiddenLine xmlns:a14="http://schemas.microsoft.com/office/drawing/2010/main" w="0">
                <a:solidFill>
                  <a:srgbClr val="25221E"/>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06618" name="Group 442"/>
          <p:cNvGrpSpPr>
            <a:grpSpLocks/>
          </p:cNvGrpSpPr>
          <p:nvPr/>
        </p:nvGrpSpPr>
        <p:grpSpPr bwMode="auto">
          <a:xfrm>
            <a:off x="1714501" y="1322786"/>
            <a:ext cx="3374231" cy="3249215"/>
            <a:chOff x="480" y="816"/>
            <a:chExt cx="2834" cy="2729"/>
          </a:xfrm>
        </p:grpSpPr>
        <p:sp>
          <p:nvSpPr>
            <p:cNvPr id="306459" name="Freeform 283"/>
            <p:cNvSpPr>
              <a:spLocks/>
            </p:cNvSpPr>
            <p:nvPr/>
          </p:nvSpPr>
          <p:spPr bwMode="auto">
            <a:xfrm>
              <a:off x="480" y="816"/>
              <a:ext cx="2797" cy="2729"/>
            </a:xfrm>
            <a:custGeom>
              <a:avLst/>
              <a:gdLst>
                <a:gd name="T0" fmla="*/ 0 w 179"/>
                <a:gd name="T1" fmla="*/ 26 h 185"/>
                <a:gd name="T2" fmla="*/ 128 w 179"/>
                <a:gd name="T3" fmla="*/ 26 h 185"/>
                <a:gd name="T4" fmla="*/ 128 w 179"/>
                <a:gd name="T5" fmla="*/ 8 h 185"/>
                <a:gd name="T6" fmla="*/ 130 w 179"/>
                <a:gd name="T7" fmla="*/ 0 h 185"/>
                <a:gd name="T8" fmla="*/ 179 w 179"/>
                <a:gd name="T9" fmla="*/ 95 h 185"/>
                <a:gd name="T10" fmla="*/ 130 w 179"/>
                <a:gd name="T11" fmla="*/ 183 h 185"/>
                <a:gd name="T12" fmla="*/ 128 w 179"/>
                <a:gd name="T13" fmla="*/ 185 h 185"/>
                <a:gd name="T14" fmla="*/ 128 w 179"/>
                <a:gd name="T15" fmla="*/ 164 h 185"/>
                <a:gd name="T16" fmla="*/ 0 w 179"/>
                <a:gd name="T17" fmla="*/ 164 h 185"/>
                <a:gd name="T18" fmla="*/ 0 w 179"/>
                <a:gd name="T19" fmla="*/ 2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85">
                  <a:moveTo>
                    <a:pt x="0" y="26"/>
                  </a:moveTo>
                  <a:lnTo>
                    <a:pt x="128" y="26"/>
                  </a:lnTo>
                  <a:lnTo>
                    <a:pt x="128" y="8"/>
                  </a:lnTo>
                  <a:lnTo>
                    <a:pt x="130" y="0"/>
                  </a:lnTo>
                  <a:lnTo>
                    <a:pt x="179" y="95"/>
                  </a:lnTo>
                  <a:lnTo>
                    <a:pt x="130" y="183"/>
                  </a:lnTo>
                  <a:lnTo>
                    <a:pt x="128" y="185"/>
                  </a:lnTo>
                  <a:lnTo>
                    <a:pt x="128" y="164"/>
                  </a:lnTo>
                  <a:lnTo>
                    <a:pt x="0" y="164"/>
                  </a:lnTo>
                  <a:lnTo>
                    <a:pt x="0" y="26"/>
                  </a:lnTo>
                </a:path>
              </a:pathLst>
            </a:custGeom>
            <a:gradFill rotWithShape="0">
              <a:gsLst>
                <a:gs pos="0">
                  <a:srgbClr val="919191"/>
                </a:gs>
                <a:gs pos="100000">
                  <a:srgbClr val="1E1E1E"/>
                </a:gs>
              </a:gsLst>
              <a:lin ang="0" scaled="1"/>
            </a:gradFill>
            <a:ln>
              <a:noFill/>
            </a:ln>
            <a:extLst>
              <a:ext uri="{91240B29-F687-4F45-9708-019B960494DF}">
                <a14:hiddenLine xmlns:a14="http://schemas.microsoft.com/office/drawing/2010/main" w="0">
                  <a:solidFill>
                    <a:srgbClr val="25221E"/>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60" name="Freeform 284"/>
            <p:cNvSpPr>
              <a:spLocks/>
            </p:cNvSpPr>
            <p:nvPr/>
          </p:nvSpPr>
          <p:spPr bwMode="auto">
            <a:xfrm>
              <a:off x="518" y="816"/>
              <a:ext cx="2796" cy="2699"/>
            </a:xfrm>
            <a:custGeom>
              <a:avLst/>
              <a:gdLst>
                <a:gd name="T0" fmla="*/ 0 w 179"/>
                <a:gd name="T1" fmla="*/ 23 h 183"/>
                <a:gd name="T2" fmla="*/ 128 w 179"/>
                <a:gd name="T3" fmla="*/ 23 h 183"/>
                <a:gd name="T4" fmla="*/ 128 w 179"/>
                <a:gd name="T5" fmla="*/ 0 h 183"/>
                <a:gd name="T6" fmla="*/ 179 w 179"/>
                <a:gd name="T7" fmla="*/ 92 h 183"/>
                <a:gd name="T8" fmla="*/ 128 w 179"/>
                <a:gd name="T9" fmla="*/ 183 h 183"/>
                <a:gd name="T10" fmla="*/ 128 w 179"/>
                <a:gd name="T11" fmla="*/ 162 h 183"/>
                <a:gd name="T12" fmla="*/ 0 w 179"/>
                <a:gd name="T13" fmla="*/ 162 h 183"/>
                <a:gd name="T14" fmla="*/ 0 w 179"/>
                <a:gd name="T15" fmla="*/ 23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183">
                  <a:moveTo>
                    <a:pt x="0" y="23"/>
                  </a:moveTo>
                  <a:lnTo>
                    <a:pt x="128" y="23"/>
                  </a:lnTo>
                  <a:lnTo>
                    <a:pt x="128" y="0"/>
                  </a:lnTo>
                  <a:lnTo>
                    <a:pt x="179" y="92"/>
                  </a:lnTo>
                  <a:lnTo>
                    <a:pt x="128" y="183"/>
                  </a:lnTo>
                  <a:lnTo>
                    <a:pt x="128" y="162"/>
                  </a:lnTo>
                  <a:lnTo>
                    <a:pt x="0" y="162"/>
                  </a:lnTo>
                  <a:lnTo>
                    <a:pt x="0" y="23"/>
                  </a:lnTo>
                </a:path>
              </a:pathLst>
            </a:custGeom>
            <a:gradFill rotWithShape="0">
              <a:gsLst>
                <a:gs pos="0">
                  <a:srgbClr val="CDCDCD"/>
                </a:gs>
                <a:gs pos="100000">
                  <a:srgbClr val="7E7E7E"/>
                </a:gs>
              </a:gsLst>
              <a:lin ang="0" scaled="1"/>
            </a:gradFill>
            <a:ln>
              <a:noFill/>
            </a:ln>
            <a:extLst>
              <a:ext uri="{91240B29-F687-4F45-9708-019B960494DF}">
                <a14:hiddenLine xmlns:a14="http://schemas.microsoft.com/office/drawing/2010/main" w="0">
                  <a:solidFill>
                    <a:srgbClr val="25221E"/>
                  </a:solidFill>
                  <a:prstDash val="solid"/>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6619" name="Group 443"/>
          <p:cNvGrpSpPr>
            <a:grpSpLocks/>
          </p:cNvGrpSpPr>
          <p:nvPr/>
        </p:nvGrpSpPr>
        <p:grpSpPr bwMode="auto">
          <a:xfrm>
            <a:off x="1543050" y="1884760"/>
            <a:ext cx="2601516" cy="2143125"/>
            <a:chOff x="336" y="1288"/>
            <a:chExt cx="2185" cy="1800"/>
          </a:xfrm>
        </p:grpSpPr>
        <p:grpSp>
          <p:nvGrpSpPr>
            <p:cNvPr id="306478" name="Group 302"/>
            <p:cNvGrpSpPr>
              <a:grpSpLocks/>
            </p:cNvGrpSpPr>
            <p:nvPr/>
          </p:nvGrpSpPr>
          <p:grpSpPr bwMode="auto">
            <a:xfrm>
              <a:off x="336" y="1392"/>
              <a:ext cx="201" cy="1616"/>
              <a:chOff x="547" y="1726"/>
              <a:chExt cx="201" cy="1616"/>
            </a:xfrm>
          </p:grpSpPr>
          <p:grpSp>
            <p:nvGrpSpPr>
              <p:cNvPr id="306479" name="Group 303"/>
              <p:cNvGrpSpPr>
                <a:grpSpLocks/>
              </p:cNvGrpSpPr>
              <p:nvPr/>
            </p:nvGrpSpPr>
            <p:grpSpPr bwMode="auto">
              <a:xfrm>
                <a:off x="547" y="1726"/>
                <a:ext cx="201" cy="201"/>
                <a:chOff x="547" y="1726"/>
                <a:chExt cx="201" cy="201"/>
              </a:xfrm>
            </p:grpSpPr>
            <p:sp>
              <p:nvSpPr>
                <p:cNvPr id="306480" name="Oval 304"/>
                <p:cNvSpPr>
                  <a:spLocks noChangeArrowheads="1"/>
                </p:cNvSpPr>
                <p:nvPr/>
              </p:nvSpPr>
              <p:spPr bwMode="auto">
                <a:xfrm>
                  <a:off x="547" y="1726"/>
                  <a:ext cx="201" cy="201"/>
                </a:xfrm>
                <a:prstGeom prst="ellipse">
                  <a:avLst/>
                </a:prstGeom>
                <a:gradFill rotWithShape="1">
                  <a:gsLst>
                    <a:gs pos="0">
                      <a:srgbClr val="414141"/>
                    </a:gs>
                    <a:gs pos="100000">
                      <a:srgbClr val="FFFFFF"/>
                    </a:gs>
                  </a:gsLst>
                  <a:lin ang="5400000" scaled="1"/>
                </a:gradFill>
                <a:ln>
                  <a:noFill/>
                </a:ln>
                <a:effectLst>
                  <a:outerShdw dist="17961" dir="2700000" algn="ctr" rotWithShape="0">
                    <a:srgbClr val="333333"/>
                  </a:outerShdw>
                </a:effectLst>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81" name="Oval 305"/>
                <p:cNvSpPr>
                  <a:spLocks noChangeArrowheads="1"/>
                </p:cNvSpPr>
                <p:nvPr/>
              </p:nvSpPr>
              <p:spPr bwMode="auto">
                <a:xfrm>
                  <a:off x="554" y="1734"/>
                  <a:ext cx="185" cy="185"/>
                </a:xfrm>
                <a:prstGeom prst="ellipse">
                  <a:avLst/>
                </a:prstGeom>
                <a:solidFill>
                  <a:srgbClr val="B7D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82" name="Freeform 306"/>
                <p:cNvSpPr>
                  <a:spLocks/>
                </p:cNvSpPr>
                <p:nvPr/>
              </p:nvSpPr>
              <p:spPr bwMode="auto">
                <a:xfrm>
                  <a:off x="554" y="1734"/>
                  <a:ext cx="176" cy="128"/>
                </a:xfrm>
                <a:custGeom>
                  <a:avLst/>
                  <a:gdLst>
                    <a:gd name="T0" fmla="*/ 110 w 181"/>
                    <a:gd name="T1" fmla="*/ 70 h 131"/>
                    <a:gd name="T2" fmla="*/ 181 w 181"/>
                    <a:gd name="T3" fmla="*/ 54 h 131"/>
                    <a:gd name="T4" fmla="*/ 95 w 181"/>
                    <a:gd name="T5" fmla="*/ 0 h 131"/>
                    <a:gd name="T6" fmla="*/ 0 w 181"/>
                    <a:gd name="T7" fmla="*/ 95 h 131"/>
                    <a:gd name="T8" fmla="*/ 7 w 181"/>
                    <a:gd name="T9" fmla="*/ 130 h 131"/>
                    <a:gd name="T10" fmla="*/ 110 w 181"/>
                    <a:gd name="T11" fmla="*/ 70 h 131"/>
                  </a:gdLst>
                  <a:ahLst/>
                  <a:cxnLst>
                    <a:cxn ang="0">
                      <a:pos x="T0" y="T1"/>
                    </a:cxn>
                    <a:cxn ang="0">
                      <a:pos x="T2" y="T3"/>
                    </a:cxn>
                    <a:cxn ang="0">
                      <a:pos x="T4" y="T5"/>
                    </a:cxn>
                    <a:cxn ang="0">
                      <a:pos x="T6" y="T7"/>
                    </a:cxn>
                    <a:cxn ang="0">
                      <a:pos x="T8" y="T9"/>
                    </a:cxn>
                    <a:cxn ang="0">
                      <a:pos x="T10" y="T11"/>
                    </a:cxn>
                  </a:cxnLst>
                  <a:rect l="0" t="0" r="r" b="b"/>
                  <a:pathLst>
                    <a:path w="181" h="131">
                      <a:moveTo>
                        <a:pt x="110" y="70"/>
                      </a:moveTo>
                      <a:cubicBezTo>
                        <a:pt x="133" y="48"/>
                        <a:pt x="168" y="52"/>
                        <a:pt x="181" y="54"/>
                      </a:cubicBezTo>
                      <a:cubicBezTo>
                        <a:pt x="166" y="22"/>
                        <a:pt x="133" y="0"/>
                        <a:pt x="95" y="0"/>
                      </a:cubicBezTo>
                      <a:cubicBezTo>
                        <a:pt x="43" y="0"/>
                        <a:pt x="0" y="42"/>
                        <a:pt x="0" y="95"/>
                      </a:cubicBezTo>
                      <a:cubicBezTo>
                        <a:pt x="0" y="107"/>
                        <a:pt x="2" y="119"/>
                        <a:pt x="7" y="130"/>
                      </a:cubicBezTo>
                      <a:cubicBezTo>
                        <a:pt x="60" y="131"/>
                        <a:pt x="82" y="97"/>
                        <a:pt x="110" y="70"/>
                      </a:cubicBezTo>
                      <a:close/>
                    </a:path>
                  </a:pathLst>
                </a:custGeom>
                <a:gradFill rotWithShape="1">
                  <a:gsLst>
                    <a:gs pos="0">
                      <a:srgbClr val="FFFFFF">
                        <a:alpha val="78999"/>
                      </a:srgbClr>
                    </a:gs>
                    <a:gs pos="100000">
                      <a:srgbClr val="FFFFFF">
                        <a:alpha val="2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6483" name="Group 307"/>
              <p:cNvGrpSpPr>
                <a:grpSpLocks/>
              </p:cNvGrpSpPr>
              <p:nvPr/>
            </p:nvGrpSpPr>
            <p:grpSpPr bwMode="auto">
              <a:xfrm>
                <a:off x="547" y="2197"/>
                <a:ext cx="201" cy="201"/>
                <a:chOff x="547" y="2197"/>
                <a:chExt cx="201" cy="201"/>
              </a:xfrm>
            </p:grpSpPr>
            <p:sp>
              <p:nvSpPr>
                <p:cNvPr id="306484" name="Oval 308"/>
                <p:cNvSpPr>
                  <a:spLocks noChangeArrowheads="1"/>
                </p:cNvSpPr>
                <p:nvPr/>
              </p:nvSpPr>
              <p:spPr bwMode="auto">
                <a:xfrm>
                  <a:off x="547" y="2197"/>
                  <a:ext cx="201" cy="201"/>
                </a:xfrm>
                <a:prstGeom prst="ellipse">
                  <a:avLst/>
                </a:prstGeom>
                <a:gradFill rotWithShape="1">
                  <a:gsLst>
                    <a:gs pos="0">
                      <a:srgbClr val="414141"/>
                    </a:gs>
                    <a:gs pos="100000">
                      <a:srgbClr val="FFFFFF"/>
                    </a:gs>
                  </a:gsLst>
                  <a:lin ang="5400000" scaled="1"/>
                </a:gradFill>
                <a:ln>
                  <a:noFill/>
                </a:ln>
                <a:effectLst>
                  <a:outerShdw dist="17961" dir="2700000" algn="ctr" rotWithShape="0">
                    <a:srgbClr val="333333"/>
                  </a:outerShdw>
                </a:effectLst>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85" name="Oval 309"/>
                <p:cNvSpPr>
                  <a:spLocks noChangeArrowheads="1"/>
                </p:cNvSpPr>
                <p:nvPr/>
              </p:nvSpPr>
              <p:spPr bwMode="auto">
                <a:xfrm>
                  <a:off x="554" y="2205"/>
                  <a:ext cx="185" cy="185"/>
                </a:xfrm>
                <a:prstGeom prst="ellipse">
                  <a:avLst/>
                </a:prstGeom>
                <a:solidFill>
                  <a:srgbClr val="DA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86" name="Freeform 310"/>
                <p:cNvSpPr>
                  <a:spLocks/>
                </p:cNvSpPr>
                <p:nvPr/>
              </p:nvSpPr>
              <p:spPr bwMode="auto">
                <a:xfrm>
                  <a:off x="554" y="2205"/>
                  <a:ext cx="176" cy="128"/>
                </a:xfrm>
                <a:custGeom>
                  <a:avLst/>
                  <a:gdLst>
                    <a:gd name="T0" fmla="*/ 110 w 181"/>
                    <a:gd name="T1" fmla="*/ 70 h 131"/>
                    <a:gd name="T2" fmla="*/ 181 w 181"/>
                    <a:gd name="T3" fmla="*/ 54 h 131"/>
                    <a:gd name="T4" fmla="*/ 95 w 181"/>
                    <a:gd name="T5" fmla="*/ 0 h 131"/>
                    <a:gd name="T6" fmla="*/ 0 w 181"/>
                    <a:gd name="T7" fmla="*/ 95 h 131"/>
                    <a:gd name="T8" fmla="*/ 7 w 181"/>
                    <a:gd name="T9" fmla="*/ 130 h 131"/>
                    <a:gd name="T10" fmla="*/ 110 w 181"/>
                    <a:gd name="T11" fmla="*/ 70 h 131"/>
                  </a:gdLst>
                  <a:ahLst/>
                  <a:cxnLst>
                    <a:cxn ang="0">
                      <a:pos x="T0" y="T1"/>
                    </a:cxn>
                    <a:cxn ang="0">
                      <a:pos x="T2" y="T3"/>
                    </a:cxn>
                    <a:cxn ang="0">
                      <a:pos x="T4" y="T5"/>
                    </a:cxn>
                    <a:cxn ang="0">
                      <a:pos x="T6" y="T7"/>
                    </a:cxn>
                    <a:cxn ang="0">
                      <a:pos x="T8" y="T9"/>
                    </a:cxn>
                    <a:cxn ang="0">
                      <a:pos x="T10" y="T11"/>
                    </a:cxn>
                  </a:cxnLst>
                  <a:rect l="0" t="0" r="r" b="b"/>
                  <a:pathLst>
                    <a:path w="181" h="131">
                      <a:moveTo>
                        <a:pt x="110" y="70"/>
                      </a:moveTo>
                      <a:cubicBezTo>
                        <a:pt x="133" y="48"/>
                        <a:pt x="168" y="52"/>
                        <a:pt x="181" y="54"/>
                      </a:cubicBezTo>
                      <a:cubicBezTo>
                        <a:pt x="166" y="22"/>
                        <a:pt x="133" y="0"/>
                        <a:pt x="95" y="0"/>
                      </a:cubicBezTo>
                      <a:cubicBezTo>
                        <a:pt x="43" y="0"/>
                        <a:pt x="0" y="42"/>
                        <a:pt x="0" y="95"/>
                      </a:cubicBezTo>
                      <a:cubicBezTo>
                        <a:pt x="0" y="107"/>
                        <a:pt x="2" y="119"/>
                        <a:pt x="7" y="130"/>
                      </a:cubicBezTo>
                      <a:cubicBezTo>
                        <a:pt x="60" y="131"/>
                        <a:pt x="82" y="97"/>
                        <a:pt x="110" y="70"/>
                      </a:cubicBezTo>
                      <a:close/>
                    </a:path>
                  </a:pathLst>
                </a:custGeom>
                <a:gradFill rotWithShape="1">
                  <a:gsLst>
                    <a:gs pos="0">
                      <a:srgbClr val="FFFFFF">
                        <a:alpha val="78999"/>
                      </a:srgbClr>
                    </a:gs>
                    <a:gs pos="100000">
                      <a:srgbClr val="FFFFFF">
                        <a:alpha val="2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6487" name="Group 311"/>
              <p:cNvGrpSpPr>
                <a:grpSpLocks/>
              </p:cNvGrpSpPr>
              <p:nvPr/>
            </p:nvGrpSpPr>
            <p:grpSpPr bwMode="auto">
              <a:xfrm>
                <a:off x="547" y="2669"/>
                <a:ext cx="201" cy="201"/>
                <a:chOff x="547" y="2669"/>
                <a:chExt cx="201" cy="201"/>
              </a:xfrm>
            </p:grpSpPr>
            <p:sp>
              <p:nvSpPr>
                <p:cNvPr id="306488" name="Oval 312"/>
                <p:cNvSpPr>
                  <a:spLocks noChangeArrowheads="1"/>
                </p:cNvSpPr>
                <p:nvPr/>
              </p:nvSpPr>
              <p:spPr bwMode="auto">
                <a:xfrm>
                  <a:off x="547" y="2669"/>
                  <a:ext cx="201" cy="201"/>
                </a:xfrm>
                <a:prstGeom prst="ellipse">
                  <a:avLst/>
                </a:prstGeom>
                <a:gradFill rotWithShape="1">
                  <a:gsLst>
                    <a:gs pos="0">
                      <a:srgbClr val="414141"/>
                    </a:gs>
                    <a:gs pos="100000">
                      <a:srgbClr val="FFFFFF"/>
                    </a:gs>
                  </a:gsLst>
                  <a:lin ang="5400000" scaled="1"/>
                </a:gradFill>
                <a:ln>
                  <a:noFill/>
                </a:ln>
                <a:effectLst>
                  <a:outerShdw dist="17961" dir="2700000" algn="ctr" rotWithShape="0">
                    <a:srgbClr val="333333"/>
                  </a:outerShdw>
                </a:effectLst>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89" name="Oval 313"/>
                <p:cNvSpPr>
                  <a:spLocks noChangeArrowheads="1"/>
                </p:cNvSpPr>
                <p:nvPr/>
              </p:nvSpPr>
              <p:spPr bwMode="auto">
                <a:xfrm>
                  <a:off x="554" y="2677"/>
                  <a:ext cx="185" cy="185"/>
                </a:xfrm>
                <a:prstGeom prst="ellipse">
                  <a:avLst/>
                </a:prstGeom>
                <a:solidFill>
                  <a:srgbClr val="DA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90" name="Freeform 314"/>
                <p:cNvSpPr>
                  <a:spLocks/>
                </p:cNvSpPr>
                <p:nvPr/>
              </p:nvSpPr>
              <p:spPr bwMode="auto">
                <a:xfrm>
                  <a:off x="554" y="2677"/>
                  <a:ext cx="176" cy="128"/>
                </a:xfrm>
                <a:custGeom>
                  <a:avLst/>
                  <a:gdLst>
                    <a:gd name="T0" fmla="*/ 110 w 181"/>
                    <a:gd name="T1" fmla="*/ 70 h 131"/>
                    <a:gd name="T2" fmla="*/ 181 w 181"/>
                    <a:gd name="T3" fmla="*/ 54 h 131"/>
                    <a:gd name="T4" fmla="*/ 95 w 181"/>
                    <a:gd name="T5" fmla="*/ 0 h 131"/>
                    <a:gd name="T6" fmla="*/ 0 w 181"/>
                    <a:gd name="T7" fmla="*/ 95 h 131"/>
                    <a:gd name="T8" fmla="*/ 7 w 181"/>
                    <a:gd name="T9" fmla="*/ 130 h 131"/>
                    <a:gd name="T10" fmla="*/ 110 w 181"/>
                    <a:gd name="T11" fmla="*/ 70 h 131"/>
                  </a:gdLst>
                  <a:ahLst/>
                  <a:cxnLst>
                    <a:cxn ang="0">
                      <a:pos x="T0" y="T1"/>
                    </a:cxn>
                    <a:cxn ang="0">
                      <a:pos x="T2" y="T3"/>
                    </a:cxn>
                    <a:cxn ang="0">
                      <a:pos x="T4" y="T5"/>
                    </a:cxn>
                    <a:cxn ang="0">
                      <a:pos x="T6" y="T7"/>
                    </a:cxn>
                    <a:cxn ang="0">
                      <a:pos x="T8" y="T9"/>
                    </a:cxn>
                    <a:cxn ang="0">
                      <a:pos x="T10" y="T11"/>
                    </a:cxn>
                  </a:cxnLst>
                  <a:rect l="0" t="0" r="r" b="b"/>
                  <a:pathLst>
                    <a:path w="181" h="131">
                      <a:moveTo>
                        <a:pt x="110" y="70"/>
                      </a:moveTo>
                      <a:cubicBezTo>
                        <a:pt x="133" y="48"/>
                        <a:pt x="168" y="52"/>
                        <a:pt x="181" y="54"/>
                      </a:cubicBezTo>
                      <a:cubicBezTo>
                        <a:pt x="166" y="22"/>
                        <a:pt x="133" y="0"/>
                        <a:pt x="95" y="0"/>
                      </a:cubicBezTo>
                      <a:cubicBezTo>
                        <a:pt x="43" y="0"/>
                        <a:pt x="0" y="42"/>
                        <a:pt x="0" y="95"/>
                      </a:cubicBezTo>
                      <a:cubicBezTo>
                        <a:pt x="0" y="107"/>
                        <a:pt x="2" y="119"/>
                        <a:pt x="7" y="130"/>
                      </a:cubicBezTo>
                      <a:cubicBezTo>
                        <a:pt x="60" y="131"/>
                        <a:pt x="82" y="97"/>
                        <a:pt x="110" y="70"/>
                      </a:cubicBezTo>
                      <a:close/>
                    </a:path>
                  </a:pathLst>
                </a:custGeom>
                <a:gradFill rotWithShape="1">
                  <a:gsLst>
                    <a:gs pos="0">
                      <a:srgbClr val="FFFFFF">
                        <a:alpha val="78999"/>
                      </a:srgbClr>
                    </a:gs>
                    <a:gs pos="100000">
                      <a:srgbClr val="FFFFFF">
                        <a:alpha val="2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6491" name="Group 315"/>
              <p:cNvGrpSpPr>
                <a:grpSpLocks/>
              </p:cNvGrpSpPr>
              <p:nvPr/>
            </p:nvGrpSpPr>
            <p:grpSpPr bwMode="auto">
              <a:xfrm>
                <a:off x="547" y="3141"/>
                <a:ext cx="201" cy="201"/>
                <a:chOff x="547" y="3141"/>
                <a:chExt cx="201" cy="201"/>
              </a:xfrm>
            </p:grpSpPr>
            <p:sp>
              <p:nvSpPr>
                <p:cNvPr id="306492" name="Oval 316"/>
                <p:cNvSpPr>
                  <a:spLocks noChangeArrowheads="1"/>
                </p:cNvSpPr>
                <p:nvPr/>
              </p:nvSpPr>
              <p:spPr bwMode="auto">
                <a:xfrm>
                  <a:off x="547" y="3141"/>
                  <a:ext cx="201" cy="201"/>
                </a:xfrm>
                <a:prstGeom prst="ellipse">
                  <a:avLst/>
                </a:prstGeom>
                <a:gradFill rotWithShape="1">
                  <a:gsLst>
                    <a:gs pos="0">
                      <a:srgbClr val="414141"/>
                    </a:gs>
                    <a:gs pos="100000">
                      <a:srgbClr val="FFFFFF"/>
                    </a:gs>
                  </a:gsLst>
                  <a:lin ang="5400000" scaled="1"/>
                </a:gradFill>
                <a:ln>
                  <a:noFill/>
                </a:ln>
                <a:effectLst>
                  <a:outerShdw dist="17961" dir="2700000" algn="ctr" rotWithShape="0">
                    <a:srgbClr val="333333"/>
                  </a:outerShdw>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93" name="Oval 317"/>
                <p:cNvSpPr>
                  <a:spLocks noChangeArrowheads="1"/>
                </p:cNvSpPr>
                <p:nvPr/>
              </p:nvSpPr>
              <p:spPr bwMode="auto">
                <a:xfrm>
                  <a:off x="554" y="3149"/>
                  <a:ext cx="185" cy="185"/>
                </a:xfrm>
                <a:prstGeom prst="ellipse">
                  <a:avLst/>
                </a:prstGeom>
                <a:solidFill>
                  <a:srgbClr val="DA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94" name="Freeform 318"/>
                <p:cNvSpPr>
                  <a:spLocks/>
                </p:cNvSpPr>
                <p:nvPr/>
              </p:nvSpPr>
              <p:spPr bwMode="auto">
                <a:xfrm>
                  <a:off x="554" y="3149"/>
                  <a:ext cx="176" cy="128"/>
                </a:xfrm>
                <a:custGeom>
                  <a:avLst/>
                  <a:gdLst>
                    <a:gd name="T0" fmla="*/ 110 w 181"/>
                    <a:gd name="T1" fmla="*/ 70 h 131"/>
                    <a:gd name="T2" fmla="*/ 181 w 181"/>
                    <a:gd name="T3" fmla="*/ 54 h 131"/>
                    <a:gd name="T4" fmla="*/ 95 w 181"/>
                    <a:gd name="T5" fmla="*/ 0 h 131"/>
                    <a:gd name="T6" fmla="*/ 0 w 181"/>
                    <a:gd name="T7" fmla="*/ 95 h 131"/>
                    <a:gd name="T8" fmla="*/ 7 w 181"/>
                    <a:gd name="T9" fmla="*/ 130 h 131"/>
                    <a:gd name="T10" fmla="*/ 110 w 181"/>
                    <a:gd name="T11" fmla="*/ 70 h 131"/>
                  </a:gdLst>
                  <a:ahLst/>
                  <a:cxnLst>
                    <a:cxn ang="0">
                      <a:pos x="T0" y="T1"/>
                    </a:cxn>
                    <a:cxn ang="0">
                      <a:pos x="T2" y="T3"/>
                    </a:cxn>
                    <a:cxn ang="0">
                      <a:pos x="T4" y="T5"/>
                    </a:cxn>
                    <a:cxn ang="0">
                      <a:pos x="T6" y="T7"/>
                    </a:cxn>
                    <a:cxn ang="0">
                      <a:pos x="T8" y="T9"/>
                    </a:cxn>
                    <a:cxn ang="0">
                      <a:pos x="T10" y="T11"/>
                    </a:cxn>
                  </a:cxnLst>
                  <a:rect l="0" t="0" r="r" b="b"/>
                  <a:pathLst>
                    <a:path w="181" h="131">
                      <a:moveTo>
                        <a:pt x="110" y="70"/>
                      </a:moveTo>
                      <a:cubicBezTo>
                        <a:pt x="133" y="48"/>
                        <a:pt x="168" y="52"/>
                        <a:pt x="181" y="54"/>
                      </a:cubicBezTo>
                      <a:cubicBezTo>
                        <a:pt x="166" y="22"/>
                        <a:pt x="133" y="0"/>
                        <a:pt x="95" y="0"/>
                      </a:cubicBezTo>
                      <a:cubicBezTo>
                        <a:pt x="43" y="0"/>
                        <a:pt x="0" y="42"/>
                        <a:pt x="0" y="95"/>
                      </a:cubicBezTo>
                      <a:cubicBezTo>
                        <a:pt x="0" y="107"/>
                        <a:pt x="2" y="119"/>
                        <a:pt x="7" y="130"/>
                      </a:cubicBezTo>
                      <a:cubicBezTo>
                        <a:pt x="60" y="131"/>
                        <a:pt x="82" y="97"/>
                        <a:pt x="110" y="70"/>
                      </a:cubicBezTo>
                      <a:close/>
                    </a:path>
                  </a:pathLst>
                </a:custGeom>
                <a:gradFill rotWithShape="1">
                  <a:gsLst>
                    <a:gs pos="0">
                      <a:srgbClr val="FFFFFF">
                        <a:alpha val="78999"/>
                      </a:srgbClr>
                    </a:gs>
                    <a:gs pos="100000">
                      <a:srgbClr val="FFFFFF">
                        <a:alpha val="2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grpSp>
          <p:nvGrpSpPr>
            <p:cNvPr id="306612" name="Group 436"/>
            <p:cNvGrpSpPr>
              <a:grpSpLocks/>
            </p:cNvGrpSpPr>
            <p:nvPr/>
          </p:nvGrpSpPr>
          <p:grpSpPr bwMode="auto">
            <a:xfrm>
              <a:off x="584" y="1288"/>
              <a:ext cx="1937" cy="384"/>
              <a:chOff x="584" y="1288"/>
              <a:chExt cx="1937" cy="384"/>
            </a:xfrm>
          </p:grpSpPr>
          <p:sp>
            <p:nvSpPr>
              <p:cNvPr id="306463" name="Freeform 287"/>
              <p:cNvSpPr>
                <a:spLocks/>
              </p:cNvSpPr>
              <p:nvPr/>
            </p:nvSpPr>
            <p:spPr bwMode="auto">
              <a:xfrm>
                <a:off x="584" y="1288"/>
                <a:ext cx="1937" cy="384"/>
              </a:xfrm>
              <a:custGeom>
                <a:avLst/>
                <a:gdLst>
                  <a:gd name="T0" fmla="*/ 1 w 124"/>
                  <a:gd name="T1" fmla="*/ 0 h 26"/>
                  <a:gd name="T2" fmla="*/ 123 w 124"/>
                  <a:gd name="T3" fmla="*/ 0 h 26"/>
                  <a:gd name="T4" fmla="*/ 124 w 124"/>
                  <a:gd name="T5" fmla="*/ 2 h 26"/>
                  <a:gd name="T6" fmla="*/ 124 w 124"/>
                  <a:gd name="T7" fmla="*/ 25 h 26"/>
                  <a:gd name="T8" fmla="*/ 123 w 124"/>
                  <a:gd name="T9" fmla="*/ 26 h 26"/>
                  <a:gd name="T10" fmla="*/ 1 w 124"/>
                  <a:gd name="T11" fmla="*/ 26 h 26"/>
                  <a:gd name="T12" fmla="*/ 0 w 124"/>
                  <a:gd name="T13" fmla="*/ 25 h 26"/>
                  <a:gd name="T14" fmla="*/ 0 w 124"/>
                  <a:gd name="T15" fmla="*/ 2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2"/>
                    </a:cubicBezTo>
                    <a:lnTo>
                      <a:pt x="124" y="25"/>
                    </a:lnTo>
                    <a:cubicBezTo>
                      <a:pt x="124" y="25"/>
                      <a:pt x="124" y="26"/>
                      <a:pt x="123" y="26"/>
                    </a:cubicBezTo>
                    <a:lnTo>
                      <a:pt x="1" y="26"/>
                    </a:lnTo>
                    <a:cubicBezTo>
                      <a:pt x="0" y="26"/>
                      <a:pt x="0" y="25"/>
                      <a:pt x="0" y="25"/>
                    </a:cubicBezTo>
                    <a:lnTo>
                      <a:pt x="0" y="2"/>
                    </a:lnTo>
                    <a:cubicBezTo>
                      <a:pt x="0" y="1"/>
                      <a:pt x="0" y="0"/>
                      <a:pt x="1" y="0"/>
                    </a:cubicBezTo>
                  </a:path>
                </a:pathLst>
              </a:custGeom>
              <a:solidFill>
                <a:srgbClr val="0075EA"/>
              </a:solidFill>
              <a:ln w="19050" cap="flat" cmpd="sng">
                <a:solidFill>
                  <a:srgbClr val="1C1C1C"/>
                </a:solidFill>
                <a:prstDash val="solid"/>
                <a:round/>
                <a:headEnd type="none" w="med" len="med"/>
                <a:tailEnd type="none" w="med" len="med"/>
              </a:ln>
              <a:effectLst>
                <a:outerShdw dist="35921" dir="2700000" algn="ctr" rotWithShape="0">
                  <a:srgbClr val="808080"/>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64" name="Rectangle 288"/>
              <p:cNvSpPr>
                <a:spLocks noChangeArrowheads="1"/>
              </p:cNvSpPr>
              <p:nvPr/>
            </p:nvSpPr>
            <p:spPr bwMode="auto">
              <a:xfrm>
                <a:off x="677" y="1288"/>
                <a:ext cx="1735" cy="369"/>
              </a:xfrm>
              <a:prstGeom prst="rect">
                <a:avLst/>
              </a:prstGeom>
              <a:gradFill rotWithShape="0">
                <a:gsLst>
                  <a:gs pos="0">
                    <a:srgbClr val="D9EBFF"/>
                  </a:gs>
                  <a:gs pos="100000">
                    <a:srgbClr val="63B0FF"/>
                  </a:gs>
                </a:gsLst>
                <a:lin ang="2700000" scaled="1"/>
              </a:gradFill>
              <a:ln>
                <a:noFill/>
              </a:ln>
              <a:effectLst/>
              <a:extLst>
                <a:ext uri="{91240B29-F687-4F45-9708-019B960494DF}">
                  <a14:hiddenLine xmlns:a14="http://schemas.microsoft.com/office/drawing/2010/main" w="0" algn="ctr">
                    <a:solidFill>
                      <a:srgbClr val="25221E"/>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306465" name="Freeform 289"/>
              <p:cNvSpPr>
                <a:spLocks/>
              </p:cNvSpPr>
              <p:nvPr/>
            </p:nvSpPr>
            <p:spPr bwMode="auto">
              <a:xfrm>
                <a:off x="584" y="1288"/>
                <a:ext cx="1937" cy="384"/>
              </a:xfrm>
              <a:custGeom>
                <a:avLst/>
                <a:gdLst>
                  <a:gd name="T0" fmla="*/ 1 w 124"/>
                  <a:gd name="T1" fmla="*/ 0 h 26"/>
                  <a:gd name="T2" fmla="*/ 123 w 124"/>
                  <a:gd name="T3" fmla="*/ 0 h 26"/>
                  <a:gd name="T4" fmla="*/ 124 w 124"/>
                  <a:gd name="T5" fmla="*/ 2 h 26"/>
                  <a:gd name="T6" fmla="*/ 124 w 124"/>
                  <a:gd name="T7" fmla="*/ 4 h 26"/>
                  <a:gd name="T8" fmla="*/ 51 w 124"/>
                  <a:gd name="T9" fmla="*/ 11 h 26"/>
                  <a:gd name="T10" fmla="*/ 0 w 124"/>
                  <a:gd name="T11" fmla="*/ 26 h 26"/>
                  <a:gd name="T12" fmla="*/ 0 w 124"/>
                  <a:gd name="T13" fmla="*/ 25 h 26"/>
                  <a:gd name="T14" fmla="*/ 0 w 124"/>
                  <a:gd name="T15" fmla="*/ 2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2"/>
                    </a:cubicBezTo>
                    <a:lnTo>
                      <a:pt x="124" y="4"/>
                    </a:lnTo>
                    <a:cubicBezTo>
                      <a:pt x="113" y="11"/>
                      <a:pt x="88" y="7"/>
                      <a:pt x="51" y="11"/>
                    </a:cubicBezTo>
                    <a:cubicBezTo>
                      <a:pt x="15" y="14"/>
                      <a:pt x="4" y="22"/>
                      <a:pt x="0" y="26"/>
                    </a:cubicBezTo>
                    <a:cubicBezTo>
                      <a:pt x="0" y="26"/>
                      <a:pt x="0" y="25"/>
                      <a:pt x="0" y="25"/>
                    </a:cubicBezTo>
                    <a:lnTo>
                      <a:pt x="0" y="2"/>
                    </a:lnTo>
                    <a:cubicBezTo>
                      <a:pt x="0" y="1"/>
                      <a:pt x="0" y="0"/>
                      <a:pt x="1" y="0"/>
                    </a:cubicBezTo>
                  </a:path>
                </a:pathLst>
              </a:custGeom>
              <a:gradFill rotWithShape="1">
                <a:gsLst>
                  <a:gs pos="0">
                    <a:srgbClr val="FFFFFF">
                      <a:alpha val="78999"/>
                    </a:srgbClr>
                  </a:gs>
                  <a:gs pos="100000">
                    <a:srgbClr val="FFFFFF">
                      <a:alpha val="27000"/>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 name="Text Box 36"/>
              <p:cNvSpPr txBox="1">
                <a:spLocks noChangeArrowheads="1"/>
              </p:cNvSpPr>
              <p:nvPr/>
            </p:nvSpPr>
            <p:spPr bwMode="gray">
              <a:xfrm>
                <a:off x="699" y="1355"/>
                <a:ext cx="86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801688">
                  <a:defRPr>
                    <a:solidFill>
                      <a:schemeClr val="tx1"/>
                    </a:solidFill>
                    <a:latin typeface="Arial" panose="020B0604020202020204" pitchFamily="34" charset="0"/>
                  </a:defRPr>
                </a:lvl1pPr>
                <a:lvl2pPr marL="742950" indent="-285750" algn="l" defTabSz="801688">
                  <a:defRPr>
                    <a:solidFill>
                      <a:schemeClr val="tx1"/>
                    </a:solidFill>
                    <a:latin typeface="Arial" panose="020B0604020202020204" pitchFamily="34" charset="0"/>
                  </a:defRPr>
                </a:lvl2pPr>
                <a:lvl3pPr marL="1143000" indent="-228600" algn="l" defTabSz="801688">
                  <a:defRPr>
                    <a:solidFill>
                      <a:schemeClr val="tx1"/>
                    </a:solidFill>
                    <a:latin typeface="Arial" panose="020B0604020202020204" pitchFamily="34" charset="0"/>
                  </a:defRPr>
                </a:lvl3pPr>
                <a:lvl4pPr marL="1600200" indent="-228600" algn="l" defTabSz="801688">
                  <a:defRPr>
                    <a:solidFill>
                      <a:schemeClr val="tx1"/>
                    </a:solidFill>
                    <a:latin typeface="Arial" panose="020B0604020202020204" pitchFamily="34" charset="0"/>
                  </a:defRPr>
                </a:lvl4pPr>
                <a:lvl5pPr marL="2057400" indent="-228600" algn="l" defTabSz="801688">
                  <a:defRPr>
                    <a:solidFill>
                      <a:schemeClr val="tx1"/>
                    </a:solidFill>
                    <a:latin typeface="Arial" panose="020B0604020202020204" pitchFamily="34" charset="0"/>
                  </a:defRPr>
                </a:lvl5pPr>
                <a:lvl6pPr marL="2514600" indent="-228600" defTabSz="801688" fontAlgn="base">
                  <a:spcBef>
                    <a:spcPct val="0"/>
                  </a:spcBef>
                  <a:spcAft>
                    <a:spcPct val="0"/>
                  </a:spcAft>
                  <a:defRPr>
                    <a:solidFill>
                      <a:schemeClr val="tx1"/>
                    </a:solidFill>
                    <a:latin typeface="Arial" panose="020B0604020202020204" pitchFamily="34" charset="0"/>
                  </a:defRPr>
                </a:lvl6pPr>
                <a:lvl7pPr marL="2971800" indent="-228600" defTabSz="801688" fontAlgn="base">
                  <a:spcBef>
                    <a:spcPct val="0"/>
                  </a:spcBef>
                  <a:spcAft>
                    <a:spcPct val="0"/>
                  </a:spcAft>
                  <a:defRPr>
                    <a:solidFill>
                      <a:schemeClr val="tx1"/>
                    </a:solidFill>
                    <a:latin typeface="Arial" panose="020B0604020202020204" pitchFamily="34" charset="0"/>
                  </a:defRPr>
                </a:lvl7pPr>
                <a:lvl8pPr marL="3429000" indent="-228600" defTabSz="801688" fontAlgn="base">
                  <a:spcBef>
                    <a:spcPct val="0"/>
                  </a:spcBef>
                  <a:spcAft>
                    <a:spcPct val="0"/>
                  </a:spcAft>
                  <a:defRPr>
                    <a:solidFill>
                      <a:schemeClr val="tx1"/>
                    </a:solidFill>
                    <a:latin typeface="Arial" panose="020B0604020202020204" pitchFamily="34" charset="0"/>
                  </a:defRPr>
                </a:lvl8pPr>
                <a:lvl9pPr marL="3886200" indent="-228600" defTabSz="801688" fontAlgn="base">
                  <a:spcBef>
                    <a:spcPct val="0"/>
                  </a:spcBef>
                  <a:spcAft>
                    <a:spcPct val="0"/>
                  </a:spcAft>
                  <a:defRPr>
                    <a:solidFill>
                      <a:schemeClr val="tx1"/>
                    </a:solidFill>
                    <a:latin typeface="Arial" panose="020B0604020202020204" pitchFamily="34" charset="0"/>
                  </a:defRPr>
                </a:lvl9pPr>
              </a:lstStyle>
              <a:p>
                <a:pPr marL="0" marR="0" lvl="0" indent="0" algn="ctr" defTabSz="801688" rtl="0" eaLnBrk="1" fontAlgn="auto" latinLnBrk="0" hangingPunct="1">
                  <a:lnSpc>
                    <a:spcPct val="100000"/>
                  </a:lnSpc>
                  <a:spcBef>
                    <a:spcPct val="20000"/>
                  </a:spcBef>
                  <a:spcAft>
                    <a:spcPts val="0"/>
                  </a:spcAft>
                  <a:buClrTx/>
                  <a:buSzTx/>
                  <a:buFontTx/>
                  <a:buChar char="•"/>
                  <a:tabLst/>
                  <a:defRPr/>
                </a:pPr>
                <a:r>
                  <a:rPr kumimoji="0" lang="zh-CN" altLang="en-US"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rPr>
                  <a:t> 文字</a:t>
                </a:r>
                <a:endParaRPr kumimoji="0" lang="zh-CN" altLang="zh-CN"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endParaRPr>
              </a:p>
            </p:txBody>
          </p:sp>
        </p:grpSp>
        <p:grpSp>
          <p:nvGrpSpPr>
            <p:cNvPr id="306613" name="Group 437"/>
            <p:cNvGrpSpPr>
              <a:grpSpLocks/>
            </p:cNvGrpSpPr>
            <p:nvPr/>
          </p:nvGrpSpPr>
          <p:grpSpPr bwMode="auto">
            <a:xfrm>
              <a:off x="584" y="1760"/>
              <a:ext cx="1937" cy="383"/>
              <a:chOff x="584" y="1760"/>
              <a:chExt cx="1937" cy="383"/>
            </a:xfrm>
          </p:grpSpPr>
          <p:sp>
            <p:nvSpPr>
              <p:cNvPr id="306466" name="Freeform 290"/>
              <p:cNvSpPr>
                <a:spLocks/>
              </p:cNvSpPr>
              <p:nvPr/>
            </p:nvSpPr>
            <p:spPr bwMode="auto">
              <a:xfrm>
                <a:off x="584" y="1760"/>
                <a:ext cx="1937" cy="383"/>
              </a:xfrm>
              <a:custGeom>
                <a:avLst/>
                <a:gdLst>
                  <a:gd name="T0" fmla="*/ 1 w 124"/>
                  <a:gd name="T1" fmla="*/ 0 h 26"/>
                  <a:gd name="T2" fmla="*/ 123 w 124"/>
                  <a:gd name="T3" fmla="*/ 0 h 26"/>
                  <a:gd name="T4" fmla="*/ 124 w 124"/>
                  <a:gd name="T5" fmla="*/ 2 h 26"/>
                  <a:gd name="T6" fmla="*/ 124 w 124"/>
                  <a:gd name="T7" fmla="*/ 25 h 26"/>
                  <a:gd name="T8" fmla="*/ 123 w 124"/>
                  <a:gd name="T9" fmla="*/ 26 h 26"/>
                  <a:gd name="T10" fmla="*/ 1 w 124"/>
                  <a:gd name="T11" fmla="*/ 26 h 26"/>
                  <a:gd name="T12" fmla="*/ 0 w 124"/>
                  <a:gd name="T13" fmla="*/ 25 h 26"/>
                  <a:gd name="T14" fmla="*/ 0 w 124"/>
                  <a:gd name="T15" fmla="*/ 2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2"/>
                    </a:cubicBezTo>
                    <a:lnTo>
                      <a:pt x="124" y="25"/>
                    </a:lnTo>
                    <a:cubicBezTo>
                      <a:pt x="124" y="25"/>
                      <a:pt x="124" y="26"/>
                      <a:pt x="123" y="26"/>
                    </a:cubicBezTo>
                    <a:lnTo>
                      <a:pt x="1" y="26"/>
                    </a:lnTo>
                    <a:cubicBezTo>
                      <a:pt x="0" y="26"/>
                      <a:pt x="0" y="25"/>
                      <a:pt x="0" y="25"/>
                    </a:cubicBezTo>
                    <a:lnTo>
                      <a:pt x="0" y="2"/>
                    </a:lnTo>
                    <a:cubicBezTo>
                      <a:pt x="0" y="1"/>
                      <a:pt x="0" y="0"/>
                      <a:pt x="1" y="0"/>
                    </a:cubicBezTo>
                  </a:path>
                </a:pathLst>
              </a:custGeom>
              <a:solidFill>
                <a:srgbClr val="757575"/>
              </a:solidFill>
              <a:ln w="19050" cap="flat" cmpd="sng">
                <a:solidFill>
                  <a:srgbClr val="1C1C1C"/>
                </a:solidFill>
                <a:prstDash val="solid"/>
                <a:round/>
                <a:headEnd type="none" w="med" len="med"/>
                <a:tailEnd type="none" w="med" len="med"/>
              </a:ln>
              <a:effectLst>
                <a:outerShdw dist="35921" dir="2700000" algn="ctr" rotWithShape="0">
                  <a:srgbClr val="808080"/>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67" name="Rectangle 291"/>
              <p:cNvSpPr>
                <a:spLocks noChangeArrowheads="1"/>
              </p:cNvSpPr>
              <p:nvPr/>
            </p:nvSpPr>
            <p:spPr bwMode="auto">
              <a:xfrm>
                <a:off x="677" y="1760"/>
                <a:ext cx="1735" cy="369"/>
              </a:xfrm>
              <a:prstGeom prst="rect">
                <a:avLst/>
              </a:prstGeom>
              <a:gradFill rotWithShape="0">
                <a:gsLst>
                  <a:gs pos="0">
                    <a:srgbClr val="EBEBEB"/>
                  </a:gs>
                  <a:gs pos="100000">
                    <a:srgbClr val="B0B0B0"/>
                  </a:gs>
                </a:gsLst>
                <a:lin ang="2700000" scaled="1"/>
              </a:gradFill>
              <a:ln>
                <a:noFill/>
              </a:ln>
              <a:effectLst/>
              <a:extLst>
                <a:ext uri="{91240B29-F687-4F45-9708-019B960494DF}">
                  <a14:hiddenLine xmlns:a14="http://schemas.microsoft.com/office/drawing/2010/main" w="0" algn="ctr">
                    <a:solidFill>
                      <a:srgbClr val="25221E"/>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306468" name="Freeform 292"/>
              <p:cNvSpPr>
                <a:spLocks/>
              </p:cNvSpPr>
              <p:nvPr/>
            </p:nvSpPr>
            <p:spPr bwMode="auto">
              <a:xfrm>
                <a:off x="584" y="1760"/>
                <a:ext cx="1937" cy="383"/>
              </a:xfrm>
              <a:custGeom>
                <a:avLst/>
                <a:gdLst>
                  <a:gd name="T0" fmla="*/ 1 w 124"/>
                  <a:gd name="T1" fmla="*/ 0 h 26"/>
                  <a:gd name="T2" fmla="*/ 123 w 124"/>
                  <a:gd name="T3" fmla="*/ 0 h 26"/>
                  <a:gd name="T4" fmla="*/ 124 w 124"/>
                  <a:gd name="T5" fmla="*/ 2 h 26"/>
                  <a:gd name="T6" fmla="*/ 124 w 124"/>
                  <a:gd name="T7" fmla="*/ 4 h 26"/>
                  <a:gd name="T8" fmla="*/ 51 w 124"/>
                  <a:gd name="T9" fmla="*/ 11 h 26"/>
                  <a:gd name="T10" fmla="*/ 0 w 124"/>
                  <a:gd name="T11" fmla="*/ 26 h 26"/>
                  <a:gd name="T12" fmla="*/ 0 w 124"/>
                  <a:gd name="T13" fmla="*/ 25 h 26"/>
                  <a:gd name="T14" fmla="*/ 0 w 124"/>
                  <a:gd name="T15" fmla="*/ 2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2"/>
                    </a:cubicBezTo>
                    <a:lnTo>
                      <a:pt x="124" y="4"/>
                    </a:lnTo>
                    <a:cubicBezTo>
                      <a:pt x="113" y="11"/>
                      <a:pt x="88" y="7"/>
                      <a:pt x="51" y="11"/>
                    </a:cubicBezTo>
                    <a:cubicBezTo>
                      <a:pt x="15" y="14"/>
                      <a:pt x="4" y="22"/>
                      <a:pt x="0" y="26"/>
                    </a:cubicBezTo>
                    <a:cubicBezTo>
                      <a:pt x="0" y="25"/>
                      <a:pt x="0" y="25"/>
                      <a:pt x="0" y="25"/>
                    </a:cubicBezTo>
                    <a:lnTo>
                      <a:pt x="0" y="2"/>
                    </a:lnTo>
                    <a:cubicBezTo>
                      <a:pt x="0" y="1"/>
                      <a:pt x="0" y="0"/>
                      <a:pt x="1" y="0"/>
                    </a:cubicBezTo>
                  </a:path>
                </a:pathLst>
              </a:custGeom>
              <a:gradFill rotWithShape="1">
                <a:gsLst>
                  <a:gs pos="0">
                    <a:srgbClr val="FFFFFF">
                      <a:alpha val="78999"/>
                    </a:srgbClr>
                  </a:gs>
                  <a:gs pos="100000">
                    <a:srgbClr val="FFFFFF">
                      <a:alpha val="27000"/>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 name="Text Box 36"/>
              <p:cNvSpPr txBox="1">
                <a:spLocks noChangeArrowheads="1"/>
              </p:cNvSpPr>
              <p:nvPr/>
            </p:nvSpPr>
            <p:spPr bwMode="gray">
              <a:xfrm>
                <a:off x="699" y="1821"/>
                <a:ext cx="86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801688">
                  <a:defRPr>
                    <a:solidFill>
                      <a:schemeClr val="tx1"/>
                    </a:solidFill>
                    <a:latin typeface="Arial" panose="020B0604020202020204" pitchFamily="34" charset="0"/>
                  </a:defRPr>
                </a:lvl1pPr>
                <a:lvl2pPr marL="742950" indent="-285750" algn="l" defTabSz="801688">
                  <a:defRPr>
                    <a:solidFill>
                      <a:schemeClr val="tx1"/>
                    </a:solidFill>
                    <a:latin typeface="Arial" panose="020B0604020202020204" pitchFamily="34" charset="0"/>
                  </a:defRPr>
                </a:lvl2pPr>
                <a:lvl3pPr marL="1143000" indent="-228600" algn="l" defTabSz="801688">
                  <a:defRPr>
                    <a:solidFill>
                      <a:schemeClr val="tx1"/>
                    </a:solidFill>
                    <a:latin typeface="Arial" panose="020B0604020202020204" pitchFamily="34" charset="0"/>
                  </a:defRPr>
                </a:lvl3pPr>
                <a:lvl4pPr marL="1600200" indent="-228600" algn="l" defTabSz="801688">
                  <a:defRPr>
                    <a:solidFill>
                      <a:schemeClr val="tx1"/>
                    </a:solidFill>
                    <a:latin typeface="Arial" panose="020B0604020202020204" pitchFamily="34" charset="0"/>
                  </a:defRPr>
                </a:lvl4pPr>
                <a:lvl5pPr marL="2057400" indent="-228600" algn="l" defTabSz="801688">
                  <a:defRPr>
                    <a:solidFill>
                      <a:schemeClr val="tx1"/>
                    </a:solidFill>
                    <a:latin typeface="Arial" panose="020B0604020202020204" pitchFamily="34" charset="0"/>
                  </a:defRPr>
                </a:lvl5pPr>
                <a:lvl6pPr marL="2514600" indent="-228600" defTabSz="801688" fontAlgn="base">
                  <a:spcBef>
                    <a:spcPct val="0"/>
                  </a:spcBef>
                  <a:spcAft>
                    <a:spcPct val="0"/>
                  </a:spcAft>
                  <a:defRPr>
                    <a:solidFill>
                      <a:schemeClr val="tx1"/>
                    </a:solidFill>
                    <a:latin typeface="Arial" panose="020B0604020202020204" pitchFamily="34" charset="0"/>
                  </a:defRPr>
                </a:lvl6pPr>
                <a:lvl7pPr marL="2971800" indent="-228600" defTabSz="801688" fontAlgn="base">
                  <a:spcBef>
                    <a:spcPct val="0"/>
                  </a:spcBef>
                  <a:spcAft>
                    <a:spcPct val="0"/>
                  </a:spcAft>
                  <a:defRPr>
                    <a:solidFill>
                      <a:schemeClr val="tx1"/>
                    </a:solidFill>
                    <a:latin typeface="Arial" panose="020B0604020202020204" pitchFamily="34" charset="0"/>
                  </a:defRPr>
                </a:lvl7pPr>
                <a:lvl8pPr marL="3429000" indent="-228600" defTabSz="801688" fontAlgn="base">
                  <a:spcBef>
                    <a:spcPct val="0"/>
                  </a:spcBef>
                  <a:spcAft>
                    <a:spcPct val="0"/>
                  </a:spcAft>
                  <a:defRPr>
                    <a:solidFill>
                      <a:schemeClr val="tx1"/>
                    </a:solidFill>
                    <a:latin typeface="Arial" panose="020B0604020202020204" pitchFamily="34" charset="0"/>
                  </a:defRPr>
                </a:lvl8pPr>
                <a:lvl9pPr marL="3886200" indent="-228600" defTabSz="801688" fontAlgn="base">
                  <a:spcBef>
                    <a:spcPct val="0"/>
                  </a:spcBef>
                  <a:spcAft>
                    <a:spcPct val="0"/>
                  </a:spcAft>
                  <a:defRPr>
                    <a:solidFill>
                      <a:schemeClr val="tx1"/>
                    </a:solidFill>
                    <a:latin typeface="Arial" panose="020B0604020202020204" pitchFamily="34" charset="0"/>
                  </a:defRPr>
                </a:lvl9pPr>
              </a:lstStyle>
              <a:p>
                <a:pPr marL="0" marR="0" lvl="0" indent="0" algn="ctr" defTabSz="801688" rtl="0" eaLnBrk="1" fontAlgn="auto" latinLnBrk="0" hangingPunct="1">
                  <a:lnSpc>
                    <a:spcPct val="100000"/>
                  </a:lnSpc>
                  <a:spcBef>
                    <a:spcPct val="20000"/>
                  </a:spcBef>
                  <a:spcAft>
                    <a:spcPts val="0"/>
                  </a:spcAft>
                  <a:buClrTx/>
                  <a:buSzTx/>
                  <a:buFontTx/>
                  <a:buChar char="•"/>
                  <a:tabLst/>
                  <a:defRPr/>
                </a:pPr>
                <a:r>
                  <a:rPr kumimoji="0" lang="zh-CN" altLang="en-US"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rPr>
                  <a:t> 文字</a:t>
                </a:r>
                <a:endParaRPr kumimoji="0" lang="zh-CN" altLang="zh-CN"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endParaRPr>
              </a:p>
            </p:txBody>
          </p:sp>
        </p:grpSp>
        <p:grpSp>
          <p:nvGrpSpPr>
            <p:cNvPr id="306614" name="Group 438"/>
            <p:cNvGrpSpPr>
              <a:grpSpLocks/>
            </p:cNvGrpSpPr>
            <p:nvPr/>
          </p:nvGrpSpPr>
          <p:grpSpPr bwMode="auto">
            <a:xfrm>
              <a:off x="584" y="2232"/>
              <a:ext cx="1937" cy="384"/>
              <a:chOff x="584" y="2232"/>
              <a:chExt cx="1937" cy="384"/>
            </a:xfrm>
          </p:grpSpPr>
          <p:sp>
            <p:nvSpPr>
              <p:cNvPr id="306469" name="Freeform 293"/>
              <p:cNvSpPr>
                <a:spLocks/>
              </p:cNvSpPr>
              <p:nvPr/>
            </p:nvSpPr>
            <p:spPr bwMode="auto">
              <a:xfrm>
                <a:off x="584" y="2232"/>
                <a:ext cx="1937" cy="384"/>
              </a:xfrm>
              <a:custGeom>
                <a:avLst/>
                <a:gdLst>
                  <a:gd name="T0" fmla="*/ 1 w 124"/>
                  <a:gd name="T1" fmla="*/ 0 h 26"/>
                  <a:gd name="T2" fmla="*/ 123 w 124"/>
                  <a:gd name="T3" fmla="*/ 0 h 26"/>
                  <a:gd name="T4" fmla="*/ 124 w 124"/>
                  <a:gd name="T5" fmla="*/ 1 h 26"/>
                  <a:gd name="T6" fmla="*/ 124 w 124"/>
                  <a:gd name="T7" fmla="*/ 25 h 26"/>
                  <a:gd name="T8" fmla="*/ 123 w 124"/>
                  <a:gd name="T9" fmla="*/ 26 h 26"/>
                  <a:gd name="T10" fmla="*/ 1 w 124"/>
                  <a:gd name="T11" fmla="*/ 26 h 26"/>
                  <a:gd name="T12" fmla="*/ 0 w 124"/>
                  <a:gd name="T13" fmla="*/ 25 h 26"/>
                  <a:gd name="T14" fmla="*/ 0 w 124"/>
                  <a:gd name="T15" fmla="*/ 1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1"/>
                    </a:cubicBezTo>
                    <a:lnTo>
                      <a:pt x="124" y="25"/>
                    </a:lnTo>
                    <a:cubicBezTo>
                      <a:pt x="124" y="25"/>
                      <a:pt x="124" y="26"/>
                      <a:pt x="123" y="26"/>
                    </a:cubicBezTo>
                    <a:lnTo>
                      <a:pt x="1" y="26"/>
                    </a:lnTo>
                    <a:cubicBezTo>
                      <a:pt x="0" y="26"/>
                      <a:pt x="0" y="25"/>
                      <a:pt x="0" y="25"/>
                    </a:cubicBezTo>
                    <a:lnTo>
                      <a:pt x="0" y="1"/>
                    </a:lnTo>
                    <a:cubicBezTo>
                      <a:pt x="0" y="1"/>
                      <a:pt x="0" y="0"/>
                      <a:pt x="1" y="0"/>
                    </a:cubicBezTo>
                  </a:path>
                </a:pathLst>
              </a:custGeom>
              <a:solidFill>
                <a:srgbClr val="757575"/>
              </a:solidFill>
              <a:ln w="19050" cap="flat" cmpd="sng">
                <a:solidFill>
                  <a:srgbClr val="1C1C1C"/>
                </a:solidFill>
                <a:prstDash val="solid"/>
                <a:round/>
                <a:headEnd type="none" w="med" len="med"/>
                <a:tailEnd type="none" w="med" len="med"/>
              </a:ln>
              <a:effectLst>
                <a:outerShdw dist="35921" dir="2700000" algn="ctr" rotWithShape="0">
                  <a:srgbClr val="808080"/>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70" name="Rectangle 294"/>
              <p:cNvSpPr>
                <a:spLocks noChangeArrowheads="1"/>
              </p:cNvSpPr>
              <p:nvPr/>
            </p:nvSpPr>
            <p:spPr bwMode="auto">
              <a:xfrm>
                <a:off x="677" y="2232"/>
                <a:ext cx="1735" cy="369"/>
              </a:xfrm>
              <a:prstGeom prst="rect">
                <a:avLst/>
              </a:prstGeom>
              <a:gradFill rotWithShape="0">
                <a:gsLst>
                  <a:gs pos="0">
                    <a:srgbClr val="EBEBEB"/>
                  </a:gs>
                  <a:gs pos="100000">
                    <a:srgbClr val="B0B0B0"/>
                  </a:gs>
                </a:gsLst>
                <a:lin ang="2700000" scaled="1"/>
              </a:gradFill>
              <a:ln>
                <a:noFill/>
              </a:ln>
              <a:effectLst/>
              <a:extLst>
                <a:ext uri="{91240B29-F687-4F45-9708-019B960494DF}">
                  <a14:hiddenLine xmlns:a14="http://schemas.microsoft.com/office/drawing/2010/main" w="0" algn="ctr">
                    <a:solidFill>
                      <a:srgbClr val="25221E"/>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306471" name="Freeform 295"/>
              <p:cNvSpPr>
                <a:spLocks/>
              </p:cNvSpPr>
              <p:nvPr/>
            </p:nvSpPr>
            <p:spPr bwMode="auto">
              <a:xfrm>
                <a:off x="584" y="2232"/>
                <a:ext cx="1937" cy="384"/>
              </a:xfrm>
              <a:custGeom>
                <a:avLst/>
                <a:gdLst>
                  <a:gd name="T0" fmla="*/ 1 w 124"/>
                  <a:gd name="T1" fmla="*/ 0 h 26"/>
                  <a:gd name="T2" fmla="*/ 123 w 124"/>
                  <a:gd name="T3" fmla="*/ 0 h 26"/>
                  <a:gd name="T4" fmla="*/ 124 w 124"/>
                  <a:gd name="T5" fmla="*/ 1 h 26"/>
                  <a:gd name="T6" fmla="*/ 124 w 124"/>
                  <a:gd name="T7" fmla="*/ 4 h 26"/>
                  <a:gd name="T8" fmla="*/ 51 w 124"/>
                  <a:gd name="T9" fmla="*/ 11 h 26"/>
                  <a:gd name="T10" fmla="*/ 0 w 124"/>
                  <a:gd name="T11" fmla="*/ 26 h 26"/>
                  <a:gd name="T12" fmla="*/ 0 w 124"/>
                  <a:gd name="T13" fmla="*/ 25 h 26"/>
                  <a:gd name="T14" fmla="*/ 0 w 124"/>
                  <a:gd name="T15" fmla="*/ 1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1"/>
                    </a:cubicBezTo>
                    <a:lnTo>
                      <a:pt x="124" y="4"/>
                    </a:lnTo>
                    <a:cubicBezTo>
                      <a:pt x="113" y="11"/>
                      <a:pt x="88" y="7"/>
                      <a:pt x="51" y="11"/>
                    </a:cubicBezTo>
                    <a:cubicBezTo>
                      <a:pt x="15" y="14"/>
                      <a:pt x="4" y="22"/>
                      <a:pt x="0" y="26"/>
                    </a:cubicBezTo>
                    <a:cubicBezTo>
                      <a:pt x="0" y="25"/>
                      <a:pt x="0" y="25"/>
                      <a:pt x="0" y="25"/>
                    </a:cubicBezTo>
                    <a:lnTo>
                      <a:pt x="0" y="1"/>
                    </a:lnTo>
                    <a:cubicBezTo>
                      <a:pt x="0" y="1"/>
                      <a:pt x="0" y="0"/>
                      <a:pt x="1" y="0"/>
                    </a:cubicBezTo>
                  </a:path>
                </a:pathLst>
              </a:custGeom>
              <a:gradFill rotWithShape="1">
                <a:gsLst>
                  <a:gs pos="0">
                    <a:srgbClr val="FFFFFF">
                      <a:alpha val="78999"/>
                    </a:srgbClr>
                  </a:gs>
                  <a:gs pos="100000">
                    <a:srgbClr val="FFFFFF">
                      <a:alpha val="27000"/>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 name="Text Box 36"/>
              <p:cNvSpPr txBox="1">
                <a:spLocks noChangeArrowheads="1"/>
              </p:cNvSpPr>
              <p:nvPr/>
            </p:nvSpPr>
            <p:spPr bwMode="gray">
              <a:xfrm>
                <a:off x="699" y="2297"/>
                <a:ext cx="86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801688">
                  <a:defRPr>
                    <a:solidFill>
                      <a:schemeClr val="tx1"/>
                    </a:solidFill>
                    <a:latin typeface="Arial" panose="020B0604020202020204" pitchFamily="34" charset="0"/>
                  </a:defRPr>
                </a:lvl1pPr>
                <a:lvl2pPr marL="742950" indent="-285750" algn="l" defTabSz="801688">
                  <a:defRPr>
                    <a:solidFill>
                      <a:schemeClr val="tx1"/>
                    </a:solidFill>
                    <a:latin typeface="Arial" panose="020B0604020202020204" pitchFamily="34" charset="0"/>
                  </a:defRPr>
                </a:lvl2pPr>
                <a:lvl3pPr marL="1143000" indent="-228600" algn="l" defTabSz="801688">
                  <a:defRPr>
                    <a:solidFill>
                      <a:schemeClr val="tx1"/>
                    </a:solidFill>
                    <a:latin typeface="Arial" panose="020B0604020202020204" pitchFamily="34" charset="0"/>
                  </a:defRPr>
                </a:lvl3pPr>
                <a:lvl4pPr marL="1600200" indent="-228600" algn="l" defTabSz="801688">
                  <a:defRPr>
                    <a:solidFill>
                      <a:schemeClr val="tx1"/>
                    </a:solidFill>
                    <a:latin typeface="Arial" panose="020B0604020202020204" pitchFamily="34" charset="0"/>
                  </a:defRPr>
                </a:lvl4pPr>
                <a:lvl5pPr marL="2057400" indent="-228600" algn="l" defTabSz="801688">
                  <a:defRPr>
                    <a:solidFill>
                      <a:schemeClr val="tx1"/>
                    </a:solidFill>
                    <a:latin typeface="Arial" panose="020B0604020202020204" pitchFamily="34" charset="0"/>
                  </a:defRPr>
                </a:lvl5pPr>
                <a:lvl6pPr marL="2514600" indent="-228600" defTabSz="801688" fontAlgn="base">
                  <a:spcBef>
                    <a:spcPct val="0"/>
                  </a:spcBef>
                  <a:spcAft>
                    <a:spcPct val="0"/>
                  </a:spcAft>
                  <a:defRPr>
                    <a:solidFill>
                      <a:schemeClr val="tx1"/>
                    </a:solidFill>
                    <a:latin typeface="Arial" panose="020B0604020202020204" pitchFamily="34" charset="0"/>
                  </a:defRPr>
                </a:lvl6pPr>
                <a:lvl7pPr marL="2971800" indent="-228600" defTabSz="801688" fontAlgn="base">
                  <a:spcBef>
                    <a:spcPct val="0"/>
                  </a:spcBef>
                  <a:spcAft>
                    <a:spcPct val="0"/>
                  </a:spcAft>
                  <a:defRPr>
                    <a:solidFill>
                      <a:schemeClr val="tx1"/>
                    </a:solidFill>
                    <a:latin typeface="Arial" panose="020B0604020202020204" pitchFamily="34" charset="0"/>
                  </a:defRPr>
                </a:lvl7pPr>
                <a:lvl8pPr marL="3429000" indent="-228600" defTabSz="801688" fontAlgn="base">
                  <a:spcBef>
                    <a:spcPct val="0"/>
                  </a:spcBef>
                  <a:spcAft>
                    <a:spcPct val="0"/>
                  </a:spcAft>
                  <a:defRPr>
                    <a:solidFill>
                      <a:schemeClr val="tx1"/>
                    </a:solidFill>
                    <a:latin typeface="Arial" panose="020B0604020202020204" pitchFamily="34" charset="0"/>
                  </a:defRPr>
                </a:lvl8pPr>
                <a:lvl9pPr marL="3886200" indent="-228600" defTabSz="801688" fontAlgn="base">
                  <a:spcBef>
                    <a:spcPct val="0"/>
                  </a:spcBef>
                  <a:spcAft>
                    <a:spcPct val="0"/>
                  </a:spcAft>
                  <a:defRPr>
                    <a:solidFill>
                      <a:schemeClr val="tx1"/>
                    </a:solidFill>
                    <a:latin typeface="Arial" panose="020B0604020202020204" pitchFamily="34" charset="0"/>
                  </a:defRPr>
                </a:lvl9pPr>
              </a:lstStyle>
              <a:p>
                <a:pPr marL="0" marR="0" lvl="0" indent="0" algn="ctr" defTabSz="801688" rtl="0" eaLnBrk="1" fontAlgn="auto" latinLnBrk="0" hangingPunct="1">
                  <a:lnSpc>
                    <a:spcPct val="100000"/>
                  </a:lnSpc>
                  <a:spcBef>
                    <a:spcPct val="20000"/>
                  </a:spcBef>
                  <a:spcAft>
                    <a:spcPts val="0"/>
                  </a:spcAft>
                  <a:buClrTx/>
                  <a:buSzTx/>
                  <a:buFontTx/>
                  <a:buChar char="•"/>
                  <a:tabLst/>
                  <a:defRPr/>
                </a:pPr>
                <a:r>
                  <a:rPr kumimoji="0" lang="zh-CN" altLang="en-US"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rPr>
                  <a:t> 文字</a:t>
                </a:r>
                <a:endParaRPr kumimoji="0" lang="zh-CN" altLang="zh-CN"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endParaRPr>
              </a:p>
            </p:txBody>
          </p:sp>
        </p:grpSp>
        <p:grpSp>
          <p:nvGrpSpPr>
            <p:cNvPr id="306615" name="Group 439"/>
            <p:cNvGrpSpPr>
              <a:grpSpLocks/>
            </p:cNvGrpSpPr>
            <p:nvPr/>
          </p:nvGrpSpPr>
          <p:grpSpPr bwMode="auto">
            <a:xfrm>
              <a:off x="584" y="2704"/>
              <a:ext cx="1937" cy="384"/>
              <a:chOff x="584" y="2704"/>
              <a:chExt cx="1937" cy="384"/>
            </a:xfrm>
          </p:grpSpPr>
          <p:sp>
            <p:nvSpPr>
              <p:cNvPr id="306472" name="Freeform 296"/>
              <p:cNvSpPr>
                <a:spLocks/>
              </p:cNvSpPr>
              <p:nvPr/>
            </p:nvSpPr>
            <p:spPr bwMode="auto">
              <a:xfrm>
                <a:off x="584" y="2704"/>
                <a:ext cx="1937" cy="384"/>
              </a:xfrm>
              <a:custGeom>
                <a:avLst/>
                <a:gdLst>
                  <a:gd name="T0" fmla="*/ 1 w 124"/>
                  <a:gd name="T1" fmla="*/ 0 h 26"/>
                  <a:gd name="T2" fmla="*/ 123 w 124"/>
                  <a:gd name="T3" fmla="*/ 0 h 26"/>
                  <a:gd name="T4" fmla="*/ 124 w 124"/>
                  <a:gd name="T5" fmla="*/ 1 h 26"/>
                  <a:gd name="T6" fmla="*/ 124 w 124"/>
                  <a:gd name="T7" fmla="*/ 25 h 26"/>
                  <a:gd name="T8" fmla="*/ 123 w 124"/>
                  <a:gd name="T9" fmla="*/ 26 h 26"/>
                  <a:gd name="T10" fmla="*/ 1 w 124"/>
                  <a:gd name="T11" fmla="*/ 26 h 26"/>
                  <a:gd name="T12" fmla="*/ 0 w 124"/>
                  <a:gd name="T13" fmla="*/ 25 h 26"/>
                  <a:gd name="T14" fmla="*/ 0 w 124"/>
                  <a:gd name="T15" fmla="*/ 1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1"/>
                    </a:cubicBezTo>
                    <a:lnTo>
                      <a:pt x="124" y="25"/>
                    </a:lnTo>
                    <a:cubicBezTo>
                      <a:pt x="124" y="25"/>
                      <a:pt x="124" y="26"/>
                      <a:pt x="123" y="26"/>
                    </a:cubicBezTo>
                    <a:lnTo>
                      <a:pt x="1" y="26"/>
                    </a:lnTo>
                    <a:cubicBezTo>
                      <a:pt x="0" y="26"/>
                      <a:pt x="0" y="25"/>
                      <a:pt x="0" y="25"/>
                    </a:cubicBezTo>
                    <a:lnTo>
                      <a:pt x="0" y="1"/>
                    </a:lnTo>
                    <a:cubicBezTo>
                      <a:pt x="0" y="1"/>
                      <a:pt x="0" y="0"/>
                      <a:pt x="1" y="0"/>
                    </a:cubicBezTo>
                  </a:path>
                </a:pathLst>
              </a:custGeom>
              <a:solidFill>
                <a:srgbClr val="757575"/>
              </a:solidFill>
              <a:ln w="19050" cap="flat" cmpd="sng">
                <a:solidFill>
                  <a:srgbClr val="1C1C1C"/>
                </a:solidFill>
                <a:prstDash val="solid"/>
                <a:round/>
                <a:headEnd type="none" w="med" len="med"/>
                <a:tailEnd type="none" w="med" len="med"/>
              </a:ln>
              <a:effectLst>
                <a:outerShdw dist="35921" dir="2700000" algn="ctr" rotWithShape="0">
                  <a:srgbClr val="808080"/>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6473" name="Rectangle 297"/>
              <p:cNvSpPr>
                <a:spLocks noChangeArrowheads="1"/>
              </p:cNvSpPr>
              <p:nvPr/>
            </p:nvSpPr>
            <p:spPr bwMode="auto">
              <a:xfrm>
                <a:off x="677" y="2704"/>
                <a:ext cx="1735" cy="369"/>
              </a:xfrm>
              <a:prstGeom prst="rect">
                <a:avLst/>
              </a:prstGeom>
              <a:gradFill rotWithShape="0">
                <a:gsLst>
                  <a:gs pos="0">
                    <a:srgbClr val="EBEBEB"/>
                  </a:gs>
                  <a:gs pos="100000">
                    <a:srgbClr val="B0B0B0"/>
                  </a:gs>
                </a:gsLst>
                <a:lin ang="2700000" scaled="1"/>
              </a:gradFill>
              <a:ln>
                <a:noFill/>
              </a:ln>
              <a:effectLst/>
              <a:extLst>
                <a:ext uri="{91240B29-F687-4F45-9708-019B960494DF}">
                  <a14:hiddenLine xmlns:a14="http://schemas.microsoft.com/office/drawing/2010/main" w="0" algn="ctr">
                    <a:solidFill>
                      <a:srgbClr val="25221E"/>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306474" name="Freeform 298"/>
              <p:cNvSpPr>
                <a:spLocks/>
              </p:cNvSpPr>
              <p:nvPr/>
            </p:nvSpPr>
            <p:spPr bwMode="auto">
              <a:xfrm>
                <a:off x="584" y="2704"/>
                <a:ext cx="1937" cy="384"/>
              </a:xfrm>
              <a:custGeom>
                <a:avLst/>
                <a:gdLst>
                  <a:gd name="T0" fmla="*/ 1 w 124"/>
                  <a:gd name="T1" fmla="*/ 0 h 26"/>
                  <a:gd name="T2" fmla="*/ 123 w 124"/>
                  <a:gd name="T3" fmla="*/ 0 h 26"/>
                  <a:gd name="T4" fmla="*/ 124 w 124"/>
                  <a:gd name="T5" fmla="*/ 1 h 26"/>
                  <a:gd name="T6" fmla="*/ 124 w 124"/>
                  <a:gd name="T7" fmla="*/ 4 h 26"/>
                  <a:gd name="T8" fmla="*/ 51 w 124"/>
                  <a:gd name="T9" fmla="*/ 11 h 26"/>
                  <a:gd name="T10" fmla="*/ 0 w 124"/>
                  <a:gd name="T11" fmla="*/ 26 h 26"/>
                  <a:gd name="T12" fmla="*/ 0 w 124"/>
                  <a:gd name="T13" fmla="*/ 25 h 26"/>
                  <a:gd name="T14" fmla="*/ 0 w 124"/>
                  <a:gd name="T15" fmla="*/ 1 h 26"/>
                  <a:gd name="T16" fmla="*/ 1 w 124"/>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26">
                    <a:moveTo>
                      <a:pt x="1" y="0"/>
                    </a:moveTo>
                    <a:lnTo>
                      <a:pt x="123" y="0"/>
                    </a:lnTo>
                    <a:cubicBezTo>
                      <a:pt x="124" y="0"/>
                      <a:pt x="124" y="1"/>
                      <a:pt x="124" y="1"/>
                    </a:cubicBezTo>
                    <a:lnTo>
                      <a:pt x="124" y="4"/>
                    </a:lnTo>
                    <a:cubicBezTo>
                      <a:pt x="113" y="11"/>
                      <a:pt x="88" y="7"/>
                      <a:pt x="51" y="11"/>
                    </a:cubicBezTo>
                    <a:cubicBezTo>
                      <a:pt x="15" y="14"/>
                      <a:pt x="4" y="22"/>
                      <a:pt x="0" y="26"/>
                    </a:cubicBezTo>
                    <a:cubicBezTo>
                      <a:pt x="0" y="25"/>
                      <a:pt x="0" y="25"/>
                      <a:pt x="0" y="25"/>
                    </a:cubicBezTo>
                    <a:lnTo>
                      <a:pt x="0" y="1"/>
                    </a:lnTo>
                    <a:cubicBezTo>
                      <a:pt x="0" y="1"/>
                      <a:pt x="0" y="0"/>
                      <a:pt x="1" y="0"/>
                    </a:cubicBezTo>
                  </a:path>
                </a:pathLst>
              </a:custGeom>
              <a:gradFill rotWithShape="1">
                <a:gsLst>
                  <a:gs pos="0">
                    <a:srgbClr val="FFFFFF">
                      <a:alpha val="78999"/>
                    </a:srgbClr>
                  </a:gs>
                  <a:gs pos="100000">
                    <a:srgbClr val="FFFFFF">
                      <a:alpha val="27000"/>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321" name="Text Box 36"/>
              <p:cNvSpPr txBox="1">
                <a:spLocks noChangeArrowheads="1"/>
              </p:cNvSpPr>
              <p:nvPr/>
            </p:nvSpPr>
            <p:spPr bwMode="gray">
              <a:xfrm>
                <a:off x="699" y="2763"/>
                <a:ext cx="86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801688">
                  <a:defRPr>
                    <a:solidFill>
                      <a:schemeClr val="tx1"/>
                    </a:solidFill>
                    <a:latin typeface="Arial" panose="020B0604020202020204" pitchFamily="34" charset="0"/>
                  </a:defRPr>
                </a:lvl1pPr>
                <a:lvl2pPr marL="742950" indent="-285750" algn="l" defTabSz="801688">
                  <a:defRPr>
                    <a:solidFill>
                      <a:schemeClr val="tx1"/>
                    </a:solidFill>
                    <a:latin typeface="Arial" panose="020B0604020202020204" pitchFamily="34" charset="0"/>
                  </a:defRPr>
                </a:lvl2pPr>
                <a:lvl3pPr marL="1143000" indent="-228600" algn="l" defTabSz="801688">
                  <a:defRPr>
                    <a:solidFill>
                      <a:schemeClr val="tx1"/>
                    </a:solidFill>
                    <a:latin typeface="Arial" panose="020B0604020202020204" pitchFamily="34" charset="0"/>
                  </a:defRPr>
                </a:lvl3pPr>
                <a:lvl4pPr marL="1600200" indent="-228600" algn="l" defTabSz="801688">
                  <a:defRPr>
                    <a:solidFill>
                      <a:schemeClr val="tx1"/>
                    </a:solidFill>
                    <a:latin typeface="Arial" panose="020B0604020202020204" pitchFamily="34" charset="0"/>
                  </a:defRPr>
                </a:lvl4pPr>
                <a:lvl5pPr marL="2057400" indent="-228600" algn="l" defTabSz="801688">
                  <a:defRPr>
                    <a:solidFill>
                      <a:schemeClr val="tx1"/>
                    </a:solidFill>
                    <a:latin typeface="Arial" panose="020B0604020202020204" pitchFamily="34" charset="0"/>
                  </a:defRPr>
                </a:lvl5pPr>
                <a:lvl6pPr marL="2514600" indent="-228600" defTabSz="801688" fontAlgn="base">
                  <a:spcBef>
                    <a:spcPct val="0"/>
                  </a:spcBef>
                  <a:spcAft>
                    <a:spcPct val="0"/>
                  </a:spcAft>
                  <a:defRPr>
                    <a:solidFill>
                      <a:schemeClr val="tx1"/>
                    </a:solidFill>
                    <a:latin typeface="Arial" panose="020B0604020202020204" pitchFamily="34" charset="0"/>
                  </a:defRPr>
                </a:lvl6pPr>
                <a:lvl7pPr marL="2971800" indent="-228600" defTabSz="801688" fontAlgn="base">
                  <a:spcBef>
                    <a:spcPct val="0"/>
                  </a:spcBef>
                  <a:spcAft>
                    <a:spcPct val="0"/>
                  </a:spcAft>
                  <a:defRPr>
                    <a:solidFill>
                      <a:schemeClr val="tx1"/>
                    </a:solidFill>
                    <a:latin typeface="Arial" panose="020B0604020202020204" pitchFamily="34" charset="0"/>
                  </a:defRPr>
                </a:lvl7pPr>
                <a:lvl8pPr marL="3429000" indent="-228600" defTabSz="801688" fontAlgn="base">
                  <a:spcBef>
                    <a:spcPct val="0"/>
                  </a:spcBef>
                  <a:spcAft>
                    <a:spcPct val="0"/>
                  </a:spcAft>
                  <a:defRPr>
                    <a:solidFill>
                      <a:schemeClr val="tx1"/>
                    </a:solidFill>
                    <a:latin typeface="Arial" panose="020B0604020202020204" pitchFamily="34" charset="0"/>
                  </a:defRPr>
                </a:lvl8pPr>
                <a:lvl9pPr marL="3886200" indent="-228600" defTabSz="801688" fontAlgn="base">
                  <a:spcBef>
                    <a:spcPct val="0"/>
                  </a:spcBef>
                  <a:spcAft>
                    <a:spcPct val="0"/>
                  </a:spcAft>
                  <a:defRPr>
                    <a:solidFill>
                      <a:schemeClr val="tx1"/>
                    </a:solidFill>
                    <a:latin typeface="Arial" panose="020B0604020202020204" pitchFamily="34" charset="0"/>
                  </a:defRPr>
                </a:lvl9pPr>
              </a:lstStyle>
              <a:p>
                <a:pPr marL="0" marR="0" lvl="0" indent="0" algn="ctr" defTabSz="801688" rtl="0" eaLnBrk="1" fontAlgn="auto" latinLnBrk="0" hangingPunct="1">
                  <a:lnSpc>
                    <a:spcPct val="100000"/>
                  </a:lnSpc>
                  <a:spcBef>
                    <a:spcPct val="20000"/>
                  </a:spcBef>
                  <a:spcAft>
                    <a:spcPts val="0"/>
                  </a:spcAft>
                  <a:buClrTx/>
                  <a:buSzTx/>
                  <a:buFontTx/>
                  <a:buChar char="•"/>
                  <a:tabLst/>
                  <a:defRPr/>
                </a:pPr>
                <a:r>
                  <a:rPr kumimoji="0" lang="zh-CN" altLang="en-US"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rPr>
                  <a:t> 文字</a:t>
                </a:r>
                <a:endParaRPr kumimoji="0" lang="zh-CN" altLang="zh-CN" sz="165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Arial" panose="020B0604020202020204" pitchFamily="34" charset="0"/>
                </a:endParaRPr>
              </a:p>
            </p:txBody>
          </p:sp>
        </p:grpSp>
      </p:grpSp>
      <p:sp>
        <p:nvSpPr>
          <p:cNvPr id="306499" name="Text Box 323"/>
          <p:cNvSpPr txBox="1">
            <a:spLocks noChangeArrowheads="1"/>
          </p:cNvSpPr>
          <p:nvPr/>
        </p:nvSpPr>
        <p:spPr bwMode="auto">
          <a:xfrm>
            <a:off x="5974557" y="2351486"/>
            <a:ext cx="1512094" cy="156966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GB"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rPr>
              <a:t>输入相关文字</a:t>
            </a:r>
            <a:endParaRPr kumimoji="0" lang="en-US" altLang="zh-CN" sz="12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306500" name="Text Box 324"/>
          <p:cNvSpPr txBox="1">
            <a:spLocks noChangeArrowheads="1"/>
          </p:cNvSpPr>
          <p:nvPr/>
        </p:nvSpPr>
        <p:spPr bwMode="auto">
          <a:xfrm>
            <a:off x="6091239" y="1837136"/>
            <a:ext cx="1026319" cy="32316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GB" sz="150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文字标题</a:t>
            </a:r>
            <a:endParaRPr kumimoji="0" lang="zh-CN" altLang="en-US" sz="150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sp>
        <p:nvSpPr>
          <p:cNvPr id="306352" name="Text Box 176"/>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306611" name="Picture 435" descr="er46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00601" y="1551386"/>
            <a:ext cx="1027510" cy="2811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9816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6618"/>
                                        </p:tgtEl>
                                        <p:attrNameLst>
                                          <p:attrName>style.visibility</p:attrName>
                                        </p:attrNameLst>
                                      </p:cBhvr>
                                      <p:to>
                                        <p:strVal val="visible"/>
                                      </p:to>
                                    </p:set>
                                    <p:animEffect transition="in" filter="wipe(left)">
                                      <p:cBhvr>
                                        <p:cTn id="7" dur="500"/>
                                        <p:tgtEl>
                                          <p:spTgt spid="306618"/>
                                        </p:tgtEl>
                                      </p:cBhvr>
                                    </p:animEffect>
                                  </p:childTnLst>
                                </p:cTn>
                              </p:par>
                            </p:childTnLst>
                          </p:cTn>
                        </p:par>
                        <p:par>
                          <p:cTn id="8" fill="hold" nodeType="afterGroup">
                            <p:stCondLst>
                              <p:cond delay="500"/>
                            </p:stCondLst>
                            <p:childTnLst>
                              <p:par>
                                <p:cTn id="9" presetID="25" presetClass="entr" presetSubtype="0" fill="hold" nodeType="afterEffect">
                                  <p:stCondLst>
                                    <p:cond delay="0"/>
                                  </p:stCondLst>
                                  <p:childTnLst>
                                    <p:set>
                                      <p:cBhvr>
                                        <p:cTn id="10" dur="1" fill="hold">
                                          <p:stCondLst>
                                            <p:cond delay="0"/>
                                          </p:stCondLst>
                                        </p:cTn>
                                        <p:tgtEl>
                                          <p:spTgt spid="306619"/>
                                        </p:tgtEl>
                                        <p:attrNameLst>
                                          <p:attrName>style.visibility</p:attrName>
                                        </p:attrNameLst>
                                      </p:cBhvr>
                                      <p:to>
                                        <p:strVal val="visible"/>
                                      </p:to>
                                    </p:set>
                                    <p:anim calcmode="lin" valueType="num">
                                      <p:cBhvr>
                                        <p:cTn id="11" dur="500" decel="50000" fill="hold">
                                          <p:stCondLst>
                                            <p:cond delay="0"/>
                                          </p:stCondLst>
                                        </p:cTn>
                                        <p:tgtEl>
                                          <p:spTgt spid="306619"/>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06619"/>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06619"/>
                                        </p:tgtEl>
                                        <p:attrNameLst>
                                          <p:attrName>ppt_w</p:attrName>
                                        </p:attrNameLst>
                                      </p:cBhvr>
                                      <p:tavLst>
                                        <p:tav tm="0">
                                          <p:val>
                                            <p:strVal val="#ppt_w*.05"/>
                                          </p:val>
                                        </p:tav>
                                        <p:tav tm="100000">
                                          <p:val>
                                            <p:strVal val="#ppt_w"/>
                                          </p:val>
                                        </p:tav>
                                      </p:tavLst>
                                    </p:anim>
                                    <p:anim calcmode="lin" valueType="num">
                                      <p:cBhvr>
                                        <p:cTn id="14" dur="1000" fill="hold"/>
                                        <p:tgtEl>
                                          <p:spTgt spid="306619"/>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06619"/>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06619"/>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06619"/>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06619"/>
                                        </p:tgtEl>
                                      </p:cBhvr>
                                    </p:animEffect>
                                  </p:childTnLst>
                                </p:cTn>
                              </p:par>
                            </p:childTnLst>
                          </p:cTn>
                        </p:par>
                        <p:par>
                          <p:cTn id="19" fill="hold" nodeType="afterGroup">
                            <p:stCondLst>
                              <p:cond delay="1500"/>
                            </p:stCondLst>
                            <p:childTnLst>
                              <p:par>
                                <p:cTn id="20" presetID="26" presetClass="entr" presetSubtype="0" fill="hold" nodeType="afterEffect">
                                  <p:stCondLst>
                                    <p:cond delay="0"/>
                                  </p:stCondLst>
                                  <p:childTnLst>
                                    <p:set>
                                      <p:cBhvr>
                                        <p:cTn id="21" dur="1" fill="hold">
                                          <p:stCondLst>
                                            <p:cond delay="0"/>
                                          </p:stCondLst>
                                        </p:cTn>
                                        <p:tgtEl>
                                          <p:spTgt spid="306611"/>
                                        </p:tgtEl>
                                        <p:attrNameLst>
                                          <p:attrName>style.visibility</p:attrName>
                                        </p:attrNameLst>
                                      </p:cBhvr>
                                      <p:to>
                                        <p:strVal val="visible"/>
                                      </p:to>
                                    </p:set>
                                    <p:animEffect transition="in" filter="wipe(down)">
                                      <p:cBhvr>
                                        <p:cTn id="22" dur="580">
                                          <p:stCondLst>
                                            <p:cond delay="0"/>
                                          </p:stCondLst>
                                        </p:cTn>
                                        <p:tgtEl>
                                          <p:spTgt spid="306611"/>
                                        </p:tgtEl>
                                      </p:cBhvr>
                                    </p:animEffect>
                                    <p:anim calcmode="lin" valueType="num">
                                      <p:cBhvr>
                                        <p:cTn id="23" dur="1822" tmFilter="0,0; 0.14,0.36; 0.43,0.73; 0.71,0.91; 1.0,1.0">
                                          <p:stCondLst>
                                            <p:cond delay="0"/>
                                          </p:stCondLst>
                                        </p:cTn>
                                        <p:tgtEl>
                                          <p:spTgt spid="306611"/>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06611"/>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06611"/>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06611"/>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06611"/>
                                        </p:tgtEl>
                                        <p:attrNameLst>
                                          <p:attrName>ppt_y</p:attrName>
                                        </p:attrNameLst>
                                      </p:cBhvr>
                                      <p:tavLst>
                                        <p:tav tm="0" fmla="#ppt_y-sin(pi*$)/81">
                                          <p:val>
                                            <p:fltVal val="0"/>
                                          </p:val>
                                        </p:tav>
                                        <p:tav tm="100000">
                                          <p:val>
                                            <p:fltVal val="1"/>
                                          </p:val>
                                        </p:tav>
                                      </p:tavLst>
                                    </p:anim>
                                    <p:animScale>
                                      <p:cBhvr>
                                        <p:cTn id="28" dur="26">
                                          <p:stCondLst>
                                            <p:cond delay="650"/>
                                          </p:stCondLst>
                                        </p:cTn>
                                        <p:tgtEl>
                                          <p:spTgt spid="306611"/>
                                        </p:tgtEl>
                                      </p:cBhvr>
                                      <p:to x="100000" y="60000"/>
                                    </p:animScale>
                                    <p:animScale>
                                      <p:cBhvr>
                                        <p:cTn id="29" dur="166" decel="50000">
                                          <p:stCondLst>
                                            <p:cond delay="676"/>
                                          </p:stCondLst>
                                        </p:cTn>
                                        <p:tgtEl>
                                          <p:spTgt spid="306611"/>
                                        </p:tgtEl>
                                      </p:cBhvr>
                                      <p:to x="100000" y="100000"/>
                                    </p:animScale>
                                    <p:animScale>
                                      <p:cBhvr>
                                        <p:cTn id="30" dur="26">
                                          <p:stCondLst>
                                            <p:cond delay="1312"/>
                                          </p:stCondLst>
                                        </p:cTn>
                                        <p:tgtEl>
                                          <p:spTgt spid="306611"/>
                                        </p:tgtEl>
                                      </p:cBhvr>
                                      <p:to x="100000" y="80000"/>
                                    </p:animScale>
                                    <p:animScale>
                                      <p:cBhvr>
                                        <p:cTn id="31" dur="166" decel="50000">
                                          <p:stCondLst>
                                            <p:cond delay="1338"/>
                                          </p:stCondLst>
                                        </p:cTn>
                                        <p:tgtEl>
                                          <p:spTgt spid="306611"/>
                                        </p:tgtEl>
                                      </p:cBhvr>
                                      <p:to x="100000" y="100000"/>
                                    </p:animScale>
                                    <p:animScale>
                                      <p:cBhvr>
                                        <p:cTn id="32" dur="26">
                                          <p:stCondLst>
                                            <p:cond delay="1642"/>
                                          </p:stCondLst>
                                        </p:cTn>
                                        <p:tgtEl>
                                          <p:spTgt spid="306611"/>
                                        </p:tgtEl>
                                      </p:cBhvr>
                                      <p:to x="100000" y="90000"/>
                                    </p:animScale>
                                    <p:animScale>
                                      <p:cBhvr>
                                        <p:cTn id="33" dur="166" decel="50000">
                                          <p:stCondLst>
                                            <p:cond delay="1668"/>
                                          </p:stCondLst>
                                        </p:cTn>
                                        <p:tgtEl>
                                          <p:spTgt spid="306611"/>
                                        </p:tgtEl>
                                      </p:cBhvr>
                                      <p:to x="100000" y="100000"/>
                                    </p:animScale>
                                    <p:animScale>
                                      <p:cBhvr>
                                        <p:cTn id="34" dur="26">
                                          <p:stCondLst>
                                            <p:cond delay="1808"/>
                                          </p:stCondLst>
                                        </p:cTn>
                                        <p:tgtEl>
                                          <p:spTgt spid="306611"/>
                                        </p:tgtEl>
                                      </p:cBhvr>
                                      <p:to x="100000" y="95000"/>
                                    </p:animScale>
                                    <p:animScale>
                                      <p:cBhvr>
                                        <p:cTn id="35" dur="166" decel="50000">
                                          <p:stCondLst>
                                            <p:cond delay="1834"/>
                                          </p:stCondLst>
                                        </p:cTn>
                                        <p:tgtEl>
                                          <p:spTgt spid="306611"/>
                                        </p:tgtEl>
                                      </p:cBhvr>
                                      <p:to x="100000" y="100000"/>
                                    </p:animScale>
                                  </p:childTnLst>
                                </p:cTn>
                              </p:par>
                            </p:childTnLst>
                          </p:cTn>
                        </p:par>
                        <p:par>
                          <p:cTn id="36" fill="hold" nodeType="afterGroup">
                            <p:stCondLst>
                              <p:cond delay="3500"/>
                            </p:stCondLst>
                            <p:childTnLst>
                              <p:par>
                                <p:cTn id="37" presetID="8" presetClass="entr" presetSubtype="16" fill="hold" nodeType="afterEffect">
                                  <p:stCondLst>
                                    <p:cond delay="0"/>
                                  </p:stCondLst>
                                  <p:childTnLst>
                                    <p:set>
                                      <p:cBhvr>
                                        <p:cTn id="38" dur="1" fill="hold">
                                          <p:stCondLst>
                                            <p:cond delay="0"/>
                                          </p:stCondLst>
                                        </p:cTn>
                                        <p:tgtEl>
                                          <p:spTgt spid="306620"/>
                                        </p:tgtEl>
                                        <p:attrNameLst>
                                          <p:attrName>style.visibility</p:attrName>
                                        </p:attrNameLst>
                                      </p:cBhvr>
                                      <p:to>
                                        <p:strVal val="visible"/>
                                      </p:to>
                                    </p:set>
                                    <p:animEffect transition="in" filter="diamond(in)">
                                      <p:cBhvr>
                                        <p:cTn id="39" dur="2000"/>
                                        <p:tgtEl>
                                          <p:spTgt spid="306620"/>
                                        </p:tgtEl>
                                      </p:cBhvr>
                                    </p:animEffect>
                                  </p:childTnLst>
                                </p:cTn>
                              </p:par>
                            </p:childTnLst>
                          </p:cTn>
                        </p:par>
                        <p:par>
                          <p:cTn id="40" fill="hold" nodeType="afterGroup">
                            <p:stCondLst>
                              <p:cond delay="5500"/>
                            </p:stCondLst>
                            <p:childTnLst>
                              <p:par>
                                <p:cTn id="41" presetID="25" presetClass="entr" presetSubtype="0" fill="hold" grpId="0" nodeType="afterEffect">
                                  <p:stCondLst>
                                    <p:cond delay="0"/>
                                  </p:stCondLst>
                                  <p:childTnLst>
                                    <p:set>
                                      <p:cBhvr>
                                        <p:cTn id="42" dur="1" fill="hold">
                                          <p:stCondLst>
                                            <p:cond delay="0"/>
                                          </p:stCondLst>
                                        </p:cTn>
                                        <p:tgtEl>
                                          <p:spTgt spid="306500"/>
                                        </p:tgtEl>
                                        <p:attrNameLst>
                                          <p:attrName>style.visibility</p:attrName>
                                        </p:attrNameLst>
                                      </p:cBhvr>
                                      <p:to>
                                        <p:strVal val="visible"/>
                                      </p:to>
                                    </p:set>
                                    <p:anim calcmode="lin" valueType="num">
                                      <p:cBhvr>
                                        <p:cTn id="43" dur="500" decel="50000" fill="hold">
                                          <p:stCondLst>
                                            <p:cond delay="0"/>
                                          </p:stCondLst>
                                        </p:cTn>
                                        <p:tgtEl>
                                          <p:spTgt spid="306500"/>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06500"/>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06500"/>
                                        </p:tgtEl>
                                        <p:attrNameLst>
                                          <p:attrName>ppt_w</p:attrName>
                                        </p:attrNameLst>
                                      </p:cBhvr>
                                      <p:tavLst>
                                        <p:tav tm="0">
                                          <p:val>
                                            <p:strVal val="#ppt_w*.05"/>
                                          </p:val>
                                        </p:tav>
                                        <p:tav tm="100000">
                                          <p:val>
                                            <p:strVal val="#ppt_w"/>
                                          </p:val>
                                        </p:tav>
                                      </p:tavLst>
                                    </p:anim>
                                    <p:anim calcmode="lin" valueType="num">
                                      <p:cBhvr>
                                        <p:cTn id="46" dur="1000" fill="hold"/>
                                        <p:tgtEl>
                                          <p:spTgt spid="306500"/>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06500"/>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06500"/>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06500"/>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06500"/>
                                        </p:tgtEl>
                                      </p:cBhvr>
                                    </p:animEffect>
                                  </p:childTnLst>
                                </p:cTn>
                              </p:par>
                            </p:childTnLst>
                          </p:cTn>
                        </p:par>
                        <p:par>
                          <p:cTn id="51" fill="hold" nodeType="afterGroup">
                            <p:stCondLst>
                              <p:cond delay="6500"/>
                            </p:stCondLst>
                            <p:childTnLst>
                              <p:par>
                                <p:cTn id="52" presetID="27" presetClass="entr" presetSubtype="0" fill="hold" grpId="0" nodeType="afterEffect">
                                  <p:stCondLst>
                                    <p:cond delay="0"/>
                                  </p:stCondLst>
                                  <p:iterate type="lt">
                                    <p:tmPct val="50000"/>
                                  </p:iterate>
                                  <p:childTnLst>
                                    <p:set>
                                      <p:cBhvr>
                                        <p:cTn id="53" dur="1" fill="hold">
                                          <p:stCondLst>
                                            <p:cond delay="0"/>
                                          </p:stCondLst>
                                        </p:cTn>
                                        <p:tgtEl>
                                          <p:spTgt spid="306499"/>
                                        </p:tgtEl>
                                        <p:attrNameLst>
                                          <p:attrName>style.visibility</p:attrName>
                                        </p:attrNameLst>
                                      </p:cBhvr>
                                      <p:to>
                                        <p:strVal val="visible"/>
                                      </p:to>
                                    </p:set>
                                    <p:anim calcmode="discrete" valueType="clr">
                                      <p:cBhvr override="childStyle">
                                        <p:cTn id="54" dur="80"/>
                                        <p:tgtEl>
                                          <p:spTgt spid="306499"/>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306499"/>
                                        </p:tgtEl>
                                        <p:attrNameLst>
                                          <p:attrName>fillcolor</p:attrName>
                                        </p:attrNameLst>
                                      </p:cBhvr>
                                      <p:tavLst>
                                        <p:tav tm="0">
                                          <p:val>
                                            <p:clrVal>
                                              <a:schemeClr val="accent2"/>
                                            </p:clrVal>
                                          </p:val>
                                        </p:tav>
                                        <p:tav tm="50000">
                                          <p:val>
                                            <p:clrVal>
                                              <a:schemeClr val="hlink"/>
                                            </p:clrVal>
                                          </p:val>
                                        </p:tav>
                                      </p:tavLst>
                                    </p:anim>
                                    <p:set>
                                      <p:cBhvr>
                                        <p:cTn id="56" dur="80"/>
                                        <p:tgtEl>
                                          <p:spTgt spid="30649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499" grpId="0"/>
      <p:bldP spid="306500"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96038" name="Group 78"/>
          <p:cNvGrpSpPr>
            <a:grpSpLocks/>
          </p:cNvGrpSpPr>
          <p:nvPr/>
        </p:nvGrpSpPr>
        <p:grpSpPr bwMode="auto">
          <a:xfrm>
            <a:off x="3245644" y="1740694"/>
            <a:ext cx="2871788" cy="2871788"/>
            <a:chOff x="2706" y="762"/>
            <a:chExt cx="1232" cy="1232"/>
          </a:xfrm>
        </p:grpSpPr>
        <p:sp>
          <p:nvSpPr>
            <p:cNvPr id="296039" name="Freeform 79"/>
            <p:cNvSpPr>
              <a:spLocks noEditPoints="1"/>
            </p:cNvSpPr>
            <p:nvPr/>
          </p:nvSpPr>
          <p:spPr bwMode="auto">
            <a:xfrm>
              <a:off x="3138" y="1194"/>
              <a:ext cx="368" cy="368"/>
            </a:xfrm>
            <a:custGeom>
              <a:avLst/>
              <a:gdLst>
                <a:gd name="T0" fmla="*/ 0 w 368"/>
                <a:gd name="T1" fmla="*/ 184 h 368"/>
                <a:gd name="T2" fmla="*/ 4 w 368"/>
                <a:gd name="T3" fmla="*/ 222 h 368"/>
                <a:gd name="T4" fmla="*/ 14 w 368"/>
                <a:gd name="T5" fmla="*/ 256 h 368"/>
                <a:gd name="T6" fmla="*/ 32 w 368"/>
                <a:gd name="T7" fmla="*/ 286 h 368"/>
                <a:gd name="T8" fmla="*/ 54 w 368"/>
                <a:gd name="T9" fmla="*/ 314 h 368"/>
                <a:gd name="T10" fmla="*/ 82 w 368"/>
                <a:gd name="T11" fmla="*/ 336 h 368"/>
                <a:gd name="T12" fmla="*/ 112 w 368"/>
                <a:gd name="T13" fmla="*/ 354 h 368"/>
                <a:gd name="T14" fmla="*/ 146 w 368"/>
                <a:gd name="T15" fmla="*/ 364 h 368"/>
                <a:gd name="T16" fmla="*/ 184 w 368"/>
                <a:gd name="T17" fmla="*/ 368 h 368"/>
                <a:gd name="T18" fmla="*/ 202 w 368"/>
                <a:gd name="T19" fmla="*/ 368 h 368"/>
                <a:gd name="T20" fmla="*/ 238 w 368"/>
                <a:gd name="T21" fmla="*/ 360 h 368"/>
                <a:gd name="T22" fmla="*/ 272 w 368"/>
                <a:gd name="T23" fmla="*/ 346 h 368"/>
                <a:gd name="T24" fmla="*/ 300 w 368"/>
                <a:gd name="T25" fmla="*/ 326 h 368"/>
                <a:gd name="T26" fmla="*/ 326 w 368"/>
                <a:gd name="T27" fmla="*/ 300 h 368"/>
                <a:gd name="T28" fmla="*/ 346 w 368"/>
                <a:gd name="T29" fmla="*/ 272 h 368"/>
                <a:gd name="T30" fmla="*/ 360 w 368"/>
                <a:gd name="T31" fmla="*/ 238 h 368"/>
                <a:gd name="T32" fmla="*/ 368 w 368"/>
                <a:gd name="T33" fmla="*/ 202 h 368"/>
                <a:gd name="T34" fmla="*/ 368 w 368"/>
                <a:gd name="T35" fmla="*/ 184 h 368"/>
                <a:gd name="T36" fmla="*/ 364 w 368"/>
                <a:gd name="T37" fmla="*/ 146 h 368"/>
                <a:gd name="T38" fmla="*/ 354 w 368"/>
                <a:gd name="T39" fmla="*/ 112 h 368"/>
                <a:gd name="T40" fmla="*/ 336 w 368"/>
                <a:gd name="T41" fmla="*/ 82 h 368"/>
                <a:gd name="T42" fmla="*/ 314 w 368"/>
                <a:gd name="T43" fmla="*/ 54 h 368"/>
                <a:gd name="T44" fmla="*/ 286 w 368"/>
                <a:gd name="T45" fmla="*/ 32 h 368"/>
                <a:gd name="T46" fmla="*/ 256 w 368"/>
                <a:gd name="T47" fmla="*/ 14 h 368"/>
                <a:gd name="T48" fmla="*/ 222 w 368"/>
                <a:gd name="T49" fmla="*/ 4 h 368"/>
                <a:gd name="T50" fmla="*/ 184 w 368"/>
                <a:gd name="T51" fmla="*/ 0 h 368"/>
                <a:gd name="T52" fmla="*/ 166 w 368"/>
                <a:gd name="T53" fmla="*/ 0 h 368"/>
                <a:gd name="T54" fmla="*/ 130 w 368"/>
                <a:gd name="T55" fmla="*/ 8 h 368"/>
                <a:gd name="T56" fmla="*/ 96 w 368"/>
                <a:gd name="T57" fmla="*/ 22 h 368"/>
                <a:gd name="T58" fmla="*/ 68 w 368"/>
                <a:gd name="T59" fmla="*/ 42 h 368"/>
                <a:gd name="T60" fmla="*/ 42 w 368"/>
                <a:gd name="T61" fmla="*/ 68 h 368"/>
                <a:gd name="T62" fmla="*/ 22 w 368"/>
                <a:gd name="T63" fmla="*/ 96 h 368"/>
                <a:gd name="T64" fmla="*/ 8 w 368"/>
                <a:gd name="T65" fmla="*/ 130 h 368"/>
                <a:gd name="T66" fmla="*/ 0 w 368"/>
                <a:gd name="T67" fmla="*/ 166 h 368"/>
                <a:gd name="T68" fmla="*/ 0 w 368"/>
                <a:gd name="T69" fmla="*/ 184 h 368"/>
                <a:gd name="T70" fmla="*/ 80 w 368"/>
                <a:gd name="T71" fmla="*/ 184 h 368"/>
                <a:gd name="T72" fmla="*/ 88 w 368"/>
                <a:gd name="T73" fmla="*/ 144 h 368"/>
                <a:gd name="T74" fmla="*/ 110 w 368"/>
                <a:gd name="T75" fmla="*/ 110 h 368"/>
                <a:gd name="T76" fmla="*/ 144 w 368"/>
                <a:gd name="T77" fmla="*/ 88 h 368"/>
                <a:gd name="T78" fmla="*/ 184 w 368"/>
                <a:gd name="T79" fmla="*/ 80 h 368"/>
                <a:gd name="T80" fmla="*/ 204 w 368"/>
                <a:gd name="T81" fmla="*/ 82 h 368"/>
                <a:gd name="T82" fmla="*/ 242 w 368"/>
                <a:gd name="T83" fmla="*/ 98 h 368"/>
                <a:gd name="T84" fmla="*/ 270 w 368"/>
                <a:gd name="T85" fmla="*/ 126 h 368"/>
                <a:gd name="T86" fmla="*/ 286 w 368"/>
                <a:gd name="T87" fmla="*/ 164 h 368"/>
                <a:gd name="T88" fmla="*/ 288 w 368"/>
                <a:gd name="T89" fmla="*/ 184 h 368"/>
                <a:gd name="T90" fmla="*/ 280 w 368"/>
                <a:gd name="T91" fmla="*/ 224 h 368"/>
                <a:gd name="T92" fmla="*/ 258 w 368"/>
                <a:gd name="T93" fmla="*/ 258 h 368"/>
                <a:gd name="T94" fmla="*/ 224 w 368"/>
                <a:gd name="T95" fmla="*/ 280 h 368"/>
                <a:gd name="T96" fmla="*/ 184 w 368"/>
                <a:gd name="T97" fmla="*/ 288 h 368"/>
                <a:gd name="T98" fmla="*/ 164 w 368"/>
                <a:gd name="T99" fmla="*/ 286 h 368"/>
                <a:gd name="T100" fmla="*/ 126 w 368"/>
                <a:gd name="T101" fmla="*/ 270 h 368"/>
                <a:gd name="T102" fmla="*/ 98 w 368"/>
                <a:gd name="T103" fmla="*/ 242 h 368"/>
                <a:gd name="T104" fmla="*/ 82 w 368"/>
                <a:gd name="T105" fmla="*/ 204 h 368"/>
                <a:gd name="T106" fmla="*/ 80 w 368"/>
                <a:gd name="T107" fmla="*/ 184 h 3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68"/>
                <a:gd name="T163" fmla="*/ 0 h 368"/>
                <a:gd name="T164" fmla="*/ 368 w 368"/>
                <a:gd name="T165" fmla="*/ 368 h 36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68" h="368">
                  <a:moveTo>
                    <a:pt x="0" y="184"/>
                  </a:moveTo>
                  <a:lnTo>
                    <a:pt x="0" y="184"/>
                  </a:lnTo>
                  <a:lnTo>
                    <a:pt x="0" y="202"/>
                  </a:lnTo>
                  <a:lnTo>
                    <a:pt x="4" y="222"/>
                  </a:lnTo>
                  <a:lnTo>
                    <a:pt x="8" y="238"/>
                  </a:lnTo>
                  <a:lnTo>
                    <a:pt x="14" y="256"/>
                  </a:lnTo>
                  <a:lnTo>
                    <a:pt x="22" y="272"/>
                  </a:lnTo>
                  <a:lnTo>
                    <a:pt x="32" y="286"/>
                  </a:lnTo>
                  <a:lnTo>
                    <a:pt x="42" y="300"/>
                  </a:lnTo>
                  <a:lnTo>
                    <a:pt x="54" y="314"/>
                  </a:lnTo>
                  <a:lnTo>
                    <a:pt x="68" y="326"/>
                  </a:lnTo>
                  <a:lnTo>
                    <a:pt x="82" y="336"/>
                  </a:lnTo>
                  <a:lnTo>
                    <a:pt x="96" y="346"/>
                  </a:lnTo>
                  <a:lnTo>
                    <a:pt x="112" y="354"/>
                  </a:lnTo>
                  <a:lnTo>
                    <a:pt x="130" y="360"/>
                  </a:lnTo>
                  <a:lnTo>
                    <a:pt x="146" y="364"/>
                  </a:lnTo>
                  <a:lnTo>
                    <a:pt x="166" y="368"/>
                  </a:lnTo>
                  <a:lnTo>
                    <a:pt x="184" y="368"/>
                  </a:lnTo>
                  <a:lnTo>
                    <a:pt x="202" y="368"/>
                  </a:lnTo>
                  <a:lnTo>
                    <a:pt x="222" y="364"/>
                  </a:lnTo>
                  <a:lnTo>
                    <a:pt x="238" y="360"/>
                  </a:lnTo>
                  <a:lnTo>
                    <a:pt x="256" y="354"/>
                  </a:lnTo>
                  <a:lnTo>
                    <a:pt x="272" y="346"/>
                  </a:lnTo>
                  <a:lnTo>
                    <a:pt x="286" y="336"/>
                  </a:lnTo>
                  <a:lnTo>
                    <a:pt x="300" y="326"/>
                  </a:lnTo>
                  <a:lnTo>
                    <a:pt x="314" y="314"/>
                  </a:lnTo>
                  <a:lnTo>
                    <a:pt x="326" y="300"/>
                  </a:lnTo>
                  <a:lnTo>
                    <a:pt x="336" y="286"/>
                  </a:lnTo>
                  <a:lnTo>
                    <a:pt x="346" y="272"/>
                  </a:lnTo>
                  <a:lnTo>
                    <a:pt x="354" y="256"/>
                  </a:lnTo>
                  <a:lnTo>
                    <a:pt x="360" y="238"/>
                  </a:lnTo>
                  <a:lnTo>
                    <a:pt x="364" y="222"/>
                  </a:lnTo>
                  <a:lnTo>
                    <a:pt x="368" y="202"/>
                  </a:lnTo>
                  <a:lnTo>
                    <a:pt x="368" y="184"/>
                  </a:lnTo>
                  <a:lnTo>
                    <a:pt x="368" y="166"/>
                  </a:lnTo>
                  <a:lnTo>
                    <a:pt x="364" y="146"/>
                  </a:lnTo>
                  <a:lnTo>
                    <a:pt x="360" y="130"/>
                  </a:lnTo>
                  <a:lnTo>
                    <a:pt x="354" y="112"/>
                  </a:lnTo>
                  <a:lnTo>
                    <a:pt x="346" y="96"/>
                  </a:lnTo>
                  <a:lnTo>
                    <a:pt x="336" y="82"/>
                  </a:lnTo>
                  <a:lnTo>
                    <a:pt x="326" y="68"/>
                  </a:lnTo>
                  <a:lnTo>
                    <a:pt x="314" y="54"/>
                  </a:lnTo>
                  <a:lnTo>
                    <a:pt x="300" y="42"/>
                  </a:lnTo>
                  <a:lnTo>
                    <a:pt x="286" y="32"/>
                  </a:lnTo>
                  <a:lnTo>
                    <a:pt x="272" y="22"/>
                  </a:lnTo>
                  <a:lnTo>
                    <a:pt x="256" y="14"/>
                  </a:lnTo>
                  <a:lnTo>
                    <a:pt x="238" y="8"/>
                  </a:lnTo>
                  <a:lnTo>
                    <a:pt x="222" y="4"/>
                  </a:lnTo>
                  <a:lnTo>
                    <a:pt x="202" y="0"/>
                  </a:lnTo>
                  <a:lnTo>
                    <a:pt x="184" y="0"/>
                  </a:lnTo>
                  <a:lnTo>
                    <a:pt x="166" y="0"/>
                  </a:lnTo>
                  <a:lnTo>
                    <a:pt x="146" y="4"/>
                  </a:lnTo>
                  <a:lnTo>
                    <a:pt x="130" y="8"/>
                  </a:lnTo>
                  <a:lnTo>
                    <a:pt x="112" y="14"/>
                  </a:lnTo>
                  <a:lnTo>
                    <a:pt x="96" y="22"/>
                  </a:lnTo>
                  <a:lnTo>
                    <a:pt x="82" y="32"/>
                  </a:lnTo>
                  <a:lnTo>
                    <a:pt x="68" y="42"/>
                  </a:lnTo>
                  <a:lnTo>
                    <a:pt x="54" y="54"/>
                  </a:lnTo>
                  <a:lnTo>
                    <a:pt x="42" y="68"/>
                  </a:lnTo>
                  <a:lnTo>
                    <a:pt x="32" y="82"/>
                  </a:lnTo>
                  <a:lnTo>
                    <a:pt x="22" y="96"/>
                  </a:lnTo>
                  <a:lnTo>
                    <a:pt x="14" y="112"/>
                  </a:lnTo>
                  <a:lnTo>
                    <a:pt x="8" y="130"/>
                  </a:lnTo>
                  <a:lnTo>
                    <a:pt x="4" y="146"/>
                  </a:lnTo>
                  <a:lnTo>
                    <a:pt x="0" y="166"/>
                  </a:lnTo>
                  <a:lnTo>
                    <a:pt x="0" y="184"/>
                  </a:lnTo>
                  <a:close/>
                  <a:moveTo>
                    <a:pt x="80" y="184"/>
                  </a:moveTo>
                  <a:lnTo>
                    <a:pt x="80" y="184"/>
                  </a:lnTo>
                  <a:lnTo>
                    <a:pt x="82" y="164"/>
                  </a:lnTo>
                  <a:lnTo>
                    <a:pt x="88" y="144"/>
                  </a:lnTo>
                  <a:lnTo>
                    <a:pt x="98" y="126"/>
                  </a:lnTo>
                  <a:lnTo>
                    <a:pt x="110" y="110"/>
                  </a:lnTo>
                  <a:lnTo>
                    <a:pt x="126" y="98"/>
                  </a:lnTo>
                  <a:lnTo>
                    <a:pt x="144" y="88"/>
                  </a:lnTo>
                  <a:lnTo>
                    <a:pt x="164" y="82"/>
                  </a:lnTo>
                  <a:lnTo>
                    <a:pt x="184" y="80"/>
                  </a:lnTo>
                  <a:lnTo>
                    <a:pt x="204" y="82"/>
                  </a:lnTo>
                  <a:lnTo>
                    <a:pt x="224" y="88"/>
                  </a:lnTo>
                  <a:lnTo>
                    <a:pt x="242" y="98"/>
                  </a:lnTo>
                  <a:lnTo>
                    <a:pt x="258" y="110"/>
                  </a:lnTo>
                  <a:lnTo>
                    <a:pt x="270" y="126"/>
                  </a:lnTo>
                  <a:lnTo>
                    <a:pt x="280" y="144"/>
                  </a:lnTo>
                  <a:lnTo>
                    <a:pt x="286" y="164"/>
                  </a:lnTo>
                  <a:lnTo>
                    <a:pt x="288" y="184"/>
                  </a:lnTo>
                  <a:lnTo>
                    <a:pt x="286" y="204"/>
                  </a:lnTo>
                  <a:lnTo>
                    <a:pt x="280" y="224"/>
                  </a:lnTo>
                  <a:lnTo>
                    <a:pt x="270" y="242"/>
                  </a:lnTo>
                  <a:lnTo>
                    <a:pt x="258" y="258"/>
                  </a:lnTo>
                  <a:lnTo>
                    <a:pt x="242" y="270"/>
                  </a:lnTo>
                  <a:lnTo>
                    <a:pt x="224" y="280"/>
                  </a:lnTo>
                  <a:lnTo>
                    <a:pt x="204" y="286"/>
                  </a:lnTo>
                  <a:lnTo>
                    <a:pt x="184" y="288"/>
                  </a:lnTo>
                  <a:lnTo>
                    <a:pt x="164" y="286"/>
                  </a:lnTo>
                  <a:lnTo>
                    <a:pt x="144" y="280"/>
                  </a:lnTo>
                  <a:lnTo>
                    <a:pt x="126" y="270"/>
                  </a:lnTo>
                  <a:lnTo>
                    <a:pt x="110" y="258"/>
                  </a:lnTo>
                  <a:lnTo>
                    <a:pt x="98" y="242"/>
                  </a:lnTo>
                  <a:lnTo>
                    <a:pt x="88" y="224"/>
                  </a:lnTo>
                  <a:lnTo>
                    <a:pt x="82" y="204"/>
                  </a:lnTo>
                  <a:lnTo>
                    <a:pt x="80" y="184"/>
                  </a:lnTo>
                  <a:close/>
                </a:path>
              </a:pathLst>
            </a:custGeom>
            <a:solidFill>
              <a:schemeClr val="tx1">
                <a:alpha val="20000"/>
              </a:schemeClr>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6040" name="Freeform 80"/>
            <p:cNvSpPr>
              <a:spLocks noEditPoints="1"/>
            </p:cNvSpPr>
            <p:nvPr/>
          </p:nvSpPr>
          <p:spPr bwMode="auto">
            <a:xfrm>
              <a:off x="2994" y="1050"/>
              <a:ext cx="656" cy="656"/>
            </a:xfrm>
            <a:custGeom>
              <a:avLst/>
              <a:gdLst>
                <a:gd name="T0" fmla="*/ 2 w 656"/>
                <a:gd name="T1" fmla="*/ 362 h 656"/>
                <a:gd name="T2" fmla="*/ 26 w 656"/>
                <a:gd name="T3" fmla="*/ 456 h 656"/>
                <a:gd name="T4" fmla="*/ 74 w 656"/>
                <a:gd name="T5" fmla="*/ 536 h 656"/>
                <a:gd name="T6" fmla="*/ 144 w 656"/>
                <a:gd name="T7" fmla="*/ 600 h 656"/>
                <a:gd name="T8" fmla="*/ 230 w 656"/>
                <a:gd name="T9" fmla="*/ 642 h 656"/>
                <a:gd name="T10" fmla="*/ 328 w 656"/>
                <a:gd name="T11" fmla="*/ 656 h 656"/>
                <a:gd name="T12" fmla="*/ 394 w 656"/>
                <a:gd name="T13" fmla="*/ 650 h 656"/>
                <a:gd name="T14" fmla="*/ 484 w 656"/>
                <a:gd name="T15" fmla="*/ 616 h 656"/>
                <a:gd name="T16" fmla="*/ 560 w 656"/>
                <a:gd name="T17" fmla="*/ 560 h 656"/>
                <a:gd name="T18" fmla="*/ 616 w 656"/>
                <a:gd name="T19" fmla="*/ 484 h 656"/>
                <a:gd name="T20" fmla="*/ 650 w 656"/>
                <a:gd name="T21" fmla="*/ 394 h 656"/>
                <a:gd name="T22" fmla="*/ 656 w 656"/>
                <a:gd name="T23" fmla="*/ 328 h 656"/>
                <a:gd name="T24" fmla="*/ 642 w 656"/>
                <a:gd name="T25" fmla="*/ 230 h 656"/>
                <a:gd name="T26" fmla="*/ 600 w 656"/>
                <a:gd name="T27" fmla="*/ 144 h 656"/>
                <a:gd name="T28" fmla="*/ 536 w 656"/>
                <a:gd name="T29" fmla="*/ 74 h 656"/>
                <a:gd name="T30" fmla="*/ 456 w 656"/>
                <a:gd name="T31" fmla="*/ 26 h 656"/>
                <a:gd name="T32" fmla="*/ 362 w 656"/>
                <a:gd name="T33" fmla="*/ 2 h 656"/>
                <a:gd name="T34" fmla="*/ 294 w 656"/>
                <a:gd name="T35" fmla="*/ 2 h 656"/>
                <a:gd name="T36" fmla="*/ 200 w 656"/>
                <a:gd name="T37" fmla="*/ 26 h 656"/>
                <a:gd name="T38" fmla="*/ 120 w 656"/>
                <a:gd name="T39" fmla="*/ 74 h 656"/>
                <a:gd name="T40" fmla="*/ 56 w 656"/>
                <a:gd name="T41" fmla="*/ 144 h 656"/>
                <a:gd name="T42" fmla="*/ 14 w 656"/>
                <a:gd name="T43" fmla="*/ 230 h 656"/>
                <a:gd name="T44" fmla="*/ 0 w 656"/>
                <a:gd name="T45" fmla="*/ 328 h 656"/>
                <a:gd name="T46" fmla="*/ 80 w 656"/>
                <a:gd name="T47" fmla="*/ 328 h 656"/>
                <a:gd name="T48" fmla="*/ 92 w 656"/>
                <a:gd name="T49" fmla="*/ 254 h 656"/>
                <a:gd name="T50" fmla="*/ 122 w 656"/>
                <a:gd name="T51" fmla="*/ 190 h 656"/>
                <a:gd name="T52" fmla="*/ 170 w 656"/>
                <a:gd name="T53" fmla="*/ 136 h 656"/>
                <a:gd name="T54" fmla="*/ 232 w 656"/>
                <a:gd name="T55" fmla="*/ 100 h 656"/>
                <a:gd name="T56" fmla="*/ 302 w 656"/>
                <a:gd name="T57" fmla="*/ 82 h 656"/>
                <a:gd name="T58" fmla="*/ 354 w 656"/>
                <a:gd name="T59" fmla="*/ 82 h 656"/>
                <a:gd name="T60" fmla="*/ 424 w 656"/>
                <a:gd name="T61" fmla="*/ 100 h 656"/>
                <a:gd name="T62" fmla="*/ 486 w 656"/>
                <a:gd name="T63" fmla="*/ 136 h 656"/>
                <a:gd name="T64" fmla="*/ 534 w 656"/>
                <a:gd name="T65" fmla="*/ 190 h 656"/>
                <a:gd name="T66" fmla="*/ 564 w 656"/>
                <a:gd name="T67" fmla="*/ 254 h 656"/>
                <a:gd name="T68" fmla="*/ 576 w 656"/>
                <a:gd name="T69" fmla="*/ 328 h 656"/>
                <a:gd name="T70" fmla="*/ 570 w 656"/>
                <a:gd name="T71" fmla="*/ 378 h 656"/>
                <a:gd name="T72" fmla="*/ 546 w 656"/>
                <a:gd name="T73" fmla="*/ 446 h 656"/>
                <a:gd name="T74" fmla="*/ 504 w 656"/>
                <a:gd name="T75" fmla="*/ 504 h 656"/>
                <a:gd name="T76" fmla="*/ 446 w 656"/>
                <a:gd name="T77" fmla="*/ 546 h 656"/>
                <a:gd name="T78" fmla="*/ 378 w 656"/>
                <a:gd name="T79" fmla="*/ 570 h 656"/>
                <a:gd name="T80" fmla="*/ 328 w 656"/>
                <a:gd name="T81" fmla="*/ 576 h 656"/>
                <a:gd name="T82" fmla="*/ 254 w 656"/>
                <a:gd name="T83" fmla="*/ 564 h 656"/>
                <a:gd name="T84" fmla="*/ 190 w 656"/>
                <a:gd name="T85" fmla="*/ 534 h 656"/>
                <a:gd name="T86" fmla="*/ 136 w 656"/>
                <a:gd name="T87" fmla="*/ 486 h 656"/>
                <a:gd name="T88" fmla="*/ 100 w 656"/>
                <a:gd name="T89" fmla="*/ 424 h 656"/>
                <a:gd name="T90" fmla="*/ 82 w 656"/>
                <a:gd name="T91" fmla="*/ 354 h 65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6"/>
                <a:gd name="T139" fmla="*/ 0 h 656"/>
                <a:gd name="T140" fmla="*/ 656 w 656"/>
                <a:gd name="T141" fmla="*/ 656 h 65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6" h="656">
                  <a:moveTo>
                    <a:pt x="0" y="328"/>
                  </a:moveTo>
                  <a:lnTo>
                    <a:pt x="0" y="328"/>
                  </a:lnTo>
                  <a:lnTo>
                    <a:pt x="2" y="362"/>
                  </a:lnTo>
                  <a:lnTo>
                    <a:pt x="6" y="394"/>
                  </a:lnTo>
                  <a:lnTo>
                    <a:pt x="14" y="426"/>
                  </a:lnTo>
                  <a:lnTo>
                    <a:pt x="26" y="456"/>
                  </a:lnTo>
                  <a:lnTo>
                    <a:pt x="40" y="484"/>
                  </a:lnTo>
                  <a:lnTo>
                    <a:pt x="56" y="512"/>
                  </a:lnTo>
                  <a:lnTo>
                    <a:pt x="74" y="536"/>
                  </a:lnTo>
                  <a:lnTo>
                    <a:pt x="96" y="560"/>
                  </a:lnTo>
                  <a:lnTo>
                    <a:pt x="120" y="582"/>
                  </a:lnTo>
                  <a:lnTo>
                    <a:pt x="144" y="600"/>
                  </a:lnTo>
                  <a:lnTo>
                    <a:pt x="172" y="616"/>
                  </a:lnTo>
                  <a:lnTo>
                    <a:pt x="200" y="630"/>
                  </a:lnTo>
                  <a:lnTo>
                    <a:pt x="230" y="642"/>
                  </a:lnTo>
                  <a:lnTo>
                    <a:pt x="262" y="650"/>
                  </a:lnTo>
                  <a:lnTo>
                    <a:pt x="294" y="654"/>
                  </a:lnTo>
                  <a:lnTo>
                    <a:pt x="328" y="656"/>
                  </a:lnTo>
                  <a:lnTo>
                    <a:pt x="362" y="654"/>
                  </a:lnTo>
                  <a:lnTo>
                    <a:pt x="394" y="650"/>
                  </a:lnTo>
                  <a:lnTo>
                    <a:pt x="426" y="642"/>
                  </a:lnTo>
                  <a:lnTo>
                    <a:pt x="456" y="630"/>
                  </a:lnTo>
                  <a:lnTo>
                    <a:pt x="484" y="616"/>
                  </a:lnTo>
                  <a:lnTo>
                    <a:pt x="512" y="600"/>
                  </a:lnTo>
                  <a:lnTo>
                    <a:pt x="536" y="582"/>
                  </a:lnTo>
                  <a:lnTo>
                    <a:pt x="560" y="560"/>
                  </a:lnTo>
                  <a:lnTo>
                    <a:pt x="582" y="536"/>
                  </a:lnTo>
                  <a:lnTo>
                    <a:pt x="600" y="512"/>
                  </a:lnTo>
                  <a:lnTo>
                    <a:pt x="616" y="484"/>
                  </a:lnTo>
                  <a:lnTo>
                    <a:pt x="630" y="456"/>
                  </a:lnTo>
                  <a:lnTo>
                    <a:pt x="642" y="426"/>
                  </a:lnTo>
                  <a:lnTo>
                    <a:pt x="650" y="394"/>
                  </a:lnTo>
                  <a:lnTo>
                    <a:pt x="654" y="362"/>
                  </a:lnTo>
                  <a:lnTo>
                    <a:pt x="656" y="328"/>
                  </a:lnTo>
                  <a:lnTo>
                    <a:pt x="654" y="294"/>
                  </a:lnTo>
                  <a:lnTo>
                    <a:pt x="650" y="262"/>
                  </a:lnTo>
                  <a:lnTo>
                    <a:pt x="642" y="230"/>
                  </a:lnTo>
                  <a:lnTo>
                    <a:pt x="630" y="200"/>
                  </a:lnTo>
                  <a:lnTo>
                    <a:pt x="616" y="172"/>
                  </a:lnTo>
                  <a:lnTo>
                    <a:pt x="600" y="144"/>
                  </a:lnTo>
                  <a:lnTo>
                    <a:pt x="582" y="120"/>
                  </a:lnTo>
                  <a:lnTo>
                    <a:pt x="560" y="96"/>
                  </a:lnTo>
                  <a:lnTo>
                    <a:pt x="536" y="74"/>
                  </a:lnTo>
                  <a:lnTo>
                    <a:pt x="512" y="56"/>
                  </a:lnTo>
                  <a:lnTo>
                    <a:pt x="484" y="40"/>
                  </a:lnTo>
                  <a:lnTo>
                    <a:pt x="456" y="26"/>
                  </a:lnTo>
                  <a:lnTo>
                    <a:pt x="426" y="14"/>
                  </a:lnTo>
                  <a:lnTo>
                    <a:pt x="394" y="6"/>
                  </a:lnTo>
                  <a:lnTo>
                    <a:pt x="362" y="2"/>
                  </a:lnTo>
                  <a:lnTo>
                    <a:pt x="328" y="0"/>
                  </a:lnTo>
                  <a:lnTo>
                    <a:pt x="294" y="2"/>
                  </a:lnTo>
                  <a:lnTo>
                    <a:pt x="262" y="6"/>
                  </a:lnTo>
                  <a:lnTo>
                    <a:pt x="230" y="14"/>
                  </a:lnTo>
                  <a:lnTo>
                    <a:pt x="200" y="26"/>
                  </a:lnTo>
                  <a:lnTo>
                    <a:pt x="172" y="40"/>
                  </a:lnTo>
                  <a:lnTo>
                    <a:pt x="144" y="56"/>
                  </a:lnTo>
                  <a:lnTo>
                    <a:pt x="120" y="74"/>
                  </a:lnTo>
                  <a:lnTo>
                    <a:pt x="96" y="96"/>
                  </a:lnTo>
                  <a:lnTo>
                    <a:pt x="74" y="120"/>
                  </a:lnTo>
                  <a:lnTo>
                    <a:pt x="56" y="144"/>
                  </a:lnTo>
                  <a:lnTo>
                    <a:pt x="40" y="172"/>
                  </a:lnTo>
                  <a:lnTo>
                    <a:pt x="26" y="200"/>
                  </a:lnTo>
                  <a:lnTo>
                    <a:pt x="14" y="230"/>
                  </a:lnTo>
                  <a:lnTo>
                    <a:pt x="6" y="262"/>
                  </a:lnTo>
                  <a:lnTo>
                    <a:pt x="2" y="294"/>
                  </a:lnTo>
                  <a:lnTo>
                    <a:pt x="0" y="328"/>
                  </a:lnTo>
                  <a:close/>
                  <a:moveTo>
                    <a:pt x="80" y="328"/>
                  </a:moveTo>
                  <a:lnTo>
                    <a:pt x="80" y="328"/>
                  </a:lnTo>
                  <a:lnTo>
                    <a:pt x="82" y="302"/>
                  </a:lnTo>
                  <a:lnTo>
                    <a:pt x="86" y="278"/>
                  </a:lnTo>
                  <a:lnTo>
                    <a:pt x="92" y="254"/>
                  </a:lnTo>
                  <a:lnTo>
                    <a:pt x="100" y="232"/>
                  </a:lnTo>
                  <a:lnTo>
                    <a:pt x="110" y="210"/>
                  </a:lnTo>
                  <a:lnTo>
                    <a:pt x="122" y="190"/>
                  </a:lnTo>
                  <a:lnTo>
                    <a:pt x="136" y="170"/>
                  </a:lnTo>
                  <a:lnTo>
                    <a:pt x="152" y="152"/>
                  </a:lnTo>
                  <a:lnTo>
                    <a:pt x="170" y="136"/>
                  </a:lnTo>
                  <a:lnTo>
                    <a:pt x="190" y="122"/>
                  </a:lnTo>
                  <a:lnTo>
                    <a:pt x="210" y="110"/>
                  </a:lnTo>
                  <a:lnTo>
                    <a:pt x="232" y="100"/>
                  </a:lnTo>
                  <a:lnTo>
                    <a:pt x="254" y="92"/>
                  </a:lnTo>
                  <a:lnTo>
                    <a:pt x="278" y="86"/>
                  </a:lnTo>
                  <a:lnTo>
                    <a:pt x="302" y="82"/>
                  </a:lnTo>
                  <a:lnTo>
                    <a:pt x="328" y="80"/>
                  </a:lnTo>
                  <a:lnTo>
                    <a:pt x="354" y="82"/>
                  </a:lnTo>
                  <a:lnTo>
                    <a:pt x="378" y="86"/>
                  </a:lnTo>
                  <a:lnTo>
                    <a:pt x="402" y="92"/>
                  </a:lnTo>
                  <a:lnTo>
                    <a:pt x="424" y="100"/>
                  </a:lnTo>
                  <a:lnTo>
                    <a:pt x="446" y="110"/>
                  </a:lnTo>
                  <a:lnTo>
                    <a:pt x="466" y="122"/>
                  </a:lnTo>
                  <a:lnTo>
                    <a:pt x="486" y="136"/>
                  </a:lnTo>
                  <a:lnTo>
                    <a:pt x="504" y="152"/>
                  </a:lnTo>
                  <a:lnTo>
                    <a:pt x="520" y="170"/>
                  </a:lnTo>
                  <a:lnTo>
                    <a:pt x="534" y="190"/>
                  </a:lnTo>
                  <a:lnTo>
                    <a:pt x="546" y="210"/>
                  </a:lnTo>
                  <a:lnTo>
                    <a:pt x="556" y="232"/>
                  </a:lnTo>
                  <a:lnTo>
                    <a:pt x="564" y="254"/>
                  </a:lnTo>
                  <a:lnTo>
                    <a:pt x="570" y="278"/>
                  </a:lnTo>
                  <a:lnTo>
                    <a:pt x="574" y="302"/>
                  </a:lnTo>
                  <a:lnTo>
                    <a:pt x="576" y="328"/>
                  </a:lnTo>
                  <a:lnTo>
                    <a:pt x="574" y="354"/>
                  </a:lnTo>
                  <a:lnTo>
                    <a:pt x="570" y="378"/>
                  </a:lnTo>
                  <a:lnTo>
                    <a:pt x="564" y="402"/>
                  </a:lnTo>
                  <a:lnTo>
                    <a:pt x="556" y="424"/>
                  </a:lnTo>
                  <a:lnTo>
                    <a:pt x="546" y="446"/>
                  </a:lnTo>
                  <a:lnTo>
                    <a:pt x="534" y="466"/>
                  </a:lnTo>
                  <a:lnTo>
                    <a:pt x="520" y="486"/>
                  </a:lnTo>
                  <a:lnTo>
                    <a:pt x="504" y="504"/>
                  </a:lnTo>
                  <a:lnTo>
                    <a:pt x="486" y="520"/>
                  </a:lnTo>
                  <a:lnTo>
                    <a:pt x="466" y="534"/>
                  </a:lnTo>
                  <a:lnTo>
                    <a:pt x="446" y="546"/>
                  </a:lnTo>
                  <a:lnTo>
                    <a:pt x="424" y="556"/>
                  </a:lnTo>
                  <a:lnTo>
                    <a:pt x="402" y="564"/>
                  </a:lnTo>
                  <a:lnTo>
                    <a:pt x="378" y="570"/>
                  </a:lnTo>
                  <a:lnTo>
                    <a:pt x="354" y="574"/>
                  </a:lnTo>
                  <a:lnTo>
                    <a:pt x="328" y="576"/>
                  </a:lnTo>
                  <a:lnTo>
                    <a:pt x="302" y="574"/>
                  </a:lnTo>
                  <a:lnTo>
                    <a:pt x="278" y="570"/>
                  </a:lnTo>
                  <a:lnTo>
                    <a:pt x="254" y="564"/>
                  </a:lnTo>
                  <a:lnTo>
                    <a:pt x="232" y="556"/>
                  </a:lnTo>
                  <a:lnTo>
                    <a:pt x="210" y="546"/>
                  </a:lnTo>
                  <a:lnTo>
                    <a:pt x="190" y="534"/>
                  </a:lnTo>
                  <a:lnTo>
                    <a:pt x="170" y="520"/>
                  </a:lnTo>
                  <a:lnTo>
                    <a:pt x="152" y="504"/>
                  </a:lnTo>
                  <a:lnTo>
                    <a:pt x="136" y="486"/>
                  </a:lnTo>
                  <a:lnTo>
                    <a:pt x="122" y="466"/>
                  </a:lnTo>
                  <a:lnTo>
                    <a:pt x="110" y="446"/>
                  </a:lnTo>
                  <a:lnTo>
                    <a:pt x="100" y="424"/>
                  </a:lnTo>
                  <a:lnTo>
                    <a:pt x="92" y="402"/>
                  </a:lnTo>
                  <a:lnTo>
                    <a:pt x="86" y="378"/>
                  </a:lnTo>
                  <a:lnTo>
                    <a:pt x="82" y="354"/>
                  </a:lnTo>
                  <a:lnTo>
                    <a:pt x="80" y="328"/>
                  </a:lnTo>
                  <a:close/>
                </a:path>
              </a:pathLst>
            </a:custGeom>
            <a:solidFill>
              <a:schemeClr val="tx1">
                <a:alpha val="14902"/>
              </a:schemeClr>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6041" name="Freeform 81"/>
            <p:cNvSpPr>
              <a:spLocks noEditPoints="1"/>
            </p:cNvSpPr>
            <p:nvPr/>
          </p:nvSpPr>
          <p:spPr bwMode="auto">
            <a:xfrm>
              <a:off x="2850" y="906"/>
              <a:ext cx="944" cy="944"/>
            </a:xfrm>
            <a:custGeom>
              <a:avLst/>
              <a:gdLst>
                <a:gd name="T0" fmla="*/ 0 w 944"/>
                <a:gd name="T1" fmla="*/ 496 h 944"/>
                <a:gd name="T2" fmla="*/ 10 w 944"/>
                <a:gd name="T3" fmla="*/ 568 h 944"/>
                <a:gd name="T4" fmla="*/ 58 w 944"/>
                <a:gd name="T5" fmla="*/ 696 h 944"/>
                <a:gd name="T6" fmla="*/ 138 w 944"/>
                <a:gd name="T7" fmla="*/ 806 h 944"/>
                <a:gd name="T8" fmla="*/ 248 w 944"/>
                <a:gd name="T9" fmla="*/ 886 h 944"/>
                <a:gd name="T10" fmla="*/ 376 w 944"/>
                <a:gd name="T11" fmla="*/ 934 h 944"/>
                <a:gd name="T12" fmla="*/ 448 w 944"/>
                <a:gd name="T13" fmla="*/ 944 h 944"/>
                <a:gd name="T14" fmla="*/ 496 w 944"/>
                <a:gd name="T15" fmla="*/ 944 h 944"/>
                <a:gd name="T16" fmla="*/ 568 w 944"/>
                <a:gd name="T17" fmla="*/ 934 h 944"/>
                <a:gd name="T18" fmla="*/ 696 w 944"/>
                <a:gd name="T19" fmla="*/ 886 h 944"/>
                <a:gd name="T20" fmla="*/ 806 w 944"/>
                <a:gd name="T21" fmla="*/ 806 h 944"/>
                <a:gd name="T22" fmla="*/ 886 w 944"/>
                <a:gd name="T23" fmla="*/ 696 h 944"/>
                <a:gd name="T24" fmla="*/ 934 w 944"/>
                <a:gd name="T25" fmla="*/ 568 h 944"/>
                <a:gd name="T26" fmla="*/ 944 w 944"/>
                <a:gd name="T27" fmla="*/ 496 h 944"/>
                <a:gd name="T28" fmla="*/ 944 w 944"/>
                <a:gd name="T29" fmla="*/ 448 h 944"/>
                <a:gd name="T30" fmla="*/ 934 w 944"/>
                <a:gd name="T31" fmla="*/ 376 h 944"/>
                <a:gd name="T32" fmla="*/ 886 w 944"/>
                <a:gd name="T33" fmla="*/ 248 h 944"/>
                <a:gd name="T34" fmla="*/ 806 w 944"/>
                <a:gd name="T35" fmla="*/ 138 h 944"/>
                <a:gd name="T36" fmla="*/ 696 w 944"/>
                <a:gd name="T37" fmla="*/ 58 h 944"/>
                <a:gd name="T38" fmla="*/ 568 w 944"/>
                <a:gd name="T39" fmla="*/ 10 h 944"/>
                <a:gd name="T40" fmla="*/ 496 w 944"/>
                <a:gd name="T41" fmla="*/ 0 h 944"/>
                <a:gd name="T42" fmla="*/ 448 w 944"/>
                <a:gd name="T43" fmla="*/ 0 h 944"/>
                <a:gd name="T44" fmla="*/ 376 w 944"/>
                <a:gd name="T45" fmla="*/ 10 h 944"/>
                <a:gd name="T46" fmla="*/ 248 w 944"/>
                <a:gd name="T47" fmla="*/ 58 h 944"/>
                <a:gd name="T48" fmla="*/ 138 w 944"/>
                <a:gd name="T49" fmla="*/ 138 h 944"/>
                <a:gd name="T50" fmla="*/ 58 w 944"/>
                <a:gd name="T51" fmla="*/ 248 h 944"/>
                <a:gd name="T52" fmla="*/ 10 w 944"/>
                <a:gd name="T53" fmla="*/ 376 h 944"/>
                <a:gd name="T54" fmla="*/ 0 w 944"/>
                <a:gd name="T55" fmla="*/ 448 h 944"/>
                <a:gd name="T56" fmla="*/ 80 w 944"/>
                <a:gd name="T57" fmla="*/ 472 h 944"/>
                <a:gd name="T58" fmla="*/ 88 w 944"/>
                <a:gd name="T59" fmla="*/ 394 h 944"/>
                <a:gd name="T60" fmla="*/ 128 w 944"/>
                <a:gd name="T61" fmla="*/ 286 h 944"/>
                <a:gd name="T62" fmla="*/ 194 w 944"/>
                <a:gd name="T63" fmla="*/ 194 h 944"/>
                <a:gd name="T64" fmla="*/ 286 w 944"/>
                <a:gd name="T65" fmla="*/ 128 h 944"/>
                <a:gd name="T66" fmla="*/ 394 w 944"/>
                <a:gd name="T67" fmla="*/ 88 h 944"/>
                <a:gd name="T68" fmla="*/ 472 w 944"/>
                <a:gd name="T69" fmla="*/ 80 h 944"/>
                <a:gd name="T70" fmla="*/ 588 w 944"/>
                <a:gd name="T71" fmla="*/ 98 h 944"/>
                <a:gd name="T72" fmla="*/ 692 w 944"/>
                <a:gd name="T73" fmla="*/ 148 h 944"/>
                <a:gd name="T74" fmla="*/ 774 w 944"/>
                <a:gd name="T75" fmla="*/ 222 h 944"/>
                <a:gd name="T76" fmla="*/ 834 w 944"/>
                <a:gd name="T77" fmla="*/ 320 h 944"/>
                <a:gd name="T78" fmla="*/ 862 w 944"/>
                <a:gd name="T79" fmla="*/ 432 h 944"/>
                <a:gd name="T80" fmla="*/ 862 w 944"/>
                <a:gd name="T81" fmla="*/ 512 h 944"/>
                <a:gd name="T82" fmla="*/ 834 w 944"/>
                <a:gd name="T83" fmla="*/ 624 h 944"/>
                <a:gd name="T84" fmla="*/ 774 w 944"/>
                <a:gd name="T85" fmla="*/ 722 h 944"/>
                <a:gd name="T86" fmla="*/ 692 w 944"/>
                <a:gd name="T87" fmla="*/ 796 h 944"/>
                <a:gd name="T88" fmla="*/ 588 w 944"/>
                <a:gd name="T89" fmla="*/ 846 h 944"/>
                <a:gd name="T90" fmla="*/ 472 w 944"/>
                <a:gd name="T91" fmla="*/ 864 h 944"/>
                <a:gd name="T92" fmla="*/ 394 w 944"/>
                <a:gd name="T93" fmla="*/ 856 h 944"/>
                <a:gd name="T94" fmla="*/ 286 w 944"/>
                <a:gd name="T95" fmla="*/ 816 h 944"/>
                <a:gd name="T96" fmla="*/ 194 w 944"/>
                <a:gd name="T97" fmla="*/ 750 h 944"/>
                <a:gd name="T98" fmla="*/ 128 w 944"/>
                <a:gd name="T99" fmla="*/ 658 h 944"/>
                <a:gd name="T100" fmla="*/ 88 w 944"/>
                <a:gd name="T101" fmla="*/ 550 h 944"/>
                <a:gd name="T102" fmla="*/ 80 w 944"/>
                <a:gd name="T103" fmla="*/ 472 h 9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44"/>
                <a:gd name="T157" fmla="*/ 0 h 944"/>
                <a:gd name="T158" fmla="*/ 944 w 944"/>
                <a:gd name="T159" fmla="*/ 944 h 9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44" h="944">
                  <a:moveTo>
                    <a:pt x="0" y="472"/>
                  </a:moveTo>
                  <a:lnTo>
                    <a:pt x="0" y="472"/>
                  </a:lnTo>
                  <a:lnTo>
                    <a:pt x="0" y="496"/>
                  </a:lnTo>
                  <a:lnTo>
                    <a:pt x="2" y="520"/>
                  </a:lnTo>
                  <a:lnTo>
                    <a:pt x="6" y="544"/>
                  </a:lnTo>
                  <a:lnTo>
                    <a:pt x="10" y="568"/>
                  </a:lnTo>
                  <a:lnTo>
                    <a:pt x="22" y="612"/>
                  </a:lnTo>
                  <a:lnTo>
                    <a:pt x="38" y="656"/>
                  </a:lnTo>
                  <a:lnTo>
                    <a:pt x="58" y="696"/>
                  </a:lnTo>
                  <a:lnTo>
                    <a:pt x="80" y="736"/>
                  </a:lnTo>
                  <a:lnTo>
                    <a:pt x="108" y="772"/>
                  </a:lnTo>
                  <a:lnTo>
                    <a:pt x="138" y="806"/>
                  </a:lnTo>
                  <a:lnTo>
                    <a:pt x="172" y="836"/>
                  </a:lnTo>
                  <a:lnTo>
                    <a:pt x="208" y="864"/>
                  </a:lnTo>
                  <a:lnTo>
                    <a:pt x="248" y="886"/>
                  </a:lnTo>
                  <a:lnTo>
                    <a:pt x="288" y="906"/>
                  </a:lnTo>
                  <a:lnTo>
                    <a:pt x="332" y="922"/>
                  </a:lnTo>
                  <a:lnTo>
                    <a:pt x="376" y="934"/>
                  </a:lnTo>
                  <a:lnTo>
                    <a:pt x="400" y="938"/>
                  </a:lnTo>
                  <a:lnTo>
                    <a:pt x="424" y="942"/>
                  </a:lnTo>
                  <a:lnTo>
                    <a:pt x="448" y="944"/>
                  </a:lnTo>
                  <a:lnTo>
                    <a:pt x="472" y="944"/>
                  </a:lnTo>
                  <a:lnTo>
                    <a:pt x="496" y="944"/>
                  </a:lnTo>
                  <a:lnTo>
                    <a:pt x="520" y="942"/>
                  </a:lnTo>
                  <a:lnTo>
                    <a:pt x="544" y="938"/>
                  </a:lnTo>
                  <a:lnTo>
                    <a:pt x="568" y="934"/>
                  </a:lnTo>
                  <a:lnTo>
                    <a:pt x="612" y="922"/>
                  </a:lnTo>
                  <a:lnTo>
                    <a:pt x="656" y="906"/>
                  </a:lnTo>
                  <a:lnTo>
                    <a:pt x="696" y="886"/>
                  </a:lnTo>
                  <a:lnTo>
                    <a:pt x="736" y="864"/>
                  </a:lnTo>
                  <a:lnTo>
                    <a:pt x="772" y="836"/>
                  </a:lnTo>
                  <a:lnTo>
                    <a:pt x="806" y="806"/>
                  </a:lnTo>
                  <a:lnTo>
                    <a:pt x="836" y="772"/>
                  </a:lnTo>
                  <a:lnTo>
                    <a:pt x="864" y="736"/>
                  </a:lnTo>
                  <a:lnTo>
                    <a:pt x="886" y="696"/>
                  </a:lnTo>
                  <a:lnTo>
                    <a:pt x="906" y="656"/>
                  </a:lnTo>
                  <a:lnTo>
                    <a:pt x="922" y="612"/>
                  </a:lnTo>
                  <a:lnTo>
                    <a:pt x="934" y="568"/>
                  </a:lnTo>
                  <a:lnTo>
                    <a:pt x="938" y="544"/>
                  </a:lnTo>
                  <a:lnTo>
                    <a:pt x="942" y="520"/>
                  </a:lnTo>
                  <a:lnTo>
                    <a:pt x="944" y="496"/>
                  </a:lnTo>
                  <a:lnTo>
                    <a:pt x="944" y="472"/>
                  </a:lnTo>
                  <a:lnTo>
                    <a:pt x="944" y="448"/>
                  </a:lnTo>
                  <a:lnTo>
                    <a:pt x="942" y="424"/>
                  </a:lnTo>
                  <a:lnTo>
                    <a:pt x="938" y="400"/>
                  </a:lnTo>
                  <a:lnTo>
                    <a:pt x="934" y="376"/>
                  </a:lnTo>
                  <a:lnTo>
                    <a:pt x="922" y="332"/>
                  </a:lnTo>
                  <a:lnTo>
                    <a:pt x="906" y="288"/>
                  </a:lnTo>
                  <a:lnTo>
                    <a:pt x="886" y="248"/>
                  </a:lnTo>
                  <a:lnTo>
                    <a:pt x="864" y="208"/>
                  </a:lnTo>
                  <a:lnTo>
                    <a:pt x="836" y="172"/>
                  </a:lnTo>
                  <a:lnTo>
                    <a:pt x="806" y="138"/>
                  </a:lnTo>
                  <a:lnTo>
                    <a:pt x="772" y="108"/>
                  </a:lnTo>
                  <a:lnTo>
                    <a:pt x="736" y="80"/>
                  </a:lnTo>
                  <a:lnTo>
                    <a:pt x="696" y="58"/>
                  </a:lnTo>
                  <a:lnTo>
                    <a:pt x="656" y="38"/>
                  </a:lnTo>
                  <a:lnTo>
                    <a:pt x="612" y="22"/>
                  </a:lnTo>
                  <a:lnTo>
                    <a:pt x="568" y="10"/>
                  </a:lnTo>
                  <a:lnTo>
                    <a:pt x="544" y="6"/>
                  </a:lnTo>
                  <a:lnTo>
                    <a:pt x="520" y="2"/>
                  </a:lnTo>
                  <a:lnTo>
                    <a:pt x="496" y="0"/>
                  </a:lnTo>
                  <a:lnTo>
                    <a:pt x="472" y="0"/>
                  </a:lnTo>
                  <a:lnTo>
                    <a:pt x="448" y="0"/>
                  </a:lnTo>
                  <a:lnTo>
                    <a:pt x="424" y="2"/>
                  </a:lnTo>
                  <a:lnTo>
                    <a:pt x="400" y="6"/>
                  </a:lnTo>
                  <a:lnTo>
                    <a:pt x="376" y="10"/>
                  </a:lnTo>
                  <a:lnTo>
                    <a:pt x="332" y="22"/>
                  </a:lnTo>
                  <a:lnTo>
                    <a:pt x="288" y="38"/>
                  </a:lnTo>
                  <a:lnTo>
                    <a:pt x="248" y="58"/>
                  </a:lnTo>
                  <a:lnTo>
                    <a:pt x="208" y="80"/>
                  </a:lnTo>
                  <a:lnTo>
                    <a:pt x="172" y="108"/>
                  </a:lnTo>
                  <a:lnTo>
                    <a:pt x="138" y="138"/>
                  </a:lnTo>
                  <a:lnTo>
                    <a:pt x="108" y="172"/>
                  </a:lnTo>
                  <a:lnTo>
                    <a:pt x="80" y="208"/>
                  </a:lnTo>
                  <a:lnTo>
                    <a:pt x="58" y="248"/>
                  </a:lnTo>
                  <a:lnTo>
                    <a:pt x="38" y="288"/>
                  </a:lnTo>
                  <a:lnTo>
                    <a:pt x="22" y="332"/>
                  </a:lnTo>
                  <a:lnTo>
                    <a:pt x="10" y="376"/>
                  </a:lnTo>
                  <a:lnTo>
                    <a:pt x="6" y="400"/>
                  </a:lnTo>
                  <a:lnTo>
                    <a:pt x="2" y="424"/>
                  </a:lnTo>
                  <a:lnTo>
                    <a:pt x="0" y="448"/>
                  </a:lnTo>
                  <a:lnTo>
                    <a:pt x="0" y="472"/>
                  </a:lnTo>
                  <a:close/>
                  <a:moveTo>
                    <a:pt x="80" y="472"/>
                  </a:moveTo>
                  <a:lnTo>
                    <a:pt x="80" y="472"/>
                  </a:lnTo>
                  <a:lnTo>
                    <a:pt x="82" y="432"/>
                  </a:lnTo>
                  <a:lnTo>
                    <a:pt x="88" y="394"/>
                  </a:lnTo>
                  <a:lnTo>
                    <a:pt x="98" y="356"/>
                  </a:lnTo>
                  <a:lnTo>
                    <a:pt x="110" y="320"/>
                  </a:lnTo>
                  <a:lnTo>
                    <a:pt x="128" y="286"/>
                  </a:lnTo>
                  <a:lnTo>
                    <a:pt x="148" y="252"/>
                  </a:lnTo>
                  <a:lnTo>
                    <a:pt x="170" y="222"/>
                  </a:lnTo>
                  <a:lnTo>
                    <a:pt x="194" y="194"/>
                  </a:lnTo>
                  <a:lnTo>
                    <a:pt x="222" y="170"/>
                  </a:lnTo>
                  <a:lnTo>
                    <a:pt x="252" y="148"/>
                  </a:lnTo>
                  <a:lnTo>
                    <a:pt x="286" y="128"/>
                  </a:lnTo>
                  <a:lnTo>
                    <a:pt x="320" y="110"/>
                  </a:lnTo>
                  <a:lnTo>
                    <a:pt x="356" y="98"/>
                  </a:lnTo>
                  <a:lnTo>
                    <a:pt x="394" y="88"/>
                  </a:lnTo>
                  <a:lnTo>
                    <a:pt x="432" y="82"/>
                  </a:lnTo>
                  <a:lnTo>
                    <a:pt x="472" y="80"/>
                  </a:lnTo>
                  <a:lnTo>
                    <a:pt x="512" y="82"/>
                  </a:lnTo>
                  <a:lnTo>
                    <a:pt x="550" y="88"/>
                  </a:lnTo>
                  <a:lnTo>
                    <a:pt x="588" y="98"/>
                  </a:lnTo>
                  <a:lnTo>
                    <a:pt x="624" y="110"/>
                  </a:lnTo>
                  <a:lnTo>
                    <a:pt x="658" y="128"/>
                  </a:lnTo>
                  <a:lnTo>
                    <a:pt x="692" y="148"/>
                  </a:lnTo>
                  <a:lnTo>
                    <a:pt x="722" y="170"/>
                  </a:lnTo>
                  <a:lnTo>
                    <a:pt x="750" y="194"/>
                  </a:lnTo>
                  <a:lnTo>
                    <a:pt x="774" y="222"/>
                  </a:lnTo>
                  <a:lnTo>
                    <a:pt x="796" y="252"/>
                  </a:lnTo>
                  <a:lnTo>
                    <a:pt x="816" y="286"/>
                  </a:lnTo>
                  <a:lnTo>
                    <a:pt x="834" y="320"/>
                  </a:lnTo>
                  <a:lnTo>
                    <a:pt x="846" y="356"/>
                  </a:lnTo>
                  <a:lnTo>
                    <a:pt x="856" y="394"/>
                  </a:lnTo>
                  <a:lnTo>
                    <a:pt x="862" y="432"/>
                  </a:lnTo>
                  <a:lnTo>
                    <a:pt x="864" y="472"/>
                  </a:lnTo>
                  <a:lnTo>
                    <a:pt x="862" y="512"/>
                  </a:lnTo>
                  <a:lnTo>
                    <a:pt x="856" y="550"/>
                  </a:lnTo>
                  <a:lnTo>
                    <a:pt x="846" y="588"/>
                  </a:lnTo>
                  <a:lnTo>
                    <a:pt x="834" y="624"/>
                  </a:lnTo>
                  <a:lnTo>
                    <a:pt x="816" y="658"/>
                  </a:lnTo>
                  <a:lnTo>
                    <a:pt x="796" y="692"/>
                  </a:lnTo>
                  <a:lnTo>
                    <a:pt x="774" y="722"/>
                  </a:lnTo>
                  <a:lnTo>
                    <a:pt x="750" y="750"/>
                  </a:lnTo>
                  <a:lnTo>
                    <a:pt x="722" y="774"/>
                  </a:lnTo>
                  <a:lnTo>
                    <a:pt x="692" y="796"/>
                  </a:lnTo>
                  <a:lnTo>
                    <a:pt x="658" y="816"/>
                  </a:lnTo>
                  <a:lnTo>
                    <a:pt x="624" y="834"/>
                  </a:lnTo>
                  <a:lnTo>
                    <a:pt x="588" y="846"/>
                  </a:lnTo>
                  <a:lnTo>
                    <a:pt x="550" y="856"/>
                  </a:lnTo>
                  <a:lnTo>
                    <a:pt x="512" y="862"/>
                  </a:lnTo>
                  <a:lnTo>
                    <a:pt x="472" y="864"/>
                  </a:lnTo>
                  <a:lnTo>
                    <a:pt x="432" y="862"/>
                  </a:lnTo>
                  <a:lnTo>
                    <a:pt x="394" y="856"/>
                  </a:lnTo>
                  <a:lnTo>
                    <a:pt x="356" y="846"/>
                  </a:lnTo>
                  <a:lnTo>
                    <a:pt x="320" y="834"/>
                  </a:lnTo>
                  <a:lnTo>
                    <a:pt x="286" y="816"/>
                  </a:lnTo>
                  <a:lnTo>
                    <a:pt x="252" y="796"/>
                  </a:lnTo>
                  <a:lnTo>
                    <a:pt x="222" y="774"/>
                  </a:lnTo>
                  <a:lnTo>
                    <a:pt x="194" y="750"/>
                  </a:lnTo>
                  <a:lnTo>
                    <a:pt x="170" y="722"/>
                  </a:lnTo>
                  <a:lnTo>
                    <a:pt x="148" y="692"/>
                  </a:lnTo>
                  <a:lnTo>
                    <a:pt x="128" y="658"/>
                  </a:lnTo>
                  <a:lnTo>
                    <a:pt x="110" y="624"/>
                  </a:lnTo>
                  <a:lnTo>
                    <a:pt x="98" y="588"/>
                  </a:lnTo>
                  <a:lnTo>
                    <a:pt x="88" y="550"/>
                  </a:lnTo>
                  <a:lnTo>
                    <a:pt x="82" y="512"/>
                  </a:lnTo>
                  <a:lnTo>
                    <a:pt x="80" y="472"/>
                  </a:lnTo>
                  <a:close/>
                </a:path>
              </a:pathLst>
            </a:custGeom>
            <a:solidFill>
              <a:schemeClr val="tx1">
                <a:alpha val="10196"/>
              </a:schemeClr>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6042" name="Freeform 82"/>
            <p:cNvSpPr>
              <a:spLocks noEditPoints="1"/>
            </p:cNvSpPr>
            <p:nvPr/>
          </p:nvSpPr>
          <p:spPr bwMode="auto">
            <a:xfrm>
              <a:off x="2706" y="762"/>
              <a:ext cx="1232" cy="1232"/>
            </a:xfrm>
            <a:custGeom>
              <a:avLst/>
              <a:gdLst>
                <a:gd name="T0" fmla="*/ 8 w 1232"/>
                <a:gd name="T1" fmla="*/ 710 h 1232"/>
                <a:gd name="T2" fmla="*/ 48 w 1232"/>
                <a:gd name="T3" fmla="*/ 856 h 1232"/>
                <a:gd name="T4" fmla="*/ 122 w 1232"/>
                <a:gd name="T5" fmla="*/ 984 h 1232"/>
                <a:gd name="T6" fmla="*/ 224 w 1232"/>
                <a:gd name="T7" fmla="*/ 1092 h 1232"/>
                <a:gd name="T8" fmla="*/ 350 w 1232"/>
                <a:gd name="T9" fmla="*/ 1172 h 1232"/>
                <a:gd name="T10" fmla="*/ 492 w 1232"/>
                <a:gd name="T11" fmla="*/ 1220 h 1232"/>
                <a:gd name="T12" fmla="*/ 616 w 1232"/>
                <a:gd name="T13" fmla="*/ 1232 h 1232"/>
                <a:gd name="T14" fmla="*/ 770 w 1232"/>
                <a:gd name="T15" fmla="*/ 1212 h 1232"/>
                <a:gd name="T16" fmla="*/ 910 w 1232"/>
                <a:gd name="T17" fmla="*/ 1158 h 1232"/>
                <a:gd name="T18" fmla="*/ 1030 w 1232"/>
                <a:gd name="T19" fmla="*/ 1072 h 1232"/>
                <a:gd name="T20" fmla="*/ 1126 w 1232"/>
                <a:gd name="T21" fmla="*/ 960 h 1232"/>
                <a:gd name="T22" fmla="*/ 1194 w 1232"/>
                <a:gd name="T23" fmla="*/ 828 h 1232"/>
                <a:gd name="T24" fmla="*/ 1228 w 1232"/>
                <a:gd name="T25" fmla="*/ 678 h 1232"/>
                <a:gd name="T26" fmla="*/ 1228 w 1232"/>
                <a:gd name="T27" fmla="*/ 554 h 1232"/>
                <a:gd name="T28" fmla="*/ 1194 w 1232"/>
                <a:gd name="T29" fmla="*/ 404 h 1232"/>
                <a:gd name="T30" fmla="*/ 1126 w 1232"/>
                <a:gd name="T31" fmla="*/ 272 h 1232"/>
                <a:gd name="T32" fmla="*/ 1030 w 1232"/>
                <a:gd name="T33" fmla="*/ 160 h 1232"/>
                <a:gd name="T34" fmla="*/ 910 w 1232"/>
                <a:gd name="T35" fmla="*/ 74 h 1232"/>
                <a:gd name="T36" fmla="*/ 770 w 1232"/>
                <a:gd name="T37" fmla="*/ 20 h 1232"/>
                <a:gd name="T38" fmla="*/ 616 w 1232"/>
                <a:gd name="T39" fmla="*/ 0 h 1232"/>
                <a:gd name="T40" fmla="*/ 492 w 1232"/>
                <a:gd name="T41" fmla="*/ 12 h 1232"/>
                <a:gd name="T42" fmla="*/ 350 w 1232"/>
                <a:gd name="T43" fmla="*/ 60 h 1232"/>
                <a:gd name="T44" fmla="*/ 224 w 1232"/>
                <a:gd name="T45" fmla="*/ 140 h 1232"/>
                <a:gd name="T46" fmla="*/ 122 w 1232"/>
                <a:gd name="T47" fmla="*/ 248 h 1232"/>
                <a:gd name="T48" fmla="*/ 48 w 1232"/>
                <a:gd name="T49" fmla="*/ 376 h 1232"/>
                <a:gd name="T50" fmla="*/ 8 w 1232"/>
                <a:gd name="T51" fmla="*/ 522 h 1232"/>
                <a:gd name="T52" fmla="*/ 80 w 1232"/>
                <a:gd name="T53" fmla="*/ 616 h 1232"/>
                <a:gd name="T54" fmla="*/ 90 w 1232"/>
                <a:gd name="T55" fmla="*/ 508 h 1232"/>
                <a:gd name="T56" fmla="*/ 132 w 1232"/>
                <a:gd name="T57" fmla="*/ 384 h 1232"/>
                <a:gd name="T58" fmla="*/ 202 w 1232"/>
                <a:gd name="T59" fmla="*/ 276 h 1232"/>
                <a:gd name="T60" fmla="*/ 296 w 1232"/>
                <a:gd name="T61" fmla="*/ 186 h 1232"/>
                <a:gd name="T62" fmla="*/ 408 w 1232"/>
                <a:gd name="T63" fmla="*/ 122 h 1232"/>
                <a:gd name="T64" fmla="*/ 534 w 1232"/>
                <a:gd name="T65" fmla="*/ 86 h 1232"/>
                <a:gd name="T66" fmla="*/ 644 w 1232"/>
                <a:gd name="T67" fmla="*/ 80 h 1232"/>
                <a:gd name="T68" fmla="*/ 776 w 1232"/>
                <a:gd name="T69" fmla="*/ 104 h 1232"/>
                <a:gd name="T70" fmla="*/ 894 w 1232"/>
                <a:gd name="T71" fmla="*/ 158 h 1232"/>
                <a:gd name="T72" fmla="*/ 994 w 1232"/>
                <a:gd name="T73" fmla="*/ 238 h 1232"/>
                <a:gd name="T74" fmla="*/ 1074 w 1232"/>
                <a:gd name="T75" fmla="*/ 338 h 1232"/>
                <a:gd name="T76" fmla="*/ 1128 w 1232"/>
                <a:gd name="T77" fmla="*/ 456 h 1232"/>
                <a:gd name="T78" fmla="*/ 1152 w 1232"/>
                <a:gd name="T79" fmla="*/ 588 h 1232"/>
                <a:gd name="T80" fmla="*/ 1146 w 1232"/>
                <a:gd name="T81" fmla="*/ 698 h 1232"/>
                <a:gd name="T82" fmla="*/ 1110 w 1232"/>
                <a:gd name="T83" fmla="*/ 824 h 1232"/>
                <a:gd name="T84" fmla="*/ 1046 w 1232"/>
                <a:gd name="T85" fmla="*/ 936 h 1232"/>
                <a:gd name="T86" fmla="*/ 956 w 1232"/>
                <a:gd name="T87" fmla="*/ 1030 h 1232"/>
                <a:gd name="T88" fmla="*/ 848 w 1232"/>
                <a:gd name="T89" fmla="*/ 1100 h 1232"/>
                <a:gd name="T90" fmla="*/ 724 w 1232"/>
                <a:gd name="T91" fmla="*/ 1142 h 1232"/>
                <a:gd name="T92" fmla="*/ 616 w 1232"/>
                <a:gd name="T93" fmla="*/ 1152 h 1232"/>
                <a:gd name="T94" fmla="*/ 482 w 1232"/>
                <a:gd name="T95" fmla="*/ 1136 h 1232"/>
                <a:gd name="T96" fmla="*/ 360 w 1232"/>
                <a:gd name="T97" fmla="*/ 1088 h 1232"/>
                <a:gd name="T98" fmla="*/ 256 w 1232"/>
                <a:gd name="T99" fmla="*/ 1012 h 1232"/>
                <a:gd name="T100" fmla="*/ 172 w 1232"/>
                <a:gd name="T101" fmla="*/ 916 h 1232"/>
                <a:gd name="T102" fmla="*/ 112 w 1232"/>
                <a:gd name="T103" fmla="*/ 800 h 1232"/>
                <a:gd name="T104" fmla="*/ 82 w 1232"/>
                <a:gd name="T105" fmla="*/ 670 h 12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32"/>
                <a:gd name="T160" fmla="*/ 0 h 1232"/>
                <a:gd name="T161" fmla="*/ 1232 w 1232"/>
                <a:gd name="T162" fmla="*/ 1232 h 123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32" h="1232">
                  <a:moveTo>
                    <a:pt x="0" y="616"/>
                  </a:moveTo>
                  <a:lnTo>
                    <a:pt x="0" y="616"/>
                  </a:lnTo>
                  <a:lnTo>
                    <a:pt x="0" y="648"/>
                  </a:lnTo>
                  <a:lnTo>
                    <a:pt x="4" y="678"/>
                  </a:lnTo>
                  <a:lnTo>
                    <a:pt x="8" y="710"/>
                  </a:lnTo>
                  <a:lnTo>
                    <a:pt x="12" y="740"/>
                  </a:lnTo>
                  <a:lnTo>
                    <a:pt x="20" y="770"/>
                  </a:lnTo>
                  <a:lnTo>
                    <a:pt x="28" y="798"/>
                  </a:lnTo>
                  <a:lnTo>
                    <a:pt x="38" y="828"/>
                  </a:lnTo>
                  <a:lnTo>
                    <a:pt x="48" y="856"/>
                  </a:lnTo>
                  <a:lnTo>
                    <a:pt x="60" y="882"/>
                  </a:lnTo>
                  <a:lnTo>
                    <a:pt x="74" y="910"/>
                  </a:lnTo>
                  <a:lnTo>
                    <a:pt x="90" y="936"/>
                  </a:lnTo>
                  <a:lnTo>
                    <a:pt x="106" y="960"/>
                  </a:lnTo>
                  <a:lnTo>
                    <a:pt x="122" y="984"/>
                  </a:lnTo>
                  <a:lnTo>
                    <a:pt x="140" y="1008"/>
                  </a:lnTo>
                  <a:lnTo>
                    <a:pt x="160" y="1030"/>
                  </a:lnTo>
                  <a:lnTo>
                    <a:pt x="180" y="1052"/>
                  </a:lnTo>
                  <a:lnTo>
                    <a:pt x="202" y="1072"/>
                  </a:lnTo>
                  <a:lnTo>
                    <a:pt x="224" y="1092"/>
                  </a:lnTo>
                  <a:lnTo>
                    <a:pt x="248" y="1110"/>
                  </a:lnTo>
                  <a:lnTo>
                    <a:pt x="272" y="1126"/>
                  </a:lnTo>
                  <a:lnTo>
                    <a:pt x="296" y="1142"/>
                  </a:lnTo>
                  <a:lnTo>
                    <a:pt x="322" y="1158"/>
                  </a:lnTo>
                  <a:lnTo>
                    <a:pt x="350" y="1172"/>
                  </a:lnTo>
                  <a:lnTo>
                    <a:pt x="376" y="1184"/>
                  </a:lnTo>
                  <a:lnTo>
                    <a:pt x="404" y="1194"/>
                  </a:lnTo>
                  <a:lnTo>
                    <a:pt x="434" y="1204"/>
                  </a:lnTo>
                  <a:lnTo>
                    <a:pt x="462" y="1212"/>
                  </a:lnTo>
                  <a:lnTo>
                    <a:pt x="492" y="1220"/>
                  </a:lnTo>
                  <a:lnTo>
                    <a:pt x="522" y="1224"/>
                  </a:lnTo>
                  <a:lnTo>
                    <a:pt x="554" y="1228"/>
                  </a:lnTo>
                  <a:lnTo>
                    <a:pt x="584" y="1232"/>
                  </a:lnTo>
                  <a:lnTo>
                    <a:pt x="616" y="1232"/>
                  </a:lnTo>
                  <a:lnTo>
                    <a:pt x="648" y="1232"/>
                  </a:lnTo>
                  <a:lnTo>
                    <a:pt x="678" y="1228"/>
                  </a:lnTo>
                  <a:lnTo>
                    <a:pt x="710" y="1224"/>
                  </a:lnTo>
                  <a:lnTo>
                    <a:pt x="740" y="1220"/>
                  </a:lnTo>
                  <a:lnTo>
                    <a:pt x="770" y="1212"/>
                  </a:lnTo>
                  <a:lnTo>
                    <a:pt x="798" y="1204"/>
                  </a:lnTo>
                  <a:lnTo>
                    <a:pt x="828" y="1194"/>
                  </a:lnTo>
                  <a:lnTo>
                    <a:pt x="856" y="1184"/>
                  </a:lnTo>
                  <a:lnTo>
                    <a:pt x="882" y="1172"/>
                  </a:lnTo>
                  <a:lnTo>
                    <a:pt x="910" y="1158"/>
                  </a:lnTo>
                  <a:lnTo>
                    <a:pt x="936" y="1142"/>
                  </a:lnTo>
                  <a:lnTo>
                    <a:pt x="960" y="1126"/>
                  </a:lnTo>
                  <a:lnTo>
                    <a:pt x="984" y="1110"/>
                  </a:lnTo>
                  <a:lnTo>
                    <a:pt x="1008" y="1092"/>
                  </a:lnTo>
                  <a:lnTo>
                    <a:pt x="1030" y="1072"/>
                  </a:lnTo>
                  <a:lnTo>
                    <a:pt x="1052" y="1052"/>
                  </a:lnTo>
                  <a:lnTo>
                    <a:pt x="1072" y="1030"/>
                  </a:lnTo>
                  <a:lnTo>
                    <a:pt x="1092" y="1008"/>
                  </a:lnTo>
                  <a:lnTo>
                    <a:pt x="1110" y="984"/>
                  </a:lnTo>
                  <a:lnTo>
                    <a:pt x="1126" y="960"/>
                  </a:lnTo>
                  <a:lnTo>
                    <a:pt x="1142" y="936"/>
                  </a:lnTo>
                  <a:lnTo>
                    <a:pt x="1158" y="910"/>
                  </a:lnTo>
                  <a:lnTo>
                    <a:pt x="1172" y="882"/>
                  </a:lnTo>
                  <a:lnTo>
                    <a:pt x="1184" y="856"/>
                  </a:lnTo>
                  <a:lnTo>
                    <a:pt x="1194" y="828"/>
                  </a:lnTo>
                  <a:lnTo>
                    <a:pt x="1204" y="798"/>
                  </a:lnTo>
                  <a:lnTo>
                    <a:pt x="1212" y="770"/>
                  </a:lnTo>
                  <a:lnTo>
                    <a:pt x="1220" y="740"/>
                  </a:lnTo>
                  <a:lnTo>
                    <a:pt x="1224" y="710"/>
                  </a:lnTo>
                  <a:lnTo>
                    <a:pt x="1228" y="678"/>
                  </a:lnTo>
                  <a:lnTo>
                    <a:pt x="1232" y="648"/>
                  </a:lnTo>
                  <a:lnTo>
                    <a:pt x="1232" y="616"/>
                  </a:lnTo>
                  <a:lnTo>
                    <a:pt x="1232" y="584"/>
                  </a:lnTo>
                  <a:lnTo>
                    <a:pt x="1228" y="554"/>
                  </a:lnTo>
                  <a:lnTo>
                    <a:pt x="1224" y="522"/>
                  </a:lnTo>
                  <a:lnTo>
                    <a:pt x="1220" y="492"/>
                  </a:lnTo>
                  <a:lnTo>
                    <a:pt x="1212" y="462"/>
                  </a:lnTo>
                  <a:lnTo>
                    <a:pt x="1204" y="434"/>
                  </a:lnTo>
                  <a:lnTo>
                    <a:pt x="1194" y="404"/>
                  </a:lnTo>
                  <a:lnTo>
                    <a:pt x="1184" y="376"/>
                  </a:lnTo>
                  <a:lnTo>
                    <a:pt x="1172" y="350"/>
                  </a:lnTo>
                  <a:lnTo>
                    <a:pt x="1158" y="322"/>
                  </a:lnTo>
                  <a:lnTo>
                    <a:pt x="1142" y="296"/>
                  </a:lnTo>
                  <a:lnTo>
                    <a:pt x="1126" y="272"/>
                  </a:lnTo>
                  <a:lnTo>
                    <a:pt x="1110" y="248"/>
                  </a:lnTo>
                  <a:lnTo>
                    <a:pt x="1092" y="224"/>
                  </a:lnTo>
                  <a:lnTo>
                    <a:pt x="1072" y="202"/>
                  </a:lnTo>
                  <a:lnTo>
                    <a:pt x="1052" y="180"/>
                  </a:lnTo>
                  <a:lnTo>
                    <a:pt x="1030" y="160"/>
                  </a:lnTo>
                  <a:lnTo>
                    <a:pt x="1008" y="140"/>
                  </a:lnTo>
                  <a:lnTo>
                    <a:pt x="984" y="122"/>
                  </a:lnTo>
                  <a:lnTo>
                    <a:pt x="960" y="106"/>
                  </a:lnTo>
                  <a:lnTo>
                    <a:pt x="936" y="90"/>
                  </a:lnTo>
                  <a:lnTo>
                    <a:pt x="910" y="74"/>
                  </a:lnTo>
                  <a:lnTo>
                    <a:pt x="882" y="60"/>
                  </a:lnTo>
                  <a:lnTo>
                    <a:pt x="856" y="48"/>
                  </a:lnTo>
                  <a:lnTo>
                    <a:pt x="828" y="38"/>
                  </a:lnTo>
                  <a:lnTo>
                    <a:pt x="798" y="28"/>
                  </a:lnTo>
                  <a:lnTo>
                    <a:pt x="770" y="20"/>
                  </a:lnTo>
                  <a:lnTo>
                    <a:pt x="740" y="12"/>
                  </a:lnTo>
                  <a:lnTo>
                    <a:pt x="710" y="8"/>
                  </a:lnTo>
                  <a:lnTo>
                    <a:pt x="678" y="4"/>
                  </a:lnTo>
                  <a:lnTo>
                    <a:pt x="648" y="0"/>
                  </a:lnTo>
                  <a:lnTo>
                    <a:pt x="616" y="0"/>
                  </a:lnTo>
                  <a:lnTo>
                    <a:pt x="584" y="0"/>
                  </a:lnTo>
                  <a:lnTo>
                    <a:pt x="554" y="4"/>
                  </a:lnTo>
                  <a:lnTo>
                    <a:pt x="522" y="8"/>
                  </a:lnTo>
                  <a:lnTo>
                    <a:pt x="492" y="12"/>
                  </a:lnTo>
                  <a:lnTo>
                    <a:pt x="462" y="20"/>
                  </a:lnTo>
                  <a:lnTo>
                    <a:pt x="434" y="28"/>
                  </a:lnTo>
                  <a:lnTo>
                    <a:pt x="404" y="38"/>
                  </a:lnTo>
                  <a:lnTo>
                    <a:pt x="376" y="48"/>
                  </a:lnTo>
                  <a:lnTo>
                    <a:pt x="350" y="60"/>
                  </a:lnTo>
                  <a:lnTo>
                    <a:pt x="322" y="74"/>
                  </a:lnTo>
                  <a:lnTo>
                    <a:pt x="296" y="90"/>
                  </a:lnTo>
                  <a:lnTo>
                    <a:pt x="272" y="106"/>
                  </a:lnTo>
                  <a:lnTo>
                    <a:pt x="248" y="122"/>
                  </a:lnTo>
                  <a:lnTo>
                    <a:pt x="224" y="140"/>
                  </a:lnTo>
                  <a:lnTo>
                    <a:pt x="202" y="160"/>
                  </a:lnTo>
                  <a:lnTo>
                    <a:pt x="180" y="180"/>
                  </a:lnTo>
                  <a:lnTo>
                    <a:pt x="160" y="202"/>
                  </a:lnTo>
                  <a:lnTo>
                    <a:pt x="140" y="224"/>
                  </a:lnTo>
                  <a:lnTo>
                    <a:pt x="122" y="248"/>
                  </a:lnTo>
                  <a:lnTo>
                    <a:pt x="106" y="272"/>
                  </a:lnTo>
                  <a:lnTo>
                    <a:pt x="90" y="296"/>
                  </a:lnTo>
                  <a:lnTo>
                    <a:pt x="74" y="322"/>
                  </a:lnTo>
                  <a:lnTo>
                    <a:pt x="60" y="350"/>
                  </a:lnTo>
                  <a:lnTo>
                    <a:pt x="48" y="376"/>
                  </a:lnTo>
                  <a:lnTo>
                    <a:pt x="38" y="404"/>
                  </a:lnTo>
                  <a:lnTo>
                    <a:pt x="28" y="434"/>
                  </a:lnTo>
                  <a:lnTo>
                    <a:pt x="20" y="462"/>
                  </a:lnTo>
                  <a:lnTo>
                    <a:pt x="12" y="492"/>
                  </a:lnTo>
                  <a:lnTo>
                    <a:pt x="8" y="522"/>
                  </a:lnTo>
                  <a:lnTo>
                    <a:pt x="4" y="554"/>
                  </a:lnTo>
                  <a:lnTo>
                    <a:pt x="0" y="584"/>
                  </a:lnTo>
                  <a:lnTo>
                    <a:pt x="0" y="616"/>
                  </a:lnTo>
                  <a:close/>
                  <a:moveTo>
                    <a:pt x="80" y="616"/>
                  </a:moveTo>
                  <a:lnTo>
                    <a:pt x="80" y="616"/>
                  </a:lnTo>
                  <a:lnTo>
                    <a:pt x="80" y="588"/>
                  </a:lnTo>
                  <a:lnTo>
                    <a:pt x="82" y="562"/>
                  </a:lnTo>
                  <a:lnTo>
                    <a:pt x="86" y="534"/>
                  </a:lnTo>
                  <a:lnTo>
                    <a:pt x="90" y="508"/>
                  </a:lnTo>
                  <a:lnTo>
                    <a:pt x="96" y="482"/>
                  </a:lnTo>
                  <a:lnTo>
                    <a:pt x="104" y="456"/>
                  </a:lnTo>
                  <a:lnTo>
                    <a:pt x="112" y="432"/>
                  </a:lnTo>
                  <a:lnTo>
                    <a:pt x="122" y="408"/>
                  </a:lnTo>
                  <a:lnTo>
                    <a:pt x="132" y="384"/>
                  </a:lnTo>
                  <a:lnTo>
                    <a:pt x="144" y="360"/>
                  </a:lnTo>
                  <a:lnTo>
                    <a:pt x="158" y="338"/>
                  </a:lnTo>
                  <a:lnTo>
                    <a:pt x="172" y="316"/>
                  </a:lnTo>
                  <a:lnTo>
                    <a:pt x="186" y="296"/>
                  </a:lnTo>
                  <a:lnTo>
                    <a:pt x="202" y="276"/>
                  </a:lnTo>
                  <a:lnTo>
                    <a:pt x="220" y="256"/>
                  </a:lnTo>
                  <a:lnTo>
                    <a:pt x="238" y="238"/>
                  </a:lnTo>
                  <a:lnTo>
                    <a:pt x="256" y="220"/>
                  </a:lnTo>
                  <a:lnTo>
                    <a:pt x="276" y="202"/>
                  </a:lnTo>
                  <a:lnTo>
                    <a:pt x="296" y="186"/>
                  </a:lnTo>
                  <a:lnTo>
                    <a:pt x="316" y="172"/>
                  </a:lnTo>
                  <a:lnTo>
                    <a:pt x="338" y="158"/>
                  </a:lnTo>
                  <a:lnTo>
                    <a:pt x="360" y="144"/>
                  </a:lnTo>
                  <a:lnTo>
                    <a:pt x="384" y="132"/>
                  </a:lnTo>
                  <a:lnTo>
                    <a:pt x="408" y="122"/>
                  </a:lnTo>
                  <a:lnTo>
                    <a:pt x="432" y="112"/>
                  </a:lnTo>
                  <a:lnTo>
                    <a:pt x="456" y="104"/>
                  </a:lnTo>
                  <a:lnTo>
                    <a:pt x="482" y="96"/>
                  </a:lnTo>
                  <a:lnTo>
                    <a:pt x="508" y="90"/>
                  </a:lnTo>
                  <a:lnTo>
                    <a:pt x="534" y="86"/>
                  </a:lnTo>
                  <a:lnTo>
                    <a:pt x="562" y="82"/>
                  </a:lnTo>
                  <a:lnTo>
                    <a:pt x="588" y="80"/>
                  </a:lnTo>
                  <a:lnTo>
                    <a:pt x="616" y="80"/>
                  </a:lnTo>
                  <a:lnTo>
                    <a:pt x="644" y="80"/>
                  </a:lnTo>
                  <a:lnTo>
                    <a:pt x="670" y="82"/>
                  </a:lnTo>
                  <a:lnTo>
                    <a:pt x="698" y="86"/>
                  </a:lnTo>
                  <a:lnTo>
                    <a:pt x="724" y="90"/>
                  </a:lnTo>
                  <a:lnTo>
                    <a:pt x="750" y="96"/>
                  </a:lnTo>
                  <a:lnTo>
                    <a:pt x="776" y="104"/>
                  </a:lnTo>
                  <a:lnTo>
                    <a:pt x="800" y="112"/>
                  </a:lnTo>
                  <a:lnTo>
                    <a:pt x="824" y="122"/>
                  </a:lnTo>
                  <a:lnTo>
                    <a:pt x="848" y="132"/>
                  </a:lnTo>
                  <a:lnTo>
                    <a:pt x="872" y="144"/>
                  </a:lnTo>
                  <a:lnTo>
                    <a:pt x="894" y="158"/>
                  </a:lnTo>
                  <a:lnTo>
                    <a:pt x="916" y="172"/>
                  </a:lnTo>
                  <a:lnTo>
                    <a:pt x="936" y="186"/>
                  </a:lnTo>
                  <a:lnTo>
                    <a:pt x="956" y="202"/>
                  </a:lnTo>
                  <a:lnTo>
                    <a:pt x="976" y="220"/>
                  </a:lnTo>
                  <a:lnTo>
                    <a:pt x="994" y="238"/>
                  </a:lnTo>
                  <a:lnTo>
                    <a:pt x="1012" y="256"/>
                  </a:lnTo>
                  <a:lnTo>
                    <a:pt x="1030" y="276"/>
                  </a:lnTo>
                  <a:lnTo>
                    <a:pt x="1046" y="296"/>
                  </a:lnTo>
                  <a:lnTo>
                    <a:pt x="1060" y="316"/>
                  </a:lnTo>
                  <a:lnTo>
                    <a:pt x="1074" y="338"/>
                  </a:lnTo>
                  <a:lnTo>
                    <a:pt x="1088" y="360"/>
                  </a:lnTo>
                  <a:lnTo>
                    <a:pt x="1100" y="384"/>
                  </a:lnTo>
                  <a:lnTo>
                    <a:pt x="1110" y="408"/>
                  </a:lnTo>
                  <a:lnTo>
                    <a:pt x="1120" y="432"/>
                  </a:lnTo>
                  <a:lnTo>
                    <a:pt x="1128" y="456"/>
                  </a:lnTo>
                  <a:lnTo>
                    <a:pt x="1136" y="482"/>
                  </a:lnTo>
                  <a:lnTo>
                    <a:pt x="1142" y="508"/>
                  </a:lnTo>
                  <a:lnTo>
                    <a:pt x="1146" y="534"/>
                  </a:lnTo>
                  <a:lnTo>
                    <a:pt x="1150" y="562"/>
                  </a:lnTo>
                  <a:lnTo>
                    <a:pt x="1152" y="588"/>
                  </a:lnTo>
                  <a:lnTo>
                    <a:pt x="1152" y="616"/>
                  </a:lnTo>
                  <a:lnTo>
                    <a:pt x="1152" y="644"/>
                  </a:lnTo>
                  <a:lnTo>
                    <a:pt x="1150" y="670"/>
                  </a:lnTo>
                  <a:lnTo>
                    <a:pt x="1146" y="698"/>
                  </a:lnTo>
                  <a:lnTo>
                    <a:pt x="1142" y="724"/>
                  </a:lnTo>
                  <a:lnTo>
                    <a:pt x="1136" y="750"/>
                  </a:lnTo>
                  <a:lnTo>
                    <a:pt x="1128" y="776"/>
                  </a:lnTo>
                  <a:lnTo>
                    <a:pt x="1120" y="800"/>
                  </a:lnTo>
                  <a:lnTo>
                    <a:pt x="1110" y="824"/>
                  </a:lnTo>
                  <a:lnTo>
                    <a:pt x="1100" y="848"/>
                  </a:lnTo>
                  <a:lnTo>
                    <a:pt x="1088" y="872"/>
                  </a:lnTo>
                  <a:lnTo>
                    <a:pt x="1074" y="894"/>
                  </a:lnTo>
                  <a:lnTo>
                    <a:pt x="1060" y="916"/>
                  </a:lnTo>
                  <a:lnTo>
                    <a:pt x="1046" y="936"/>
                  </a:lnTo>
                  <a:lnTo>
                    <a:pt x="1030" y="956"/>
                  </a:lnTo>
                  <a:lnTo>
                    <a:pt x="1012" y="976"/>
                  </a:lnTo>
                  <a:lnTo>
                    <a:pt x="994" y="994"/>
                  </a:lnTo>
                  <a:lnTo>
                    <a:pt x="976" y="1012"/>
                  </a:lnTo>
                  <a:lnTo>
                    <a:pt x="956" y="1030"/>
                  </a:lnTo>
                  <a:lnTo>
                    <a:pt x="936" y="1046"/>
                  </a:lnTo>
                  <a:lnTo>
                    <a:pt x="916" y="1060"/>
                  </a:lnTo>
                  <a:lnTo>
                    <a:pt x="894" y="1074"/>
                  </a:lnTo>
                  <a:lnTo>
                    <a:pt x="872" y="1088"/>
                  </a:lnTo>
                  <a:lnTo>
                    <a:pt x="848" y="1100"/>
                  </a:lnTo>
                  <a:lnTo>
                    <a:pt x="824" y="1110"/>
                  </a:lnTo>
                  <a:lnTo>
                    <a:pt x="800" y="1120"/>
                  </a:lnTo>
                  <a:lnTo>
                    <a:pt x="776" y="1128"/>
                  </a:lnTo>
                  <a:lnTo>
                    <a:pt x="750" y="1136"/>
                  </a:lnTo>
                  <a:lnTo>
                    <a:pt x="724" y="1142"/>
                  </a:lnTo>
                  <a:lnTo>
                    <a:pt x="698" y="1146"/>
                  </a:lnTo>
                  <a:lnTo>
                    <a:pt x="670" y="1150"/>
                  </a:lnTo>
                  <a:lnTo>
                    <a:pt x="644" y="1152"/>
                  </a:lnTo>
                  <a:lnTo>
                    <a:pt x="616" y="1152"/>
                  </a:lnTo>
                  <a:lnTo>
                    <a:pt x="588" y="1152"/>
                  </a:lnTo>
                  <a:lnTo>
                    <a:pt x="562" y="1150"/>
                  </a:lnTo>
                  <a:lnTo>
                    <a:pt x="534" y="1146"/>
                  </a:lnTo>
                  <a:lnTo>
                    <a:pt x="508" y="1142"/>
                  </a:lnTo>
                  <a:lnTo>
                    <a:pt x="482" y="1136"/>
                  </a:lnTo>
                  <a:lnTo>
                    <a:pt x="456" y="1128"/>
                  </a:lnTo>
                  <a:lnTo>
                    <a:pt x="432" y="1120"/>
                  </a:lnTo>
                  <a:lnTo>
                    <a:pt x="408" y="1110"/>
                  </a:lnTo>
                  <a:lnTo>
                    <a:pt x="384" y="1100"/>
                  </a:lnTo>
                  <a:lnTo>
                    <a:pt x="360" y="1088"/>
                  </a:lnTo>
                  <a:lnTo>
                    <a:pt x="338" y="1074"/>
                  </a:lnTo>
                  <a:lnTo>
                    <a:pt x="316" y="1060"/>
                  </a:lnTo>
                  <a:lnTo>
                    <a:pt x="296" y="1046"/>
                  </a:lnTo>
                  <a:lnTo>
                    <a:pt x="276" y="1030"/>
                  </a:lnTo>
                  <a:lnTo>
                    <a:pt x="256" y="1012"/>
                  </a:lnTo>
                  <a:lnTo>
                    <a:pt x="238" y="994"/>
                  </a:lnTo>
                  <a:lnTo>
                    <a:pt x="220" y="976"/>
                  </a:lnTo>
                  <a:lnTo>
                    <a:pt x="202" y="956"/>
                  </a:lnTo>
                  <a:lnTo>
                    <a:pt x="186" y="936"/>
                  </a:lnTo>
                  <a:lnTo>
                    <a:pt x="172" y="916"/>
                  </a:lnTo>
                  <a:lnTo>
                    <a:pt x="158" y="894"/>
                  </a:lnTo>
                  <a:lnTo>
                    <a:pt x="144" y="872"/>
                  </a:lnTo>
                  <a:lnTo>
                    <a:pt x="132" y="848"/>
                  </a:lnTo>
                  <a:lnTo>
                    <a:pt x="122" y="824"/>
                  </a:lnTo>
                  <a:lnTo>
                    <a:pt x="112" y="800"/>
                  </a:lnTo>
                  <a:lnTo>
                    <a:pt x="104" y="776"/>
                  </a:lnTo>
                  <a:lnTo>
                    <a:pt x="96" y="750"/>
                  </a:lnTo>
                  <a:lnTo>
                    <a:pt x="90" y="724"/>
                  </a:lnTo>
                  <a:lnTo>
                    <a:pt x="86" y="698"/>
                  </a:lnTo>
                  <a:lnTo>
                    <a:pt x="82" y="670"/>
                  </a:lnTo>
                  <a:lnTo>
                    <a:pt x="80" y="644"/>
                  </a:lnTo>
                  <a:lnTo>
                    <a:pt x="80" y="616"/>
                  </a:lnTo>
                  <a:close/>
                </a:path>
              </a:pathLst>
            </a:custGeom>
            <a:solidFill>
              <a:schemeClr val="tx1">
                <a:alpha val="5098"/>
              </a:schemeClr>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96043" name="Rectangle 83"/>
          <p:cNvSpPr>
            <a:spLocks noChangeArrowheads="1"/>
          </p:cNvSpPr>
          <p:nvPr/>
        </p:nvSpPr>
        <p:spPr bwMode="auto">
          <a:xfrm>
            <a:off x="1143000" y="2865836"/>
            <a:ext cx="6858000" cy="592931"/>
          </a:xfrm>
          <a:prstGeom prst="rect">
            <a:avLst/>
          </a:prstGeom>
          <a:solidFill>
            <a:schemeClr val="tx1">
              <a:alpha val="10196"/>
            </a:schemeClr>
          </a:solidFill>
          <a:ln w="19050" cap="rnd" algn="ctr">
            <a:solidFill>
              <a:srgbClr val="9E9E9E"/>
            </a:solidFill>
            <a:prstDash val="sysDot"/>
            <a:miter lim="800000"/>
            <a:headEnd/>
            <a:tailEnd/>
          </a:ln>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296044" name="Group 86"/>
          <p:cNvGrpSpPr>
            <a:grpSpLocks/>
          </p:cNvGrpSpPr>
          <p:nvPr/>
        </p:nvGrpSpPr>
        <p:grpSpPr bwMode="auto">
          <a:xfrm rot="20700000">
            <a:off x="2228851" y="2980136"/>
            <a:ext cx="4969669" cy="378619"/>
            <a:chOff x="793" y="2069"/>
            <a:chExt cx="4174" cy="318"/>
          </a:xfrm>
        </p:grpSpPr>
        <p:sp>
          <p:nvSpPr>
            <p:cNvPr id="296045" name="AutoShape 87"/>
            <p:cNvSpPr>
              <a:spLocks noChangeArrowheads="1"/>
            </p:cNvSpPr>
            <p:nvPr/>
          </p:nvSpPr>
          <p:spPr bwMode="auto">
            <a:xfrm>
              <a:off x="793" y="2069"/>
              <a:ext cx="4174" cy="318"/>
            </a:xfrm>
            <a:prstGeom prst="roundRect">
              <a:avLst>
                <a:gd name="adj" fmla="val 16667"/>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372824" name="AutoShape 88"/>
            <p:cNvSpPr>
              <a:spLocks noChangeArrowheads="1"/>
            </p:cNvSpPr>
            <p:nvPr/>
          </p:nvSpPr>
          <p:spPr bwMode="auto">
            <a:xfrm>
              <a:off x="816" y="2092"/>
              <a:ext cx="4128" cy="136"/>
            </a:xfrm>
            <a:prstGeom prst="roundRect">
              <a:avLst>
                <a:gd name="adj" fmla="val 25981"/>
              </a:avLst>
            </a:prstGeom>
            <a:gradFill rotWithShape="1">
              <a:gsLst>
                <a:gs pos="0">
                  <a:schemeClr val="bg1">
                    <a:alpha val="75000"/>
                  </a:schemeClr>
                </a:gs>
                <a:gs pos="100000">
                  <a:schemeClr val="bg1">
                    <a:gamma/>
                    <a:tint val="0"/>
                    <a:invGamma/>
                    <a:alpha val="0"/>
                  </a:schemeClr>
                </a:gs>
              </a:gsLst>
              <a:lin ang="5400000" scaled="1"/>
            </a:gradFill>
            <a:ln w="9525" algn="ctr">
              <a:noFill/>
              <a:round/>
              <a:headEnd/>
              <a:tailEnd/>
            </a:ln>
            <a:effec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6047" name="Text Box 89"/>
            <p:cNvSpPr txBox="1">
              <a:spLocks noChangeArrowheads="1"/>
            </p:cNvSpPr>
            <p:nvPr/>
          </p:nvSpPr>
          <p:spPr bwMode="auto">
            <a:xfrm>
              <a:off x="1115" y="2146"/>
              <a:ext cx="354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prstClr val="black"/>
                  </a:solidFill>
                  <a:effectLst/>
                  <a:uLnTx/>
                  <a:uFillTx/>
                  <a:latin typeface="Arial Black" panose="020B0A04020102020204" pitchFamily="34" charset="0"/>
                  <a:ea typeface="等线" panose="02010600030101010101" pitchFamily="2" charset="-122"/>
                  <a:cs typeface="+mn-cs"/>
                </a:rPr>
                <a:t>点击输入相关文字内容</a:t>
              </a:r>
              <a:r>
                <a:rPr kumimoji="1" lang="zh-CN" altLang="en-US" sz="1050" b="0" i="0" u="none" strike="noStrike" kern="1200" cap="none" spc="0" normalizeH="0" baseline="0" noProof="0">
                  <a:ln>
                    <a:noFill/>
                  </a:ln>
                  <a:solidFill>
                    <a:prstClr val="black"/>
                  </a:solidFill>
                  <a:effectLst/>
                  <a:uLnTx/>
                  <a:uFillTx/>
                  <a:latin typeface="Verdana" panose="020B0604030504040204" pitchFamily="34" charset="0"/>
                  <a:ea typeface="等线" panose="02010600030101010101" pitchFamily="2" charset="-122"/>
                  <a:cs typeface="+mn-cs"/>
                </a:rPr>
                <a:t>点击输入相关文字内容点击输入相关文字内容</a:t>
              </a:r>
            </a:p>
          </p:txBody>
        </p:sp>
      </p:grpSp>
      <p:sp>
        <p:nvSpPr>
          <p:cNvPr id="296050" name="AutoShape 92"/>
          <p:cNvSpPr>
            <a:spLocks noChangeArrowheads="1"/>
          </p:cNvSpPr>
          <p:nvPr/>
        </p:nvSpPr>
        <p:spPr bwMode="auto">
          <a:xfrm rot="11010211">
            <a:off x="1771651" y="3208736"/>
            <a:ext cx="702469" cy="702469"/>
          </a:xfrm>
          <a:custGeom>
            <a:avLst/>
            <a:gdLst>
              <a:gd name="T0" fmla="*/ 1380524737 w 21600"/>
              <a:gd name="T1" fmla="*/ 155648156 h 21600"/>
              <a:gd name="T2" fmla="*/ 645908334 w 21600"/>
              <a:gd name="T3" fmla="*/ 263189188 h 21600"/>
              <a:gd name="T4" fmla="*/ 1130542390 w 21600"/>
              <a:gd name="T5" fmla="*/ 518063925 h 21600"/>
              <a:gd name="T6" fmla="*/ 1981262960 w 21600"/>
              <a:gd name="T7" fmla="*/ 880562125 h 21600"/>
              <a:gd name="T8" fmla="*/ 1540982765 w 21600"/>
              <a:gd name="T9" fmla="*/ 1320842320 h 21600"/>
              <a:gd name="T10" fmla="*/ 1100702222 w 21600"/>
              <a:gd name="T11" fmla="*/ 880562125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alpha val="25098"/>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6051" name="AutoShape 93"/>
          <p:cNvSpPr>
            <a:spLocks noChangeArrowheads="1"/>
          </p:cNvSpPr>
          <p:nvPr/>
        </p:nvSpPr>
        <p:spPr bwMode="auto">
          <a:xfrm rot="281345">
            <a:off x="6915151" y="2408636"/>
            <a:ext cx="702469" cy="702469"/>
          </a:xfrm>
          <a:custGeom>
            <a:avLst/>
            <a:gdLst>
              <a:gd name="T0" fmla="*/ 1380524737 w 21600"/>
              <a:gd name="T1" fmla="*/ 155648156 h 21600"/>
              <a:gd name="T2" fmla="*/ 645908334 w 21600"/>
              <a:gd name="T3" fmla="*/ 263189188 h 21600"/>
              <a:gd name="T4" fmla="*/ 1130542390 w 21600"/>
              <a:gd name="T5" fmla="*/ 518063925 h 21600"/>
              <a:gd name="T6" fmla="*/ 1981262960 w 21600"/>
              <a:gd name="T7" fmla="*/ 880562125 h 21600"/>
              <a:gd name="T8" fmla="*/ 1540982765 w 21600"/>
              <a:gd name="T9" fmla="*/ 1320842320 h 21600"/>
              <a:gd name="T10" fmla="*/ 1100702222 w 21600"/>
              <a:gd name="T11" fmla="*/ 880562125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alpha val="25098"/>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96057" name="Group 121"/>
          <p:cNvGrpSpPr>
            <a:grpSpLocks/>
          </p:cNvGrpSpPr>
          <p:nvPr/>
        </p:nvGrpSpPr>
        <p:grpSpPr bwMode="auto">
          <a:xfrm>
            <a:off x="2114550" y="1265636"/>
            <a:ext cx="887016" cy="2078831"/>
            <a:chOff x="821" y="696"/>
            <a:chExt cx="745" cy="1746"/>
          </a:xfrm>
        </p:grpSpPr>
        <p:sp>
          <p:nvSpPr>
            <p:cNvPr id="296048" name="AutoShape 90"/>
            <p:cNvSpPr>
              <a:spLocks noChangeArrowheads="1"/>
            </p:cNvSpPr>
            <p:nvPr/>
          </p:nvSpPr>
          <p:spPr bwMode="auto">
            <a:xfrm>
              <a:off x="821" y="696"/>
              <a:ext cx="745" cy="1746"/>
            </a:xfrm>
            <a:prstGeom prst="downArrow">
              <a:avLst>
                <a:gd name="adj1" fmla="val 50065"/>
                <a:gd name="adj2" fmla="val 48858"/>
              </a:avLst>
            </a:prstGeom>
            <a:gradFill rotWithShape="1">
              <a:gsLst>
                <a:gs pos="0">
                  <a:srgbClr val="00C8FF"/>
                </a:gs>
                <a:gs pos="100000">
                  <a:srgbClr val="004BFF"/>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6052" name="Text Box 94"/>
            <p:cNvSpPr txBox="1">
              <a:spLocks noChangeArrowheads="1"/>
            </p:cNvSpPr>
            <p:nvPr/>
          </p:nvSpPr>
          <p:spPr bwMode="auto">
            <a:xfrm rot="16200000">
              <a:off x="487" y="1335"/>
              <a:ext cx="140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srgbClr val="FFFFFF"/>
                  </a:solidFill>
                  <a:effectLst/>
                  <a:uLnTx/>
                  <a:uFillTx/>
                  <a:latin typeface="Arial Black" panose="020B0A04020102020204" pitchFamily="34" charset="0"/>
                  <a:ea typeface="黑体" panose="02010609060101010101" pitchFamily="49" charset="-122"/>
                  <a:cs typeface="+mn-cs"/>
                </a:rPr>
                <a:t>点击输入相关文字内容</a:t>
              </a:r>
            </a:p>
          </p:txBody>
        </p:sp>
      </p:grpSp>
      <p:grpSp>
        <p:nvGrpSpPr>
          <p:cNvPr id="296058" name="Group 122"/>
          <p:cNvGrpSpPr>
            <a:grpSpLocks/>
          </p:cNvGrpSpPr>
          <p:nvPr/>
        </p:nvGrpSpPr>
        <p:grpSpPr bwMode="auto">
          <a:xfrm>
            <a:off x="6286500" y="3037286"/>
            <a:ext cx="887016" cy="2106215"/>
            <a:chOff x="4320" y="2208"/>
            <a:chExt cx="745" cy="1769"/>
          </a:xfrm>
        </p:grpSpPr>
        <p:sp>
          <p:nvSpPr>
            <p:cNvPr id="296049" name="AutoShape 91"/>
            <p:cNvSpPr>
              <a:spLocks noChangeArrowheads="1"/>
            </p:cNvSpPr>
            <p:nvPr/>
          </p:nvSpPr>
          <p:spPr bwMode="auto">
            <a:xfrm rot="10800000">
              <a:off x="4320" y="2208"/>
              <a:ext cx="745" cy="1769"/>
            </a:xfrm>
            <a:prstGeom prst="downArrow">
              <a:avLst>
                <a:gd name="adj1" fmla="val 50065"/>
                <a:gd name="adj2" fmla="val 49502"/>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sp>
          <p:nvSpPr>
            <p:cNvPr id="296053" name="Text Box 95"/>
            <p:cNvSpPr txBox="1">
              <a:spLocks noChangeArrowheads="1"/>
            </p:cNvSpPr>
            <p:nvPr/>
          </p:nvSpPr>
          <p:spPr bwMode="auto">
            <a:xfrm rot="5400000">
              <a:off x="4001" y="3092"/>
              <a:ext cx="140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srgbClr val="FFFFFF"/>
                  </a:solidFill>
                  <a:effectLst/>
                  <a:uLnTx/>
                  <a:uFillTx/>
                  <a:latin typeface="Arial Black" panose="020B0A04020102020204" pitchFamily="34" charset="0"/>
                  <a:ea typeface="黑体" panose="02010609060101010101" pitchFamily="49" charset="-122"/>
                  <a:cs typeface="+mn-cs"/>
                </a:rPr>
                <a:t>点击输入相关文字内容</a:t>
              </a:r>
            </a:p>
          </p:txBody>
        </p:sp>
      </p:grpSp>
      <p:sp>
        <p:nvSpPr>
          <p:cNvPr id="296054" name="Text Box 96"/>
          <p:cNvSpPr txBox="1">
            <a:spLocks noChangeArrowheads="1"/>
          </p:cNvSpPr>
          <p:nvPr/>
        </p:nvSpPr>
        <p:spPr bwMode="auto">
          <a:xfrm>
            <a:off x="2552701" y="4206478"/>
            <a:ext cx="3888581"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r"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srgbClr val="000000"/>
                </a:solidFill>
                <a:effectLst/>
                <a:uLnTx/>
                <a:uFillTx/>
                <a:latin typeface="Arial Black" panose="020B0A04020102020204" pitchFamily="34" charset="0"/>
                <a:ea typeface="Gulim" panose="020B0600000101010101" pitchFamily="34" charset="-127"/>
                <a:cs typeface="+mn-cs"/>
              </a:rPr>
              <a:t>输入文字内容输入文字内容</a:t>
            </a:r>
          </a:p>
          <a:p>
            <a:pPr marL="0" marR="0" lvl="0" indent="0" algn="r" defTabSz="685800" rtl="0" eaLnBrk="1" fontAlgn="auto" latinLnBrk="1"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a:ln>
                  <a:noFill/>
                </a:ln>
                <a:solidFill>
                  <a:srgbClr val="000000"/>
                </a:solidFill>
                <a:effectLst/>
                <a:uLnTx/>
                <a:uFillTx/>
                <a:latin typeface="Arial" panose="020B0604020202020204" pitchFamily="34" charset="0"/>
                <a:ea typeface="Gulim" panose="020B0600000101010101" pitchFamily="34" charset="-127"/>
                <a:cs typeface="+mn-cs"/>
              </a:rPr>
              <a:t>输入文字内容</a:t>
            </a:r>
            <a:r>
              <a:rPr kumimoji="1" lang="zh-CN" altLang="en-US" sz="9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输入文字内容输入文字内容输入文字内输入文字内容输入文字内容输入文字内容输入文字内容输入文字内输入文字内容</a:t>
            </a:r>
          </a:p>
          <a:p>
            <a:pPr marL="0" marR="0" lvl="0" indent="0" algn="r" defTabSz="685800" rtl="0" eaLnBrk="1" fontAlgn="auto" latinLnBrk="1" hangingPunct="1">
              <a:lnSpc>
                <a:spcPct val="100000"/>
              </a:lnSpc>
              <a:spcBef>
                <a:spcPts val="0"/>
              </a:spcBef>
              <a:spcAft>
                <a:spcPts val="0"/>
              </a:spcAft>
              <a:buClrTx/>
              <a:buSzTx/>
              <a:buFontTx/>
              <a:buNone/>
              <a:tabLst/>
              <a:defRPr/>
            </a:pPr>
            <a:endParaRPr kumimoji="1" lang="zh-CN" altLang="en-US" sz="900" b="0" i="0" u="none" strike="noStrike" kern="1200" cap="none" spc="0" normalizeH="0" baseline="0" noProof="0">
              <a:ln>
                <a:noFill/>
              </a:ln>
              <a:solidFill>
                <a:srgbClr val="000000"/>
              </a:solidFill>
              <a:effectLst/>
              <a:uLnTx/>
              <a:uFillTx/>
              <a:latin typeface="Arial" panose="020B0604020202020204" pitchFamily="34" charset="0"/>
              <a:ea typeface="Gulim" panose="020B0600000101010101" pitchFamily="34" charset="-127"/>
              <a:cs typeface="+mn-cs"/>
            </a:endParaRPr>
          </a:p>
        </p:txBody>
      </p:sp>
      <p:sp>
        <p:nvSpPr>
          <p:cNvPr id="296055" name="Text Box 97"/>
          <p:cNvSpPr txBox="1">
            <a:spLocks noChangeArrowheads="1"/>
          </p:cNvSpPr>
          <p:nvPr/>
        </p:nvSpPr>
        <p:spPr bwMode="auto">
          <a:xfrm>
            <a:off x="2876551" y="1535907"/>
            <a:ext cx="2808685"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srgbClr val="00C8FF"/>
                </a:solidFill>
                <a:effectLst/>
                <a:uLnTx/>
                <a:uFillTx/>
                <a:latin typeface="宋体" panose="02010600030101010101" pitchFamily="2" charset="-122"/>
                <a:ea typeface="等线" panose="02010600030101010101" pitchFamily="2" charset="-122"/>
                <a:cs typeface="+mn-cs"/>
              </a:rPr>
              <a:t>输入文字内容</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90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输入文字内容输入文字内容输入文字内容输入文字内输入文字内容输入文字内容输入文字内容输入文字内容输入文字内输入文字内容</a:t>
            </a:r>
            <a:endParaRPr kumimoji="1" lang="en-US" altLang="ko-KR" sz="900" b="0" i="0" u="none" strike="noStrike" kern="1200" cap="none" spc="0" normalizeH="0" baseline="0" noProof="0">
              <a:ln>
                <a:noFill/>
              </a:ln>
              <a:solidFill>
                <a:srgbClr val="000000"/>
              </a:solidFill>
              <a:effectLst/>
              <a:uLnTx/>
              <a:uFillTx/>
              <a:latin typeface="Verdana" panose="020B0604030504040204" pitchFamily="34" charset="0"/>
              <a:ea typeface="맑은 고딕" panose="020B0503020000020004" pitchFamily="34" charset="-127"/>
              <a:cs typeface="+mn-cs"/>
            </a:endParaRPr>
          </a:p>
        </p:txBody>
      </p:sp>
      <p:sp>
        <p:nvSpPr>
          <p:cNvPr id="296032" name="Text Box 96"/>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296059" name="Picture 123" descr="3D小人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57900" y="979885"/>
            <a:ext cx="1243013"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1559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6043"/>
                                        </p:tgtEl>
                                        <p:attrNameLst>
                                          <p:attrName>style.visibility</p:attrName>
                                        </p:attrNameLst>
                                      </p:cBhvr>
                                      <p:to>
                                        <p:strVal val="visible"/>
                                      </p:to>
                                    </p:set>
                                    <p:animEffect transition="in" filter="wipe(left)">
                                      <p:cBhvr>
                                        <p:cTn id="7" dur="500"/>
                                        <p:tgtEl>
                                          <p:spTgt spid="296043"/>
                                        </p:tgtEl>
                                      </p:cBhvr>
                                    </p:animEffect>
                                  </p:childTnLst>
                                </p:cTn>
                              </p:par>
                            </p:childTnLst>
                          </p:cTn>
                        </p:par>
                        <p:par>
                          <p:cTn id="8" fill="hold" nodeType="afterGroup">
                            <p:stCondLst>
                              <p:cond delay="500"/>
                            </p:stCondLst>
                            <p:childTnLst>
                              <p:par>
                                <p:cTn id="9" presetID="53" presetClass="entr" presetSubtype="0" fill="hold" nodeType="afterEffect">
                                  <p:stCondLst>
                                    <p:cond delay="0"/>
                                  </p:stCondLst>
                                  <p:childTnLst>
                                    <p:set>
                                      <p:cBhvr>
                                        <p:cTn id="10" dur="1" fill="hold">
                                          <p:stCondLst>
                                            <p:cond delay="0"/>
                                          </p:stCondLst>
                                        </p:cTn>
                                        <p:tgtEl>
                                          <p:spTgt spid="296038"/>
                                        </p:tgtEl>
                                        <p:attrNameLst>
                                          <p:attrName>style.visibility</p:attrName>
                                        </p:attrNameLst>
                                      </p:cBhvr>
                                      <p:to>
                                        <p:strVal val="visible"/>
                                      </p:to>
                                    </p:set>
                                    <p:anim calcmode="lin" valueType="num">
                                      <p:cBhvr>
                                        <p:cTn id="11" dur="500" fill="hold"/>
                                        <p:tgtEl>
                                          <p:spTgt spid="296038"/>
                                        </p:tgtEl>
                                        <p:attrNameLst>
                                          <p:attrName>ppt_w</p:attrName>
                                        </p:attrNameLst>
                                      </p:cBhvr>
                                      <p:tavLst>
                                        <p:tav tm="0">
                                          <p:val>
                                            <p:fltVal val="0"/>
                                          </p:val>
                                        </p:tav>
                                        <p:tav tm="100000">
                                          <p:val>
                                            <p:strVal val="#ppt_w"/>
                                          </p:val>
                                        </p:tav>
                                      </p:tavLst>
                                    </p:anim>
                                    <p:anim calcmode="lin" valueType="num">
                                      <p:cBhvr>
                                        <p:cTn id="12" dur="500" fill="hold"/>
                                        <p:tgtEl>
                                          <p:spTgt spid="296038"/>
                                        </p:tgtEl>
                                        <p:attrNameLst>
                                          <p:attrName>ppt_h</p:attrName>
                                        </p:attrNameLst>
                                      </p:cBhvr>
                                      <p:tavLst>
                                        <p:tav tm="0">
                                          <p:val>
                                            <p:fltVal val="0"/>
                                          </p:val>
                                        </p:tav>
                                        <p:tav tm="100000">
                                          <p:val>
                                            <p:strVal val="#ppt_h"/>
                                          </p:val>
                                        </p:tav>
                                      </p:tavLst>
                                    </p:anim>
                                    <p:animEffect transition="in" filter="fade">
                                      <p:cBhvr>
                                        <p:cTn id="13" dur="500"/>
                                        <p:tgtEl>
                                          <p:spTgt spid="296038"/>
                                        </p:tgtEl>
                                      </p:cBhvr>
                                    </p:animEffect>
                                  </p:childTnLst>
                                </p:cTn>
                              </p:par>
                            </p:childTnLst>
                          </p:cTn>
                        </p:par>
                        <p:par>
                          <p:cTn id="14" fill="hold" nodeType="afterGroup">
                            <p:stCondLst>
                              <p:cond delay="1000"/>
                            </p:stCondLst>
                            <p:childTnLst>
                              <p:par>
                                <p:cTn id="15" presetID="49" presetClass="entr" presetSubtype="0" decel="100000" fill="hold" nodeType="afterEffect">
                                  <p:stCondLst>
                                    <p:cond delay="0"/>
                                  </p:stCondLst>
                                  <p:childTnLst>
                                    <p:set>
                                      <p:cBhvr>
                                        <p:cTn id="16" dur="1" fill="hold">
                                          <p:stCondLst>
                                            <p:cond delay="0"/>
                                          </p:stCondLst>
                                        </p:cTn>
                                        <p:tgtEl>
                                          <p:spTgt spid="296044"/>
                                        </p:tgtEl>
                                        <p:attrNameLst>
                                          <p:attrName>style.visibility</p:attrName>
                                        </p:attrNameLst>
                                      </p:cBhvr>
                                      <p:to>
                                        <p:strVal val="visible"/>
                                      </p:to>
                                    </p:set>
                                    <p:anim calcmode="lin" valueType="num">
                                      <p:cBhvr>
                                        <p:cTn id="17" dur="500" fill="hold"/>
                                        <p:tgtEl>
                                          <p:spTgt spid="296044"/>
                                        </p:tgtEl>
                                        <p:attrNameLst>
                                          <p:attrName>ppt_w</p:attrName>
                                        </p:attrNameLst>
                                      </p:cBhvr>
                                      <p:tavLst>
                                        <p:tav tm="0">
                                          <p:val>
                                            <p:fltVal val="0"/>
                                          </p:val>
                                        </p:tav>
                                        <p:tav tm="100000">
                                          <p:val>
                                            <p:strVal val="#ppt_w"/>
                                          </p:val>
                                        </p:tav>
                                      </p:tavLst>
                                    </p:anim>
                                    <p:anim calcmode="lin" valueType="num">
                                      <p:cBhvr>
                                        <p:cTn id="18" dur="500" fill="hold"/>
                                        <p:tgtEl>
                                          <p:spTgt spid="296044"/>
                                        </p:tgtEl>
                                        <p:attrNameLst>
                                          <p:attrName>ppt_h</p:attrName>
                                        </p:attrNameLst>
                                      </p:cBhvr>
                                      <p:tavLst>
                                        <p:tav tm="0">
                                          <p:val>
                                            <p:fltVal val="0"/>
                                          </p:val>
                                        </p:tav>
                                        <p:tav tm="100000">
                                          <p:val>
                                            <p:strVal val="#ppt_h"/>
                                          </p:val>
                                        </p:tav>
                                      </p:tavLst>
                                    </p:anim>
                                    <p:anim calcmode="lin" valueType="num">
                                      <p:cBhvr>
                                        <p:cTn id="19" dur="500" fill="hold"/>
                                        <p:tgtEl>
                                          <p:spTgt spid="296044"/>
                                        </p:tgtEl>
                                        <p:attrNameLst>
                                          <p:attrName>style.rotation</p:attrName>
                                        </p:attrNameLst>
                                      </p:cBhvr>
                                      <p:tavLst>
                                        <p:tav tm="0">
                                          <p:val>
                                            <p:fltVal val="360"/>
                                          </p:val>
                                        </p:tav>
                                        <p:tav tm="100000">
                                          <p:val>
                                            <p:fltVal val="0"/>
                                          </p:val>
                                        </p:tav>
                                      </p:tavLst>
                                    </p:anim>
                                    <p:animEffect transition="in" filter="fade">
                                      <p:cBhvr>
                                        <p:cTn id="20" dur="500"/>
                                        <p:tgtEl>
                                          <p:spTgt spid="296044"/>
                                        </p:tgtEl>
                                      </p:cBhvr>
                                    </p:animEffect>
                                  </p:childTnLst>
                                </p:cTn>
                              </p:par>
                            </p:childTnLst>
                          </p:cTn>
                        </p:par>
                        <p:par>
                          <p:cTn id="21" fill="hold" nodeType="afterGroup">
                            <p:stCondLst>
                              <p:cond delay="1500"/>
                            </p:stCondLst>
                            <p:childTnLst>
                              <p:par>
                                <p:cTn id="22" presetID="22" presetClass="entr" presetSubtype="4" fill="hold" nodeType="afterEffect">
                                  <p:stCondLst>
                                    <p:cond delay="0"/>
                                  </p:stCondLst>
                                  <p:childTnLst>
                                    <p:set>
                                      <p:cBhvr>
                                        <p:cTn id="23" dur="1" fill="hold">
                                          <p:stCondLst>
                                            <p:cond delay="0"/>
                                          </p:stCondLst>
                                        </p:cTn>
                                        <p:tgtEl>
                                          <p:spTgt spid="296050"/>
                                        </p:tgtEl>
                                        <p:attrNameLst>
                                          <p:attrName>style.visibility</p:attrName>
                                        </p:attrNameLst>
                                      </p:cBhvr>
                                      <p:to>
                                        <p:strVal val="visible"/>
                                      </p:to>
                                    </p:set>
                                    <p:animEffect transition="in" filter="wipe(down)">
                                      <p:cBhvr>
                                        <p:cTn id="24" dur="500"/>
                                        <p:tgtEl>
                                          <p:spTgt spid="296050"/>
                                        </p:tgtEl>
                                      </p:cBhvr>
                                    </p:animEffect>
                                  </p:childTnLst>
                                </p:cTn>
                              </p:par>
                            </p:childTnLst>
                          </p:cTn>
                        </p:par>
                        <p:par>
                          <p:cTn id="25" fill="hold" nodeType="afterGroup">
                            <p:stCondLst>
                              <p:cond delay="2000"/>
                            </p:stCondLst>
                            <p:childTnLst>
                              <p:par>
                                <p:cTn id="26" presetID="47" presetClass="entr" presetSubtype="0" fill="hold" nodeType="afterEffect">
                                  <p:stCondLst>
                                    <p:cond delay="0"/>
                                  </p:stCondLst>
                                  <p:childTnLst>
                                    <p:set>
                                      <p:cBhvr>
                                        <p:cTn id="27" dur="1" fill="hold">
                                          <p:stCondLst>
                                            <p:cond delay="0"/>
                                          </p:stCondLst>
                                        </p:cTn>
                                        <p:tgtEl>
                                          <p:spTgt spid="296057"/>
                                        </p:tgtEl>
                                        <p:attrNameLst>
                                          <p:attrName>style.visibility</p:attrName>
                                        </p:attrNameLst>
                                      </p:cBhvr>
                                      <p:to>
                                        <p:strVal val="visible"/>
                                      </p:to>
                                    </p:set>
                                    <p:animEffect transition="in" filter="fade">
                                      <p:cBhvr>
                                        <p:cTn id="28" dur="1000"/>
                                        <p:tgtEl>
                                          <p:spTgt spid="296057"/>
                                        </p:tgtEl>
                                      </p:cBhvr>
                                    </p:animEffect>
                                    <p:anim calcmode="lin" valueType="num">
                                      <p:cBhvr>
                                        <p:cTn id="29" dur="1000" fill="hold"/>
                                        <p:tgtEl>
                                          <p:spTgt spid="296057"/>
                                        </p:tgtEl>
                                        <p:attrNameLst>
                                          <p:attrName>ppt_x</p:attrName>
                                        </p:attrNameLst>
                                      </p:cBhvr>
                                      <p:tavLst>
                                        <p:tav tm="0">
                                          <p:val>
                                            <p:strVal val="#ppt_x"/>
                                          </p:val>
                                        </p:tav>
                                        <p:tav tm="100000">
                                          <p:val>
                                            <p:strVal val="#ppt_x"/>
                                          </p:val>
                                        </p:tav>
                                      </p:tavLst>
                                    </p:anim>
                                    <p:anim calcmode="lin" valueType="num">
                                      <p:cBhvr>
                                        <p:cTn id="30" dur="1000" fill="hold"/>
                                        <p:tgtEl>
                                          <p:spTgt spid="296057"/>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3000"/>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296055"/>
                                        </p:tgtEl>
                                        <p:attrNameLst>
                                          <p:attrName>style.visibility</p:attrName>
                                        </p:attrNameLst>
                                      </p:cBhvr>
                                      <p:to>
                                        <p:strVal val="visible"/>
                                      </p:to>
                                    </p:set>
                                    <p:anim calcmode="discrete" valueType="clr">
                                      <p:cBhvr override="childStyle">
                                        <p:cTn id="34" dur="80"/>
                                        <p:tgtEl>
                                          <p:spTgt spid="296055"/>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296055"/>
                                        </p:tgtEl>
                                        <p:attrNameLst>
                                          <p:attrName>fillcolor</p:attrName>
                                        </p:attrNameLst>
                                      </p:cBhvr>
                                      <p:tavLst>
                                        <p:tav tm="0">
                                          <p:val>
                                            <p:clrVal>
                                              <a:schemeClr val="accent2"/>
                                            </p:clrVal>
                                          </p:val>
                                        </p:tav>
                                        <p:tav tm="50000">
                                          <p:val>
                                            <p:clrVal>
                                              <a:schemeClr val="hlink"/>
                                            </p:clrVal>
                                          </p:val>
                                        </p:tav>
                                      </p:tavLst>
                                    </p:anim>
                                    <p:set>
                                      <p:cBhvr>
                                        <p:cTn id="36" dur="80"/>
                                        <p:tgtEl>
                                          <p:spTgt spid="296055"/>
                                        </p:tgtEl>
                                        <p:attrNameLst>
                                          <p:attrName>fill.type</p:attrName>
                                        </p:attrNameLst>
                                      </p:cBhvr>
                                      <p:to>
                                        <p:strVal val="solid"/>
                                      </p:to>
                                    </p:set>
                                  </p:childTnLst>
                                </p:cTn>
                              </p:par>
                            </p:childTnLst>
                          </p:cTn>
                        </p:par>
                        <p:par>
                          <p:cTn id="37" fill="hold" nodeType="afterGroup">
                            <p:stCondLst>
                              <p:cond delay="5600"/>
                            </p:stCondLst>
                            <p:childTnLst>
                              <p:par>
                                <p:cTn id="38" presetID="22" presetClass="entr" presetSubtype="1" fill="hold" nodeType="afterEffect">
                                  <p:stCondLst>
                                    <p:cond delay="0"/>
                                  </p:stCondLst>
                                  <p:childTnLst>
                                    <p:set>
                                      <p:cBhvr>
                                        <p:cTn id="39" dur="1" fill="hold">
                                          <p:stCondLst>
                                            <p:cond delay="0"/>
                                          </p:stCondLst>
                                        </p:cTn>
                                        <p:tgtEl>
                                          <p:spTgt spid="296051"/>
                                        </p:tgtEl>
                                        <p:attrNameLst>
                                          <p:attrName>style.visibility</p:attrName>
                                        </p:attrNameLst>
                                      </p:cBhvr>
                                      <p:to>
                                        <p:strVal val="visible"/>
                                      </p:to>
                                    </p:set>
                                    <p:animEffect transition="in" filter="wipe(up)">
                                      <p:cBhvr>
                                        <p:cTn id="40" dur="500"/>
                                        <p:tgtEl>
                                          <p:spTgt spid="296051"/>
                                        </p:tgtEl>
                                      </p:cBhvr>
                                    </p:animEffect>
                                  </p:childTnLst>
                                </p:cTn>
                              </p:par>
                            </p:childTnLst>
                          </p:cTn>
                        </p:par>
                        <p:par>
                          <p:cTn id="41" fill="hold" nodeType="afterGroup">
                            <p:stCondLst>
                              <p:cond delay="6100"/>
                            </p:stCondLst>
                            <p:childTnLst>
                              <p:par>
                                <p:cTn id="42" presetID="42" presetClass="entr" presetSubtype="0" fill="hold" nodeType="afterEffect">
                                  <p:stCondLst>
                                    <p:cond delay="0"/>
                                  </p:stCondLst>
                                  <p:childTnLst>
                                    <p:set>
                                      <p:cBhvr>
                                        <p:cTn id="43" dur="1" fill="hold">
                                          <p:stCondLst>
                                            <p:cond delay="0"/>
                                          </p:stCondLst>
                                        </p:cTn>
                                        <p:tgtEl>
                                          <p:spTgt spid="296058"/>
                                        </p:tgtEl>
                                        <p:attrNameLst>
                                          <p:attrName>style.visibility</p:attrName>
                                        </p:attrNameLst>
                                      </p:cBhvr>
                                      <p:to>
                                        <p:strVal val="visible"/>
                                      </p:to>
                                    </p:set>
                                    <p:animEffect transition="in" filter="fade">
                                      <p:cBhvr>
                                        <p:cTn id="44" dur="1000"/>
                                        <p:tgtEl>
                                          <p:spTgt spid="296058"/>
                                        </p:tgtEl>
                                      </p:cBhvr>
                                    </p:animEffect>
                                    <p:anim calcmode="lin" valueType="num">
                                      <p:cBhvr>
                                        <p:cTn id="45" dur="1000" fill="hold"/>
                                        <p:tgtEl>
                                          <p:spTgt spid="296058"/>
                                        </p:tgtEl>
                                        <p:attrNameLst>
                                          <p:attrName>ppt_x</p:attrName>
                                        </p:attrNameLst>
                                      </p:cBhvr>
                                      <p:tavLst>
                                        <p:tav tm="0">
                                          <p:val>
                                            <p:strVal val="#ppt_x"/>
                                          </p:val>
                                        </p:tav>
                                        <p:tav tm="100000">
                                          <p:val>
                                            <p:strVal val="#ppt_x"/>
                                          </p:val>
                                        </p:tav>
                                      </p:tavLst>
                                    </p:anim>
                                    <p:anim calcmode="lin" valueType="num">
                                      <p:cBhvr>
                                        <p:cTn id="46" dur="1000" fill="hold"/>
                                        <p:tgtEl>
                                          <p:spTgt spid="296058"/>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7100"/>
                            </p:stCondLst>
                            <p:childTnLst>
                              <p:par>
                                <p:cTn id="48" presetID="27" presetClass="entr" presetSubtype="0" fill="hold" grpId="0" nodeType="afterEffect">
                                  <p:stCondLst>
                                    <p:cond delay="0"/>
                                  </p:stCondLst>
                                  <p:iterate type="lt">
                                    <p:tmPct val="50000"/>
                                  </p:iterate>
                                  <p:childTnLst>
                                    <p:set>
                                      <p:cBhvr>
                                        <p:cTn id="49" dur="1" fill="hold">
                                          <p:stCondLst>
                                            <p:cond delay="0"/>
                                          </p:stCondLst>
                                        </p:cTn>
                                        <p:tgtEl>
                                          <p:spTgt spid="296054"/>
                                        </p:tgtEl>
                                        <p:attrNameLst>
                                          <p:attrName>style.visibility</p:attrName>
                                        </p:attrNameLst>
                                      </p:cBhvr>
                                      <p:to>
                                        <p:strVal val="visible"/>
                                      </p:to>
                                    </p:set>
                                    <p:anim calcmode="discrete" valueType="clr">
                                      <p:cBhvr override="childStyle">
                                        <p:cTn id="50" dur="80"/>
                                        <p:tgtEl>
                                          <p:spTgt spid="296054"/>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296054"/>
                                        </p:tgtEl>
                                        <p:attrNameLst>
                                          <p:attrName>fillcolor</p:attrName>
                                        </p:attrNameLst>
                                      </p:cBhvr>
                                      <p:tavLst>
                                        <p:tav tm="0">
                                          <p:val>
                                            <p:clrVal>
                                              <a:schemeClr val="accent2"/>
                                            </p:clrVal>
                                          </p:val>
                                        </p:tav>
                                        <p:tav tm="50000">
                                          <p:val>
                                            <p:clrVal>
                                              <a:schemeClr val="hlink"/>
                                            </p:clrVal>
                                          </p:val>
                                        </p:tav>
                                      </p:tavLst>
                                    </p:anim>
                                    <p:set>
                                      <p:cBhvr>
                                        <p:cTn id="52" dur="80"/>
                                        <p:tgtEl>
                                          <p:spTgt spid="296054"/>
                                        </p:tgtEl>
                                        <p:attrNameLst>
                                          <p:attrName>fill.type</p:attrName>
                                        </p:attrNameLst>
                                      </p:cBhvr>
                                      <p:to>
                                        <p:strVal val="solid"/>
                                      </p:to>
                                    </p:set>
                                  </p:childTnLst>
                                </p:cTn>
                              </p:par>
                            </p:childTnLst>
                          </p:cTn>
                        </p:par>
                        <p:par>
                          <p:cTn id="53" fill="hold" nodeType="afterGroup">
                            <p:stCondLst>
                              <p:cond delay="9940"/>
                            </p:stCondLst>
                            <p:childTnLst>
                              <p:par>
                                <p:cTn id="54" presetID="22" presetClass="entr" presetSubtype="4" fill="hold" nodeType="afterEffect">
                                  <p:stCondLst>
                                    <p:cond delay="0"/>
                                  </p:stCondLst>
                                  <p:childTnLst>
                                    <p:set>
                                      <p:cBhvr>
                                        <p:cTn id="55" dur="1" fill="hold">
                                          <p:stCondLst>
                                            <p:cond delay="0"/>
                                          </p:stCondLst>
                                        </p:cTn>
                                        <p:tgtEl>
                                          <p:spTgt spid="296059"/>
                                        </p:tgtEl>
                                        <p:attrNameLst>
                                          <p:attrName>style.visibility</p:attrName>
                                        </p:attrNameLst>
                                      </p:cBhvr>
                                      <p:to>
                                        <p:strVal val="visible"/>
                                      </p:to>
                                    </p:set>
                                    <p:animEffect transition="in" filter="wipe(down)">
                                      <p:cBhvr>
                                        <p:cTn id="56" dur="500"/>
                                        <p:tgtEl>
                                          <p:spTgt spid="296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043" grpId="0" animBg="1"/>
      <p:bldP spid="296054" grpId="0"/>
      <p:bldP spid="296055"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18724" name="Group 260"/>
          <p:cNvGrpSpPr>
            <a:grpSpLocks/>
          </p:cNvGrpSpPr>
          <p:nvPr/>
        </p:nvGrpSpPr>
        <p:grpSpPr bwMode="auto">
          <a:xfrm>
            <a:off x="1771651" y="685800"/>
            <a:ext cx="5713810" cy="4206479"/>
            <a:chOff x="528" y="528"/>
            <a:chExt cx="4799" cy="3533"/>
          </a:xfrm>
        </p:grpSpPr>
        <p:grpSp>
          <p:nvGrpSpPr>
            <p:cNvPr id="318712" name="Group 248"/>
            <p:cNvGrpSpPr>
              <a:grpSpLocks/>
            </p:cNvGrpSpPr>
            <p:nvPr/>
          </p:nvGrpSpPr>
          <p:grpSpPr bwMode="auto">
            <a:xfrm>
              <a:off x="528" y="528"/>
              <a:ext cx="4799" cy="3533"/>
              <a:chOff x="97" y="151"/>
              <a:chExt cx="5663" cy="4169"/>
            </a:xfrm>
          </p:grpSpPr>
          <p:pic>
            <p:nvPicPr>
              <p:cNvPr id="318713" name="Picture 4" descr="C:\Users\Administrator\Desktop\新建文件夹 (4)\bg3.png"/>
              <p:cNvPicPr>
                <a:picLocks noChangeAspect="1" noChangeArrowheads="1"/>
              </p:cNvPicPr>
              <p:nvPr/>
            </p:nvPicPr>
            <p:blipFill>
              <a:blip r:embed="rId2" cstate="screen">
                <a:extLst>
                  <a:ext uri="{28A0092B-C50C-407E-A947-70E740481C1C}">
                    <a14:useLocalDpi xmlns:a14="http://schemas.microsoft.com/office/drawing/2010/main"/>
                  </a:ext>
                </a:extLst>
              </a:blip>
              <a:srcRect r="1692" b="3506"/>
              <a:stretch>
                <a:fillRect/>
              </a:stretch>
            </p:blipFill>
            <p:spPr bwMode="auto">
              <a:xfrm>
                <a:off x="97" y="151"/>
                <a:ext cx="5663" cy="4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6" name="半闭框 155"/>
              <p:cNvSpPr/>
              <p:nvPr/>
            </p:nvSpPr>
            <p:spPr>
              <a:xfrm rot="13500000" flipH="1">
                <a:off x="422" y="2286"/>
                <a:ext cx="190" cy="209"/>
              </a:xfrm>
              <a:prstGeom prst="halfFrame">
                <a:avLst>
                  <a:gd name="adj1" fmla="val 18978"/>
                  <a:gd name="adj2" fmla="val 1862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7" name="半闭框 156"/>
              <p:cNvSpPr/>
              <p:nvPr/>
            </p:nvSpPr>
            <p:spPr>
              <a:xfrm rot="2700000" flipH="1">
                <a:off x="5149" y="2286"/>
                <a:ext cx="190" cy="209"/>
              </a:xfrm>
              <a:prstGeom prst="halfFrame">
                <a:avLst>
                  <a:gd name="adj1" fmla="val 18978"/>
                  <a:gd name="adj2" fmla="val 1862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152" name="TextBox 151">
              <a:hlinkClick r:id="rId3" action="ppaction://hlinksldjump"/>
            </p:cNvPr>
            <p:cNvSpPr txBox="1"/>
            <p:nvPr/>
          </p:nvSpPr>
          <p:spPr>
            <a:xfrm rot="16200000">
              <a:off x="866" y="1580"/>
              <a:ext cx="419" cy="174"/>
            </a:xfrm>
            <a:prstGeom prst="rect">
              <a:avLst/>
            </a:prstGeom>
            <a:noFill/>
          </p:spPr>
          <p:txBody>
            <a:bodyPr wrap="non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标题</a:t>
              </a:r>
              <a:r>
                <a:rPr kumimoji="0" lang="en-US" altLang="zh-CN"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01</a:t>
              </a:r>
              <a:endPar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endParaRPr>
            </a:p>
          </p:txBody>
        </p:sp>
        <p:sp>
          <p:nvSpPr>
            <p:cNvPr id="153" name="TextBox 152">
              <a:hlinkClick r:id="rId4" action="ppaction://hlinksldjump"/>
            </p:cNvPr>
            <p:cNvSpPr txBox="1"/>
            <p:nvPr/>
          </p:nvSpPr>
          <p:spPr>
            <a:xfrm rot="16200000">
              <a:off x="876" y="2066"/>
              <a:ext cx="419" cy="174"/>
            </a:xfrm>
            <a:prstGeom prst="rect">
              <a:avLst/>
            </a:prstGeom>
            <a:noFill/>
          </p:spPr>
          <p:txBody>
            <a:bodyPr wrap="non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标题</a:t>
              </a:r>
              <a:r>
                <a:rPr kumimoji="0" lang="en-US" altLang="zh-CN"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02</a:t>
              </a:r>
              <a:endPar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endParaRPr>
            </a:p>
          </p:txBody>
        </p:sp>
        <p:sp>
          <p:nvSpPr>
            <p:cNvPr id="154" name="TextBox 153">
              <a:hlinkClick r:id="rId5" action="ppaction://hlinksldjump"/>
            </p:cNvPr>
            <p:cNvSpPr txBox="1"/>
            <p:nvPr/>
          </p:nvSpPr>
          <p:spPr>
            <a:xfrm rot="16424716">
              <a:off x="866" y="2498"/>
              <a:ext cx="419" cy="174"/>
            </a:xfrm>
            <a:prstGeom prst="rect">
              <a:avLst/>
            </a:prstGeom>
            <a:noFill/>
          </p:spPr>
          <p:txBody>
            <a:bodyPr wrap="non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标题</a:t>
              </a:r>
              <a:r>
                <a:rPr kumimoji="0" lang="en-US" altLang="zh-CN"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03</a:t>
              </a:r>
              <a:endPar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endParaRPr>
            </a:p>
          </p:txBody>
        </p:sp>
        <p:sp>
          <p:nvSpPr>
            <p:cNvPr id="155" name="TextBox 154">
              <a:hlinkClick r:id="rId6" action="ppaction://hlinksldjump"/>
            </p:cNvPr>
            <p:cNvSpPr txBox="1"/>
            <p:nvPr/>
          </p:nvSpPr>
          <p:spPr>
            <a:xfrm rot="16028302">
              <a:off x="863" y="2978"/>
              <a:ext cx="419" cy="174"/>
            </a:xfrm>
            <a:prstGeom prst="rect">
              <a:avLst/>
            </a:prstGeom>
            <a:noFill/>
          </p:spPr>
          <p:txBody>
            <a:bodyPr wrap="none">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标题</a:t>
              </a:r>
              <a:r>
                <a:rPr kumimoji="0" lang="en-US" altLang="zh-CN"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rPr>
                <a:t>04</a:t>
              </a:r>
              <a:endParaRPr kumimoji="0" lang="zh-CN" altLang="en-US" sz="750" b="0" i="0" u="none" strike="noStrike" kern="1200" cap="none" spc="0" normalizeH="0" baseline="0" noProof="0">
                <a:ln>
                  <a:noFill/>
                </a:ln>
                <a:solidFill>
                  <a:srgbClr val="F2F2F2"/>
                </a:solidFill>
                <a:effectLst/>
                <a:uLnTx/>
                <a:uFillTx/>
                <a:latin typeface="Verdana" panose="020B0604030504040204" pitchFamily="34" charset="0"/>
                <a:ea typeface="微软雅黑" panose="020B0503020204020204" pitchFamily="34" charset="-122"/>
                <a:cs typeface="+mn-cs"/>
              </a:endParaRPr>
            </a:p>
          </p:txBody>
        </p:sp>
      </p:grpSp>
      <p:sp>
        <p:nvSpPr>
          <p:cNvPr id="318711" name="Text Box 247"/>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164" name="TextBox 163"/>
          <p:cNvSpPr txBox="1"/>
          <p:nvPr/>
        </p:nvSpPr>
        <p:spPr>
          <a:xfrm>
            <a:off x="4801792" y="1463279"/>
            <a:ext cx="704039" cy="248209"/>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44546A">
                    <a:lumMod val="75000"/>
                  </a:srgbClr>
                </a:solidFill>
                <a:effectLst/>
                <a:uLnTx/>
                <a:uFillTx/>
                <a:latin typeface="Calibri" panose="020F0502020204030204"/>
                <a:ea typeface="等线" panose="02010600030101010101" pitchFamily="2" charset="-122"/>
                <a:cs typeface="+mn-cs"/>
              </a:rPr>
              <a:t>标题内容</a:t>
            </a:r>
          </a:p>
        </p:txBody>
      </p:sp>
      <p:sp>
        <p:nvSpPr>
          <p:cNvPr id="2" name="TextBox 163"/>
          <p:cNvSpPr txBox="1"/>
          <p:nvPr/>
        </p:nvSpPr>
        <p:spPr>
          <a:xfrm>
            <a:off x="2686051" y="1463279"/>
            <a:ext cx="704039" cy="248209"/>
          </a:xfrm>
          <a:prstGeom prst="rect">
            <a:avLst/>
          </a:prstGeom>
          <a:noFill/>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44546A">
                    <a:lumMod val="75000"/>
                  </a:srgbClr>
                </a:solidFill>
                <a:effectLst/>
                <a:uLnTx/>
                <a:uFillTx/>
                <a:latin typeface="Calibri" panose="020F0502020204030204"/>
                <a:ea typeface="等线" panose="02010600030101010101" pitchFamily="2" charset="-122"/>
                <a:cs typeface="+mn-cs"/>
              </a:rPr>
              <a:t>标题内容</a:t>
            </a:r>
          </a:p>
        </p:txBody>
      </p:sp>
      <p:sp>
        <p:nvSpPr>
          <p:cNvPr id="165" name="TextBox 164"/>
          <p:cNvSpPr txBox="1"/>
          <p:nvPr/>
        </p:nvSpPr>
        <p:spPr>
          <a:xfrm>
            <a:off x="2686050" y="1833564"/>
            <a:ext cx="1657350" cy="1869743"/>
          </a:xfrm>
          <a:prstGeom prst="rect">
            <a:avLst/>
          </a:prstGeom>
          <a:noFill/>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rPr>
              <a:t>点击此处编辑文字内容点击此处编辑文字内容点击此处编辑文字内容点击此处编辑文字内容点击此处编辑文字内容点击此处编辑文字内容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p:txBody>
      </p:sp>
      <p:sp>
        <p:nvSpPr>
          <p:cNvPr id="3" name="TextBox 164"/>
          <p:cNvSpPr txBox="1"/>
          <p:nvPr/>
        </p:nvSpPr>
        <p:spPr>
          <a:xfrm>
            <a:off x="4800600" y="1833564"/>
            <a:ext cx="1657350" cy="1869743"/>
          </a:xfrm>
          <a:prstGeom prst="rect">
            <a:avLst/>
          </a:prstGeom>
          <a:noFill/>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rPr>
              <a:t>点击此处编辑文字内容点击此处编辑文字内容点击此处编辑文字内容点击此处编辑文字内容点击此处编辑文字内容点击此处编辑文字内容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17375E"/>
              </a:solidFill>
              <a:effectLst/>
              <a:uLnTx/>
              <a:uFillTx/>
              <a:latin typeface="Verdana" panose="020B0604030504040204" pitchFamily="34" charset="0"/>
              <a:ea typeface="微软雅黑" panose="020B0503020204020204" pitchFamily="34" charset="-122"/>
              <a:cs typeface="+mn-cs"/>
            </a:endParaRPr>
          </a:p>
        </p:txBody>
      </p:sp>
      <p:pic>
        <p:nvPicPr>
          <p:cNvPr id="318710" name="Picture 246" descr="铅笔小人"/>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600700" y="2821782"/>
            <a:ext cx="1685925" cy="2321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7154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318724"/>
                                        </p:tgtEl>
                                        <p:attrNameLst>
                                          <p:attrName>style.visibility</p:attrName>
                                        </p:attrNameLst>
                                      </p:cBhvr>
                                      <p:to>
                                        <p:strVal val="visible"/>
                                      </p:to>
                                    </p:set>
                                    <p:animEffect transition="in" filter="barn(outVertical)">
                                      <p:cBhvr>
                                        <p:cTn id="7" dur="500"/>
                                        <p:tgtEl>
                                          <p:spTgt spid="318724"/>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
                                        </p:tgtEl>
                                        <p:attrNameLst>
                                          <p:attrName>ppt_y</p:attrName>
                                        </p:attrNameLst>
                                      </p:cBhvr>
                                      <p:tavLst>
                                        <p:tav tm="0">
                                          <p:val>
                                            <p:strVal val="#ppt_y"/>
                                          </p:val>
                                        </p:tav>
                                        <p:tav tm="100000">
                                          <p:val>
                                            <p:strVal val="#ppt_y"/>
                                          </p:val>
                                        </p:tav>
                                      </p:tavLst>
                                    </p:anim>
                                    <p:anim calcmode="lin" valueType="num">
                                      <p:cBhvr>
                                        <p:cTn id="1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
                                        </p:tgtEl>
                                      </p:cBhvr>
                                    </p:animEffect>
                                  </p:childTnLst>
                                </p:cTn>
                              </p:par>
                            </p:childTnLst>
                          </p:cTn>
                        </p:par>
                        <p:par>
                          <p:cTn id="16" fill="hold" nodeType="afterGroup">
                            <p:stCondLst>
                              <p:cond delay="11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65"/>
                                        </p:tgtEl>
                                        <p:attrNameLst>
                                          <p:attrName>style.visibility</p:attrName>
                                        </p:attrNameLst>
                                      </p:cBhvr>
                                      <p:to>
                                        <p:strVal val="visible"/>
                                      </p:to>
                                    </p:set>
                                    <p:anim calcmode="lin" valueType="num">
                                      <p:cBhvr>
                                        <p:cTn id="19" dur="500" fill="hold"/>
                                        <p:tgtEl>
                                          <p:spTgt spid="16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65"/>
                                        </p:tgtEl>
                                        <p:attrNameLst>
                                          <p:attrName>ppt_y</p:attrName>
                                        </p:attrNameLst>
                                      </p:cBhvr>
                                      <p:tavLst>
                                        <p:tav tm="0">
                                          <p:val>
                                            <p:strVal val="#ppt_y"/>
                                          </p:val>
                                        </p:tav>
                                        <p:tav tm="100000">
                                          <p:val>
                                            <p:strVal val="#ppt_y"/>
                                          </p:val>
                                        </p:tav>
                                      </p:tavLst>
                                    </p:anim>
                                    <p:anim calcmode="lin" valueType="num">
                                      <p:cBhvr>
                                        <p:cTn id="21" dur="500" fill="hold"/>
                                        <p:tgtEl>
                                          <p:spTgt spid="16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6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65"/>
                                        </p:tgtEl>
                                      </p:cBhvr>
                                    </p:animEffect>
                                  </p:childTnLst>
                                </p:cTn>
                              </p:par>
                            </p:childTnLst>
                          </p:cTn>
                        </p:par>
                        <p:par>
                          <p:cTn id="24" fill="hold" nodeType="afterGroup">
                            <p:stCondLst>
                              <p:cond delay="46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64"/>
                                        </p:tgtEl>
                                        <p:attrNameLst>
                                          <p:attrName>style.visibility</p:attrName>
                                        </p:attrNameLst>
                                      </p:cBhvr>
                                      <p:to>
                                        <p:strVal val="visible"/>
                                      </p:to>
                                    </p:set>
                                    <p:anim calcmode="lin" valueType="num">
                                      <p:cBhvr>
                                        <p:cTn id="27" dur="5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64"/>
                                        </p:tgtEl>
                                        <p:attrNameLst>
                                          <p:attrName>ppt_y</p:attrName>
                                        </p:attrNameLst>
                                      </p:cBhvr>
                                      <p:tavLst>
                                        <p:tav tm="0">
                                          <p:val>
                                            <p:strVal val="#ppt_y"/>
                                          </p:val>
                                        </p:tav>
                                        <p:tav tm="100000">
                                          <p:val>
                                            <p:strVal val="#ppt_y"/>
                                          </p:val>
                                        </p:tav>
                                      </p:tavLst>
                                    </p:anim>
                                    <p:anim calcmode="lin" valueType="num">
                                      <p:cBhvr>
                                        <p:cTn id="29" dur="5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64"/>
                                        </p:tgtEl>
                                      </p:cBhvr>
                                    </p:animEffect>
                                  </p:childTnLst>
                                </p:cTn>
                              </p:par>
                            </p:childTnLst>
                          </p:cTn>
                        </p:par>
                        <p:par>
                          <p:cTn id="32" fill="hold" nodeType="afterGroup">
                            <p:stCondLst>
                              <p:cond delay="5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
                                        </p:tgtEl>
                                        <p:attrNameLst>
                                          <p:attrName>ppt_y</p:attrName>
                                        </p:attrNameLst>
                                      </p:cBhvr>
                                      <p:tavLst>
                                        <p:tav tm="0">
                                          <p:val>
                                            <p:strVal val="#ppt_y"/>
                                          </p:val>
                                        </p:tav>
                                        <p:tav tm="100000">
                                          <p:val>
                                            <p:strVal val="#ppt_y"/>
                                          </p:val>
                                        </p:tav>
                                      </p:tavLst>
                                    </p:anim>
                                    <p:anim calcmode="lin" valueType="num">
                                      <p:cBhvr>
                                        <p:cTn id="3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
                                        </p:tgtEl>
                                      </p:cBhvr>
                                    </p:animEffect>
                                  </p:childTnLst>
                                </p:cTn>
                              </p:par>
                            </p:childTnLst>
                          </p:cTn>
                        </p:par>
                        <p:par>
                          <p:cTn id="40" fill="hold" nodeType="afterGroup">
                            <p:stCondLst>
                              <p:cond delay="8700"/>
                            </p:stCondLst>
                            <p:childTnLst>
                              <p:par>
                                <p:cTn id="41" presetID="26" presetClass="entr" presetSubtype="0" fill="hold" nodeType="afterEffect">
                                  <p:stCondLst>
                                    <p:cond delay="0"/>
                                  </p:stCondLst>
                                  <p:childTnLst>
                                    <p:set>
                                      <p:cBhvr>
                                        <p:cTn id="42" dur="1" fill="hold">
                                          <p:stCondLst>
                                            <p:cond delay="0"/>
                                          </p:stCondLst>
                                        </p:cTn>
                                        <p:tgtEl>
                                          <p:spTgt spid="318710"/>
                                        </p:tgtEl>
                                        <p:attrNameLst>
                                          <p:attrName>style.visibility</p:attrName>
                                        </p:attrNameLst>
                                      </p:cBhvr>
                                      <p:to>
                                        <p:strVal val="visible"/>
                                      </p:to>
                                    </p:set>
                                    <p:animEffect transition="in" filter="wipe(down)">
                                      <p:cBhvr>
                                        <p:cTn id="43" dur="580">
                                          <p:stCondLst>
                                            <p:cond delay="0"/>
                                          </p:stCondLst>
                                        </p:cTn>
                                        <p:tgtEl>
                                          <p:spTgt spid="318710"/>
                                        </p:tgtEl>
                                      </p:cBhvr>
                                    </p:animEffect>
                                    <p:anim calcmode="lin" valueType="num">
                                      <p:cBhvr>
                                        <p:cTn id="44" dur="1822" tmFilter="0,0; 0.14,0.36; 0.43,0.73; 0.71,0.91; 1.0,1.0">
                                          <p:stCondLst>
                                            <p:cond delay="0"/>
                                          </p:stCondLst>
                                        </p:cTn>
                                        <p:tgtEl>
                                          <p:spTgt spid="318710"/>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18710"/>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18710"/>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18710"/>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18710"/>
                                        </p:tgtEl>
                                        <p:attrNameLst>
                                          <p:attrName>ppt_y</p:attrName>
                                        </p:attrNameLst>
                                      </p:cBhvr>
                                      <p:tavLst>
                                        <p:tav tm="0" fmla="#ppt_y-sin(pi*$)/81">
                                          <p:val>
                                            <p:fltVal val="0"/>
                                          </p:val>
                                        </p:tav>
                                        <p:tav tm="100000">
                                          <p:val>
                                            <p:fltVal val="1"/>
                                          </p:val>
                                        </p:tav>
                                      </p:tavLst>
                                    </p:anim>
                                    <p:animScale>
                                      <p:cBhvr>
                                        <p:cTn id="49" dur="26">
                                          <p:stCondLst>
                                            <p:cond delay="650"/>
                                          </p:stCondLst>
                                        </p:cTn>
                                        <p:tgtEl>
                                          <p:spTgt spid="318710"/>
                                        </p:tgtEl>
                                      </p:cBhvr>
                                      <p:to x="100000" y="60000"/>
                                    </p:animScale>
                                    <p:animScale>
                                      <p:cBhvr>
                                        <p:cTn id="50" dur="166" decel="50000">
                                          <p:stCondLst>
                                            <p:cond delay="676"/>
                                          </p:stCondLst>
                                        </p:cTn>
                                        <p:tgtEl>
                                          <p:spTgt spid="318710"/>
                                        </p:tgtEl>
                                      </p:cBhvr>
                                      <p:to x="100000" y="100000"/>
                                    </p:animScale>
                                    <p:animScale>
                                      <p:cBhvr>
                                        <p:cTn id="51" dur="26">
                                          <p:stCondLst>
                                            <p:cond delay="1312"/>
                                          </p:stCondLst>
                                        </p:cTn>
                                        <p:tgtEl>
                                          <p:spTgt spid="318710"/>
                                        </p:tgtEl>
                                      </p:cBhvr>
                                      <p:to x="100000" y="80000"/>
                                    </p:animScale>
                                    <p:animScale>
                                      <p:cBhvr>
                                        <p:cTn id="52" dur="166" decel="50000">
                                          <p:stCondLst>
                                            <p:cond delay="1338"/>
                                          </p:stCondLst>
                                        </p:cTn>
                                        <p:tgtEl>
                                          <p:spTgt spid="318710"/>
                                        </p:tgtEl>
                                      </p:cBhvr>
                                      <p:to x="100000" y="100000"/>
                                    </p:animScale>
                                    <p:animScale>
                                      <p:cBhvr>
                                        <p:cTn id="53" dur="26">
                                          <p:stCondLst>
                                            <p:cond delay="1642"/>
                                          </p:stCondLst>
                                        </p:cTn>
                                        <p:tgtEl>
                                          <p:spTgt spid="318710"/>
                                        </p:tgtEl>
                                      </p:cBhvr>
                                      <p:to x="100000" y="90000"/>
                                    </p:animScale>
                                    <p:animScale>
                                      <p:cBhvr>
                                        <p:cTn id="54" dur="166" decel="50000">
                                          <p:stCondLst>
                                            <p:cond delay="1668"/>
                                          </p:stCondLst>
                                        </p:cTn>
                                        <p:tgtEl>
                                          <p:spTgt spid="318710"/>
                                        </p:tgtEl>
                                      </p:cBhvr>
                                      <p:to x="100000" y="100000"/>
                                    </p:animScale>
                                    <p:animScale>
                                      <p:cBhvr>
                                        <p:cTn id="55" dur="26">
                                          <p:stCondLst>
                                            <p:cond delay="1808"/>
                                          </p:stCondLst>
                                        </p:cTn>
                                        <p:tgtEl>
                                          <p:spTgt spid="318710"/>
                                        </p:tgtEl>
                                      </p:cBhvr>
                                      <p:to x="100000" y="95000"/>
                                    </p:animScale>
                                    <p:animScale>
                                      <p:cBhvr>
                                        <p:cTn id="56" dur="166" decel="50000">
                                          <p:stCondLst>
                                            <p:cond delay="1834"/>
                                          </p:stCondLst>
                                        </p:cTn>
                                        <p:tgtEl>
                                          <p:spTgt spid="3187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2" grpId="0"/>
      <p:bldP spid="165"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607" name="Text Box 119"/>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grpSp>
        <p:nvGrpSpPr>
          <p:cNvPr id="191613" name="Group 125"/>
          <p:cNvGrpSpPr>
            <a:grpSpLocks/>
          </p:cNvGrpSpPr>
          <p:nvPr/>
        </p:nvGrpSpPr>
        <p:grpSpPr bwMode="auto">
          <a:xfrm>
            <a:off x="1657350" y="3086101"/>
            <a:ext cx="2343150" cy="350044"/>
            <a:chOff x="432" y="2625"/>
            <a:chExt cx="1968" cy="294"/>
          </a:xfrm>
        </p:grpSpPr>
        <p:sp>
          <p:nvSpPr>
            <p:cNvPr id="30" name="圆角矩形 29"/>
            <p:cNvSpPr/>
            <p:nvPr/>
          </p:nvSpPr>
          <p:spPr bwMode="auto">
            <a:xfrm>
              <a:off x="432" y="2625"/>
              <a:ext cx="1968" cy="294"/>
            </a:xfrm>
            <a:prstGeom prst="roundRect">
              <a:avLst>
                <a:gd name="adj" fmla="val 19262"/>
              </a:avLst>
            </a:prstGeom>
            <a:solidFill>
              <a:schemeClr val="bg1">
                <a:lumMod val="5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charset="-122"/>
                <a:ea typeface="时尚中黑简体" charset="-122"/>
                <a:cs typeface="+mn-cs"/>
              </a:endParaRPr>
            </a:p>
          </p:txBody>
        </p:sp>
        <p:sp>
          <p:nvSpPr>
            <p:cNvPr id="31" name="圆角矩形 30"/>
            <p:cNvSpPr>
              <a:spLocks noChangeArrowheads="1"/>
            </p:cNvSpPr>
            <p:nvPr/>
          </p:nvSpPr>
          <p:spPr bwMode="auto">
            <a:xfrm>
              <a:off x="445" y="2636"/>
              <a:ext cx="1939" cy="271"/>
            </a:xfrm>
            <a:prstGeom prst="roundRect">
              <a:avLst>
                <a:gd name="adj" fmla="val 16667"/>
              </a:avLst>
            </a:prstGeom>
            <a:gradFill rotWithShape="0">
              <a:gsLst>
                <a:gs pos="0">
                  <a:srgbClr val="FFFFFF"/>
                </a:gs>
                <a:gs pos="46001">
                  <a:srgbClr val="FFFFFF"/>
                </a:gs>
                <a:gs pos="47000">
                  <a:srgbClr val="D9D9D9"/>
                </a:gs>
                <a:gs pos="100000">
                  <a:srgbClr val="F2F2F2"/>
                </a:gs>
              </a:gsLst>
              <a:lin ang="5400000" scaled="1"/>
            </a:gradFill>
            <a:ln w="28575" algn="ctr">
              <a:solidFill>
                <a:srgbClr val="FFFFFF"/>
              </a:solidFill>
              <a:round/>
              <a:headEnd/>
              <a:tailEnd/>
            </a:ln>
            <a:effectLst>
              <a:outerShdw dist="38100" dir="2700000" algn="tl" rotWithShape="0">
                <a:srgbClr val="000000">
                  <a:alpha val="39999"/>
                </a:srgbClr>
              </a:outerShdw>
            </a:effectLst>
          </p:spPr>
          <p:txBody>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charset="-122"/>
                <a:ea typeface="时尚中黑简体" charset="-122"/>
                <a:cs typeface="+mn-cs"/>
              </a:endParaRPr>
            </a:p>
          </p:txBody>
        </p:sp>
        <p:sp>
          <p:nvSpPr>
            <p:cNvPr id="33" name="同侧圆角矩形 32"/>
            <p:cNvSpPr>
              <a:spLocks noChangeArrowheads="1"/>
            </p:cNvSpPr>
            <p:nvPr/>
          </p:nvSpPr>
          <p:spPr bwMode="auto">
            <a:xfrm rot="-5400000">
              <a:off x="424" y="2678"/>
              <a:ext cx="255" cy="189"/>
            </a:xfrm>
            <a:custGeom>
              <a:avLst/>
              <a:gdLst>
                <a:gd name="T0" fmla="*/ 547411 w 547411"/>
                <a:gd name="T1" fmla="*/ 171450 h 342900"/>
                <a:gd name="T2" fmla="*/ 273706 w 547411"/>
                <a:gd name="T3" fmla="*/ 342900 h 342900"/>
                <a:gd name="T4" fmla="*/ 0 w 547411"/>
                <a:gd name="T5" fmla="*/ 171450 h 342900"/>
                <a:gd name="T6" fmla="*/ 273706 w 547411"/>
                <a:gd name="T7" fmla="*/ 0 h 342900"/>
                <a:gd name="T8" fmla="*/ 0 60000 65536"/>
                <a:gd name="T9" fmla="*/ 5898240 60000 65536"/>
                <a:gd name="T10" fmla="*/ 11796480 60000 65536"/>
                <a:gd name="T11" fmla="*/ 17694720 60000 65536"/>
                <a:gd name="T12" fmla="*/ 24994 w 547411"/>
                <a:gd name="T13" fmla="*/ 24994 h 342900"/>
                <a:gd name="T14" fmla="*/ 522417 w 547411"/>
                <a:gd name="T15" fmla="*/ 342900 h 342900"/>
              </a:gdLst>
              <a:ahLst/>
              <a:cxnLst>
                <a:cxn ang="T8">
                  <a:pos x="T0" y="T1"/>
                </a:cxn>
                <a:cxn ang="T9">
                  <a:pos x="T2" y="T3"/>
                </a:cxn>
                <a:cxn ang="T10">
                  <a:pos x="T4" y="T5"/>
                </a:cxn>
                <a:cxn ang="T11">
                  <a:pos x="T6" y="T7"/>
                </a:cxn>
              </a:cxnLst>
              <a:rect l="T12" t="T13" r="T14" b="T15"/>
              <a:pathLst>
                <a:path w="547411" h="342900">
                  <a:moveTo>
                    <a:pt x="85334" y="0"/>
                  </a:moveTo>
                  <a:lnTo>
                    <a:pt x="462077" y="0"/>
                  </a:lnTo>
                  <a:cubicBezTo>
                    <a:pt x="509205" y="0"/>
                    <a:pt x="547411" y="38205"/>
                    <a:pt x="547411" y="85334"/>
                  </a:cubicBezTo>
                  <a:lnTo>
                    <a:pt x="547411" y="342900"/>
                  </a:lnTo>
                  <a:lnTo>
                    <a:pt x="0" y="342900"/>
                  </a:lnTo>
                  <a:lnTo>
                    <a:pt x="0" y="85334"/>
                  </a:lnTo>
                  <a:cubicBezTo>
                    <a:pt x="0" y="38205"/>
                    <a:pt x="38205" y="0"/>
                    <a:pt x="85333" y="0"/>
                  </a:cubicBezTo>
                  <a:close/>
                </a:path>
              </a:pathLst>
            </a:custGeom>
            <a:gradFill rotWithShape="1">
              <a:gsLst>
                <a:gs pos="0">
                  <a:srgbClr val="00B0F0"/>
                </a:gs>
                <a:gs pos="100000">
                  <a:srgbClr val="002060"/>
                </a:gs>
              </a:gsLst>
              <a:lin ang="108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charset="-122"/>
                <a:ea typeface="时尚中黑简体" charset="-122"/>
                <a:cs typeface="+mn-cs"/>
              </a:endParaRPr>
            </a:p>
          </p:txBody>
        </p:sp>
        <p:grpSp>
          <p:nvGrpSpPr>
            <p:cNvPr id="50" name="L 形 49"/>
            <p:cNvGrpSpPr>
              <a:grpSpLocks/>
            </p:cNvGrpSpPr>
            <p:nvPr/>
          </p:nvGrpSpPr>
          <p:grpSpPr bwMode="auto">
            <a:xfrm>
              <a:off x="494" y="2690"/>
              <a:ext cx="165" cy="178"/>
              <a:chOff x="780288" y="1633728"/>
              <a:chExt cx="298704" cy="384048"/>
            </a:xfrm>
          </p:grpSpPr>
          <p:pic>
            <p:nvPicPr>
              <p:cNvPr id="191618" name="L 形 49"/>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0288" y="1633728"/>
                <a:ext cx="298704" cy="384048"/>
              </a:xfrm>
              <a:prstGeom prst="rect">
                <a:avLst/>
              </a:prstGeom>
              <a:noFill/>
              <a:extLst>
                <a:ext uri="{909E8E84-426E-40DD-AFC4-6F175D3DCCD1}">
                  <a14:hiddenFill xmlns:a14="http://schemas.microsoft.com/office/drawing/2010/main">
                    <a:solidFill>
                      <a:srgbClr val="FFFFFF"/>
                    </a:solidFill>
                  </a14:hiddenFill>
                </a:ext>
              </a:extLst>
            </p:spPr>
          </p:pic>
          <p:sp>
            <p:nvSpPr>
              <p:cNvPr id="191619" name="Text Box 131"/>
              <p:cNvSpPr txBox="1">
                <a:spLocks noChangeArrowheads="1"/>
              </p:cNvSpPr>
              <p:nvPr/>
            </p:nvSpPr>
            <p:spPr bwMode="auto">
              <a:xfrm rot="13500000">
                <a:off x="813337" y="1748889"/>
                <a:ext cx="163136" cy="43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grpSp>
      </p:grpSp>
      <p:grpSp>
        <p:nvGrpSpPr>
          <p:cNvPr id="191620" name="Group 132"/>
          <p:cNvGrpSpPr>
            <a:grpSpLocks/>
          </p:cNvGrpSpPr>
          <p:nvPr/>
        </p:nvGrpSpPr>
        <p:grpSpPr bwMode="auto">
          <a:xfrm>
            <a:off x="1657350" y="1314451"/>
            <a:ext cx="2343150" cy="350044"/>
            <a:chOff x="432" y="1137"/>
            <a:chExt cx="1968" cy="294"/>
          </a:xfrm>
        </p:grpSpPr>
        <p:sp>
          <p:nvSpPr>
            <p:cNvPr id="61" name="圆角矩形 60"/>
            <p:cNvSpPr/>
            <p:nvPr/>
          </p:nvSpPr>
          <p:spPr bwMode="auto">
            <a:xfrm>
              <a:off x="432" y="1137"/>
              <a:ext cx="1968" cy="294"/>
            </a:xfrm>
            <a:prstGeom prst="roundRect">
              <a:avLst>
                <a:gd name="adj" fmla="val 19262"/>
              </a:avLst>
            </a:prstGeom>
            <a:solidFill>
              <a:schemeClr val="bg1">
                <a:lumMod val="5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charset="-122"/>
                <a:ea typeface="时尚中黑简体" charset="-122"/>
                <a:cs typeface="+mn-cs"/>
              </a:endParaRPr>
            </a:p>
          </p:txBody>
        </p:sp>
        <p:sp>
          <p:nvSpPr>
            <p:cNvPr id="62" name="圆角矩形 61"/>
            <p:cNvSpPr>
              <a:spLocks noChangeArrowheads="1"/>
            </p:cNvSpPr>
            <p:nvPr/>
          </p:nvSpPr>
          <p:spPr bwMode="auto">
            <a:xfrm>
              <a:off x="445" y="1148"/>
              <a:ext cx="1939" cy="271"/>
            </a:xfrm>
            <a:prstGeom prst="roundRect">
              <a:avLst>
                <a:gd name="adj" fmla="val 16667"/>
              </a:avLst>
            </a:prstGeom>
            <a:gradFill rotWithShape="0">
              <a:gsLst>
                <a:gs pos="0">
                  <a:srgbClr val="FFFFFF"/>
                </a:gs>
                <a:gs pos="46001">
                  <a:srgbClr val="FFFFFF"/>
                </a:gs>
                <a:gs pos="47000">
                  <a:srgbClr val="D9D9D9"/>
                </a:gs>
                <a:gs pos="100000">
                  <a:srgbClr val="F2F2F2"/>
                </a:gs>
              </a:gsLst>
              <a:lin ang="5400000" scaled="1"/>
            </a:gradFill>
            <a:ln w="28575" algn="ctr">
              <a:solidFill>
                <a:srgbClr val="FFFFFF"/>
              </a:solidFill>
              <a:round/>
              <a:headEnd/>
              <a:tailEnd/>
            </a:ln>
            <a:effectLst>
              <a:outerShdw dist="38100" dir="2700000" algn="tl" rotWithShape="0">
                <a:srgbClr val="000000">
                  <a:alpha val="39999"/>
                </a:srgbClr>
              </a:outerShdw>
            </a:effectLst>
          </p:spPr>
          <p:txBody>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charset="-122"/>
                <a:ea typeface="时尚中黑简体" charset="-122"/>
                <a:cs typeface="+mn-cs"/>
              </a:endParaRPr>
            </a:p>
          </p:txBody>
        </p:sp>
        <p:sp>
          <p:nvSpPr>
            <p:cNvPr id="64" name="同侧圆角矩形 63"/>
            <p:cNvSpPr>
              <a:spLocks noChangeArrowheads="1"/>
            </p:cNvSpPr>
            <p:nvPr/>
          </p:nvSpPr>
          <p:spPr bwMode="auto">
            <a:xfrm rot="-5400000">
              <a:off x="424" y="1190"/>
              <a:ext cx="255" cy="189"/>
            </a:xfrm>
            <a:custGeom>
              <a:avLst/>
              <a:gdLst>
                <a:gd name="T0" fmla="*/ 547410 w 547410"/>
                <a:gd name="T1" fmla="*/ 171450 h 342900"/>
                <a:gd name="T2" fmla="*/ 273705 w 547410"/>
                <a:gd name="T3" fmla="*/ 342900 h 342900"/>
                <a:gd name="T4" fmla="*/ 0 w 547410"/>
                <a:gd name="T5" fmla="*/ 171450 h 342900"/>
                <a:gd name="T6" fmla="*/ 273705 w 547410"/>
                <a:gd name="T7" fmla="*/ 0 h 342900"/>
                <a:gd name="T8" fmla="*/ 0 60000 65536"/>
                <a:gd name="T9" fmla="*/ 5898240 60000 65536"/>
                <a:gd name="T10" fmla="*/ 11796480 60000 65536"/>
                <a:gd name="T11" fmla="*/ 17694720 60000 65536"/>
                <a:gd name="T12" fmla="*/ 24994 w 547410"/>
                <a:gd name="T13" fmla="*/ 24994 h 342900"/>
                <a:gd name="T14" fmla="*/ 522416 w 547410"/>
                <a:gd name="T15" fmla="*/ 342900 h 342900"/>
              </a:gdLst>
              <a:ahLst/>
              <a:cxnLst>
                <a:cxn ang="T8">
                  <a:pos x="T0" y="T1"/>
                </a:cxn>
                <a:cxn ang="T9">
                  <a:pos x="T2" y="T3"/>
                </a:cxn>
                <a:cxn ang="T10">
                  <a:pos x="T4" y="T5"/>
                </a:cxn>
                <a:cxn ang="T11">
                  <a:pos x="T6" y="T7"/>
                </a:cxn>
              </a:cxnLst>
              <a:rect l="T12" t="T13" r="T14" b="T15"/>
              <a:pathLst>
                <a:path w="547410" h="342900">
                  <a:moveTo>
                    <a:pt x="85334" y="0"/>
                  </a:moveTo>
                  <a:lnTo>
                    <a:pt x="462076" y="0"/>
                  </a:lnTo>
                  <a:cubicBezTo>
                    <a:pt x="509204" y="0"/>
                    <a:pt x="547410" y="38205"/>
                    <a:pt x="547410" y="85334"/>
                  </a:cubicBezTo>
                  <a:lnTo>
                    <a:pt x="547410" y="342900"/>
                  </a:lnTo>
                  <a:lnTo>
                    <a:pt x="0" y="342900"/>
                  </a:lnTo>
                  <a:lnTo>
                    <a:pt x="0" y="85334"/>
                  </a:lnTo>
                  <a:cubicBezTo>
                    <a:pt x="0" y="38205"/>
                    <a:pt x="38205" y="0"/>
                    <a:pt x="85333" y="0"/>
                  </a:cubicBezTo>
                  <a:close/>
                </a:path>
              </a:pathLst>
            </a:custGeom>
            <a:gradFill rotWithShape="1">
              <a:gsLst>
                <a:gs pos="0">
                  <a:srgbClr val="99FF33"/>
                </a:gs>
                <a:gs pos="100000">
                  <a:srgbClr val="008000"/>
                </a:gs>
              </a:gsLst>
              <a:lin ang="108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charset="-122"/>
                <a:ea typeface="时尚中黑简体" charset="-122"/>
                <a:cs typeface="+mn-cs"/>
              </a:endParaRPr>
            </a:p>
          </p:txBody>
        </p:sp>
        <p:grpSp>
          <p:nvGrpSpPr>
            <p:cNvPr id="65" name="L 形 64"/>
            <p:cNvGrpSpPr>
              <a:grpSpLocks/>
            </p:cNvGrpSpPr>
            <p:nvPr/>
          </p:nvGrpSpPr>
          <p:grpSpPr bwMode="auto">
            <a:xfrm>
              <a:off x="495" y="1202"/>
              <a:ext cx="164" cy="179"/>
              <a:chOff x="780288" y="3998976"/>
              <a:chExt cx="298704" cy="384048"/>
            </a:xfrm>
          </p:grpSpPr>
          <p:pic>
            <p:nvPicPr>
              <p:cNvPr id="191625" name="L 形 6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0288" y="3998976"/>
                <a:ext cx="298704" cy="384048"/>
              </a:xfrm>
              <a:prstGeom prst="rect">
                <a:avLst/>
              </a:prstGeom>
              <a:noFill/>
              <a:extLst>
                <a:ext uri="{909E8E84-426E-40DD-AFC4-6F175D3DCCD1}">
                  <a14:hiddenFill xmlns:a14="http://schemas.microsoft.com/office/drawing/2010/main">
                    <a:solidFill>
                      <a:srgbClr val="FFFFFF"/>
                    </a:solidFill>
                  </a14:hiddenFill>
                </a:ext>
              </a:extLst>
            </p:spPr>
          </p:pic>
          <p:sp>
            <p:nvSpPr>
              <p:cNvPr id="191626" name="Text Box 138"/>
              <p:cNvSpPr txBox="1">
                <a:spLocks noChangeArrowheads="1"/>
              </p:cNvSpPr>
              <p:nvPr/>
            </p:nvSpPr>
            <p:spPr bwMode="auto">
              <a:xfrm rot="13500000">
                <a:off x="813337" y="4113569"/>
                <a:ext cx="163136" cy="43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grpSp>
      </p:grpSp>
      <p:pic>
        <p:nvPicPr>
          <p:cNvPr id="191627" name="Picture 139" descr="手握手团结人物"/>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14800" y="1143000"/>
            <a:ext cx="3600450" cy="3411141"/>
          </a:xfrm>
          <a:prstGeom prst="rect">
            <a:avLst/>
          </a:prstGeom>
          <a:noFill/>
          <a:extLst>
            <a:ext uri="{909E8E84-426E-40DD-AFC4-6F175D3DCCD1}">
              <a14:hiddenFill xmlns:a14="http://schemas.microsoft.com/office/drawing/2010/main">
                <a:solidFill>
                  <a:srgbClr val="FFFFFF"/>
                </a:solidFill>
              </a14:hiddenFill>
            </a:ext>
          </a:extLst>
        </p:spPr>
      </p:pic>
      <p:sp>
        <p:nvSpPr>
          <p:cNvPr id="52" name="圆角矩形 51"/>
          <p:cNvSpPr/>
          <p:nvPr/>
        </p:nvSpPr>
        <p:spPr bwMode="auto">
          <a:xfrm>
            <a:off x="1682418" y="2180777"/>
            <a:ext cx="2293014" cy="36363"/>
          </a:xfrm>
          <a:prstGeom prst="roundRect">
            <a:avLst/>
          </a:prstGeom>
          <a:gradFill>
            <a:gsLst>
              <a:gs pos="0">
                <a:srgbClr val="00B0F0"/>
              </a:gs>
              <a:gs pos="100000">
                <a:srgbClr val="002060"/>
              </a:gs>
            </a:gsLst>
            <a:lin ang="5400000" scaled="1"/>
          </a:gra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2" name="TextBox 31"/>
          <p:cNvSpPr txBox="1"/>
          <p:nvPr/>
        </p:nvSpPr>
        <p:spPr>
          <a:xfrm>
            <a:off x="2231233" y="3140869"/>
            <a:ext cx="1193006" cy="276999"/>
          </a:xfrm>
          <a:prstGeom prst="rect">
            <a:avLst/>
          </a:prstGeom>
          <a:noFill/>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mn-cs"/>
              </a:rPr>
              <a:t>输入文本标题</a:t>
            </a:r>
          </a:p>
        </p:txBody>
      </p:sp>
      <p:sp>
        <p:nvSpPr>
          <p:cNvPr id="63" name="TextBox 62"/>
          <p:cNvSpPr txBox="1"/>
          <p:nvPr/>
        </p:nvSpPr>
        <p:spPr>
          <a:xfrm>
            <a:off x="2231233" y="1369219"/>
            <a:ext cx="1193006" cy="276999"/>
          </a:xfrm>
          <a:prstGeom prst="rect">
            <a:avLst/>
          </a:prstGeom>
          <a:noFill/>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宋体" panose="02010600030101010101" pitchFamily="2" charset="-122"/>
                <a:ea typeface="等线" panose="02010600030101010101" pitchFamily="2" charset="-122"/>
                <a:cs typeface="+mn-cs"/>
              </a:rPr>
              <a:t>输入文本标题</a:t>
            </a:r>
          </a:p>
        </p:txBody>
      </p:sp>
      <p:sp>
        <p:nvSpPr>
          <p:cNvPr id="191633" name="椭圆 40"/>
          <p:cNvSpPr>
            <a:spLocks noChangeArrowheads="1"/>
          </p:cNvSpPr>
          <p:nvPr/>
        </p:nvSpPr>
        <p:spPr bwMode="auto">
          <a:xfrm>
            <a:off x="1735932" y="1885951"/>
            <a:ext cx="150019" cy="150019"/>
          </a:xfrm>
          <a:prstGeom prst="ellipse">
            <a:avLst/>
          </a:prstGeom>
          <a:gradFill rotWithShape="0">
            <a:gsLst>
              <a:gs pos="0">
                <a:srgbClr val="FFC000"/>
              </a:gs>
              <a:gs pos="100000">
                <a:srgbClr val="FF6600"/>
              </a:gs>
            </a:gsLst>
            <a:lin ang="5400000" scaled="1"/>
          </a:gradFill>
          <a:ln w="9525" algn="ctr">
            <a:solidFill>
              <a:srgbClr val="FFFFFF"/>
            </a:solidFill>
            <a:round/>
            <a:headEnd/>
            <a:tailEnd/>
          </a:ln>
        </p:spPr>
        <p:txBody>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91634" name="Rectangle 146"/>
          <p:cNvSpPr>
            <a:spLocks noChangeArrowheads="1"/>
          </p:cNvSpPr>
          <p:nvPr/>
        </p:nvSpPr>
        <p:spPr bwMode="black">
          <a:xfrm>
            <a:off x="1943100" y="1828800"/>
            <a:ext cx="1885950" cy="415498"/>
          </a:xfrm>
          <a:prstGeom prst="rect">
            <a:avLst/>
          </a:prstGeom>
          <a:noFill/>
          <a:ln>
            <a:noFill/>
          </a:ln>
          <a:effectLst/>
          <a:extLst>
            <a:ext uri="{909E8E84-426E-40DD-AFC4-6F175D3DCCD1}">
              <a14:hiddenFill xmlns:a14="http://schemas.microsoft.com/office/drawing/2010/main">
                <a:gradFill rotWithShape="1">
                  <a:gsLst>
                    <a:gs pos="0">
                      <a:srgbClr val="96AD23"/>
                    </a:gs>
                    <a:gs pos="50000">
                      <a:srgbClr val="99CCFF"/>
                    </a:gs>
                    <a:gs pos="100000">
                      <a:srgbClr val="96AD23"/>
                    </a:gs>
                  </a:gsLst>
                  <a:lin ang="54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请在此点击添加相关文字内容</a:t>
            </a:r>
          </a:p>
        </p:txBody>
      </p:sp>
      <p:sp>
        <p:nvSpPr>
          <p:cNvPr id="2" name="圆角矩形 51"/>
          <p:cNvSpPr/>
          <p:nvPr/>
        </p:nvSpPr>
        <p:spPr bwMode="auto">
          <a:xfrm>
            <a:off x="1682418" y="2637977"/>
            <a:ext cx="2293014" cy="36363"/>
          </a:xfrm>
          <a:prstGeom prst="roundRect">
            <a:avLst/>
          </a:prstGeom>
          <a:gradFill>
            <a:gsLst>
              <a:gs pos="0">
                <a:srgbClr val="00B0F0"/>
              </a:gs>
              <a:gs pos="100000">
                <a:srgbClr val="002060"/>
              </a:gs>
            </a:gsLst>
            <a:lin ang="5400000" scaled="1"/>
          </a:gra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191638" name="椭圆 40"/>
          <p:cNvSpPr>
            <a:spLocks noChangeArrowheads="1"/>
          </p:cNvSpPr>
          <p:nvPr/>
        </p:nvSpPr>
        <p:spPr bwMode="auto">
          <a:xfrm>
            <a:off x="1735932" y="2343151"/>
            <a:ext cx="150019" cy="150019"/>
          </a:xfrm>
          <a:prstGeom prst="ellipse">
            <a:avLst/>
          </a:prstGeom>
          <a:gradFill rotWithShape="0">
            <a:gsLst>
              <a:gs pos="0">
                <a:srgbClr val="FFC000"/>
              </a:gs>
              <a:gs pos="100000">
                <a:srgbClr val="FF6600"/>
              </a:gs>
            </a:gsLst>
            <a:lin ang="5400000" scaled="1"/>
          </a:gradFill>
          <a:ln w="9525" algn="ctr">
            <a:solidFill>
              <a:srgbClr val="FFFFFF"/>
            </a:solidFill>
            <a:round/>
            <a:headEnd/>
            <a:tailEnd/>
          </a:ln>
        </p:spPr>
        <p:txBody>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91639" name="Rectangle 151"/>
          <p:cNvSpPr>
            <a:spLocks noChangeArrowheads="1"/>
          </p:cNvSpPr>
          <p:nvPr/>
        </p:nvSpPr>
        <p:spPr bwMode="black">
          <a:xfrm>
            <a:off x="1943100" y="2286000"/>
            <a:ext cx="1885950" cy="415498"/>
          </a:xfrm>
          <a:prstGeom prst="rect">
            <a:avLst/>
          </a:prstGeom>
          <a:noFill/>
          <a:ln>
            <a:noFill/>
          </a:ln>
          <a:effectLst/>
          <a:extLst>
            <a:ext uri="{909E8E84-426E-40DD-AFC4-6F175D3DCCD1}">
              <a14:hiddenFill xmlns:a14="http://schemas.microsoft.com/office/drawing/2010/main">
                <a:gradFill rotWithShape="1">
                  <a:gsLst>
                    <a:gs pos="0">
                      <a:srgbClr val="96AD23"/>
                    </a:gs>
                    <a:gs pos="50000">
                      <a:srgbClr val="99CCFF"/>
                    </a:gs>
                    <a:gs pos="100000">
                      <a:srgbClr val="96AD23"/>
                    </a:gs>
                  </a:gsLst>
                  <a:lin ang="54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请在此点击添加相关文字内容</a:t>
            </a:r>
          </a:p>
        </p:txBody>
      </p:sp>
      <p:sp>
        <p:nvSpPr>
          <p:cNvPr id="3" name="圆角矩形 51"/>
          <p:cNvSpPr/>
          <p:nvPr/>
        </p:nvSpPr>
        <p:spPr bwMode="auto">
          <a:xfrm>
            <a:off x="1682418" y="3877418"/>
            <a:ext cx="2293014" cy="36363"/>
          </a:xfrm>
          <a:prstGeom prst="roundRect">
            <a:avLst/>
          </a:prstGeom>
          <a:gradFill>
            <a:gsLst>
              <a:gs pos="0">
                <a:srgbClr val="00B0F0"/>
              </a:gs>
              <a:gs pos="100000">
                <a:srgbClr val="002060"/>
              </a:gs>
            </a:gsLst>
            <a:lin ang="5400000" scaled="1"/>
          </a:gra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191643" name="椭圆 40"/>
          <p:cNvSpPr>
            <a:spLocks noChangeArrowheads="1"/>
          </p:cNvSpPr>
          <p:nvPr/>
        </p:nvSpPr>
        <p:spPr bwMode="auto">
          <a:xfrm>
            <a:off x="1735932" y="3582592"/>
            <a:ext cx="150019" cy="150019"/>
          </a:xfrm>
          <a:prstGeom prst="ellipse">
            <a:avLst/>
          </a:prstGeom>
          <a:gradFill rotWithShape="0">
            <a:gsLst>
              <a:gs pos="0">
                <a:srgbClr val="FFC000"/>
              </a:gs>
              <a:gs pos="100000">
                <a:srgbClr val="FF6600"/>
              </a:gs>
            </a:gsLst>
            <a:lin ang="5400000" scaled="1"/>
          </a:gradFill>
          <a:ln w="9525" algn="ctr">
            <a:solidFill>
              <a:srgbClr val="FFFFFF"/>
            </a:solidFill>
            <a:round/>
            <a:headEnd/>
            <a:tailEnd/>
          </a:ln>
        </p:spPr>
        <p:txBody>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91644" name="Rectangle 156"/>
          <p:cNvSpPr>
            <a:spLocks noChangeArrowheads="1"/>
          </p:cNvSpPr>
          <p:nvPr/>
        </p:nvSpPr>
        <p:spPr bwMode="black">
          <a:xfrm>
            <a:off x="1943100" y="3525441"/>
            <a:ext cx="1885950" cy="415498"/>
          </a:xfrm>
          <a:prstGeom prst="rect">
            <a:avLst/>
          </a:prstGeom>
          <a:noFill/>
          <a:ln>
            <a:noFill/>
          </a:ln>
          <a:effectLst/>
          <a:extLst>
            <a:ext uri="{909E8E84-426E-40DD-AFC4-6F175D3DCCD1}">
              <a14:hiddenFill xmlns:a14="http://schemas.microsoft.com/office/drawing/2010/main">
                <a:gradFill rotWithShape="1">
                  <a:gsLst>
                    <a:gs pos="0">
                      <a:srgbClr val="96AD23"/>
                    </a:gs>
                    <a:gs pos="50000">
                      <a:srgbClr val="99CCFF"/>
                    </a:gs>
                    <a:gs pos="100000">
                      <a:srgbClr val="96AD23"/>
                    </a:gs>
                  </a:gsLst>
                  <a:lin ang="54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请在此点击添加相关文字内容</a:t>
            </a:r>
          </a:p>
        </p:txBody>
      </p:sp>
      <p:sp>
        <p:nvSpPr>
          <p:cNvPr id="191645" name="椭圆 40"/>
          <p:cNvSpPr>
            <a:spLocks noChangeArrowheads="1"/>
          </p:cNvSpPr>
          <p:nvPr/>
        </p:nvSpPr>
        <p:spPr bwMode="auto">
          <a:xfrm>
            <a:off x="1735932" y="4039792"/>
            <a:ext cx="150019" cy="150019"/>
          </a:xfrm>
          <a:prstGeom prst="ellipse">
            <a:avLst/>
          </a:prstGeom>
          <a:gradFill rotWithShape="0">
            <a:gsLst>
              <a:gs pos="0">
                <a:srgbClr val="FFC000"/>
              </a:gs>
              <a:gs pos="100000">
                <a:srgbClr val="FF6600"/>
              </a:gs>
            </a:gsLst>
            <a:lin ang="5400000" scaled="1"/>
          </a:gradFill>
          <a:ln w="9525" algn="ctr">
            <a:solidFill>
              <a:srgbClr val="FFFFFF"/>
            </a:solidFill>
            <a:round/>
            <a:headEnd/>
            <a:tailEnd/>
          </a:ln>
        </p:spPr>
        <p:txBody>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时尚中黑简体" panose="01010104010101010101" pitchFamily="2" charset="-122"/>
              <a:ea typeface="时尚中黑简体" panose="01010104010101010101" pitchFamily="2" charset="-122"/>
              <a:cs typeface="+mn-cs"/>
            </a:endParaRPr>
          </a:p>
        </p:txBody>
      </p:sp>
      <p:sp>
        <p:nvSpPr>
          <p:cNvPr id="191646" name="Rectangle 158"/>
          <p:cNvSpPr>
            <a:spLocks noChangeArrowheads="1"/>
          </p:cNvSpPr>
          <p:nvPr/>
        </p:nvSpPr>
        <p:spPr bwMode="black">
          <a:xfrm>
            <a:off x="1943100" y="3982641"/>
            <a:ext cx="1885950" cy="415498"/>
          </a:xfrm>
          <a:prstGeom prst="rect">
            <a:avLst/>
          </a:prstGeom>
          <a:noFill/>
          <a:ln>
            <a:noFill/>
          </a:ln>
          <a:effectLst/>
          <a:extLst>
            <a:ext uri="{909E8E84-426E-40DD-AFC4-6F175D3DCCD1}">
              <a14:hiddenFill xmlns:a14="http://schemas.microsoft.com/office/drawing/2010/main">
                <a:gradFill rotWithShape="1">
                  <a:gsLst>
                    <a:gs pos="0">
                      <a:srgbClr val="96AD23"/>
                    </a:gs>
                    <a:gs pos="50000">
                      <a:srgbClr val="99CCFF"/>
                    </a:gs>
                    <a:gs pos="100000">
                      <a:srgbClr val="96AD23"/>
                    </a:gs>
                  </a:gsLst>
                  <a:lin ang="54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请在此点击添加相关文字内容</a:t>
            </a:r>
          </a:p>
        </p:txBody>
      </p:sp>
      <p:sp>
        <p:nvSpPr>
          <p:cNvPr id="4" name="圆角矩形 51"/>
          <p:cNvSpPr/>
          <p:nvPr/>
        </p:nvSpPr>
        <p:spPr bwMode="auto">
          <a:xfrm>
            <a:off x="1682418" y="4277468"/>
            <a:ext cx="2293014" cy="36363"/>
          </a:xfrm>
          <a:prstGeom prst="roundRect">
            <a:avLst/>
          </a:prstGeom>
          <a:gradFill>
            <a:gsLst>
              <a:gs pos="0">
                <a:srgbClr val="00B0F0"/>
              </a:gs>
              <a:gs pos="100000">
                <a:srgbClr val="002060"/>
              </a:gs>
            </a:gsLst>
            <a:lin ang="5400000" scaled="1"/>
          </a:gradFill>
          <a:ln w="9525" cap="flat" cmpd="sng" algn="ctr">
            <a:solidFill>
              <a:schemeClr val="bg1"/>
            </a:solidFill>
            <a:prstDash val="solid"/>
            <a:round/>
            <a:headEnd type="none" w="med" len="med"/>
            <a:tailEnd type="none" w="med" len="med"/>
          </a:ln>
          <a:effectLst>
            <a:glow rad="63500">
              <a:schemeClr val="accent1">
                <a:satMod val="175000"/>
                <a:alpha val="40000"/>
              </a:schemeClr>
            </a:glow>
          </a:effec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grpSp>
        <p:nvGrpSpPr>
          <p:cNvPr id="191650" name="Grupper 37"/>
          <p:cNvGrpSpPr>
            <a:grpSpLocks/>
          </p:cNvGrpSpPr>
          <p:nvPr/>
        </p:nvGrpSpPr>
        <p:grpSpPr bwMode="auto">
          <a:xfrm>
            <a:off x="5200650" y="2280048"/>
            <a:ext cx="1485900" cy="1473994"/>
            <a:chOff x="3008280" y="1875774"/>
            <a:chExt cx="3063119" cy="3038744"/>
          </a:xfrm>
        </p:grpSpPr>
        <p:pic>
          <p:nvPicPr>
            <p:cNvPr id="191651" name="Billede 38" descr="e1.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08280" y="1875774"/>
              <a:ext cx="3063119" cy="303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Ellipse 39"/>
            <p:cNvSpPr/>
            <p:nvPr/>
          </p:nvSpPr>
          <p:spPr>
            <a:xfrm>
              <a:off x="3084858" y="1952352"/>
              <a:ext cx="2912156" cy="2912156"/>
            </a:xfrm>
            <a:prstGeom prst="ellipse">
              <a:avLst/>
            </a:prstGeom>
            <a:gradFill flip="none" rotWithShape="1">
              <a:gsLst>
                <a:gs pos="0">
                  <a:srgbClr val="92D050">
                    <a:alpha val="0"/>
                  </a:srgbClr>
                </a:gs>
                <a:gs pos="100000">
                  <a:srgbClr val="00B0F0">
                    <a:alpha val="56000"/>
                  </a:srgbClr>
                </a:gs>
              </a:gsLst>
              <a:path path="circle">
                <a:fillToRect l="50000" t="50000" r="50000" b="50000"/>
              </a:path>
              <a:tileRect/>
            </a:gradFill>
            <a:ln w="9525" cap="flat" cmpd="sng" algn="ctr">
              <a:noFill/>
              <a:prstDash val="solid"/>
            </a:ln>
            <a:effectLst/>
          </p:spPr>
          <p:txBody>
            <a:bodyPr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013"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57" name="Ellipse 40"/>
            <p:cNvSpPr/>
            <p:nvPr/>
          </p:nvSpPr>
          <p:spPr>
            <a:xfrm>
              <a:off x="3425532" y="1959229"/>
              <a:ext cx="2186891" cy="1615100"/>
            </a:xfrm>
            <a:prstGeom prst="ellipse">
              <a:avLst/>
            </a:prstGeom>
            <a:gradFill flip="none" rotWithShape="1">
              <a:gsLst>
                <a:gs pos="0">
                  <a:srgbClr val="FFFFFF">
                    <a:lumMod val="40000"/>
                    <a:lumOff val="60000"/>
                    <a:alpha val="0"/>
                  </a:srgbClr>
                </a:gs>
                <a:gs pos="100000">
                  <a:srgbClr val="FFFCF9">
                    <a:alpha val="77000"/>
                  </a:srgbClr>
                </a:gs>
              </a:gsLst>
              <a:lin ang="16200000" scaled="0"/>
              <a:tileRect/>
            </a:gradFill>
            <a:ln w="9525" cap="flat" cmpd="sng" algn="ctr">
              <a:noFill/>
              <a:prstDash val="solid"/>
            </a:ln>
            <a:effectLst/>
          </p:spPr>
          <p:txBody>
            <a:bodyPr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013"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grpSp>
    </p:spTree>
    <p:extLst>
      <p:ext uri="{BB962C8B-B14F-4D97-AF65-F5344CB8AC3E}">
        <p14:creationId xmlns:p14="http://schemas.microsoft.com/office/powerpoint/2010/main" val="5556026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191620"/>
                                        </p:tgtEl>
                                        <p:attrNameLst>
                                          <p:attrName>style.visibility</p:attrName>
                                        </p:attrNameLst>
                                      </p:cBhvr>
                                      <p:to>
                                        <p:strVal val="visible"/>
                                      </p:to>
                                    </p:set>
                                    <p:animEffect transition="in" filter="fade">
                                      <p:cBhvr>
                                        <p:cTn id="7" dur="1000"/>
                                        <p:tgtEl>
                                          <p:spTgt spid="191620"/>
                                        </p:tgtEl>
                                      </p:cBhvr>
                                    </p:animEffect>
                                    <p:anim calcmode="lin" valueType="num">
                                      <p:cBhvr>
                                        <p:cTn id="8" dur="1000" fill="hold"/>
                                        <p:tgtEl>
                                          <p:spTgt spid="191620"/>
                                        </p:tgtEl>
                                        <p:attrNameLst>
                                          <p:attrName>ppt_x</p:attrName>
                                        </p:attrNameLst>
                                      </p:cBhvr>
                                      <p:tavLst>
                                        <p:tav tm="0">
                                          <p:val>
                                            <p:strVal val="#ppt_x"/>
                                          </p:val>
                                        </p:tav>
                                        <p:tav tm="100000">
                                          <p:val>
                                            <p:strVal val="#ppt_x"/>
                                          </p:val>
                                        </p:tav>
                                      </p:tavLst>
                                    </p:anim>
                                    <p:anim calcmode="lin" valueType="num">
                                      <p:cBhvr>
                                        <p:cTn id="9" dur="1000" fill="hold"/>
                                        <p:tgtEl>
                                          <p:spTgt spid="19162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5" presetClass="entr" presetSubtype="0"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6" dur="1000" fill="hold"/>
                                        <p:tgtEl>
                                          <p:spTgt spid="63"/>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63"/>
                                        </p:tgtEl>
                                      </p:cBhvr>
                                    </p:animEffect>
                                  </p:childTnLst>
                                </p:cTn>
                              </p:par>
                            </p:childTnLst>
                          </p:cTn>
                        </p:par>
                        <p:par>
                          <p:cTn id="21" fill="hold" nodeType="afterGroup">
                            <p:stCondLst>
                              <p:cond delay="2000"/>
                            </p:stCondLst>
                            <p:childTnLst>
                              <p:par>
                                <p:cTn id="22" presetID="12" presetClass="entr" presetSubtype="8" fill="hold" grpId="0" nodeType="afterEffect">
                                  <p:stCondLst>
                                    <p:cond delay="0"/>
                                  </p:stCondLst>
                                  <p:childTnLst>
                                    <p:set>
                                      <p:cBhvr>
                                        <p:cTn id="23" dur="1" fill="hold">
                                          <p:stCondLst>
                                            <p:cond delay="0"/>
                                          </p:stCondLst>
                                        </p:cTn>
                                        <p:tgtEl>
                                          <p:spTgt spid="191633"/>
                                        </p:tgtEl>
                                        <p:attrNameLst>
                                          <p:attrName>style.visibility</p:attrName>
                                        </p:attrNameLst>
                                      </p:cBhvr>
                                      <p:to>
                                        <p:strVal val="visible"/>
                                      </p:to>
                                    </p:set>
                                    <p:animEffect transition="in" filter="slide(fromLeft)">
                                      <p:cBhvr>
                                        <p:cTn id="24" dur="500"/>
                                        <p:tgtEl>
                                          <p:spTgt spid="191633"/>
                                        </p:tgtEl>
                                      </p:cBhvr>
                                    </p:animEffect>
                                  </p:childTnLst>
                                </p:cTn>
                              </p:par>
                            </p:childTnLst>
                          </p:cTn>
                        </p:par>
                        <p:par>
                          <p:cTn id="25" fill="hold" nodeType="afterGroup">
                            <p:stCondLst>
                              <p:cond delay="2500"/>
                            </p:stCondLst>
                            <p:childTnLst>
                              <p:par>
                                <p:cTn id="26" presetID="27" presetClass="entr" presetSubtype="0" fill="hold" grpId="0" nodeType="afterEffect">
                                  <p:stCondLst>
                                    <p:cond delay="0"/>
                                  </p:stCondLst>
                                  <p:iterate type="lt">
                                    <p:tmPct val="50000"/>
                                  </p:iterate>
                                  <p:childTnLst>
                                    <p:set>
                                      <p:cBhvr>
                                        <p:cTn id="27" dur="1" fill="hold">
                                          <p:stCondLst>
                                            <p:cond delay="0"/>
                                          </p:stCondLst>
                                        </p:cTn>
                                        <p:tgtEl>
                                          <p:spTgt spid="191634"/>
                                        </p:tgtEl>
                                        <p:attrNameLst>
                                          <p:attrName>style.visibility</p:attrName>
                                        </p:attrNameLst>
                                      </p:cBhvr>
                                      <p:to>
                                        <p:strVal val="visible"/>
                                      </p:to>
                                    </p:set>
                                    <p:anim calcmode="discrete" valueType="clr">
                                      <p:cBhvr override="childStyle">
                                        <p:cTn id="28" dur="80"/>
                                        <p:tgtEl>
                                          <p:spTgt spid="191634"/>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91634"/>
                                        </p:tgtEl>
                                        <p:attrNameLst>
                                          <p:attrName>fillcolor</p:attrName>
                                        </p:attrNameLst>
                                      </p:cBhvr>
                                      <p:tavLst>
                                        <p:tav tm="0">
                                          <p:val>
                                            <p:clrVal>
                                              <a:schemeClr val="accent2"/>
                                            </p:clrVal>
                                          </p:val>
                                        </p:tav>
                                        <p:tav tm="50000">
                                          <p:val>
                                            <p:clrVal>
                                              <a:schemeClr val="hlink"/>
                                            </p:clrVal>
                                          </p:val>
                                        </p:tav>
                                      </p:tavLst>
                                    </p:anim>
                                    <p:set>
                                      <p:cBhvr>
                                        <p:cTn id="30" dur="80"/>
                                        <p:tgtEl>
                                          <p:spTgt spid="191634"/>
                                        </p:tgtEl>
                                        <p:attrNameLst>
                                          <p:attrName>fill.type</p:attrName>
                                        </p:attrNameLst>
                                      </p:cBhvr>
                                      <p:to>
                                        <p:strVal val="solid"/>
                                      </p:to>
                                    </p:set>
                                  </p:childTnLst>
                                </p:cTn>
                              </p:par>
                            </p:childTnLst>
                          </p:cTn>
                        </p:par>
                        <p:par>
                          <p:cTn id="31" fill="hold" nodeType="afterGroup">
                            <p:stCondLst>
                              <p:cond delay="3060"/>
                            </p:stCondLst>
                            <p:childTnLst>
                              <p:par>
                                <p:cTn id="32" presetID="22" presetClass="entr" presetSubtype="8" fill="hold" nodeType="after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wipe(left)">
                                      <p:cBhvr>
                                        <p:cTn id="34" dur="500"/>
                                        <p:tgtEl>
                                          <p:spTgt spid="52"/>
                                        </p:tgtEl>
                                      </p:cBhvr>
                                    </p:animEffect>
                                  </p:childTnLst>
                                </p:cTn>
                              </p:par>
                            </p:childTnLst>
                          </p:cTn>
                        </p:par>
                        <p:par>
                          <p:cTn id="35" fill="hold" nodeType="afterGroup">
                            <p:stCondLst>
                              <p:cond delay="3560"/>
                            </p:stCondLst>
                            <p:childTnLst>
                              <p:par>
                                <p:cTn id="36" presetID="12" presetClass="entr" presetSubtype="8" fill="hold" grpId="0" nodeType="afterEffect">
                                  <p:stCondLst>
                                    <p:cond delay="0"/>
                                  </p:stCondLst>
                                  <p:childTnLst>
                                    <p:set>
                                      <p:cBhvr>
                                        <p:cTn id="37" dur="1" fill="hold">
                                          <p:stCondLst>
                                            <p:cond delay="0"/>
                                          </p:stCondLst>
                                        </p:cTn>
                                        <p:tgtEl>
                                          <p:spTgt spid="191638"/>
                                        </p:tgtEl>
                                        <p:attrNameLst>
                                          <p:attrName>style.visibility</p:attrName>
                                        </p:attrNameLst>
                                      </p:cBhvr>
                                      <p:to>
                                        <p:strVal val="visible"/>
                                      </p:to>
                                    </p:set>
                                    <p:animEffect transition="in" filter="slide(fromLeft)">
                                      <p:cBhvr>
                                        <p:cTn id="38" dur="500"/>
                                        <p:tgtEl>
                                          <p:spTgt spid="191638"/>
                                        </p:tgtEl>
                                      </p:cBhvr>
                                    </p:animEffect>
                                  </p:childTnLst>
                                </p:cTn>
                              </p:par>
                            </p:childTnLst>
                          </p:cTn>
                        </p:par>
                        <p:par>
                          <p:cTn id="39" fill="hold" nodeType="afterGroup">
                            <p:stCondLst>
                              <p:cond delay="4060"/>
                            </p:stCondLst>
                            <p:childTnLst>
                              <p:par>
                                <p:cTn id="40" presetID="27" presetClass="entr" presetSubtype="0" fill="hold" grpId="0" nodeType="afterEffect">
                                  <p:stCondLst>
                                    <p:cond delay="0"/>
                                  </p:stCondLst>
                                  <p:iterate type="lt">
                                    <p:tmPct val="50000"/>
                                  </p:iterate>
                                  <p:childTnLst>
                                    <p:set>
                                      <p:cBhvr>
                                        <p:cTn id="41" dur="1" fill="hold">
                                          <p:stCondLst>
                                            <p:cond delay="0"/>
                                          </p:stCondLst>
                                        </p:cTn>
                                        <p:tgtEl>
                                          <p:spTgt spid="191639"/>
                                        </p:tgtEl>
                                        <p:attrNameLst>
                                          <p:attrName>style.visibility</p:attrName>
                                        </p:attrNameLst>
                                      </p:cBhvr>
                                      <p:to>
                                        <p:strVal val="visible"/>
                                      </p:to>
                                    </p:set>
                                    <p:anim calcmode="discrete" valueType="clr">
                                      <p:cBhvr override="childStyle">
                                        <p:cTn id="42" dur="80"/>
                                        <p:tgtEl>
                                          <p:spTgt spid="191639"/>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191639"/>
                                        </p:tgtEl>
                                        <p:attrNameLst>
                                          <p:attrName>fillcolor</p:attrName>
                                        </p:attrNameLst>
                                      </p:cBhvr>
                                      <p:tavLst>
                                        <p:tav tm="0">
                                          <p:val>
                                            <p:clrVal>
                                              <a:schemeClr val="accent2"/>
                                            </p:clrVal>
                                          </p:val>
                                        </p:tav>
                                        <p:tav tm="50000">
                                          <p:val>
                                            <p:clrVal>
                                              <a:schemeClr val="hlink"/>
                                            </p:clrVal>
                                          </p:val>
                                        </p:tav>
                                      </p:tavLst>
                                    </p:anim>
                                    <p:set>
                                      <p:cBhvr>
                                        <p:cTn id="44" dur="80"/>
                                        <p:tgtEl>
                                          <p:spTgt spid="191639"/>
                                        </p:tgtEl>
                                        <p:attrNameLst>
                                          <p:attrName>fill.type</p:attrName>
                                        </p:attrNameLst>
                                      </p:cBhvr>
                                      <p:to>
                                        <p:strVal val="solid"/>
                                      </p:to>
                                    </p:set>
                                  </p:childTnLst>
                                </p:cTn>
                              </p:par>
                            </p:childTnLst>
                          </p:cTn>
                        </p:par>
                        <p:par>
                          <p:cTn id="45" fill="hold" nodeType="afterGroup">
                            <p:stCondLst>
                              <p:cond delay="462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nodeType="afterGroup">
                            <p:stCondLst>
                              <p:cond delay="5120"/>
                            </p:stCondLst>
                            <p:childTnLst>
                              <p:par>
                                <p:cTn id="50" presetID="42" presetClass="entr" presetSubtype="0" fill="hold" nodeType="afterEffect">
                                  <p:stCondLst>
                                    <p:cond delay="0"/>
                                  </p:stCondLst>
                                  <p:childTnLst>
                                    <p:set>
                                      <p:cBhvr>
                                        <p:cTn id="51" dur="1" fill="hold">
                                          <p:stCondLst>
                                            <p:cond delay="0"/>
                                          </p:stCondLst>
                                        </p:cTn>
                                        <p:tgtEl>
                                          <p:spTgt spid="191613"/>
                                        </p:tgtEl>
                                        <p:attrNameLst>
                                          <p:attrName>style.visibility</p:attrName>
                                        </p:attrNameLst>
                                      </p:cBhvr>
                                      <p:to>
                                        <p:strVal val="visible"/>
                                      </p:to>
                                    </p:set>
                                    <p:animEffect transition="in" filter="fade">
                                      <p:cBhvr>
                                        <p:cTn id="52" dur="1000"/>
                                        <p:tgtEl>
                                          <p:spTgt spid="191613"/>
                                        </p:tgtEl>
                                      </p:cBhvr>
                                    </p:animEffect>
                                    <p:anim calcmode="lin" valueType="num">
                                      <p:cBhvr>
                                        <p:cTn id="53" dur="1000" fill="hold"/>
                                        <p:tgtEl>
                                          <p:spTgt spid="191613"/>
                                        </p:tgtEl>
                                        <p:attrNameLst>
                                          <p:attrName>ppt_x</p:attrName>
                                        </p:attrNameLst>
                                      </p:cBhvr>
                                      <p:tavLst>
                                        <p:tav tm="0">
                                          <p:val>
                                            <p:strVal val="#ppt_x"/>
                                          </p:val>
                                        </p:tav>
                                        <p:tav tm="100000">
                                          <p:val>
                                            <p:strVal val="#ppt_x"/>
                                          </p:val>
                                        </p:tav>
                                      </p:tavLst>
                                    </p:anim>
                                    <p:anim calcmode="lin" valueType="num">
                                      <p:cBhvr>
                                        <p:cTn id="54" dur="1000" fill="hold"/>
                                        <p:tgtEl>
                                          <p:spTgt spid="191613"/>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6120"/>
                            </p:stCondLst>
                            <p:childTnLst>
                              <p:par>
                                <p:cTn id="56" presetID="25"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59"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60"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61" dur="1000" fill="hold"/>
                                        <p:tgtEl>
                                          <p:spTgt spid="32"/>
                                        </p:tgtEl>
                                        <p:attrNameLst>
                                          <p:attrName>ppt_h</p:attrName>
                                        </p:attrNameLst>
                                      </p:cBhvr>
                                      <p:tavLst>
                                        <p:tav tm="0">
                                          <p:val>
                                            <p:strVal val="#ppt_h"/>
                                          </p:val>
                                        </p:tav>
                                        <p:tav tm="100000">
                                          <p:val>
                                            <p:strVal val="#ppt_h"/>
                                          </p:val>
                                        </p:tav>
                                      </p:tavLst>
                                    </p:anim>
                                    <p:anim calcmode="lin" valueType="num">
                                      <p:cBhvr>
                                        <p:cTn id="62"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63"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64"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65" dur="1000" decel="50000">
                                          <p:stCondLst>
                                            <p:cond delay="0"/>
                                          </p:stCondLst>
                                        </p:cTn>
                                        <p:tgtEl>
                                          <p:spTgt spid="32"/>
                                        </p:tgtEl>
                                      </p:cBhvr>
                                    </p:animEffect>
                                  </p:childTnLst>
                                </p:cTn>
                              </p:par>
                            </p:childTnLst>
                          </p:cTn>
                        </p:par>
                        <p:par>
                          <p:cTn id="66" fill="hold" nodeType="afterGroup">
                            <p:stCondLst>
                              <p:cond delay="7120"/>
                            </p:stCondLst>
                            <p:childTnLst>
                              <p:par>
                                <p:cTn id="67" presetID="12" presetClass="entr" presetSubtype="8" fill="hold" grpId="0" nodeType="afterEffect">
                                  <p:stCondLst>
                                    <p:cond delay="0"/>
                                  </p:stCondLst>
                                  <p:childTnLst>
                                    <p:set>
                                      <p:cBhvr>
                                        <p:cTn id="68" dur="1" fill="hold">
                                          <p:stCondLst>
                                            <p:cond delay="0"/>
                                          </p:stCondLst>
                                        </p:cTn>
                                        <p:tgtEl>
                                          <p:spTgt spid="191643"/>
                                        </p:tgtEl>
                                        <p:attrNameLst>
                                          <p:attrName>style.visibility</p:attrName>
                                        </p:attrNameLst>
                                      </p:cBhvr>
                                      <p:to>
                                        <p:strVal val="visible"/>
                                      </p:to>
                                    </p:set>
                                    <p:animEffect transition="in" filter="slide(fromLeft)">
                                      <p:cBhvr>
                                        <p:cTn id="69" dur="500"/>
                                        <p:tgtEl>
                                          <p:spTgt spid="191643"/>
                                        </p:tgtEl>
                                      </p:cBhvr>
                                    </p:animEffect>
                                  </p:childTnLst>
                                </p:cTn>
                              </p:par>
                            </p:childTnLst>
                          </p:cTn>
                        </p:par>
                        <p:par>
                          <p:cTn id="70" fill="hold" nodeType="afterGroup">
                            <p:stCondLst>
                              <p:cond delay="7620"/>
                            </p:stCondLst>
                            <p:childTnLst>
                              <p:par>
                                <p:cTn id="71" presetID="27" presetClass="entr" presetSubtype="0" fill="hold" grpId="0" nodeType="afterEffect">
                                  <p:stCondLst>
                                    <p:cond delay="0"/>
                                  </p:stCondLst>
                                  <p:iterate type="lt">
                                    <p:tmPct val="50000"/>
                                  </p:iterate>
                                  <p:childTnLst>
                                    <p:set>
                                      <p:cBhvr>
                                        <p:cTn id="72" dur="1" fill="hold">
                                          <p:stCondLst>
                                            <p:cond delay="0"/>
                                          </p:stCondLst>
                                        </p:cTn>
                                        <p:tgtEl>
                                          <p:spTgt spid="191644"/>
                                        </p:tgtEl>
                                        <p:attrNameLst>
                                          <p:attrName>style.visibility</p:attrName>
                                        </p:attrNameLst>
                                      </p:cBhvr>
                                      <p:to>
                                        <p:strVal val="visible"/>
                                      </p:to>
                                    </p:set>
                                    <p:anim calcmode="discrete" valueType="clr">
                                      <p:cBhvr override="childStyle">
                                        <p:cTn id="73" dur="80"/>
                                        <p:tgtEl>
                                          <p:spTgt spid="191644"/>
                                        </p:tgtEl>
                                        <p:attrNameLst>
                                          <p:attrName>style.color</p:attrName>
                                        </p:attrNameLst>
                                      </p:cBhvr>
                                      <p:tavLst>
                                        <p:tav tm="0">
                                          <p:val>
                                            <p:clrVal>
                                              <a:schemeClr val="accent2"/>
                                            </p:clrVal>
                                          </p:val>
                                        </p:tav>
                                        <p:tav tm="50000">
                                          <p:val>
                                            <p:clrVal>
                                              <a:schemeClr val="hlink"/>
                                            </p:clrVal>
                                          </p:val>
                                        </p:tav>
                                      </p:tavLst>
                                    </p:anim>
                                    <p:anim calcmode="discrete" valueType="clr">
                                      <p:cBhvr>
                                        <p:cTn id="74" dur="80"/>
                                        <p:tgtEl>
                                          <p:spTgt spid="191644"/>
                                        </p:tgtEl>
                                        <p:attrNameLst>
                                          <p:attrName>fillcolor</p:attrName>
                                        </p:attrNameLst>
                                      </p:cBhvr>
                                      <p:tavLst>
                                        <p:tav tm="0">
                                          <p:val>
                                            <p:clrVal>
                                              <a:schemeClr val="accent2"/>
                                            </p:clrVal>
                                          </p:val>
                                        </p:tav>
                                        <p:tav tm="50000">
                                          <p:val>
                                            <p:clrVal>
                                              <a:schemeClr val="hlink"/>
                                            </p:clrVal>
                                          </p:val>
                                        </p:tav>
                                      </p:tavLst>
                                    </p:anim>
                                    <p:set>
                                      <p:cBhvr>
                                        <p:cTn id="75" dur="80"/>
                                        <p:tgtEl>
                                          <p:spTgt spid="191644"/>
                                        </p:tgtEl>
                                        <p:attrNameLst>
                                          <p:attrName>fill.type</p:attrName>
                                        </p:attrNameLst>
                                      </p:cBhvr>
                                      <p:to>
                                        <p:strVal val="solid"/>
                                      </p:to>
                                    </p:set>
                                  </p:childTnLst>
                                </p:cTn>
                              </p:par>
                            </p:childTnLst>
                          </p:cTn>
                        </p:par>
                        <p:par>
                          <p:cTn id="76" fill="hold" nodeType="afterGroup">
                            <p:stCondLst>
                              <p:cond delay="8180"/>
                            </p:stCondLst>
                            <p:childTnLst>
                              <p:par>
                                <p:cTn id="77" presetID="22" presetClass="entr" presetSubtype="8" fill="hold" nodeType="after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wipe(left)">
                                      <p:cBhvr>
                                        <p:cTn id="79" dur="500"/>
                                        <p:tgtEl>
                                          <p:spTgt spid="3"/>
                                        </p:tgtEl>
                                      </p:cBhvr>
                                    </p:animEffect>
                                  </p:childTnLst>
                                </p:cTn>
                              </p:par>
                            </p:childTnLst>
                          </p:cTn>
                        </p:par>
                        <p:par>
                          <p:cTn id="80" fill="hold" nodeType="afterGroup">
                            <p:stCondLst>
                              <p:cond delay="8680"/>
                            </p:stCondLst>
                            <p:childTnLst>
                              <p:par>
                                <p:cTn id="81" presetID="12" presetClass="entr" presetSubtype="8" fill="hold" grpId="0" nodeType="afterEffect">
                                  <p:stCondLst>
                                    <p:cond delay="0"/>
                                  </p:stCondLst>
                                  <p:childTnLst>
                                    <p:set>
                                      <p:cBhvr>
                                        <p:cTn id="82" dur="1" fill="hold">
                                          <p:stCondLst>
                                            <p:cond delay="0"/>
                                          </p:stCondLst>
                                        </p:cTn>
                                        <p:tgtEl>
                                          <p:spTgt spid="191645"/>
                                        </p:tgtEl>
                                        <p:attrNameLst>
                                          <p:attrName>style.visibility</p:attrName>
                                        </p:attrNameLst>
                                      </p:cBhvr>
                                      <p:to>
                                        <p:strVal val="visible"/>
                                      </p:to>
                                    </p:set>
                                    <p:animEffect transition="in" filter="slide(fromLeft)">
                                      <p:cBhvr>
                                        <p:cTn id="83" dur="500"/>
                                        <p:tgtEl>
                                          <p:spTgt spid="191645"/>
                                        </p:tgtEl>
                                      </p:cBhvr>
                                    </p:animEffect>
                                  </p:childTnLst>
                                </p:cTn>
                              </p:par>
                            </p:childTnLst>
                          </p:cTn>
                        </p:par>
                        <p:par>
                          <p:cTn id="84" fill="hold" nodeType="afterGroup">
                            <p:stCondLst>
                              <p:cond delay="9180"/>
                            </p:stCondLst>
                            <p:childTnLst>
                              <p:par>
                                <p:cTn id="85" presetID="27" presetClass="entr" presetSubtype="0" fill="hold" grpId="0" nodeType="afterEffect">
                                  <p:stCondLst>
                                    <p:cond delay="0"/>
                                  </p:stCondLst>
                                  <p:iterate type="lt">
                                    <p:tmPct val="50000"/>
                                  </p:iterate>
                                  <p:childTnLst>
                                    <p:set>
                                      <p:cBhvr>
                                        <p:cTn id="86" dur="1" fill="hold">
                                          <p:stCondLst>
                                            <p:cond delay="0"/>
                                          </p:stCondLst>
                                        </p:cTn>
                                        <p:tgtEl>
                                          <p:spTgt spid="191646"/>
                                        </p:tgtEl>
                                        <p:attrNameLst>
                                          <p:attrName>style.visibility</p:attrName>
                                        </p:attrNameLst>
                                      </p:cBhvr>
                                      <p:to>
                                        <p:strVal val="visible"/>
                                      </p:to>
                                    </p:set>
                                    <p:anim calcmode="discrete" valueType="clr">
                                      <p:cBhvr override="childStyle">
                                        <p:cTn id="87" dur="80"/>
                                        <p:tgtEl>
                                          <p:spTgt spid="191646"/>
                                        </p:tgtEl>
                                        <p:attrNameLst>
                                          <p:attrName>style.color</p:attrName>
                                        </p:attrNameLst>
                                      </p:cBhvr>
                                      <p:tavLst>
                                        <p:tav tm="0">
                                          <p:val>
                                            <p:clrVal>
                                              <a:schemeClr val="accent2"/>
                                            </p:clrVal>
                                          </p:val>
                                        </p:tav>
                                        <p:tav tm="50000">
                                          <p:val>
                                            <p:clrVal>
                                              <a:schemeClr val="hlink"/>
                                            </p:clrVal>
                                          </p:val>
                                        </p:tav>
                                      </p:tavLst>
                                    </p:anim>
                                    <p:anim calcmode="discrete" valueType="clr">
                                      <p:cBhvr>
                                        <p:cTn id="88" dur="80"/>
                                        <p:tgtEl>
                                          <p:spTgt spid="191646"/>
                                        </p:tgtEl>
                                        <p:attrNameLst>
                                          <p:attrName>fillcolor</p:attrName>
                                        </p:attrNameLst>
                                      </p:cBhvr>
                                      <p:tavLst>
                                        <p:tav tm="0">
                                          <p:val>
                                            <p:clrVal>
                                              <a:schemeClr val="accent2"/>
                                            </p:clrVal>
                                          </p:val>
                                        </p:tav>
                                        <p:tav tm="50000">
                                          <p:val>
                                            <p:clrVal>
                                              <a:schemeClr val="hlink"/>
                                            </p:clrVal>
                                          </p:val>
                                        </p:tav>
                                      </p:tavLst>
                                    </p:anim>
                                    <p:set>
                                      <p:cBhvr>
                                        <p:cTn id="89" dur="80"/>
                                        <p:tgtEl>
                                          <p:spTgt spid="191646"/>
                                        </p:tgtEl>
                                        <p:attrNameLst>
                                          <p:attrName>fill.type</p:attrName>
                                        </p:attrNameLst>
                                      </p:cBhvr>
                                      <p:to>
                                        <p:strVal val="solid"/>
                                      </p:to>
                                    </p:set>
                                  </p:childTnLst>
                                </p:cTn>
                              </p:par>
                            </p:childTnLst>
                          </p:cTn>
                        </p:par>
                        <p:par>
                          <p:cTn id="90" fill="hold" nodeType="afterGroup">
                            <p:stCondLst>
                              <p:cond delay="9740"/>
                            </p:stCondLst>
                            <p:childTnLst>
                              <p:par>
                                <p:cTn id="91" presetID="22" presetClass="entr" presetSubtype="8" fill="hold" nodeType="after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wipe(left)">
                                      <p:cBhvr>
                                        <p:cTn id="93" dur="500"/>
                                        <p:tgtEl>
                                          <p:spTgt spid="4"/>
                                        </p:tgtEl>
                                      </p:cBhvr>
                                    </p:animEffect>
                                  </p:childTnLst>
                                </p:cTn>
                              </p:par>
                            </p:childTnLst>
                          </p:cTn>
                        </p:par>
                        <p:par>
                          <p:cTn id="94" fill="hold" nodeType="afterGroup">
                            <p:stCondLst>
                              <p:cond delay="10240"/>
                            </p:stCondLst>
                            <p:childTnLst>
                              <p:par>
                                <p:cTn id="95" presetID="35" presetClass="entr" presetSubtype="0" fill="hold" nodeType="afterEffect">
                                  <p:stCondLst>
                                    <p:cond delay="0"/>
                                  </p:stCondLst>
                                  <p:childTnLst>
                                    <p:set>
                                      <p:cBhvr>
                                        <p:cTn id="96" dur="1" fill="hold">
                                          <p:stCondLst>
                                            <p:cond delay="0"/>
                                          </p:stCondLst>
                                        </p:cTn>
                                        <p:tgtEl>
                                          <p:spTgt spid="191650"/>
                                        </p:tgtEl>
                                        <p:attrNameLst>
                                          <p:attrName>style.visibility</p:attrName>
                                        </p:attrNameLst>
                                      </p:cBhvr>
                                      <p:to>
                                        <p:strVal val="visible"/>
                                      </p:to>
                                    </p:set>
                                    <p:animEffect transition="in" filter="fade">
                                      <p:cBhvr>
                                        <p:cTn id="97" dur="2000"/>
                                        <p:tgtEl>
                                          <p:spTgt spid="191650"/>
                                        </p:tgtEl>
                                      </p:cBhvr>
                                    </p:animEffect>
                                    <p:anim calcmode="lin" valueType="num">
                                      <p:cBhvr>
                                        <p:cTn id="98" dur="2000" fill="hold"/>
                                        <p:tgtEl>
                                          <p:spTgt spid="191650"/>
                                        </p:tgtEl>
                                        <p:attrNameLst>
                                          <p:attrName>style.rotation</p:attrName>
                                        </p:attrNameLst>
                                      </p:cBhvr>
                                      <p:tavLst>
                                        <p:tav tm="0">
                                          <p:val>
                                            <p:fltVal val="720"/>
                                          </p:val>
                                        </p:tav>
                                        <p:tav tm="100000">
                                          <p:val>
                                            <p:fltVal val="0"/>
                                          </p:val>
                                        </p:tav>
                                      </p:tavLst>
                                    </p:anim>
                                    <p:anim calcmode="lin" valueType="num">
                                      <p:cBhvr>
                                        <p:cTn id="99" dur="2000" fill="hold"/>
                                        <p:tgtEl>
                                          <p:spTgt spid="191650"/>
                                        </p:tgtEl>
                                        <p:attrNameLst>
                                          <p:attrName>ppt_h</p:attrName>
                                        </p:attrNameLst>
                                      </p:cBhvr>
                                      <p:tavLst>
                                        <p:tav tm="0">
                                          <p:val>
                                            <p:fltVal val="0"/>
                                          </p:val>
                                        </p:tav>
                                        <p:tav tm="100000">
                                          <p:val>
                                            <p:strVal val="#ppt_h"/>
                                          </p:val>
                                        </p:tav>
                                      </p:tavLst>
                                    </p:anim>
                                    <p:anim calcmode="lin" valueType="num">
                                      <p:cBhvr>
                                        <p:cTn id="100" dur="2000" fill="hold"/>
                                        <p:tgtEl>
                                          <p:spTgt spid="191650"/>
                                        </p:tgtEl>
                                        <p:attrNameLst>
                                          <p:attrName>ppt_w</p:attrName>
                                        </p:attrNameLst>
                                      </p:cBhvr>
                                      <p:tavLst>
                                        <p:tav tm="0">
                                          <p:val>
                                            <p:fltVal val="0"/>
                                          </p:val>
                                        </p:tav>
                                        <p:tav tm="100000">
                                          <p:val>
                                            <p:strVal val="#ppt_w"/>
                                          </p:val>
                                        </p:tav>
                                      </p:tavLst>
                                    </p:anim>
                                  </p:childTnLst>
                                </p:cTn>
                              </p:par>
                            </p:childTnLst>
                          </p:cTn>
                        </p:par>
                        <p:par>
                          <p:cTn id="101" fill="hold" nodeType="afterGroup">
                            <p:stCondLst>
                              <p:cond delay="12240"/>
                            </p:stCondLst>
                            <p:childTnLst>
                              <p:par>
                                <p:cTn id="102" presetID="23" presetClass="entr" presetSubtype="16" fill="hold" nodeType="afterEffect">
                                  <p:stCondLst>
                                    <p:cond delay="0"/>
                                  </p:stCondLst>
                                  <p:childTnLst>
                                    <p:set>
                                      <p:cBhvr>
                                        <p:cTn id="103" dur="1" fill="hold">
                                          <p:stCondLst>
                                            <p:cond delay="0"/>
                                          </p:stCondLst>
                                        </p:cTn>
                                        <p:tgtEl>
                                          <p:spTgt spid="191627"/>
                                        </p:tgtEl>
                                        <p:attrNameLst>
                                          <p:attrName>style.visibility</p:attrName>
                                        </p:attrNameLst>
                                      </p:cBhvr>
                                      <p:to>
                                        <p:strVal val="visible"/>
                                      </p:to>
                                    </p:set>
                                    <p:anim calcmode="lin" valueType="num">
                                      <p:cBhvr>
                                        <p:cTn id="104" dur="500" fill="hold"/>
                                        <p:tgtEl>
                                          <p:spTgt spid="191627"/>
                                        </p:tgtEl>
                                        <p:attrNameLst>
                                          <p:attrName>ppt_w</p:attrName>
                                        </p:attrNameLst>
                                      </p:cBhvr>
                                      <p:tavLst>
                                        <p:tav tm="0">
                                          <p:val>
                                            <p:fltVal val="0"/>
                                          </p:val>
                                        </p:tav>
                                        <p:tav tm="100000">
                                          <p:val>
                                            <p:strVal val="#ppt_w"/>
                                          </p:val>
                                        </p:tav>
                                      </p:tavLst>
                                    </p:anim>
                                    <p:anim calcmode="lin" valueType="num">
                                      <p:cBhvr>
                                        <p:cTn id="105" dur="500" fill="hold"/>
                                        <p:tgtEl>
                                          <p:spTgt spid="1916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63" grpId="0"/>
      <p:bldP spid="191633" grpId="0" animBg="1"/>
      <p:bldP spid="191634" grpId="0"/>
      <p:bldP spid="191638" grpId="0" animBg="1"/>
      <p:bldP spid="191639" grpId="0"/>
      <p:bldP spid="191643" grpId="0" animBg="1"/>
      <p:bldP spid="191644" grpId="0"/>
      <p:bldP spid="191645" grpId="0" animBg="1"/>
      <p:bldP spid="1916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2761368" y="223309"/>
            <a:ext cx="4002370" cy="3490211"/>
          </a:xfrm>
          <a:prstGeom prst="rect">
            <a:avLst/>
          </a:prstGeom>
        </p:spPr>
      </p:pic>
      <p:sp>
        <p:nvSpPr>
          <p:cNvPr id="12" name="文本框 11"/>
          <p:cNvSpPr txBox="1"/>
          <p:nvPr/>
        </p:nvSpPr>
        <p:spPr>
          <a:xfrm>
            <a:off x="3536383" y="3506103"/>
            <a:ext cx="2954655"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某某市爱心公益团队</a:t>
            </a:r>
            <a:endPar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nvSpPr>
        <p:spPr>
          <a:xfrm>
            <a:off x="2067230" y="2623628"/>
            <a:ext cx="5892960" cy="71558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感谢您的观看 </a:t>
            </a:r>
            <a:r>
              <a:rPr kumimoji="0" lang="en-US" altLang="zh-CN" sz="40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THANKS!</a:t>
            </a:r>
            <a:endParaRPr kumimoji="0" lang="zh-CN" altLang="en-US" sz="40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26536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250"/>
                                        <p:tgtEl>
                                          <p:spTgt spid="10"/>
                                        </p:tgtEl>
                                      </p:cBhvr>
                                    </p:animEffect>
                                  </p:childTnLst>
                                </p:cTn>
                              </p:par>
                            </p:childTnLst>
                          </p:cTn>
                        </p:par>
                        <p:par>
                          <p:cTn id="14" fill="hold">
                            <p:stCondLst>
                              <p:cond delay="225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25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5948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sp>
        <p:nvSpPr>
          <p:cNvPr id="3" name="矩形 2"/>
          <p:cNvSpPr/>
          <p:nvPr/>
        </p:nvSpPr>
        <p:spPr>
          <a:xfrm>
            <a:off x="0" y="2143125"/>
            <a:ext cx="9144000" cy="188595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1019008" y="1251560"/>
            <a:ext cx="1862579" cy="1624236"/>
          </a:xfrm>
          <a:prstGeom prst="rect">
            <a:avLst/>
          </a:prstGeom>
        </p:spPr>
      </p:pic>
      <p:sp>
        <p:nvSpPr>
          <p:cNvPr id="5" name="文本框 4"/>
          <p:cNvSpPr txBox="1"/>
          <p:nvPr/>
        </p:nvSpPr>
        <p:spPr>
          <a:xfrm>
            <a:off x="2436377" y="2474395"/>
            <a:ext cx="4801315" cy="12464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第一部分</a:t>
            </a:r>
            <a:endParaRPr kumimoji="0" lang="en-US" altLang="zh-CN"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单击添加您的标题文字内容</a:t>
            </a:r>
          </a:p>
        </p:txBody>
      </p:sp>
    </p:spTree>
    <p:extLst>
      <p:ext uri="{BB962C8B-B14F-4D97-AF65-F5344CB8AC3E}">
        <p14:creationId xmlns:p14="http://schemas.microsoft.com/office/powerpoint/2010/main" val="1409030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250"/>
                                        <p:tgtEl>
                                          <p:spTgt spid="7"/>
                                        </p:tgtEl>
                                      </p:cBhvr>
                                    </p:animEffect>
                                  </p:childTnLst>
                                </p:cTn>
                              </p:par>
                            </p:childTnLst>
                          </p:cTn>
                        </p:par>
                        <p:par>
                          <p:cTn id="8" fill="hold">
                            <p:stCondLst>
                              <p:cond delay="125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22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94078" name="Group 190"/>
          <p:cNvGrpSpPr>
            <a:grpSpLocks/>
          </p:cNvGrpSpPr>
          <p:nvPr/>
        </p:nvGrpSpPr>
        <p:grpSpPr bwMode="auto">
          <a:xfrm>
            <a:off x="1976438" y="800100"/>
            <a:ext cx="4932760" cy="4457700"/>
            <a:chOff x="288" y="768"/>
            <a:chExt cx="4143" cy="3744"/>
          </a:xfrm>
        </p:grpSpPr>
        <p:sp>
          <p:nvSpPr>
            <p:cNvPr id="294079" name="AutoShape 247"/>
            <p:cNvSpPr>
              <a:spLocks noChangeArrowheads="1"/>
            </p:cNvSpPr>
            <p:nvPr/>
          </p:nvSpPr>
          <p:spPr bwMode="auto">
            <a:xfrm rot="8866895">
              <a:off x="1643" y="1874"/>
              <a:ext cx="1774" cy="1789"/>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431 w 21600"/>
                <a:gd name="T13" fmla="*/ 0 h 21600"/>
                <a:gd name="T14" fmla="*/ 21169 w 21600"/>
                <a:gd name="T15" fmla="*/ 12842 h 21600"/>
              </a:gdLst>
              <a:ahLst/>
              <a:cxnLst>
                <a:cxn ang="T8">
                  <a:pos x="T0" y="T1"/>
                </a:cxn>
                <a:cxn ang="T9">
                  <a:pos x="T2" y="T3"/>
                </a:cxn>
                <a:cxn ang="T10">
                  <a:pos x="T4" y="T5"/>
                </a:cxn>
                <a:cxn ang="T11">
                  <a:pos x="T6" y="T7"/>
                </a:cxn>
              </a:cxnLst>
              <a:rect l="T12" t="T13" r="T14" b="T15"/>
              <a:pathLst>
                <a:path w="21600" h="21600">
                  <a:moveTo>
                    <a:pt x="3497" y="10757"/>
                  </a:moveTo>
                  <a:cubicBezTo>
                    <a:pt x="3520" y="6740"/>
                    <a:pt x="6783" y="3496"/>
                    <a:pt x="10800" y="3497"/>
                  </a:cubicBezTo>
                  <a:cubicBezTo>
                    <a:pt x="14816" y="3497"/>
                    <a:pt x="18079" y="6740"/>
                    <a:pt x="18102" y="10757"/>
                  </a:cubicBezTo>
                  <a:lnTo>
                    <a:pt x="21599" y="10736"/>
                  </a:lnTo>
                  <a:cubicBezTo>
                    <a:pt x="21564" y="4796"/>
                    <a:pt x="16739" y="-1"/>
                    <a:pt x="10799" y="0"/>
                  </a:cubicBezTo>
                  <a:cubicBezTo>
                    <a:pt x="4860" y="0"/>
                    <a:pt x="35" y="4796"/>
                    <a:pt x="0" y="10736"/>
                  </a:cubicBezTo>
                  <a:close/>
                </a:path>
              </a:pathLst>
            </a:custGeom>
            <a:solidFill>
              <a:srgbClr val="FFCC00">
                <a:alpha val="20000"/>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wrap="none" lIns="65485" tIns="33338" rIns="65485" bIns="33338"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80" name="AutoShape 248"/>
            <p:cNvSpPr>
              <a:spLocks noChangeArrowheads="1"/>
            </p:cNvSpPr>
            <p:nvPr/>
          </p:nvSpPr>
          <p:spPr bwMode="auto">
            <a:xfrm rot="-1862957">
              <a:off x="837" y="1097"/>
              <a:ext cx="3387" cy="341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412 w 21600"/>
                <a:gd name="T13" fmla="*/ 0 h 21600"/>
                <a:gd name="T14" fmla="*/ 21188 w 21600"/>
                <a:gd name="T15" fmla="*/ 13562 h 21600"/>
              </a:gdLst>
              <a:ahLst/>
              <a:cxnLst>
                <a:cxn ang="T8">
                  <a:pos x="T0" y="T1"/>
                </a:cxn>
                <a:cxn ang="T9">
                  <a:pos x="T2" y="T3"/>
                </a:cxn>
                <a:cxn ang="T10">
                  <a:pos x="T4" y="T5"/>
                </a:cxn>
                <a:cxn ang="T11">
                  <a:pos x="T6" y="T7"/>
                </a:cxn>
              </a:cxnLst>
              <a:rect l="T12" t="T13" r="T14" b="T15"/>
              <a:pathLst>
                <a:path w="21600" h="21600">
                  <a:moveTo>
                    <a:pt x="706" y="10683"/>
                  </a:moveTo>
                  <a:cubicBezTo>
                    <a:pt x="770" y="5154"/>
                    <a:pt x="5270" y="705"/>
                    <a:pt x="10800" y="706"/>
                  </a:cubicBezTo>
                  <a:cubicBezTo>
                    <a:pt x="16329" y="706"/>
                    <a:pt x="20829" y="5154"/>
                    <a:pt x="20893" y="10683"/>
                  </a:cubicBezTo>
                  <a:lnTo>
                    <a:pt x="21599" y="10674"/>
                  </a:lnTo>
                  <a:cubicBezTo>
                    <a:pt x="21530" y="4759"/>
                    <a:pt x="16715" y="-1"/>
                    <a:pt x="10799" y="0"/>
                  </a:cubicBezTo>
                  <a:cubicBezTo>
                    <a:pt x="4884" y="0"/>
                    <a:pt x="69" y="4759"/>
                    <a:pt x="0" y="10674"/>
                  </a:cubicBezTo>
                  <a:close/>
                </a:path>
              </a:pathLst>
            </a:custGeom>
            <a:solidFill>
              <a:srgbClr val="BBE0E3">
                <a:alpha val="30196"/>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81" name="AutoShape 249"/>
            <p:cNvSpPr>
              <a:spLocks noChangeArrowheads="1"/>
            </p:cNvSpPr>
            <p:nvPr/>
          </p:nvSpPr>
          <p:spPr bwMode="auto">
            <a:xfrm rot="-1908995">
              <a:off x="1025" y="1288"/>
              <a:ext cx="2975" cy="2999"/>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8862 h 21600"/>
              </a:gdLst>
              <a:ahLst/>
              <a:cxnLst>
                <a:cxn ang="T8">
                  <a:pos x="T0" y="T1"/>
                </a:cxn>
                <a:cxn ang="T9">
                  <a:pos x="T2" y="T3"/>
                </a:cxn>
                <a:cxn ang="T10">
                  <a:pos x="T4" y="T5"/>
                </a:cxn>
                <a:cxn ang="T11">
                  <a:pos x="T6" y="T7"/>
                </a:cxn>
              </a:cxnLst>
              <a:rect l="T12" t="T13" r="T14" b="T15"/>
              <a:pathLst>
                <a:path w="21600" h="21600">
                  <a:moveTo>
                    <a:pt x="323" y="11852"/>
                  </a:moveTo>
                  <a:cubicBezTo>
                    <a:pt x="288" y="11503"/>
                    <a:pt x="271" y="11151"/>
                    <a:pt x="271" y="10800"/>
                  </a:cubicBezTo>
                  <a:cubicBezTo>
                    <a:pt x="271" y="4984"/>
                    <a:pt x="4984" y="271"/>
                    <a:pt x="10800" y="271"/>
                  </a:cubicBezTo>
                  <a:cubicBezTo>
                    <a:pt x="16615" y="271"/>
                    <a:pt x="21329" y="4984"/>
                    <a:pt x="21329" y="10800"/>
                  </a:cubicBezTo>
                  <a:cubicBezTo>
                    <a:pt x="21329" y="11151"/>
                    <a:pt x="21311" y="11503"/>
                    <a:pt x="21276" y="11852"/>
                  </a:cubicBezTo>
                  <a:lnTo>
                    <a:pt x="21545" y="11880"/>
                  </a:lnTo>
                  <a:cubicBezTo>
                    <a:pt x="21581" y="11521"/>
                    <a:pt x="21600" y="11160"/>
                    <a:pt x="21600" y="10800"/>
                  </a:cubicBezTo>
                  <a:cubicBezTo>
                    <a:pt x="21600" y="4835"/>
                    <a:pt x="16764" y="0"/>
                    <a:pt x="10800" y="0"/>
                  </a:cubicBezTo>
                  <a:cubicBezTo>
                    <a:pt x="4835" y="0"/>
                    <a:pt x="0" y="4835"/>
                    <a:pt x="0" y="10800"/>
                  </a:cubicBezTo>
                  <a:cubicBezTo>
                    <a:pt x="-1" y="11160"/>
                    <a:pt x="18" y="11521"/>
                    <a:pt x="54" y="11880"/>
                  </a:cubicBezTo>
                  <a:close/>
                </a:path>
              </a:pathLst>
            </a:custGeom>
            <a:solidFill>
              <a:srgbClr val="BBE0E3">
                <a:alpha val="30196"/>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82" name="Line 250"/>
            <p:cNvSpPr>
              <a:spLocks noChangeShapeType="1"/>
            </p:cNvSpPr>
            <p:nvPr/>
          </p:nvSpPr>
          <p:spPr bwMode="auto">
            <a:xfrm>
              <a:off x="2529" y="1562"/>
              <a:ext cx="0" cy="1206"/>
            </a:xfrm>
            <a:prstGeom prst="line">
              <a:avLst/>
            </a:prstGeom>
            <a:noFill/>
            <a:ln w="57150">
              <a:solidFill>
                <a:srgbClr val="BBE0E3"/>
              </a:solidFill>
              <a:round/>
              <a:headEnd type="oval" w="med" len="med"/>
              <a:tailEnd type="oval" w="med" len="med"/>
            </a:ln>
            <a:extLst>
              <a:ext uri="{909E8E84-426E-40DD-AFC4-6F175D3DCCD1}">
                <a14:hiddenFill xmlns:a14="http://schemas.microsoft.com/office/drawing/2010/main">
                  <a:noFill/>
                </a14:hiddenFill>
              </a:ext>
            </a:extLst>
          </p:spPr>
          <p:txBody>
            <a:bodyPr wrap="none" lIns="65485" tIns="33338" rIns="65485" bIns="33338"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4083" name="Line 251"/>
            <p:cNvSpPr>
              <a:spLocks noChangeShapeType="1"/>
            </p:cNvSpPr>
            <p:nvPr/>
          </p:nvSpPr>
          <p:spPr bwMode="auto">
            <a:xfrm rot="-1938536">
              <a:off x="2209" y="1655"/>
              <a:ext cx="0" cy="1206"/>
            </a:xfrm>
            <a:prstGeom prst="line">
              <a:avLst/>
            </a:prstGeom>
            <a:noFill/>
            <a:ln w="57150">
              <a:solidFill>
                <a:srgbClr val="BBE0E3"/>
              </a:solidFill>
              <a:round/>
              <a:headEnd type="oval" w="med" len="med"/>
              <a:tailEnd type="oval" w="med" len="med"/>
            </a:ln>
            <a:extLst>
              <a:ext uri="{909E8E84-426E-40DD-AFC4-6F175D3DCCD1}">
                <a14:hiddenFill xmlns:a14="http://schemas.microsoft.com/office/drawing/2010/main">
                  <a:noFill/>
                </a14:hiddenFill>
              </a:ext>
            </a:extLst>
          </p:spPr>
          <p:txBody>
            <a:bodyPr wrap="none" lIns="65485" tIns="33338" rIns="65485" bIns="33338"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4084" name="Line 252"/>
            <p:cNvSpPr>
              <a:spLocks noChangeShapeType="1"/>
            </p:cNvSpPr>
            <p:nvPr/>
          </p:nvSpPr>
          <p:spPr bwMode="auto">
            <a:xfrm rot="3461464">
              <a:off x="2529" y="1571"/>
              <a:ext cx="0" cy="2396"/>
            </a:xfrm>
            <a:prstGeom prst="line">
              <a:avLst/>
            </a:prstGeom>
            <a:noFill/>
            <a:ln w="57150">
              <a:solidFill>
                <a:srgbClr val="BBE0E3"/>
              </a:solidFill>
              <a:round/>
              <a:headEnd type="oval" w="med" len="med"/>
              <a:tailEnd type="oval" w="med" len="med"/>
            </a:ln>
            <a:extLst>
              <a:ext uri="{909E8E84-426E-40DD-AFC4-6F175D3DCCD1}">
                <a14:hiddenFill xmlns:a14="http://schemas.microsoft.com/office/drawing/2010/main">
                  <a:noFill/>
                </a14:hiddenFill>
              </a:ext>
            </a:extLst>
          </p:spPr>
          <p:txBody>
            <a:bodyPr wrap="none" lIns="65485" tIns="33338" rIns="65485" bIns="33338"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4085" name="Line 253"/>
            <p:cNvSpPr>
              <a:spLocks noChangeShapeType="1"/>
            </p:cNvSpPr>
            <p:nvPr/>
          </p:nvSpPr>
          <p:spPr bwMode="auto">
            <a:xfrm rot="-3646963">
              <a:off x="2007" y="1875"/>
              <a:ext cx="0" cy="1199"/>
            </a:xfrm>
            <a:prstGeom prst="line">
              <a:avLst/>
            </a:prstGeom>
            <a:noFill/>
            <a:ln w="57150">
              <a:solidFill>
                <a:srgbClr val="BBE0E3"/>
              </a:solidFill>
              <a:round/>
              <a:headEnd type="oval" w="med" len="med"/>
              <a:tailEnd type="oval" w="med" len="med"/>
            </a:ln>
            <a:extLst>
              <a:ext uri="{909E8E84-426E-40DD-AFC4-6F175D3DCCD1}">
                <a14:hiddenFill xmlns:a14="http://schemas.microsoft.com/office/drawing/2010/main">
                  <a:noFill/>
                </a14:hiddenFill>
              </a:ext>
            </a:extLst>
          </p:spPr>
          <p:txBody>
            <a:bodyPr wrap="none" lIns="65485" tIns="33338" rIns="65485" bIns="33338"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4086" name="Line 254"/>
            <p:cNvSpPr>
              <a:spLocks noChangeShapeType="1"/>
            </p:cNvSpPr>
            <p:nvPr/>
          </p:nvSpPr>
          <p:spPr bwMode="auto">
            <a:xfrm rot="1753037">
              <a:off x="2812" y="1635"/>
              <a:ext cx="0" cy="1245"/>
            </a:xfrm>
            <a:prstGeom prst="line">
              <a:avLst/>
            </a:prstGeom>
            <a:noFill/>
            <a:ln w="57150">
              <a:solidFill>
                <a:srgbClr val="BBE0E3"/>
              </a:solidFill>
              <a:round/>
              <a:headEnd type="oval" w="med" len="med"/>
              <a:tailEnd type="oval" w="med" len="med"/>
            </a:ln>
            <a:extLst>
              <a:ext uri="{909E8E84-426E-40DD-AFC4-6F175D3DCCD1}">
                <a14:hiddenFill xmlns:a14="http://schemas.microsoft.com/office/drawing/2010/main">
                  <a:noFill/>
                </a14:hiddenFill>
              </a:ext>
            </a:extLst>
          </p:spPr>
          <p:txBody>
            <a:bodyPr wrap="none" lIns="65485" tIns="33338" rIns="65485" bIns="33338"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4087" name="Line 255"/>
            <p:cNvSpPr>
              <a:spLocks noChangeShapeType="1"/>
            </p:cNvSpPr>
            <p:nvPr/>
          </p:nvSpPr>
          <p:spPr bwMode="auto">
            <a:xfrm rot="5400000">
              <a:off x="1931" y="2169"/>
              <a:ext cx="0" cy="1200"/>
            </a:xfrm>
            <a:prstGeom prst="line">
              <a:avLst/>
            </a:prstGeom>
            <a:noFill/>
            <a:ln w="57150">
              <a:solidFill>
                <a:srgbClr val="BBE0E3"/>
              </a:solidFill>
              <a:round/>
              <a:headEnd type="oval" w="med" len="med"/>
              <a:tailEnd type="oval" w="med" len="med"/>
            </a:ln>
            <a:extLst>
              <a:ext uri="{909E8E84-426E-40DD-AFC4-6F175D3DCCD1}">
                <a14:hiddenFill xmlns:a14="http://schemas.microsoft.com/office/drawing/2010/main">
                  <a:noFill/>
                </a14:hiddenFill>
              </a:ext>
            </a:extLst>
          </p:spPr>
          <p:txBody>
            <a:bodyPr wrap="none" lIns="65485" tIns="33338" rIns="65485" bIns="33338"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294088" name="Group 256"/>
            <p:cNvGrpSpPr>
              <a:grpSpLocks/>
            </p:cNvGrpSpPr>
            <p:nvPr/>
          </p:nvGrpSpPr>
          <p:grpSpPr bwMode="auto">
            <a:xfrm>
              <a:off x="1441" y="1672"/>
              <a:ext cx="2175" cy="2193"/>
              <a:chOff x="-339" y="987"/>
              <a:chExt cx="4284" cy="4284"/>
            </a:xfrm>
          </p:grpSpPr>
          <p:sp>
            <p:nvSpPr>
              <p:cNvPr id="294089" name="Oval 257"/>
              <p:cNvSpPr>
                <a:spLocks noChangeArrowheads="1"/>
              </p:cNvSpPr>
              <p:nvPr/>
            </p:nvSpPr>
            <p:spPr bwMode="auto">
              <a:xfrm>
                <a:off x="612" y="1939"/>
                <a:ext cx="2381" cy="2381"/>
              </a:xfrm>
              <a:prstGeom prst="ellipse">
                <a:avLst/>
              </a:prstGeom>
              <a:solidFill>
                <a:srgbClr val="BBE0E3"/>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lIns="65485" tIns="33338" rIns="65485" bIns="33338"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90" name="AutoShape 258"/>
              <p:cNvSpPr>
                <a:spLocks noChangeArrowheads="1"/>
              </p:cNvSpPr>
              <p:nvPr/>
            </p:nvSpPr>
            <p:spPr bwMode="auto">
              <a:xfrm>
                <a:off x="-72" y="1254"/>
                <a:ext cx="3750" cy="3750"/>
              </a:xfrm>
              <a:custGeom>
                <a:avLst/>
                <a:gdLst>
                  <a:gd name="T0" fmla="*/ 57 w 21600"/>
                  <a:gd name="T1" fmla="*/ 0 h 21600"/>
                  <a:gd name="T2" fmla="*/ 16 w 21600"/>
                  <a:gd name="T3" fmla="*/ 16 h 21600"/>
                  <a:gd name="T4" fmla="*/ 0 w 21600"/>
                  <a:gd name="T5" fmla="*/ 57 h 21600"/>
                  <a:gd name="T6" fmla="*/ 16 w 21600"/>
                  <a:gd name="T7" fmla="*/ 97 h 21600"/>
                  <a:gd name="T8" fmla="*/ 57 w 21600"/>
                  <a:gd name="T9" fmla="*/ 113 h 21600"/>
                  <a:gd name="T10" fmla="*/ 97 w 21600"/>
                  <a:gd name="T11" fmla="*/ 97 h 21600"/>
                  <a:gd name="T12" fmla="*/ 113 w 21600"/>
                  <a:gd name="T13" fmla="*/ 57 h 21600"/>
                  <a:gd name="T14" fmla="*/ 97 w 21600"/>
                  <a:gd name="T15" fmla="*/ 16 h 21600"/>
                  <a:gd name="T16" fmla="*/ 0 60000 65536"/>
                  <a:gd name="T17" fmla="*/ 0 60000 65536"/>
                  <a:gd name="T18" fmla="*/ 0 60000 65536"/>
                  <a:gd name="T19" fmla="*/ 0 60000 65536"/>
                  <a:gd name="T20" fmla="*/ 0 60000 65536"/>
                  <a:gd name="T21" fmla="*/ 0 60000 65536"/>
                  <a:gd name="T22" fmla="*/ 0 60000 65536"/>
                  <a:gd name="T23" fmla="*/ 0 60000 65536"/>
                  <a:gd name="T24" fmla="*/ 3162 w 21600"/>
                  <a:gd name="T25" fmla="*/ 3162 h 21600"/>
                  <a:gd name="T26" fmla="*/ 18438 w 21600"/>
                  <a:gd name="T27" fmla="*/ 1843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1" y="10800"/>
                    </a:moveTo>
                    <a:cubicBezTo>
                      <a:pt x="861" y="16289"/>
                      <a:pt x="5311" y="20739"/>
                      <a:pt x="10800" y="20739"/>
                    </a:cubicBezTo>
                    <a:cubicBezTo>
                      <a:pt x="16289" y="20739"/>
                      <a:pt x="20739" y="16289"/>
                      <a:pt x="20739" y="10800"/>
                    </a:cubicBezTo>
                    <a:cubicBezTo>
                      <a:pt x="20739" y="5311"/>
                      <a:pt x="16289" y="861"/>
                      <a:pt x="10800" y="861"/>
                    </a:cubicBezTo>
                    <a:cubicBezTo>
                      <a:pt x="5311" y="861"/>
                      <a:pt x="861" y="5311"/>
                      <a:pt x="861" y="10800"/>
                    </a:cubicBezTo>
                    <a:close/>
                  </a:path>
                </a:pathLst>
              </a:custGeom>
              <a:solidFill>
                <a:srgbClr val="BBE0E3"/>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lIns="65485" tIns="33338" rIns="65485" bIns="33338"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91" name="AutoShape 259"/>
              <p:cNvSpPr>
                <a:spLocks noChangeArrowheads="1"/>
              </p:cNvSpPr>
              <p:nvPr/>
            </p:nvSpPr>
            <p:spPr bwMode="auto">
              <a:xfrm>
                <a:off x="-339" y="987"/>
                <a:ext cx="4284" cy="4284"/>
              </a:xfrm>
              <a:custGeom>
                <a:avLst/>
                <a:gdLst>
                  <a:gd name="T0" fmla="*/ 84 w 21600"/>
                  <a:gd name="T1" fmla="*/ 0 h 21600"/>
                  <a:gd name="T2" fmla="*/ 25 w 21600"/>
                  <a:gd name="T3" fmla="*/ 25 h 21600"/>
                  <a:gd name="T4" fmla="*/ 0 w 21600"/>
                  <a:gd name="T5" fmla="*/ 84 h 21600"/>
                  <a:gd name="T6" fmla="*/ 25 w 21600"/>
                  <a:gd name="T7" fmla="*/ 144 h 21600"/>
                  <a:gd name="T8" fmla="*/ 84 w 21600"/>
                  <a:gd name="T9" fmla="*/ 169 h 21600"/>
                  <a:gd name="T10" fmla="*/ 144 w 21600"/>
                  <a:gd name="T11" fmla="*/ 144 h 21600"/>
                  <a:gd name="T12" fmla="*/ 169 w 21600"/>
                  <a:gd name="T13" fmla="*/ 84 h 21600"/>
                  <a:gd name="T14" fmla="*/ 144 w 21600"/>
                  <a:gd name="T15" fmla="*/ 25 h 21600"/>
                  <a:gd name="T16" fmla="*/ 0 60000 65536"/>
                  <a:gd name="T17" fmla="*/ 0 60000 65536"/>
                  <a:gd name="T18" fmla="*/ 0 60000 65536"/>
                  <a:gd name="T19" fmla="*/ 0 60000 65536"/>
                  <a:gd name="T20" fmla="*/ 0 60000 65536"/>
                  <a:gd name="T21" fmla="*/ 0 60000 65536"/>
                  <a:gd name="T22" fmla="*/ 0 60000 65536"/>
                  <a:gd name="T23" fmla="*/ 0 60000 65536"/>
                  <a:gd name="T24" fmla="*/ 3161 w 21600"/>
                  <a:gd name="T25" fmla="*/ 3161 h 21600"/>
                  <a:gd name="T26" fmla="*/ 18439 w 21600"/>
                  <a:gd name="T27" fmla="*/ 1843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1" y="10800"/>
                    </a:moveTo>
                    <a:cubicBezTo>
                      <a:pt x="861" y="16289"/>
                      <a:pt x="5311" y="20739"/>
                      <a:pt x="10800" y="20739"/>
                    </a:cubicBezTo>
                    <a:cubicBezTo>
                      <a:pt x="16289" y="20739"/>
                      <a:pt x="20739" y="16289"/>
                      <a:pt x="20739" y="10800"/>
                    </a:cubicBezTo>
                    <a:cubicBezTo>
                      <a:pt x="20739" y="5311"/>
                      <a:pt x="16289" y="861"/>
                      <a:pt x="10800" y="861"/>
                    </a:cubicBezTo>
                    <a:cubicBezTo>
                      <a:pt x="5311" y="861"/>
                      <a:pt x="861" y="5311"/>
                      <a:pt x="861" y="10800"/>
                    </a:cubicBezTo>
                    <a:close/>
                  </a:path>
                </a:pathLst>
              </a:custGeom>
              <a:solidFill>
                <a:srgbClr val="BBE0E3"/>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lIns="65485" tIns="33338" rIns="65485" bIns="33338"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grpSp>
          <p:nvGrpSpPr>
            <p:cNvPr id="294092" name="Group 260"/>
            <p:cNvGrpSpPr>
              <a:grpSpLocks/>
            </p:cNvGrpSpPr>
            <p:nvPr/>
          </p:nvGrpSpPr>
          <p:grpSpPr bwMode="auto">
            <a:xfrm>
              <a:off x="1966" y="2199"/>
              <a:ext cx="1134" cy="1147"/>
              <a:chOff x="2200" y="1298"/>
              <a:chExt cx="1230" cy="1232"/>
            </a:xfrm>
          </p:grpSpPr>
          <p:sp>
            <p:nvSpPr>
              <p:cNvPr id="294093" name="Oval 261"/>
              <p:cNvSpPr>
                <a:spLocks noChangeArrowheads="1"/>
              </p:cNvSpPr>
              <p:nvPr/>
            </p:nvSpPr>
            <p:spPr bwMode="gray">
              <a:xfrm>
                <a:off x="2200" y="1298"/>
                <a:ext cx="1230" cy="123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94" name="Oval 262"/>
              <p:cNvSpPr>
                <a:spLocks noChangeArrowheads="1"/>
              </p:cNvSpPr>
              <p:nvPr/>
            </p:nvSpPr>
            <p:spPr bwMode="gray">
              <a:xfrm>
                <a:off x="2215" y="1305"/>
                <a:ext cx="1201" cy="1200"/>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95" name="Oval 263"/>
              <p:cNvSpPr>
                <a:spLocks noChangeArrowheads="1"/>
              </p:cNvSpPr>
              <p:nvPr/>
            </p:nvSpPr>
            <p:spPr bwMode="gray">
              <a:xfrm>
                <a:off x="2227" y="1316"/>
                <a:ext cx="1143" cy="1123"/>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096" name="Oval 264"/>
              <p:cNvSpPr>
                <a:spLocks noChangeArrowheads="1"/>
              </p:cNvSpPr>
              <p:nvPr/>
            </p:nvSpPr>
            <p:spPr bwMode="gray">
              <a:xfrm>
                <a:off x="2294" y="1348"/>
                <a:ext cx="1017" cy="911"/>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sp>
          <p:nvSpPr>
            <p:cNvPr id="294097" name="Rectangle 265"/>
            <p:cNvSpPr>
              <a:spLocks noChangeArrowheads="1"/>
            </p:cNvSpPr>
            <p:nvPr/>
          </p:nvSpPr>
          <p:spPr bwMode="auto">
            <a:xfrm>
              <a:off x="2179" y="2742"/>
              <a:ext cx="719" cy="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请输入</a:t>
              </a:r>
            </a:p>
            <a:p>
              <a:pPr marL="0" marR="0" lvl="0" indent="0" algn="ctr" defTabSz="857250" rtl="0" eaLnBrk="0" fontAlgn="auto" latinLnBrk="0" hangingPunct="0">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文字内容</a:t>
              </a:r>
            </a:p>
          </p:txBody>
        </p:sp>
        <p:grpSp>
          <p:nvGrpSpPr>
            <p:cNvPr id="294098" name="Group 266"/>
            <p:cNvGrpSpPr>
              <a:grpSpLocks/>
            </p:cNvGrpSpPr>
            <p:nvPr/>
          </p:nvGrpSpPr>
          <p:grpSpPr bwMode="auto">
            <a:xfrm>
              <a:off x="799" y="2465"/>
              <a:ext cx="578" cy="584"/>
              <a:chOff x="162" y="2013"/>
              <a:chExt cx="696" cy="698"/>
            </a:xfrm>
          </p:grpSpPr>
          <p:sp>
            <p:nvSpPr>
              <p:cNvPr id="33" name="Oval 267"/>
              <p:cNvSpPr>
                <a:spLocks noChangeArrowheads="1"/>
              </p:cNvSpPr>
              <p:nvPr/>
            </p:nvSpPr>
            <p:spPr bwMode="gray">
              <a:xfrm>
                <a:off x="162" y="2013"/>
                <a:ext cx="696" cy="698"/>
              </a:xfrm>
              <a:prstGeom prst="ellipse">
                <a:avLst/>
              </a:prstGeom>
              <a:gradFill rotWithShape="1">
                <a:gsLst>
                  <a:gs pos="0">
                    <a:srgbClr val="474776"/>
                  </a:gs>
                  <a:gs pos="100000">
                    <a:srgbClr val="009999"/>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4" name="Oval 268"/>
              <p:cNvSpPr>
                <a:spLocks noChangeArrowheads="1"/>
              </p:cNvSpPr>
              <p:nvPr/>
            </p:nvSpPr>
            <p:spPr bwMode="gray">
              <a:xfrm>
                <a:off x="170" y="2022"/>
                <a:ext cx="680" cy="680"/>
              </a:xfrm>
              <a:prstGeom prst="ellipse">
                <a:avLst/>
              </a:prstGeom>
              <a:gradFill rotWithShape="1">
                <a:gsLst>
                  <a:gs pos="0">
                    <a:srgbClr val="009999">
                      <a:alpha val="0"/>
                    </a:srgbClr>
                  </a:gs>
                  <a:gs pos="100000">
                    <a:srgbClr val="DBDB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5" name="Oval 269"/>
              <p:cNvSpPr>
                <a:spLocks noChangeArrowheads="1"/>
              </p:cNvSpPr>
              <p:nvPr/>
            </p:nvSpPr>
            <p:spPr bwMode="gray">
              <a:xfrm>
                <a:off x="186" y="2043"/>
                <a:ext cx="647" cy="636"/>
              </a:xfrm>
              <a:prstGeom prst="ellipse">
                <a:avLst/>
              </a:prstGeom>
              <a:gradFill rotWithShape="1">
                <a:gsLst>
                  <a:gs pos="0">
                    <a:srgbClr val="7979CA"/>
                  </a:gs>
                  <a:gs pos="100000">
                    <a:srgbClr val="009999">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36" name="Oval 270"/>
              <p:cNvSpPr>
                <a:spLocks noChangeArrowheads="1"/>
              </p:cNvSpPr>
              <p:nvPr/>
            </p:nvSpPr>
            <p:spPr bwMode="gray">
              <a:xfrm>
                <a:off x="222" y="2024"/>
                <a:ext cx="576" cy="516"/>
              </a:xfrm>
              <a:prstGeom prst="ellipse">
                <a:avLst/>
              </a:prstGeom>
              <a:gradFill rotWithShape="1">
                <a:gsLst>
                  <a:gs pos="0">
                    <a:srgbClr val="FFFFFF"/>
                  </a:gs>
                  <a:gs pos="100000">
                    <a:srgbClr val="009999">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grpSp>
        <p:grpSp>
          <p:nvGrpSpPr>
            <p:cNvPr id="294103" name="Group 271"/>
            <p:cNvGrpSpPr>
              <a:grpSpLocks/>
            </p:cNvGrpSpPr>
            <p:nvPr/>
          </p:nvGrpSpPr>
          <p:grpSpPr bwMode="auto">
            <a:xfrm>
              <a:off x="3435" y="1706"/>
              <a:ext cx="577" cy="584"/>
              <a:chOff x="590" y="1015"/>
              <a:chExt cx="696" cy="698"/>
            </a:xfrm>
          </p:grpSpPr>
          <p:sp>
            <p:nvSpPr>
              <p:cNvPr id="294104" name="Oval 272"/>
              <p:cNvSpPr>
                <a:spLocks noChangeArrowheads="1"/>
              </p:cNvSpPr>
              <p:nvPr/>
            </p:nvSpPr>
            <p:spPr bwMode="gray">
              <a:xfrm>
                <a:off x="590" y="1015"/>
                <a:ext cx="696" cy="698"/>
              </a:xfrm>
              <a:prstGeom prst="ellipse">
                <a:avLst/>
              </a:prstGeom>
              <a:gradFill rotWithShape="1">
                <a:gsLst>
                  <a:gs pos="0">
                    <a:srgbClr val="5E762F"/>
                  </a:gs>
                  <a:gs pos="100000">
                    <a:srgbClr val="CCFF66"/>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05" name="Oval 273"/>
              <p:cNvSpPr>
                <a:spLocks noChangeArrowheads="1"/>
              </p:cNvSpPr>
              <p:nvPr/>
            </p:nvSpPr>
            <p:spPr bwMode="gray">
              <a:xfrm>
                <a:off x="598" y="1024"/>
                <a:ext cx="680" cy="680"/>
              </a:xfrm>
              <a:prstGeom prst="ellipse">
                <a:avLst/>
              </a:prstGeom>
              <a:gradFill rotWithShape="1">
                <a:gsLst>
                  <a:gs pos="0">
                    <a:srgbClr val="CCFF66">
                      <a:alpha val="0"/>
                    </a:srgbClr>
                  </a:gs>
                  <a:gs pos="100000">
                    <a:srgbClr val="EDFFCA"/>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06" name="Oval 274"/>
              <p:cNvSpPr>
                <a:spLocks noChangeArrowheads="1"/>
              </p:cNvSpPr>
              <p:nvPr/>
            </p:nvSpPr>
            <p:spPr bwMode="gray">
              <a:xfrm>
                <a:off x="615" y="1046"/>
                <a:ext cx="647" cy="636"/>
              </a:xfrm>
              <a:prstGeom prst="ellipse">
                <a:avLst/>
              </a:prstGeom>
              <a:gradFill rotWithShape="1">
                <a:gsLst>
                  <a:gs pos="0">
                    <a:srgbClr val="A2CA51"/>
                  </a:gs>
                  <a:gs pos="100000">
                    <a:srgbClr val="CCFF66">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07" name="Oval 275"/>
              <p:cNvSpPr>
                <a:spLocks noChangeArrowheads="1"/>
              </p:cNvSpPr>
              <p:nvPr/>
            </p:nvSpPr>
            <p:spPr bwMode="gray">
              <a:xfrm>
                <a:off x="651" y="1026"/>
                <a:ext cx="576" cy="516"/>
              </a:xfrm>
              <a:prstGeom prst="ellipse">
                <a:avLst/>
              </a:prstGeom>
              <a:gradFill rotWithShape="1">
                <a:gsLst>
                  <a:gs pos="0">
                    <a:srgbClr val="FFFFFF"/>
                  </a:gs>
                  <a:gs pos="100000">
                    <a:srgbClr val="CCFF66">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grpSp>
          <p:nvGrpSpPr>
            <p:cNvPr id="294108" name="Group 276"/>
            <p:cNvGrpSpPr>
              <a:grpSpLocks/>
            </p:cNvGrpSpPr>
            <p:nvPr/>
          </p:nvGrpSpPr>
          <p:grpSpPr bwMode="auto">
            <a:xfrm>
              <a:off x="2932" y="1212"/>
              <a:ext cx="577" cy="584"/>
              <a:chOff x="54" y="2591"/>
              <a:chExt cx="696" cy="698"/>
            </a:xfrm>
          </p:grpSpPr>
          <p:sp>
            <p:nvSpPr>
              <p:cNvPr id="294109" name="Oval 277"/>
              <p:cNvSpPr>
                <a:spLocks noChangeArrowheads="1"/>
              </p:cNvSpPr>
              <p:nvPr/>
            </p:nvSpPr>
            <p:spPr bwMode="gray">
              <a:xfrm>
                <a:off x="54" y="2591"/>
                <a:ext cx="696" cy="698"/>
              </a:xfrm>
              <a:prstGeom prst="ellipse">
                <a:avLst/>
              </a:prstGeom>
              <a:gradFill rotWithShape="1">
                <a:gsLst>
                  <a:gs pos="0">
                    <a:srgbClr val="765E00"/>
                  </a:gs>
                  <a:gs pos="100000">
                    <a:srgbClr val="FFCC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10" name="Oval 278"/>
              <p:cNvSpPr>
                <a:spLocks noChangeArrowheads="1"/>
              </p:cNvSpPr>
              <p:nvPr/>
            </p:nvSpPr>
            <p:spPr bwMode="gray">
              <a:xfrm>
                <a:off x="63" y="2600"/>
                <a:ext cx="680" cy="680"/>
              </a:xfrm>
              <a:prstGeom prst="ellipse">
                <a:avLst/>
              </a:prstGeom>
              <a:gradFill rotWithShape="1">
                <a:gsLst>
                  <a:gs pos="0">
                    <a:srgbClr val="FFCC00">
                      <a:alpha val="0"/>
                    </a:srgbClr>
                  </a:gs>
                  <a:gs pos="100000">
                    <a:srgbClr val="FFEDA6"/>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11" name="Oval 279"/>
              <p:cNvSpPr>
                <a:spLocks noChangeArrowheads="1"/>
              </p:cNvSpPr>
              <p:nvPr/>
            </p:nvSpPr>
            <p:spPr bwMode="gray">
              <a:xfrm>
                <a:off x="79" y="2622"/>
                <a:ext cx="647" cy="636"/>
              </a:xfrm>
              <a:prstGeom prst="ellipse">
                <a:avLst/>
              </a:prstGeom>
              <a:gradFill rotWithShape="1">
                <a:gsLst>
                  <a:gs pos="0">
                    <a:srgbClr val="CAA200"/>
                  </a:gs>
                  <a:gs pos="100000">
                    <a:srgbClr val="FFCC00">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12" name="Oval 280"/>
              <p:cNvSpPr>
                <a:spLocks noChangeArrowheads="1"/>
              </p:cNvSpPr>
              <p:nvPr/>
            </p:nvSpPr>
            <p:spPr bwMode="gray">
              <a:xfrm>
                <a:off x="115" y="2597"/>
                <a:ext cx="576" cy="516"/>
              </a:xfrm>
              <a:prstGeom prst="ellipse">
                <a:avLst/>
              </a:prstGeom>
              <a:gradFill rotWithShape="1">
                <a:gsLst>
                  <a:gs pos="0">
                    <a:srgbClr val="FFFFFF"/>
                  </a:gs>
                  <a:gs pos="100000">
                    <a:srgbClr val="FFCC00">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grpSp>
          <p:nvGrpSpPr>
            <p:cNvPr id="294113" name="Group 281"/>
            <p:cNvGrpSpPr>
              <a:grpSpLocks/>
            </p:cNvGrpSpPr>
            <p:nvPr/>
          </p:nvGrpSpPr>
          <p:grpSpPr bwMode="auto">
            <a:xfrm>
              <a:off x="1025" y="3223"/>
              <a:ext cx="578" cy="584"/>
              <a:chOff x="166" y="1752"/>
              <a:chExt cx="696" cy="698"/>
            </a:xfrm>
          </p:grpSpPr>
          <p:sp>
            <p:nvSpPr>
              <p:cNvPr id="294114" name="Oval 282"/>
              <p:cNvSpPr>
                <a:spLocks noChangeArrowheads="1"/>
              </p:cNvSpPr>
              <p:nvPr/>
            </p:nvSpPr>
            <p:spPr bwMode="gray">
              <a:xfrm>
                <a:off x="166" y="1752"/>
                <a:ext cx="696" cy="698"/>
              </a:xfrm>
              <a:prstGeom prst="ellipse">
                <a:avLst/>
              </a:prstGeom>
              <a:gradFill rotWithShape="1">
                <a:gsLst>
                  <a:gs pos="0">
                    <a:srgbClr val="004776"/>
                  </a:gs>
                  <a:gs pos="100000">
                    <a:srgbClr val="0099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15" name="Oval 283"/>
              <p:cNvSpPr>
                <a:spLocks noChangeArrowheads="1"/>
              </p:cNvSpPr>
              <p:nvPr/>
            </p:nvSpPr>
            <p:spPr bwMode="gray">
              <a:xfrm>
                <a:off x="174" y="1761"/>
                <a:ext cx="680" cy="680"/>
              </a:xfrm>
              <a:prstGeom prst="ellipse">
                <a:avLst/>
              </a:prstGeom>
              <a:gradFill rotWithShape="1">
                <a:gsLst>
                  <a:gs pos="0">
                    <a:srgbClr val="0099FF">
                      <a:alpha val="0"/>
                    </a:srgbClr>
                  </a:gs>
                  <a:gs pos="100000">
                    <a:srgbClr val="A6DB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16" name="Oval 284"/>
              <p:cNvSpPr>
                <a:spLocks noChangeArrowheads="1"/>
              </p:cNvSpPr>
              <p:nvPr/>
            </p:nvSpPr>
            <p:spPr bwMode="gray">
              <a:xfrm>
                <a:off x="191" y="1783"/>
                <a:ext cx="647" cy="636"/>
              </a:xfrm>
              <a:prstGeom prst="ellipse">
                <a:avLst/>
              </a:prstGeom>
              <a:gradFill rotWithShape="1">
                <a:gsLst>
                  <a:gs pos="0">
                    <a:srgbClr val="0079CA"/>
                  </a:gs>
                  <a:gs pos="100000">
                    <a:srgbClr val="0099FF">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17" name="Oval 285"/>
              <p:cNvSpPr>
                <a:spLocks noChangeArrowheads="1"/>
              </p:cNvSpPr>
              <p:nvPr/>
            </p:nvSpPr>
            <p:spPr bwMode="gray">
              <a:xfrm>
                <a:off x="227" y="1762"/>
                <a:ext cx="576" cy="516"/>
              </a:xfrm>
              <a:prstGeom prst="ellipse">
                <a:avLst/>
              </a:prstGeom>
              <a:gradFill rotWithShape="1">
                <a:gsLst>
                  <a:gs pos="0">
                    <a:srgbClr val="FFFFFF"/>
                  </a:gs>
                  <a:gs pos="100000">
                    <a:srgbClr val="0099FF">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grpSp>
          <p:nvGrpSpPr>
            <p:cNvPr id="294118" name="Group 286"/>
            <p:cNvGrpSpPr>
              <a:grpSpLocks/>
            </p:cNvGrpSpPr>
            <p:nvPr/>
          </p:nvGrpSpPr>
          <p:grpSpPr bwMode="auto">
            <a:xfrm>
              <a:off x="2229" y="1035"/>
              <a:ext cx="578" cy="585"/>
              <a:chOff x="415" y="1060"/>
              <a:chExt cx="696" cy="698"/>
            </a:xfrm>
          </p:grpSpPr>
          <p:sp>
            <p:nvSpPr>
              <p:cNvPr id="294119" name="Oval 287"/>
              <p:cNvSpPr>
                <a:spLocks noChangeArrowheads="1"/>
              </p:cNvSpPr>
              <p:nvPr/>
            </p:nvSpPr>
            <p:spPr bwMode="gray">
              <a:xfrm>
                <a:off x="415" y="1060"/>
                <a:ext cx="696" cy="698"/>
              </a:xfrm>
              <a:prstGeom prst="ellipse">
                <a:avLst/>
              </a:prstGeom>
              <a:gradFill rotWithShape="1">
                <a:gsLst>
                  <a:gs pos="0">
                    <a:srgbClr val="762F00"/>
                  </a:gs>
                  <a:gs pos="100000">
                    <a:srgbClr val="FF66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20" name="Oval 288"/>
              <p:cNvSpPr>
                <a:spLocks noChangeArrowheads="1"/>
              </p:cNvSpPr>
              <p:nvPr/>
            </p:nvSpPr>
            <p:spPr bwMode="gray">
              <a:xfrm>
                <a:off x="424" y="1069"/>
                <a:ext cx="680" cy="680"/>
              </a:xfrm>
              <a:prstGeom prst="ellipse">
                <a:avLst/>
              </a:prstGeom>
              <a:gradFill rotWithShape="1">
                <a:gsLst>
                  <a:gs pos="0">
                    <a:srgbClr val="FF6600">
                      <a:alpha val="0"/>
                    </a:srgbClr>
                  </a:gs>
                  <a:gs pos="100000">
                    <a:srgbClr val="FFCAA6"/>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21" name="Oval 289"/>
              <p:cNvSpPr>
                <a:spLocks noChangeArrowheads="1"/>
              </p:cNvSpPr>
              <p:nvPr/>
            </p:nvSpPr>
            <p:spPr bwMode="gray">
              <a:xfrm>
                <a:off x="440" y="1091"/>
                <a:ext cx="647" cy="636"/>
              </a:xfrm>
              <a:prstGeom prst="ellipse">
                <a:avLst/>
              </a:prstGeom>
              <a:gradFill rotWithShape="1">
                <a:gsLst>
                  <a:gs pos="0">
                    <a:srgbClr val="CA5100"/>
                  </a:gs>
                  <a:gs pos="100000">
                    <a:srgbClr val="FF6600">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22" name="Oval 290"/>
              <p:cNvSpPr>
                <a:spLocks noChangeArrowheads="1"/>
              </p:cNvSpPr>
              <p:nvPr/>
            </p:nvSpPr>
            <p:spPr bwMode="gray">
              <a:xfrm>
                <a:off x="476" y="1071"/>
                <a:ext cx="576" cy="516"/>
              </a:xfrm>
              <a:prstGeom prst="ellipse">
                <a:avLst/>
              </a:prstGeom>
              <a:gradFill rotWithShape="1">
                <a:gsLst>
                  <a:gs pos="0">
                    <a:srgbClr val="FFFFFF"/>
                  </a:gs>
                  <a:gs pos="100000">
                    <a:srgbClr val="FF6600">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grpSp>
          <p:nvGrpSpPr>
            <p:cNvPr id="294123" name="Group 291"/>
            <p:cNvGrpSpPr>
              <a:grpSpLocks/>
            </p:cNvGrpSpPr>
            <p:nvPr/>
          </p:nvGrpSpPr>
          <p:grpSpPr bwMode="auto">
            <a:xfrm>
              <a:off x="1501" y="1235"/>
              <a:ext cx="578" cy="584"/>
              <a:chOff x="823" y="740"/>
              <a:chExt cx="696" cy="698"/>
            </a:xfrm>
          </p:grpSpPr>
          <p:sp>
            <p:nvSpPr>
              <p:cNvPr id="294124" name="Oval 292"/>
              <p:cNvSpPr>
                <a:spLocks noChangeArrowheads="1"/>
              </p:cNvSpPr>
              <p:nvPr/>
            </p:nvSpPr>
            <p:spPr bwMode="gray">
              <a:xfrm>
                <a:off x="823" y="740"/>
                <a:ext cx="696" cy="698"/>
              </a:xfrm>
              <a:prstGeom prst="ellipse">
                <a:avLst/>
              </a:prstGeom>
              <a:gradFill rotWithShape="1">
                <a:gsLst>
                  <a:gs pos="0">
                    <a:srgbClr val="76185E"/>
                  </a:gs>
                  <a:gs pos="100000">
                    <a:srgbClr val="FF33CC"/>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25" name="Oval 293"/>
              <p:cNvSpPr>
                <a:spLocks noChangeArrowheads="1"/>
              </p:cNvSpPr>
              <p:nvPr/>
            </p:nvSpPr>
            <p:spPr bwMode="gray">
              <a:xfrm>
                <a:off x="831" y="749"/>
                <a:ext cx="680" cy="680"/>
              </a:xfrm>
              <a:prstGeom prst="ellipse">
                <a:avLst/>
              </a:prstGeom>
              <a:gradFill rotWithShape="1">
                <a:gsLst>
                  <a:gs pos="0">
                    <a:srgbClr val="FF33CC">
                      <a:alpha val="0"/>
                    </a:srgbClr>
                  </a:gs>
                  <a:gs pos="100000">
                    <a:srgbClr val="FFB8ED"/>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26" name="Oval 294"/>
              <p:cNvSpPr>
                <a:spLocks noChangeArrowheads="1"/>
              </p:cNvSpPr>
              <p:nvPr/>
            </p:nvSpPr>
            <p:spPr bwMode="gray">
              <a:xfrm>
                <a:off x="848" y="770"/>
                <a:ext cx="647" cy="636"/>
              </a:xfrm>
              <a:prstGeom prst="ellipse">
                <a:avLst/>
              </a:prstGeom>
              <a:gradFill rotWithShape="1">
                <a:gsLst>
                  <a:gs pos="0">
                    <a:srgbClr val="CA28A2"/>
                  </a:gs>
                  <a:gs pos="100000">
                    <a:srgbClr val="FF33CC">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27" name="Oval 295"/>
              <p:cNvSpPr>
                <a:spLocks noChangeArrowheads="1"/>
              </p:cNvSpPr>
              <p:nvPr/>
            </p:nvSpPr>
            <p:spPr bwMode="gray">
              <a:xfrm>
                <a:off x="884" y="754"/>
                <a:ext cx="576" cy="516"/>
              </a:xfrm>
              <a:prstGeom prst="ellipse">
                <a:avLst/>
              </a:prstGeom>
              <a:gradFill rotWithShape="1">
                <a:gsLst>
                  <a:gs pos="0">
                    <a:srgbClr val="FFFFFF"/>
                  </a:gs>
                  <a:gs pos="100000">
                    <a:srgbClr val="FF33CC">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grpSp>
          <p:nvGrpSpPr>
            <p:cNvPr id="294128" name="Group 296"/>
            <p:cNvGrpSpPr>
              <a:grpSpLocks/>
            </p:cNvGrpSpPr>
            <p:nvPr/>
          </p:nvGrpSpPr>
          <p:grpSpPr bwMode="auto">
            <a:xfrm>
              <a:off x="987" y="1743"/>
              <a:ext cx="578" cy="584"/>
              <a:chOff x="869" y="971"/>
              <a:chExt cx="696" cy="698"/>
            </a:xfrm>
          </p:grpSpPr>
          <p:sp>
            <p:nvSpPr>
              <p:cNvPr id="294129" name="Oval 297"/>
              <p:cNvSpPr>
                <a:spLocks noChangeArrowheads="1"/>
              </p:cNvSpPr>
              <p:nvPr/>
            </p:nvSpPr>
            <p:spPr bwMode="gray">
              <a:xfrm>
                <a:off x="869" y="971"/>
                <a:ext cx="696" cy="698"/>
              </a:xfrm>
              <a:prstGeom prst="ellipse">
                <a:avLst/>
              </a:prstGeom>
              <a:gradFill rotWithShape="1">
                <a:gsLst>
                  <a:gs pos="0">
                    <a:srgbClr val="2F2F76"/>
                  </a:gs>
                  <a:gs pos="100000">
                    <a:srgbClr val="6666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30" name="Oval 298"/>
              <p:cNvSpPr>
                <a:spLocks noChangeArrowheads="1"/>
              </p:cNvSpPr>
              <p:nvPr/>
            </p:nvSpPr>
            <p:spPr bwMode="gray">
              <a:xfrm>
                <a:off x="878" y="980"/>
                <a:ext cx="680" cy="680"/>
              </a:xfrm>
              <a:prstGeom prst="ellipse">
                <a:avLst/>
              </a:prstGeom>
              <a:gradFill rotWithShape="1">
                <a:gsLst>
                  <a:gs pos="0">
                    <a:srgbClr val="6666FF">
                      <a:alpha val="0"/>
                    </a:srgbClr>
                  </a:gs>
                  <a:gs pos="100000">
                    <a:srgbClr val="CACA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31" name="Oval 299"/>
              <p:cNvSpPr>
                <a:spLocks noChangeArrowheads="1"/>
              </p:cNvSpPr>
              <p:nvPr/>
            </p:nvSpPr>
            <p:spPr bwMode="gray">
              <a:xfrm>
                <a:off x="894" y="1002"/>
                <a:ext cx="647" cy="636"/>
              </a:xfrm>
              <a:prstGeom prst="ellipse">
                <a:avLst/>
              </a:prstGeom>
              <a:gradFill rotWithShape="1">
                <a:gsLst>
                  <a:gs pos="0">
                    <a:srgbClr val="5151CA"/>
                  </a:gs>
                  <a:gs pos="100000">
                    <a:srgbClr val="6666FF">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sp>
            <p:nvSpPr>
              <p:cNvPr id="294132" name="Oval 300"/>
              <p:cNvSpPr>
                <a:spLocks noChangeArrowheads="1"/>
              </p:cNvSpPr>
              <p:nvPr/>
            </p:nvSpPr>
            <p:spPr bwMode="gray">
              <a:xfrm>
                <a:off x="930" y="981"/>
                <a:ext cx="576" cy="516"/>
              </a:xfrm>
              <a:prstGeom prst="ellipse">
                <a:avLst/>
              </a:prstGeom>
              <a:gradFill rotWithShape="1">
                <a:gsLst>
                  <a:gs pos="0">
                    <a:srgbClr val="FFFFFF"/>
                  </a:gs>
                  <a:gs pos="100000">
                    <a:srgbClr val="6666FF">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sp>
          <p:nvSpPr>
            <p:cNvPr id="294133" name="Rectangle 308"/>
            <p:cNvSpPr>
              <a:spLocks noChangeArrowheads="1"/>
            </p:cNvSpPr>
            <p:nvPr/>
          </p:nvSpPr>
          <p:spPr bwMode="auto">
            <a:xfrm>
              <a:off x="3656" y="1915"/>
              <a:ext cx="13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1</a:t>
              </a:r>
            </a:p>
          </p:txBody>
        </p:sp>
        <p:sp>
          <p:nvSpPr>
            <p:cNvPr id="294134" name="Rectangle 309"/>
            <p:cNvSpPr>
              <a:spLocks noChangeArrowheads="1"/>
            </p:cNvSpPr>
            <p:nvPr/>
          </p:nvSpPr>
          <p:spPr bwMode="auto">
            <a:xfrm>
              <a:off x="3153" y="1421"/>
              <a:ext cx="135"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2</a:t>
              </a:r>
            </a:p>
          </p:txBody>
        </p:sp>
        <p:sp>
          <p:nvSpPr>
            <p:cNvPr id="294135" name="Rectangle 310"/>
            <p:cNvSpPr>
              <a:spLocks noChangeArrowheads="1"/>
            </p:cNvSpPr>
            <p:nvPr/>
          </p:nvSpPr>
          <p:spPr bwMode="auto">
            <a:xfrm>
              <a:off x="2451" y="1245"/>
              <a:ext cx="134"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3</a:t>
              </a:r>
            </a:p>
          </p:txBody>
        </p:sp>
        <p:sp>
          <p:nvSpPr>
            <p:cNvPr id="294136" name="Rectangle 311"/>
            <p:cNvSpPr>
              <a:spLocks noChangeArrowheads="1"/>
            </p:cNvSpPr>
            <p:nvPr/>
          </p:nvSpPr>
          <p:spPr bwMode="auto">
            <a:xfrm>
              <a:off x="1723" y="1445"/>
              <a:ext cx="13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4</a:t>
              </a:r>
            </a:p>
          </p:txBody>
        </p:sp>
        <p:sp>
          <p:nvSpPr>
            <p:cNvPr id="294137" name="Rectangle 312"/>
            <p:cNvSpPr>
              <a:spLocks noChangeArrowheads="1"/>
            </p:cNvSpPr>
            <p:nvPr/>
          </p:nvSpPr>
          <p:spPr bwMode="auto">
            <a:xfrm>
              <a:off x="1208" y="1953"/>
              <a:ext cx="13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5</a:t>
              </a:r>
            </a:p>
          </p:txBody>
        </p:sp>
        <p:sp>
          <p:nvSpPr>
            <p:cNvPr id="294138" name="Rectangle 313"/>
            <p:cNvSpPr>
              <a:spLocks noChangeArrowheads="1"/>
            </p:cNvSpPr>
            <p:nvPr/>
          </p:nvSpPr>
          <p:spPr bwMode="auto">
            <a:xfrm>
              <a:off x="1021" y="2674"/>
              <a:ext cx="134"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6</a:t>
              </a:r>
            </a:p>
          </p:txBody>
        </p:sp>
        <p:sp>
          <p:nvSpPr>
            <p:cNvPr id="294139" name="Rectangle 314"/>
            <p:cNvSpPr>
              <a:spLocks noChangeArrowheads="1"/>
            </p:cNvSpPr>
            <p:nvPr/>
          </p:nvSpPr>
          <p:spPr bwMode="auto">
            <a:xfrm>
              <a:off x="1247" y="3433"/>
              <a:ext cx="134"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65485" tIns="33338" rIns="65485" bIns="33338" anchor="ctr"/>
            <a:lstStyle>
              <a:lvl1pPr algn="l" defTabSz="857250">
                <a:defRPr>
                  <a:solidFill>
                    <a:schemeClr val="tx1"/>
                  </a:solidFill>
                  <a:latin typeface="Arial" panose="020B0604020202020204" pitchFamily="34" charset="0"/>
                </a:defRPr>
              </a:lvl1pPr>
              <a:lvl2pPr marL="742950" indent="-285750" algn="l" defTabSz="857250">
                <a:defRPr>
                  <a:solidFill>
                    <a:schemeClr val="tx1"/>
                  </a:solidFill>
                  <a:latin typeface="Arial" panose="020B0604020202020204" pitchFamily="34" charset="0"/>
                </a:defRPr>
              </a:lvl2pPr>
              <a:lvl3pPr marL="1143000" indent="-228600" algn="l" defTabSz="857250">
                <a:defRPr>
                  <a:solidFill>
                    <a:schemeClr val="tx1"/>
                  </a:solidFill>
                  <a:latin typeface="Arial" panose="020B0604020202020204" pitchFamily="34" charset="0"/>
                </a:defRPr>
              </a:lvl3pPr>
              <a:lvl4pPr marL="1600200" indent="-228600" algn="l" defTabSz="857250">
                <a:defRPr>
                  <a:solidFill>
                    <a:schemeClr val="tx1"/>
                  </a:solidFill>
                  <a:latin typeface="Arial" panose="020B0604020202020204" pitchFamily="34" charset="0"/>
                </a:defRPr>
              </a:lvl4pPr>
              <a:lvl5pPr marL="2057400" indent="-228600" algn="l" defTabSz="857250">
                <a:defRPr>
                  <a:solidFill>
                    <a:schemeClr val="tx1"/>
                  </a:solidFill>
                  <a:latin typeface="Arial" panose="020B0604020202020204" pitchFamily="34" charset="0"/>
                </a:defRPr>
              </a:lvl5pPr>
              <a:lvl6pPr marL="2514600" indent="-228600" defTabSz="857250" fontAlgn="base">
                <a:spcBef>
                  <a:spcPct val="0"/>
                </a:spcBef>
                <a:spcAft>
                  <a:spcPct val="0"/>
                </a:spcAft>
                <a:defRPr>
                  <a:solidFill>
                    <a:schemeClr val="tx1"/>
                  </a:solidFill>
                  <a:latin typeface="Arial" panose="020B0604020202020204" pitchFamily="34" charset="0"/>
                </a:defRPr>
              </a:lvl6pPr>
              <a:lvl7pPr marL="2971800" indent="-228600" defTabSz="857250" fontAlgn="base">
                <a:spcBef>
                  <a:spcPct val="0"/>
                </a:spcBef>
                <a:spcAft>
                  <a:spcPct val="0"/>
                </a:spcAft>
                <a:defRPr>
                  <a:solidFill>
                    <a:schemeClr val="tx1"/>
                  </a:solidFill>
                  <a:latin typeface="Arial" panose="020B0604020202020204" pitchFamily="34" charset="0"/>
                </a:defRPr>
              </a:lvl7pPr>
              <a:lvl8pPr marL="3429000" indent="-228600" defTabSz="857250" fontAlgn="base">
                <a:spcBef>
                  <a:spcPct val="0"/>
                </a:spcBef>
                <a:spcAft>
                  <a:spcPct val="0"/>
                </a:spcAft>
                <a:defRPr>
                  <a:solidFill>
                    <a:schemeClr val="tx1"/>
                  </a:solidFill>
                  <a:latin typeface="Arial" panose="020B0604020202020204" pitchFamily="34" charset="0"/>
                </a:defRPr>
              </a:lvl8pPr>
              <a:lvl9pPr marL="3886200" indent="-228600" defTabSz="857250" fontAlgn="base">
                <a:spcBef>
                  <a:spcPct val="0"/>
                </a:spcBef>
                <a:spcAft>
                  <a:spcPct val="0"/>
                </a:spcAft>
                <a:defRPr>
                  <a:solidFill>
                    <a:schemeClr val="tx1"/>
                  </a:solidFill>
                  <a:latin typeface="Arial" panose="020B0604020202020204" pitchFamily="34" charset="0"/>
                </a:defRPr>
              </a:lvl9pPr>
            </a:lstStyle>
            <a:p>
              <a:pPr marL="0" marR="0" lvl="0" indent="0" algn="ctr" defTabSz="857250" rtl="0" eaLnBrk="0" fontAlgn="auto" latinLnBrk="0" hangingPunct="0">
                <a:lnSpc>
                  <a:spcPct val="100000"/>
                </a:lnSpc>
                <a:spcBef>
                  <a:spcPts val="0"/>
                </a:spcBef>
                <a:spcAft>
                  <a:spcPts val="0"/>
                </a:spcAft>
                <a:buClrTx/>
                <a:buSzTx/>
                <a:buFontTx/>
                <a:buNone/>
                <a:tabLst/>
                <a:defRPr/>
              </a:pPr>
              <a:r>
                <a:rPr kumimoji="0" lang="en-US" altLang="ko-KR" sz="1500" b="0" i="1" u="none" strike="noStrike" kern="1200" cap="none" spc="0" normalizeH="0" baseline="0" noProof="0">
                  <a:ln>
                    <a:noFill/>
                  </a:ln>
                  <a:solidFill>
                    <a:srgbClr val="000000"/>
                  </a:solidFill>
                  <a:effectLst/>
                  <a:uLnTx/>
                  <a:uFillTx/>
                  <a:latin typeface="Arial" panose="020B0604020202020204" pitchFamily="34" charset="0"/>
                  <a:ea typeface="맑은 고딕" panose="020B0503020000020004" pitchFamily="34" charset="-127"/>
                  <a:cs typeface="+mn-cs"/>
                </a:rPr>
                <a:t>7</a:t>
              </a:r>
            </a:p>
          </p:txBody>
        </p:sp>
        <p:sp>
          <p:nvSpPr>
            <p:cNvPr id="294140" name="Rectangle 252"/>
            <p:cNvSpPr>
              <a:spLocks noChangeArrowheads="1"/>
            </p:cNvSpPr>
            <p:nvPr/>
          </p:nvSpPr>
          <p:spPr bwMode="gray">
            <a:xfrm>
              <a:off x="3120" y="921"/>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sp>
          <p:nvSpPr>
            <p:cNvPr id="294141" name="Rectangle 253"/>
            <p:cNvSpPr>
              <a:spLocks noChangeArrowheads="1"/>
            </p:cNvSpPr>
            <p:nvPr/>
          </p:nvSpPr>
          <p:spPr bwMode="gray">
            <a:xfrm>
              <a:off x="3840" y="1545"/>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sp>
          <p:nvSpPr>
            <p:cNvPr id="294142" name="Rectangle 254"/>
            <p:cNvSpPr>
              <a:spLocks noChangeArrowheads="1"/>
            </p:cNvSpPr>
            <p:nvPr/>
          </p:nvSpPr>
          <p:spPr bwMode="gray">
            <a:xfrm>
              <a:off x="2208" y="768"/>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sp>
          <p:nvSpPr>
            <p:cNvPr id="294143" name="Rectangle 255"/>
            <p:cNvSpPr>
              <a:spLocks noChangeArrowheads="1"/>
            </p:cNvSpPr>
            <p:nvPr/>
          </p:nvSpPr>
          <p:spPr bwMode="gray">
            <a:xfrm>
              <a:off x="1296" y="960"/>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sp>
          <p:nvSpPr>
            <p:cNvPr id="294144" name="Rectangle 256"/>
            <p:cNvSpPr>
              <a:spLocks noChangeArrowheads="1"/>
            </p:cNvSpPr>
            <p:nvPr/>
          </p:nvSpPr>
          <p:spPr bwMode="gray">
            <a:xfrm>
              <a:off x="624" y="1497"/>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sp>
          <p:nvSpPr>
            <p:cNvPr id="294145" name="Rectangle 257"/>
            <p:cNvSpPr>
              <a:spLocks noChangeArrowheads="1"/>
            </p:cNvSpPr>
            <p:nvPr/>
          </p:nvSpPr>
          <p:spPr bwMode="gray">
            <a:xfrm>
              <a:off x="288" y="2256"/>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sp>
          <p:nvSpPr>
            <p:cNvPr id="294146" name="Rectangle 258"/>
            <p:cNvSpPr>
              <a:spLocks noChangeArrowheads="1"/>
            </p:cNvSpPr>
            <p:nvPr/>
          </p:nvSpPr>
          <p:spPr bwMode="gray">
            <a:xfrm>
              <a:off x="316" y="3177"/>
              <a:ext cx="59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文字内容</a:t>
              </a:r>
            </a:p>
          </p:txBody>
        </p:sp>
      </p:grpSp>
      <p:pic>
        <p:nvPicPr>
          <p:cNvPr id="294147" name="Picture 259" descr="sss-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72100" y="2571750"/>
            <a:ext cx="1572816" cy="2390775"/>
          </a:xfrm>
          <a:prstGeom prst="rect">
            <a:avLst/>
          </a:prstGeom>
          <a:noFill/>
          <a:extLst>
            <a:ext uri="{909E8E84-426E-40DD-AFC4-6F175D3DCCD1}">
              <a14:hiddenFill xmlns:a14="http://schemas.microsoft.com/office/drawing/2010/main">
                <a:solidFill>
                  <a:srgbClr val="FFFFFF"/>
                </a:solidFill>
              </a14:hiddenFill>
            </a:ext>
          </a:extLst>
        </p:spPr>
      </p:pic>
      <p:sp>
        <p:nvSpPr>
          <p:cNvPr id="294148" name="Text Box 260"/>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743880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294078"/>
                                        </p:tgtEl>
                                        <p:attrNameLst>
                                          <p:attrName>style.visibility</p:attrName>
                                        </p:attrNameLst>
                                      </p:cBhvr>
                                      <p:to>
                                        <p:strVal val="visible"/>
                                      </p:to>
                                    </p:set>
                                    <p:animEffect transition="in" filter="wedge">
                                      <p:cBhvr>
                                        <p:cTn id="7" dur="1000"/>
                                        <p:tgtEl>
                                          <p:spTgt spid="294078"/>
                                        </p:tgtEl>
                                      </p:cBhvr>
                                    </p:animEffect>
                                  </p:childTnLst>
                                </p:cTn>
                              </p:par>
                            </p:childTnLst>
                          </p:cTn>
                        </p:par>
                        <p:par>
                          <p:cTn id="8" fill="hold" nodeType="afterGroup">
                            <p:stCondLst>
                              <p:cond delay="1000"/>
                            </p:stCondLst>
                            <p:childTnLst>
                              <p:par>
                                <p:cTn id="9" presetID="12" presetClass="entr" presetSubtype="2" fill="hold" nodeType="afterEffect">
                                  <p:stCondLst>
                                    <p:cond delay="0"/>
                                  </p:stCondLst>
                                  <p:childTnLst>
                                    <p:set>
                                      <p:cBhvr>
                                        <p:cTn id="10" dur="1" fill="hold">
                                          <p:stCondLst>
                                            <p:cond delay="0"/>
                                          </p:stCondLst>
                                        </p:cTn>
                                        <p:tgtEl>
                                          <p:spTgt spid="294147"/>
                                        </p:tgtEl>
                                        <p:attrNameLst>
                                          <p:attrName>style.visibility</p:attrName>
                                        </p:attrNameLst>
                                      </p:cBhvr>
                                      <p:to>
                                        <p:strVal val="visible"/>
                                      </p:to>
                                    </p:set>
                                    <p:animEffect transition="in" filter="slide(fromRight)">
                                      <p:cBhvr>
                                        <p:cTn id="11" dur="500"/>
                                        <p:tgtEl>
                                          <p:spTgt spid="294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4430" name="Text Box 302"/>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304753" name="Text Box 17"/>
          <p:cNvSpPr txBox="1">
            <a:spLocks noChangeArrowheads="1"/>
          </p:cNvSpPr>
          <p:nvPr/>
        </p:nvSpPr>
        <p:spPr bwMode="auto">
          <a:xfrm>
            <a:off x="5828111" y="3342086"/>
            <a:ext cx="17740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00C8FF"/>
                </a:solidFill>
                <a:effectLst/>
                <a:uLnTx/>
                <a:uFillTx/>
                <a:latin typeface="宋体" panose="02010600030101010101" pitchFamily="2" charset="-122"/>
                <a:ea typeface="等线" panose="02010600030101010101" pitchFamily="2" charset="-122"/>
                <a:cs typeface="+mn-cs"/>
              </a:rPr>
              <a:t>文字标题内容</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文字内容文字内容文字内容文字内容文字内容文字内容文字内容</a:t>
            </a:r>
          </a:p>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50" b="0" i="0" u="none" strike="noStrike" kern="1200" cap="none" spc="0" normalizeH="0" baseline="0" noProof="0">
              <a:ln>
                <a:noFill/>
              </a:ln>
              <a:solidFill>
                <a:srgbClr val="9E9E9E"/>
              </a:solidFill>
              <a:effectLst/>
              <a:uLnTx/>
              <a:uFillTx/>
              <a:latin typeface="Arial" panose="020B0604020202020204" pitchFamily="34" charset="0"/>
              <a:ea typeface="等线" panose="02010600030101010101" pitchFamily="2" charset="-122"/>
              <a:cs typeface="+mn-cs"/>
            </a:endParaRPr>
          </a:p>
        </p:txBody>
      </p:sp>
      <p:sp>
        <p:nvSpPr>
          <p:cNvPr id="304754" name="Text Box 18"/>
          <p:cNvSpPr txBox="1">
            <a:spLocks noChangeArrowheads="1"/>
          </p:cNvSpPr>
          <p:nvPr/>
        </p:nvSpPr>
        <p:spPr bwMode="auto">
          <a:xfrm>
            <a:off x="5828111" y="1946674"/>
            <a:ext cx="17740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FF7401"/>
                </a:solidFill>
                <a:effectLst/>
                <a:uLnTx/>
                <a:uFillTx/>
                <a:latin typeface="Arial Black" panose="020B0A04020102020204" pitchFamily="34" charset="0"/>
                <a:ea typeface="等线" panose="02010600030101010101" pitchFamily="2" charset="-122"/>
                <a:cs typeface="+mn-cs"/>
              </a:rPr>
              <a:t>文字标题内容</a:t>
            </a:r>
          </a:p>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文字内容</a:t>
            </a:r>
            <a:r>
              <a:rPr kumimoji="1" lang="zh-CN" altLang="en-US" sz="1050" b="0" i="0" u="none" strike="noStrike" kern="1200" cap="none" spc="0" normalizeH="0" baseline="0" noProof="0">
                <a:ln>
                  <a:noFill/>
                </a:ln>
                <a:solidFill>
                  <a:srgbClr val="000000"/>
                </a:solidFill>
                <a:effectLst/>
                <a:uLnTx/>
                <a:uFillTx/>
                <a:latin typeface="Verdana" panose="020B0604030504040204" pitchFamily="34" charset="0"/>
                <a:ea typeface="等线" panose="02010600030101010101" pitchFamily="2" charset="-122"/>
                <a:cs typeface="+mn-cs"/>
              </a:rPr>
              <a:t>文字内容文字内容文字内容文字内容文字内容文字内容</a:t>
            </a:r>
          </a:p>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50" b="0" i="0" u="none" strike="noStrike" kern="1200" cap="none" spc="0" normalizeH="0" baseline="0" noProof="0">
              <a:ln>
                <a:noFill/>
              </a:ln>
              <a:solidFill>
                <a:srgbClr val="9E9E9E"/>
              </a:solidFill>
              <a:effectLst/>
              <a:uLnTx/>
              <a:uFillTx/>
              <a:latin typeface="Arial" panose="020B0604020202020204" pitchFamily="34" charset="0"/>
              <a:ea typeface="等线" panose="02010600030101010101" pitchFamily="2" charset="-122"/>
              <a:cs typeface="+mn-cs"/>
            </a:endParaRPr>
          </a:p>
        </p:txBody>
      </p:sp>
      <p:sp>
        <p:nvSpPr>
          <p:cNvPr id="304755" name="Line 19"/>
          <p:cNvSpPr>
            <a:spLocks noChangeShapeType="1"/>
          </p:cNvSpPr>
          <p:nvPr/>
        </p:nvSpPr>
        <p:spPr bwMode="auto">
          <a:xfrm>
            <a:off x="5901930" y="2767013"/>
            <a:ext cx="1754981" cy="0"/>
          </a:xfrm>
          <a:prstGeom prst="line">
            <a:avLst/>
          </a:prstGeom>
          <a:noFill/>
          <a:ln w="15875">
            <a:solidFill>
              <a:srgbClr val="9E9E9E"/>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04756" name="Group 20"/>
          <p:cNvGrpSpPr>
            <a:grpSpLocks/>
          </p:cNvGrpSpPr>
          <p:nvPr/>
        </p:nvGrpSpPr>
        <p:grpSpPr bwMode="auto">
          <a:xfrm>
            <a:off x="5874545" y="1578769"/>
            <a:ext cx="432197" cy="325041"/>
            <a:chOff x="2304" y="-216"/>
            <a:chExt cx="1152" cy="864"/>
          </a:xfrm>
        </p:grpSpPr>
        <p:sp>
          <p:nvSpPr>
            <p:cNvPr id="304757" name="Freeform 21"/>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FFCC00"/>
                </a:gs>
                <a:gs pos="100000">
                  <a:srgbClr val="FFFFFF"/>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4758" name="Freeform 22"/>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52"/>
                <a:gd name="T121" fmla="*/ 0 h 720"/>
                <a:gd name="T122" fmla="*/ 1152 w 1152"/>
                <a:gd name="T123" fmla="*/ 720 h 72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close/>
                </a:path>
              </a:pathLst>
            </a:custGeom>
            <a:gradFill rotWithShape="1">
              <a:gsLst>
                <a:gs pos="0">
                  <a:srgbClr val="FF6400"/>
                </a:gs>
                <a:gs pos="50000">
                  <a:srgbClr val="FFC800"/>
                </a:gs>
                <a:gs pos="100000">
                  <a:srgbClr val="FF6400"/>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4759" name="Group 23"/>
          <p:cNvGrpSpPr>
            <a:grpSpLocks/>
          </p:cNvGrpSpPr>
          <p:nvPr/>
        </p:nvGrpSpPr>
        <p:grpSpPr bwMode="auto">
          <a:xfrm>
            <a:off x="5874545" y="2982517"/>
            <a:ext cx="432197" cy="325040"/>
            <a:chOff x="2304" y="-216"/>
            <a:chExt cx="1152" cy="864"/>
          </a:xfrm>
        </p:grpSpPr>
        <p:sp>
          <p:nvSpPr>
            <p:cNvPr id="304760" name="Freeform 24"/>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4BD8FF"/>
                </a:gs>
                <a:gs pos="100000">
                  <a:srgbClr val="FFFFFF"/>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4761" name="Freeform 25"/>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52"/>
                <a:gd name="T121" fmla="*/ 0 h 720"/>
                <a:gd name="T122" fmla="*/ 1152 w 1152"/>
                <a:gd name="T123" fmla="*/ 720 h 72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close/>
                </a:path>
              </a:pathLst>
            </a:custGeom>
            <a:gradFill rotWithShape="1">
              <a:gsLst>
                <a:gs pos="0">
                  <a:srgbClr val="004BFF"/>
                </a:gs>
                <a:gs pos="50000">
                  <a:srgbClr val="00C8FF"/>
                </a:gs>
                <a:gs pos="100000">
                  <a:srgbClr val="004BFF"/>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4770" name="Group 642"/>
          <p:cNvGrpSpPr>
            <a:grpSpLocks/>
          </p:cNvGrpSpPr>
          <p:nvPr/>
        </p:nvGrpSpPr>
        <p:grpSpPr bwMode="auto">
          <a:xfrm>
            <a:off x="2147889" y="2314575"/>
            <a:ext cx="2889647" cy="2143125"/>
            <a:chOff x="844" y="1944"/>
            <a:chExt cx="2427" cy="1800"/>
          </a:xfrm>
        </p:grpSpPr>
        <p:grpSp>
          <p:nvGrpSpPr>
            <p:cNvPr id="304740" name="Group 4"/>
            <p:cNvGrpSpPr>
              <a:grpSpLocks/>
            </p:cNvGrpSpPr>
            <p:nvPr/>
          </p:nvGrpSpPr>
          <p:grpSpPr bwMode="auto">
            <a:xfrm>
              <a:off x="844" y="2829"/>
              <a:ext cx="2427" cy="915"/>
              <a:chOff x="576" y="2808"/>
              <a:chExt cx="4608" cy="1728"/>
            </a:xfrm>
          </p:grpSpPr>
          <p:sp>
            <p:nvSpPr>
              <p:cNvPr id="304741" name="Freeform 5"/>
              <p:cNvSpPr>
                <a:spLocks/>
              </p:cNvSpPr>
              <p:nvPr/>
            </p:nvSpPr>
            <p:spPr bwMode="auto">
              <a:xfrm>
                <a:off x="576" y="2808"/>
                <a:ext cx="4608" cy="1152"/>
              </a:xfrm>
              <a:custGeom>
                <a:avLst/>
                <a:gdLst>
                  <a:gd name="T0" fmla="*/ 4608 w 4608"/>
                  <a:gd name="T1" fmla="*/ 590 h 1152"/>
                  <a:gd name="T2" fmla="*/ 4596 w 4608"/>
                  <a:gd name="T3" fmla="*/ 634 h 1152"/>
                  <a:gd name="T4" fmla="*/ 4562 w 4608"/>
                  <a:gd name="T5" fmla="*/ 692 h 1152"/>
                  <a:gd name="T6" fmla="*/ 4468 w 4608"/>
                  <a:gd name="T7" fmla="*/ 774 h 1152"/>
                  <a:gd name="T8" fmla="*/ 4330 w 4608"/>
                  <a:gd name="T9" fmla="*/ 850 h 1152"/>
                  <a:gd name="T10" fmla="*/ 4150 w 4608"/>
                  <a:gd name="T11" fmla="*/ 920 h 1152"/>
                  <a:gd name="T12" fmla="*/ 3934 w 4608"/>
                  <a:gd name="T13" fmla="*/ 984 h 1152"/>
                  <a:gd name="T14" fmla="*/ 3682 w 4608"/>
                  <a:gd name="T15" fmla="*/ 1038 h 1152"/>
                  <a:gd name="T16" fmla="*/ 3402 w 4608"/>
                  <a:gd name="T17" fmla="*/ 1082 h 1152"/>
                  <a:gd name="T18" fmla="*/ 3096 w 4608"/>
                  <a:gd name="T19" fmla="*/ 1118 h 1152"/>
                  <a:gd name="T20" fmla="*/ 2768 w 4608"/>
                  <a:gd name="T21" fmla="*/ 1140 h 1152"/>
                  <a:gd name="T22" fmla="*/ 2422 w 4608"/>
                  <a:gd name="T23" fmla="*/ 1152 h 1152"/>
                  <a:gd name="T24" fmla="*/ 2186 w 4608"/>
                  <a:gd name="T25" fmla="*/ 1152 h 1152"/>
                  <a:gd name="T26" fmla="*/ 1840 w 4608"/>
                  <a:gd name="T27" fmla="*/ 1140 h 1152"/>
                  <a:gd name="T28" fmla="*/ 1512 w 4608"/>
                  <a:gd name="T29" fmla="*/ 1118 h 1152"/>
                  <a:gd name="T30" fmla="*/ 1206 w 4608"/>
                  <a:gd name="T31" fmla="*/ 1082 h 1152"/>
                  <a:gd name="T32" fmla="*/ 926 w 4608"/>
                  <a:gd name="T33" fmla="*/ 1038 h 1152"/>
                  <a:gd name="T34" fmla="*/ 674 w 4608"/>
                  <a:gd name="T35" fmla="*/ 984 h 1152"/>
                  <a:gd name="T36" fmla="*/ 458 w 4608"/>
                  <a:gd name="T37" fmla="*/ 920 h 1152"/>
                  <a:gd name="T38" fmla="*/ 278 w 4608"/>
                  <a:gd name="T39" fmla="*/ 850 h 1152"/>
                  <a:gd name="T40" fmla="*/ 140 w 4608"/>
                  <a:gd name="T41" fmla="*/ 774 h 1152"/>
                  <a:gd name="T42" fmla="*/ 46 w 4608"/>
                  <a:gd name="T43" fmla="*/ 692 h 1152"/>
                  <a:gd name="T44" fmla="*/ 18 w 4608"/>
                  <a:gd name="T45" fmla="*/ 650 h 1152"/>
                  <a:gd name="T46" fmla="*/ 2 w 4608"/>
                  <a:gd name="T47" fmla="*/ 606 h 1152"/>
                  <a:gd name="T48" fmla="*/ 0 w 4608"/>
                  <a:gd name="T49" fmla="*/ 576 h 1152"/>
                  <a:gd name="T50" fmla="*/ 6 w 4608"/>
                  <a:gd name="T51" fmla="*/ 532 h 1152"/>
                  <a:gd name="T52" fmla="*/ 26 w 4608"/>
                  <a:gd name="T53" fmla="*/ 488 h 1152"/>
                  <a:gd name="T54" fmla="*/ 72 w 4608"/>
                  <a:gd name="T55" fmla="*/ 432 h 1152"/>
                  <a:gd name="T56" fmla="*/ 182 w 4608"/>
                  <a:gd name="T57" fmla="*/ 352 h 1152"/>
                  <a:gd name="T58" fmla="*/ 334 w 4608"/>
                  <a:gd name="T59" fmla="*/ 278 h 1152"/>
                  <a:gd name="T60" fmla="*/ 526 w 4608"/>
                  <a:gd name="T61" fmla="*/ 210 h 1152"/>
                  <a:gd name="T62" fmla="*/ 754 w 4608"/>
                  <a:gd name="T63" fmla="*/ 150 h 1152"/>
                  <a:gd name="T64" fmla="*/ 1016 w 4608"/>
                  <a:gd name="T65" fmla="*/ 98 h 1152"/>
                  <a:gd name="T66" fmla="*/ 1306 w 4608"/>
                  <a:gd name="T67" fmla="*/ 56 h 1152"/>
                  <a:gd name="T68" fmla="*/ 1618 w 4608"/>
                  <a:gd name="T69" fmla="*/ 26 h 1152"/>
                  <a:gd name="T70" fmla="*/ 1954 w 4608"/>
                  <a:gd name="T71" fmla="*/ 6 h 1152"/>
                  <a:gd name="T72" fmla="*/ 2304 w 4608"/>
                  <a:gd name="T73" fmla="*/ 0 h 1152"/>
                  <a:gd name="T74" fmla="*/ 2540 w 4608"/>
                  <a:gd name="T75" fmla="*/ 2 h 1152"/>
                  <a:gd name="T76" fmla="*/ 2880 w 4608"/>
                  <a:gd name="T77" fmla="*/ 18 h 1152"/>
                  <a:gd name="T78" fmla="*/ 3200 w 4608"/>
                  <a:gd name="T79" fmla="*/ 46 h 1152"/>
                  <a:gd name="T80" fmla="*/ 3498 w 4608"/>
                  <a:gd name="T81" fmla="*/ 84 h 1152"/>
                  <a:gd name="T82" fmla="*/ 3770 w 4608"/>
                  <a:gd name="T83" fmla="*/ 132 h 1152"/>
                  <a:gd name="T84" fmla="*/ 4010 w 4608"/>
                  <a:gd name="T85" fmla="*/ 188 h 1152"/>
                  <a:gd name="T86" fmla="*/ 4214 w 4608"/>
                  <a:gd name="T87" fmla="*/ 254 h 1152"/>
                  <a:gd name="T88" fmla="*/ 4380 w 4608"/>
                  <a:gd name="T89" fmla="*/ 326 h 1152"/>
                  <a:gd name="T90" fmla="*/ 4504 w 4608"/>
                  <a:gd name="T91" fmla="*/ 404 h 1152"/>
                  <a:gd name="T92" fmla="*/ 4582 w 4608"/>
                  <a:gd name="T93" fmla="*/ 488 h 1152"/>
                  <a:gd name="T94" fmla="*/ 4602 w 4608"/>
                  <a:gd name="T95" fmla="*/ 532 h 1152"/>
                  <a:gd name="T96" fmla="*/ 4608 w 4608"/>
                  <a:gd name="T97" fmla="*/ 576 h 115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608"/>
                  <a:gd name="T148" fmla="*/ 0 h 1152"/>
                  <a:gd name="T149" fmla="*/ 4608 w 4608"/>
                  <a:gd name="T150" fmla="*/ 1152 h 115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608" h="1152">
                    <a:moveTo>
                      <a:pt x="4608" y="576"/>
                    </a:moveTo>
                    <a:lnTo>
                      <a:pt x="4608" y="576"/>
                    </a:lnTo>
                    <a:lnTo>
                      <a:pt x="4608" y="590"/>
                    </a:lnTo>
                    <a:lnTo>
                      <a:pt x="4606" y="606"/>
                    </a:lnTo>
                    <a:lnTo>
                      <a:pt x="4602" y="620"/>
                    </a:lnTo>
                    <a:lnTo>
                      <a:pt x="4596" y="634"/>
                    </a:lnTo>
                    <a:lnTo>
                      <a:pt x="4590" y="650"/>
                    </a:lnTo>
                    <a:lnTo>
                      <a:pt x="4582" y="664"/>
                    </a:lnTo>
                    <a:lnTo>
                      <a:pt x="4562" y="692"/>
                    </a:lnTo>
                    <a:lnTo>
                      <a:pt x="4536" y="720"/>
                    </a:lnTo>
                    <a:lnTo>
                      <a:pt x="4504" y="748"/>
                    </a:lnTo>
                    <a:lnTo>
                      <a:pt x="4468" y="774"/>
                    </a:lnTo>
                    <a:lnTo>
                      <a:pt x="4426" y="800"/>
                    </a:lnTo>
                    <a:lnTo>
                      <a:pt x="4380" y="826"/>
                    </a:lnTo>
                    <a:lnTo>
                      <a:pt x="4330" y="850"/>
                    </a:lnTo>
                    <a:lnTo>
                      <a:pt x="4274" y="874"/>
                    </a:lnTo>
                    <a:lnTo>
                      <a:pt x="4214" y="898"/>
                    </a:lnTo>
                    <a:lnTo>
                      <a:pt x="4150" y="920"/>
                    </a:lnTo>
                    <a:lnTo>
                      <a:pt x="4082" y="942"/>
                    </a:lnTo>
                    <a:lnTo>
                      <a:pt x="4010" y="964"/>
                    </a:lnTo>
                    <a:lnTo>
                      <a:pt x="3934" y="984"/>
                    </a:lnTo>
                    <a:lnTo>
                      <a:pt x="3854" y="1002"/>
                    </a:lnTo>
                    <a:lnTo>
                      <a:pt x="3770" y="1020"/>
                    </a:lnTo>
                    <a:lnTo>
                      <a:pt x="3682" y="1038"/>
                    </a:lnTo>
                    <a:lnTo>
                      <a:pt x="3592" y="1054"/>
                    </a:lnTo>
                    <a:lnTo>
                      <a:pt x="3498" y="1068"/>
                    </a:lnTo>
                    <a:lnTo>
                      <a:pt x="3402" y="1082"/>
                    </a:lnTo>
                    <a:lnTo>
                      <a:pt x="3302" y="1096"/>
                    </a:lnTo>
                    <a:lnTo>
                      <a:pt x="3200" y="1106"/>
                    </a:lnTo>
                    <a:lnTo>
                      <a:pt x="3096" y="1118"/>
                    </a:lnTo>
                    <a:lnTo>
                      <a:pt x="2990" y="1126"/>
                    </a:lnTo>
                    <a:lnTo>
                      <a:pt x="2880" y="1134"/>
                    </a:lnTo>
                    <a:lnTo>
                      <a:pt x="2768" y="1140"/>
                    </a:lnTo>
                    <a:lnTo>
                      <a:pt x="2654" y="1146"/>
                    </a:lnTo>
                    <a:lnTo>
                      <a:pt x="2540" y="1150"/>
                    </a:lnTo>
                    <a:lnTo>
                      <a:pt x="2422" y="1152"/>
                    </a:lnTo>
                    <a:lnTo>
                      <a:pt x="2304" y="1152"/>
                    </a:lnTo>
                    <a:lnTo>
                      <a:pt x="2186" y="1152"/>
                    </a:lnTo>
                    <a:lnTo>
                      <a:pt x="2068" y="1150"/>
                    </a:lnTo>
                    <a:lnTo>
                      <a:pt x="1954" y="1146"/>
                    </a:lnTo>
                    <a:lnTo>
                      <a:pt x="1840" y="1140"/>
                    </a:lnTo>
                    <a:lnTo>
                      <a:pt x="1728" y="1134"/>
                    </a:lnTo>
                    <a:lnTo>
                      <a:pt x="1618" y="1126"/>
                    </a:lnTo>
                    <a:lnTo>
                      <a:pt x="1512" y="1118"/>
                    </a:lnTo>
                    <a:lnTo>
                      <a:pt x="1408" y="1106"/>
                    </a:lnTo>
                    <a:lnTo>
                      <a:pt x="1306" y="1096"/>
                    </a:lnTo>
                    <a:lnTo>
                      <a:pt x="1206" y="1082"/>
                    </a:lnTo>
                    <a:lnTo>
                      <a:pt x="1110" y="1068"/>
                    </a:lnTo>
                    <a:lnTo>
                      <a:pt x="1016" y="1054"/>
                    </a:lnTo>
                    <a:lnTo>
                      <a:pt x="926" y="1038"/>
                    </a:lnTo>
                    <a:lnTo>
                      <a:pt x="838" y="1020"/>
                    </a:lnTo>
                    <a:lnTo>
                      <a:pt x="754" y="1002"/>
                    </a:lnTo>
                    <a:lnTo>
                      <a:pt x="674" y="984"/>
                    </a:lnTo>
                    <a:lnTo>
                      <a:pt x="598" y="964"/>
                    </a:lnTo>
                    <a:lnTo>
                      <a:pt x="526" y="942"/>
                    </a:lnTo>
                    <a:lnTo>
                      <a:pt x="458" y="920"/>
                    </a:lnTo>
                    <a:lnTo>
                      <a:pt x="394" y="898"/>
                    </a:lnTo>
                    <a:lnTo>
                      <a:pt x="334" y="874"/>
                    </a:lnTo>
                    <a:lnTo>
                      <a:pt x="278" y="850"/>
                    </a:lnTo>
                    <a:lnTo>
                      <a:pt x="228" y="826"/>
                    </a:lnTo>
                    <a:lnTo>
                      <a:pt x="182" y="800"/>
                    </a:lnTo>
                    <a:lnTo>
                      <a:pt x="140" y="774"/>
                    </a:lnTo>
                    <a:lnTo>
                      <a:pt x="104" y="748"/>
                    </a:lnTo>
                    <a:lnTo>
                      <a:pt x="72" y="720"/>
                    </a:lnTo>
                    <a:lnTo>
                      <a:pt x="46" y="692"/>
                    </a:lnTo>
                    <a:lnTo>
                      <a:pt x="36" y="678"/>
                    </a:lnTo>
                    <a:lnTo>
                      <a:pt x="26" y="664"/>
                    </a:lnTo>
                    <a:lnTo>
                      <a:pt x="18" y="650"/>
                    </a:lnTo>
                    <a:lnTo>
                      <a:pt x="12" y="634"/>
                    </a:lnTo>
                    <a:lnTo>
                      <a:pt x="6" y="620"/>
                    </a:lnTo>
                    <a:lnTo>
                      <a:pt x="2" y="606"/>
                    </a:lnTo>
                    <a:lnTo>
                      <a:pt x="0" y="590"/>
                    </a:lnTo>
                    <a:lnTo>
                      <a:pt x="0" y="576"/>
                    </a:lnTo>
                    <a:lnTo>
                      <a:pt x="0" y="562"/>
                    </a:lnTo>
                    <a:lnTo>
                      <a:pt x="2" y="546"/>
                    </a:lnTo>
                    <a:lnTo>
                      <a:pt x="6" y="532"/>
                    </a:lnTo>
                    <a:lnTo>
                      <a:pt x="12" y="518"/>
                    </a:lnTo>
                    <a:lnTo>
                      <a:pt x="18" y="502"/>
                    </a:lnTo>
                    <a:lnTo>
                      <a:pt x="26" y="488"/>
                    </a:lnTo>
                    <a:lnTo>
                      <a:pt x="36" y="474"/>
                    </a:lnTo>
                    <a:lnTo>
                      <a:pt x="46" y="460"/>
                    </a:lnTo>
                    <a:lnTo>
                      <a:pt x="72" y="432"/>
                    </a:lnTo>
                    <a:lnTo>
                      <a:pt x="104" y="404"/>
                    </a:lnTo>
                    <a:lnTo>
                      <a:pt x="140" y="378"/>
                    </a:lnTo>
                    <a:lnTo>
                      <a:pt x="182" y="352"/>
                    </a:lnTo>
                    <a:lnTo>
                      <a:pt x="228" y="326"/>
                    </a:lnTo>
                    <a:lnTo>
                      <a:pt x="278" y="302"/>
                    </a:lnTo>
                    <a:lnTo>
                      <a:pt x="334" y="278"/>
                    </a:lnTo>
                    <a:lnTo>
                      <a:pt x="394" y="254"/>
                    </a:lnTo>
                    <a:lnTo>
                      <a:pt x="458" y="232"/>
                    </a:lnTo>
                    <a:lnTo>
                      <a:pt x="526" y="210"/>
                    </a:lnTo>
                    <a:lnTo>
                      <a:pt x="598" y="188"/>
                    </a:lnTo>
                    <a:lnTo>
                      <a:pt x="674" y="168"/>
                    </a:lnTo>
                    <a:lnTo>
                      <a:pt x="754" y="150"/>
                    </a:lnTo>
                    <a:lnTo>
                      <a:pt x="838" y="132"/>
                    </a:lnTo>
                    <a:lnTo>
                      <a:pt x="926" y="114"/>
                    </a:lnTo>
                    <a:lnTo>
                      <a:pt x="1016" y="98"/>
                    </a:lnTo>
                    <a:lnTo>
                      <a:pt x="1110" y="84"/>
                    </a:lnTo>
                    <a:lnTo>
                      <a:pt x="1206" y="70"/>
                    </a:lnTo>
                    <a:lnTo>
                      <a:pt x="1306" y="56"/>
                    </a:lnTo>
                    <a:lnTo>
                      <a:pt x="1408" y="46"/>
                    </a:lnTo>
                    <a:lnTo>
                      <a:pt x="1512" y="34"/>
                    </a:lnTo>
                    <a:lnTo>
                      <a:pt x="1618" y="26"/>
                    </a:lnTo>
                    <a:lnTo>
                      <a:pt x="1728" y="18"/>
                    </a:lnTo>
                    <a:lnTo>
                      <a:pt x="1840" y="12"/>
                    </a:lnTo>
                    <a:lnTo>
                      <a:pt x="1954" y="6"/>
                    </a:lnTo>
                    <a:lnTo>
                      <a:pt x="2068" y="2"/>
                    </a:lnTo>
                    <a:lnTo>
                      <a:pt x="2186" y="0"/>
                    </a:lnTo>
                    <a:lnTo>
                      <a:pt x="2304" y="0"/>
                    </a:lnTo>
                    <a:lnTo>
                      <a:pt x="2422" y="0"/>
                    </a:lnTo>
                    <a:lnTo>
                      <a:pt x="2540" y="2"/>
                    </a:lnTo>
                    <a:lnTo>
                      <a:pt x="2654" y="6"/>
                    </a:lnTo>
                    <a:lnTo>
                      <a:pt x="2768" y="12"/>
                    </a:lnTo>
                    <a:lnTo>
                      <a:pt x="2880" y="18"/>
                    </a:lnTo>
                    <a:lnTo>
                      <a:pt x="2990" y="26"/>
                    </a:lnTo>
                    <a:lnTo>
                      <a:pt x="3096" y="34"/>
                    </a:lnTo>
                    <a:lnTo>
                      <a:pt x="3200" y="46"/>
                    </a:lnTo>
                    <a:lnTo>
                      <a:pt x="3302" y="56"/>
                    </a:lnTo>
                    <a:lnTo>
                      <a:pt x="3402" y="70"/>
                    </a:lnTo>
                    <a:lnTo>
                      <a:pt x="3498" y="84"/>
                    </a:lnTo>
                    <a:lnTo>
                      <a:pt x="3592" y="98"/>
                    </a:lnTo>
                    <a:lnTo>
                      <a:pt x="3682" y="114"/>
                    </a:lnTo>
                    <a:lnTo>
                      <a:pt x="3770" y="132"/>
                    </a:lnTo>
                    <a:lnTo>
                      <a:pt x="3854" y="150"/>
                    </a:lnTo>
                    <a:lnTo>
                      <a:pt x="3934" y="168"/>
                    </a:lnTo>
                    <a:lnTo>
                      <a:pt x="4010" y="188"/>
                    </a:lnTo>
                    <a:lnTo>
                      <a:pt x="4082" y="210"/>
                    </a:lnTo>
                    <a:lnTo>
                      <a:pt x="4150" y="232"/>
                    </a:lnTo>
                    <a:lnTo>
                      <a:pt x="4214" y="254"/>
                    </a:lnTo>
                    <a:lnTo>
                      <a:pt x="4274" y="278"/>
                    </a:lnTo>
                    <a:lnTo>
                      <a:pt x="4330" y="302"/>
                    </a:lnTo>
                    <a:lnTo>
                      <a:pt x="4380" y="326"/>
                    </a:lnTo>
                    <a:lnTo>
                      <a:pt x="4426" y="352"/>
                    </a:lnTo>
                    <a:lnTo>
                      <a:pt x="4468" y="378"/>
                    </a:lnTo>
                    <a:lnTo>
                      <a:pt x="4504" y="404"/>
                    </a:lnTo>
                    <a:lnTo>
                      <a:pt x="4536" y="432"/>
                    </a:lnTo>
                    <a:lnTo>
                      <a:pt x="4562" y="460"/>
                    </a:lnTo>
                    <a:lnTo>
                      <a:pt x="4582" y="488"/>
                    </a:lnTo>
                    <a:lnTo>
                      <a:pt x="4590" y="502"/>
                    </a:lnTo>
                    <a:lnTo>
                      <a:pt x="4596" y="518"/>
                    </a:lnTo>
                    <a:lnTo>
                      <a:pt x="4602" y="532"/>
                    </a:lnTo>
                    <a:lnTo>
                      <a:pt x="4606" y="546"/>
                    </a:lnTo>
                    <a:lnTo>
                      <a:pt x="4608" y="562"/>
                    </a:lnTo>
                    <a:lnTo>
                      <a:pt x="4608" y="576"/>
                    </a:lnTo>
                    <a:close/>
                  </a:path>
                </a:pathLst>
              </a:custGeom>
              <a:gradFill rotWithShape="1">
                <a:gsLst>
                  <a:gs pos="0">
                    <a:srgbClr val="4BD8FF"/>
                  </a:gs>
                  <a:gs pos="100000">
                    <a:srgbClr val="FFFFFF"/>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4742" name="Freeform 6"/>
              <p:cNvSpPr>
                <a:spLocks/>
              </p:cNvSpPr>
              <p:nvPr/>
            </p:nvSpPr>
            <p:spPr bwMode="auto">
              <a:xfrm>
                <a:off x="576" y="3384"/>
                <a:ext cx="4608" cy="1152"/>
              </a:xfrm>
              <a:custGeom>
                <a:avLst/>
                <a:gdLst>
                  <a:gd name="T0" fmla="*/ 2186 w 4608"/>
                  <a:gd name="T1" fmla="*/ 576 h 1152"/>
                  <a:gd name="T2" fmla="*/ 1840 w 4608"/>
                  <a:gd name="T3" fmla="*/ 564 h 1152"/>
                  <a:gd name="T4" fmla="*/ 1512 w 4608"/>
                  <a:gd name="T5" fmla="*/ 542 h 1152"/>
                  <a:gd name="T6" fmla="*/ 1206 w 4608"/>
                  <a:gd name="T7" fmla="*/ 506 h 1152"/>
                  <a:gd name="T8" fmla="*/ 926 w 4608"/>
                  <a:gd name="T9" fmla="*/ 462 h 1152"/>
                  <a:gd name="T10" fmla="*/ 674 w 4608"/>
                  <a:gd name="T11" fmla="*/ 408 h 1152"/>
                  <a:gd name="T12" fmla="*/ 458 w 4608"/>
                  <a:gd name="T13" fmla="*/ 344 h 1152"/>
                  <a:gd name="T14" fmla="*/ 278 w 4608"/>
                  <a:gd name="T15" fmla="*/ 274 h 1152"/>
                  <a:gd name="T16" fmla="*/ 140 w 4608"/>
                  <a:gd name="T17" fmla="*/ 198 h 1152"/>
                  <a:gd name="T18" fmla="*/ 46 w 4608"/>
                  <a:gd name="T19" fmla="*/ 116 h 1152"/>
                  <a:gd name="T20" fmla="*/ 18 w 4608"/>
                  <a:gd name="T21" fmla="*/ 74 h 1152"/>
                  <a:gd name="T22" fmla="*/ 2 w 4608"/>
                  <a:gd name="T23" fmla="*/ 30 h 1152"/>
                  <a:gd name="T24" fmla="*/ 0 w 4608"/>
                  <a:gd name="T25" fmla="*/ 576 h 1152"/>
                  <a:gd name="T26" fmla="*/ 2 w 4608"/>
                  <a:gd name="T27" fmla="*/ 606 h 1152"/>
                  <a:gd name="T28" fmla="*/ 18 w 4608"/>
                  <a:gd name="T29" fmla="*/ 650 h 1152"/>
                  <a:gd name="T30" fmla="*/ 46 w 4608"/>
                  <a:gd name="T31" fmla="*/ 692 h 1152"/>
                  <a:gd name="T32" fmla="*/ 140 w 4608"/>
                  <a:gd name="T33" fmla="*/ 774 h 1152"/>
                  <a:gd name="T34" fmla="*/ 278 w 4608"/>
                  <a:gd name="T35" fmla="*/ 850 h 1152"/>
                  <a:gd name="T36" fmla="*/ 458 w 4608"/>
                  <a:gd name="T37" fmla="*/ 920 h 1152"/>
                  <a:gd name="T38" fmla="*/ 674 w 4608"/>
                  <a:gd name="T39" fmla="*/ 984 h 1152"/>
                  <a:gd name="T40" fmla="*/ 926 w 4608"/>
                  <a:gd name="T41" fmla="*/ 1038 h 1152"/>
                  <a:gd name="T42" fmla="*/ 1206 w 4608"/>
                  <a:gd name="T43" fmla="*/ 1082 h 1152"/>
                  <a:gd name="T44" fmla="*/ 1512 w 4608"/>
                  <a:gd name="T45" fmla="*/ 1118 h 1152"/>
                  <a:gd name="T46" fmla="*/ 1840 w 4608"/>
                  <a:gd name="T47" fmla="*/ 1140 h 1152"/>
                  <a:gd name="T48" fmla="*/ 2186 w 4608"/>
                  <a:gd name="T49" fmla="*/ 1152 h 1152"/>
                  <a:gd name="T50" fmla="*/ 2422 w 4608"/>
                  <a:gd name="T51" fmla="*/ 1152 h 1152"/>
                  <a:gd name="T52" fmla="*/ 2768 w 4608"/>
                  <a:gd name="T53" fmla="*/ 1140 h 1152"/>
                  <a:gd name="T54" fmla="*/ 3096 w 4608"/>
                  <a:gd name="T55" fmla="*/ 1118 h 1152"/>
                  <a:gd name="T56" fmla="*/ 3402 w 4608"/>
                  <a:gd name="T57" fmla="*/ 1082 h 1152"/>
                  <a:gd name="T58" fmla="*/ 3682 w 4608"/>
                  <a:gd name="T59" fmla="*/ 1038 h 1152"/>
                  <a:gd name="T60" fmla="*/ 3934 w 4608"/>
                  <a:gd name="T61" fmla="*/ 984 h 1152"/>
                  <a:gd name="T62" fmla="*/ 4150 w 4608"/>
                  <a:gd name="T63" fmla="*/ 920 h 1152"/>
                  <a:gd name="T64" fmla="*/ 4330 w 4608"/>
                  <a:gd name="T65" fmla="*/ 850 h 1152"/>
                  <a:gd name="T66" fmla="*/ 4468 w 4608"/>
                  <a:gd name="T67" fmla="*/ 774 h 1152"/>
                  <a:gd name="T68" fmla="*/ 4562 w 4608"/>
                  <a:gd name="T69" fmla="*/ 692 h 1152"/>
                  <a:gd name="T70" fmla="*/ 4596 w 4608"/>
                  <a:gd name="T71" fmla="*/ 634 h 1152"/>
                  <a:gd name="T72" fmla="*/ 4608 w 4608"/>
                  <a:gd name="T73" fmla="*/ 590 h 1152"/>
                  <a:gd name="T74" fmla="*/ 4608 w 4608"/>
                  <a:gd name="T75" fmla="*/ 0 h 1152"/>
                  <a:gd name="T76" fmla="*/ 4602 w 4608"/>
                  <a:gd name="T77" fmla="*/ 44 h 1152"/>
                  <a:gd name="T78" fmla="*/ 4582 w 4608"/>
                  <a:gd name="T79" fmla="*/ 88 h 1152"/>
                  <a:gd name="T80" fmla="*/ 4504 w 4608"/>
                  <a:gd name="T81" fmla="*/ 172 h 1152"/>
                  <a:gd name="T82" fmla="*/ 4380 w 4608"/>
                  <a:gd name="T83" fmla="*/ 250 h 1152"/>
                  <a:gd name="T84" fmla="*/ 4214 w 4608"/>
                  <a:gd name="T85" fmla="*/ 322 h 1152"/>
                  <a:gd name="T86" fmla="*/ 4010 w 4608"/>
                  <a:gd name="T87" fmla="*/ 388 h 1152"/>
                  <a:gd name="T88" fmla="*/ 3770 w 4608"/>
                  <a:gd name="T89" fmla="*/ 444 h 1152"/>
                  <a:gd name="T90" fmla="*/ 3498 w 4608"/>
                  <a:gd name="T91" fmla="*/ 492 h 1152"/>
                  <a:gd name="T92" fmla="*/ 3200 w 4608"/>
                  <a:gd name="T93" fmla="*/ 530 h 1152"/>
                  <a:gd name="T94" fmla="*/ 2880 w 4608"/>
                  <a:gd name="T95" fmla="*/ 558 h 1152"/>
                  <a:gd name="T96" fmla="*/ 2540 w 4608"/>
                  <a:gd name="T97" fmla="*/ 574 h 1152"/>
                  <a:gd name="T98" fmla="*/ 2304 w 4608"/>
                  <a:gd name="T99" fmla="*/ 576 h 11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08"/>
                  <a:gd name="T151" fmla="*/ 0 h 1152"/>
                  <a:gd name="T152" fmla="*/ 4608 w 4608"/>
                  <a:gd name="T153" fmla="*/ 1152 h 11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08" h="1152">
                    <a:moveTo>
                      <a:pt x="2304" y="576"/>
                    </a:moveTo>
                    <a:lnTo>
                      <a:pt x="2304" y="576"/>
                    </a:lnTo>
                    <a:lnTo>
                      <a:pt x="2186" y="576"/>
                    </a:lnTo>
                    <a:lnTo>
                      <a:pt x="2068" y="574"/>
                    </a:lnTo>
                    <a:lnTo>
                      <a:pt x="1954" y="570"/>
                    </a:lnTo>
                    <a:lnTo>
                      <a:pt x="1840" y="564"/>
                    </a:lnTo>
                    <a:lnTo>
                      <a:pt x="1728" y="558"/>
                    </a:lnTo>
                    <a:lnTo>
                      <a:pt x="1618" y="550"/>
                    </a:lnTo>
                    <a:lnTo>
                      <a:pt x="1512" y="542"/>
                    </a:lnTo>
                    <a:lnTo>
                      <a:pt x="1408" y="530"/>
                    </a:lnTo>
                    <a:lnTo>
                      <a:pt x="1306" y="520"/>
                    </a:lnTo>
                    <a:lnTo>
                      <a:pt x="1206" y="506"/>
                    </a:lnTo>
                    <a:lnTo>
                      <a:pt x="1110" y="492"/>
                    </a:lnTo>
                    <a:lnTo>
                      <a:pt x="1016" y="478"/>
                    </a:lnTo>
                    <a:lnTo>
                      <a:pt x="926" y="462"/>
                    </a:lnTo>
                    <a:lnTo>
                      <a:pt x="838" y="444"/>
                    </a:lnTo>
                    <a:lnTo>
                      <a:pt x="754" y="426"/>
                    </a:lnTo>
                    <a:lnTo>
                      <a:pt x="674" y="408"/>
                    </a:lnTo>
                    <a:lnTo>
                      <a:pt x="598" y="388"/>
                    </a:lnTo>
                    <a:lnTo>
                      <a:pt x="526" y="366"/>
                    </a:lnTo>
                    <a:lnTo>
                      <a:pt x="458" y="344"/>
                    </a:lnTo>
                    <a:lnTo>
                      <a:pt x="394" y="322"/>
                    </a:lnTo>
                    <a:lnTo>
                      <a:pt x="334" y="298"/>
                    </a:lnTo>
                    <a:lnTo>
                      <a:pt x="278" y="274"/>
                    </a:lnTo>
                    <a:lnTo>
                      <a:pt x="228" y="250"/>
                    </a:lnTo>
                    <a:lnTo>
                      <a:pt x="182" y="224"/>
                    </a:lnTo>
                    <a:lnTo>
                      <a:pt x="140" y="198"/>
                    </a:lnTo>
                    <a:lnTo>
                      <a:pt x="104" y="172"/>
                    </a:lnTo>
                    <a:lnTo>
                      <a:pt x="72" y="144"/>
                    </a:lnTo>
                    <a:lnTo>
                      <a:pt x="46" y="116"/>
                    </a:lnTo>
                    <a:lnTo>
                      <a:pt x="36" y="102"/>
                    </a:lnTo>
                    <a:lnTo>
                      <a:pt x="26" y="88"/>
                    </a:lnTo>
                    <a:lnTo>
                      <a:pt x="18" y="74"/>
                    </a:lnTo>
                    <a:lnTo>
                      <a:pt x="12" y="58"/>
                    </a:lnTo>
                    <a:lnTo>
                      <a:pt x="6" y="44"/>
                    </a:lnTo>
                    <a:lnTo>
                      <a:pt x="2" y="30"/>
                    </a:lnTo>
                    <a:lnTo>
                      <a:pt x="0" y="14"/>
                    </a:lnTo>
                    <a:lnTo>
                      <a:pt x="0" y="0"/>
                    </a:lnTo>
                    <a:lnTo>
                      <a:pt x="0" y="576"/>
                    </a:lnTo>
                    <a:lnTo>
                      <a:pt x="0" y="590"/>
                    </a:lnTo>
                    <a:lnTo>
                      <a:pt x="2" y="606"/>
                    </a:lnTo>
                    <a:lnTo>
                      <a:pt x="6" y="620"/>
                    </a:lnTo>
                    <a:lnTo>
                      <a:pt x="12" y="634"/>
                    </a:lnTo>
                    <a:lnTo>
                      <a:pt x="18" y="650"/>
                    </a:lnTo>
                    <a:lnTo>
                      <a:pt x="26" y="664"/>
                    </a:lnTo>
                    <a:lnTo>
                      <a:pt x="36" y="678"/>
                    </a:lnTo>
                    <a:lnTo>
                      <a:pt x="46" y="692"/>
                    </a:lnTo>
                    <a:lnTo>
                      <a:pt x="72" y="720"/>
                    </a:lnTo>
                    <a:lnTo>
                      <a:pt x="104" y="748"/>
                    </a:lnTo>
                    <a:lnTo>
                      <a:pt x="140" y="774"/>
                    </a:lnTo>
                    <a:lnTo>
                      <a:pt x="182" y="800"/>
                    </a:lnTo>
                    <a:lnTo>
                      <a:pt x="228" y="826"/>
                    </a:lnTo>
                    <a:lnTo>
                      <a:pt x="278" y="850"/>
                    </a:lnTo>
                    <a:lnTo>
                      <a:pt x="334" y="874"/>
                    </a:lnTo>
                    <a:lnTo>
                      <a:pt x="394" y="898"/>
                    </a:lnTo>
                    <a:lnTo>
                      <a:pt x="458" y="920"/>
                    </a:lnTo>
                    <a:lnTo>
                      <a:pt x="526" y="942"/>
                    </a:lnTo>
                    <a:lnTo>
                      <a:pt x="598" y="964"/>
                    </a:lnTo>
                    <a:lnTo>
                      <a:pt x="674" y="984"/>
                    </a:lnTo>
                    <a:lnTo>
                      <a:pt x="754" y="1002"/>
                    </a:lnTo>
                    <a:lnTo>
                      <a:pt x="838" y="1020"/>
                    </a:lnTo>
                    <a:lnTo>
                      <a:pt x="926" y="1038"/>
                    </a:lnTo>
                    <a:lnTo>
                      <a:pt x="1016" y="1054"/>
                    </a:lnTo>
                    <a:lnTo>
                      <a:pt x="1110" y="1068"/>
                    </a:lnTo>
                    <a:lnTo>
                      <a:pt x="1206" y="1082"/>
                    </a:lnTo>
                    <a:lnTo>
                      <a:pt x="1306" y="1096"/>
                    </a:lnTo>
                    <a:lnTo>
                      <a:pt x="1408" y="1106"/>
                    </a:lnTo>
                    <a:lnTo>
                      <a:pt x="1512" y="1118"/>
                    </a:lnTo>
                    <a:lnTo>
                      <a:pt x="1618" y="1126"/>
                    </a:lnTo>
                    <a:lnTo>
                      <a:pt x="1728" y="1134"/>
                    </a:lnTo>
                    <a:lnTo>
                      <a:pt x="1840" y="1140"/>
                    </a:lnTo>
                    <a:lnTo>
                      <a:pt x="1954" y="1146"/>
                    </a:lnTo>
                    <a:lnTo>
                      <a:pt x="2068" y="1150"/>
                    </a:lnTo>
                    <a:lnTo>
                      <a:pt x="2186" y="1152"/>
                    </a:lnTo>
                    <a:lnTo>
                      <a:pt x="2304" y="1152"/>
                    </a:lnTo>
                    <a:lnTo>
                      <a:pt x="2422" y="1152"/>
                    </a:lnTo>
                    <a:lnTo>
                      <a:pt x="2540" y="1150"/>
                    </a:lnTo>
                    <a:lnTo>
                      <a:pt x="2654" y="1146"/>
                    </a:lnTo>
                    <a:lnTo>
                      <a:pt x="2768" y="1140"/>
                    </a:lnTo>
                    <a:lnTo>
                      <a:pt x="2880" y="1134"/>
                    </a:lnTo>
                    <a:lnTo>
                      <a:pt x="2990" y="1126"/>
                    </a:lnTo>
                    <a:lnTo>
                      <a:pt x="3096" y="1118"/>
                    </a:lnTo>
                    <a:lnTo>
                      <a:pt x="3200" y="1106"/>
                    </a:lnTo>
                    <a:lnTo>
                      <a:pt x="3302" y="1096"/>
                    </a:lnTo>
                    <a:lnTo>
                      <a:pt x="3402" y="1082"/>
                    </a:lnTo>
                    <a:lnTo>
                      <a:pt x="3498" y="1068"/>
                    </a:lnTo>
                    <a:lnTo>
                      <a:pt x="3592" y="1054"/>
                    </a:lnTo>
                    <a:lnTo>
                      <a:pt x="3682" y="1038"/>
                    </a:lnTo>
                    <a:lnTo>
                      <a:pt x="3770" y="1020"/>
                    </a:lnTo>
                    <a:lnTo>
                      <a:pt x="3854" y="1002"/>
                    </a:lnTo>
                    <a:lnTo>
                      <a:pt x="3934" y="984"/>
                    </a:lnTo>
                    <a:lnTo>
                      <a:pt x="4010" y="964"/>
                    </a:lnTo>
                    <a:lnTo>
                      <a:pt x="4082" y="942"/>
                    </a:lnTo>
                    <a:lnTo>
                      <a:pt x="4150" y="920"/>
                    </a:lnTo>
                    <a:lnTo>
                      <a:pt x="4214" y="898"/>
                    </a:lnTo>
                    <a:lnTo>
                      <a:pt x="4274" y="874"/>
                    </a:lnTo>
                    <a:lnTo>
                      <a:pt x="4330" y="850"/>
                    </a:lnTo>
                    <a:lnTo>
                      <a:pt x="4380" y="826"/>
                    </a:lnTo>
                    <a:lnTo>
                      <a:pt x="4426" y="800"/>
                    </a:lnTo>
                    <a:lnTo>
                      <a:pt x="4468" y="774"/>
                    </a:lnTo>
                    <a:lnTo>
                      <a:pt x="4504" y="748"/>
                    </a:lnTo>
                    <a:lnTo>
                      <a:pt x="4536" y="720"/>
                    </a:lnTo>
                    <a:lnTo>
                      <a:pt x="4562" y="692"/>
                    </a:lnTo>
                    <a:lnTo>
                      <a:pt x="4582" y="664"/>
                    </a:lnTo>
                    <a:lnTo>
                      <a:pt x="4590" y="650"/>
                    </a:lnTo>
                    <a:lnTo>
                      <a:pt x="4596" y="634"/>
                    </a:lnTo>
                    <a:lnTo>
                      <a:pt x="4602" y="620"/>
                    </a:lnTo>
                    <a:lnTo>
                      <a:pt x="4606" y="606"/>
                    </a:lnTo>
                    <a:lnTo>
                      <a:pt x="4608" y="590"/>
                    </a:lnTo>
                    <a:lnTo>
                      <a:pt x="4608" y="576"/>
                    </a:lnTo>
                    <a:lnTo>
                      <a:pt x="4608" y="0"/>
                    </a:lnTo>
                    <a:lnTo>
                      <a:pt x="4608" y="14"/>
                    </a:lnTo>
                    <a:lnTo>
                      <a:pt x="4606" y="30"/>
                    </a:lnTo>
                    <a:lnTo>
                      <a:pt x="4602" y="44"/>
                    </a:lnTo>
                    <a:lnTo>
                      <a:pt x="4596" y="58"/>
                    </a:lnTo>
                    <a:lnTo>
                      <a:pt x="4590" y="74"/>
                    </a:lnTo>
                    <a:lnTo>
                      <a:pt x="4582" y="88"/>
                    </a:lnTo>
                    <a:lnTo>
                      <a:pt x="4562" y="116"/>
                    </a:lnTo>
                    <a:lnTo>
                      <a:pt x="4536" y="144"/>
                    </a:lnTo>
                    <a:lnTo>
                      <a:pt x="4504" y="172"/>
                    </a:lnTo>
                    <a:lnTo>
                      <a:pt x="4468" y="198"/>
                    </a:lnTo>
                    <a:lnTo>
                      <a:pt x="4426" y="224"/>
                    </a:lnTo>
                    <a:lnTo>
                      <a:pt x="4380" y="250"/>
                    </a:lnTo>
                    <a:lnTo>
                      <a:pt x="4330" y="274"/>
                    </a:lnTo>
                    <a:lnTo>
                      <a:pt x="4274" y="298"/>
                    </a:lnTo>
                    <a:lnTo>
                      <a:pt x="4214" y="322"/>
                    </a:lnTo>
                    <a:lnTo>
                      <a:pt x="4150" y="344"/>
                    </a:lnTo>
                    <a:lnTo>
                      <a:pt x="4082" y="366"/>
                    </a:lnTo>
                    <a:lnTo>
                      <a:pt x="4010" y="388"/>
                    </a:lnTo>
                    <a:lnTo>
                      <a:pt x="3934" y="408"/>
                    </a:lnTo>
                    <a:lnTo>
                      <a:pt x="3854" y="426"/>
                    </a:lnTo>
                    <a:lnTo>
                      <a:pt x="3770" y="444"/>
                    </a:lnTo>
                    <a:lnTo>
                      <a:pt x="3682" y="462"/>
                    </a:lnTo>
                    <a:lnTo>
                      <a:pt x="3592" y="478"/>
                    </a:lnTo>
                    <a:lnTo>
                      <a:pt x="3498" y="492"/>
                    </a:lnTo>
                    <a:lnTo>
                      <a:pt x="3402" y="506"/>
                    </a:lnTo>
                    <a:lnTo>
                      <a:pt x="3302" y="520"/>
                    </a:lnTo>
                    <a:lnTo>
                      <a:pt x="3200" y="530"/>
                    </a:lnTo>
                    <a:lnTo>
                      <a:pt x="3096" y="542"/>
                    </a:lnTo>
                    <a:lnTo>
                      <a:pt x="2990" y="550"/>
                    </a:lnTo>
                    <a:lnTo>
                      <a:pt x="2880" y="558"/>
                    </a:lnTo>
                    <a:lnTo>
                      <a:pt x="2768" y="564"/>
                    </a:lnTo>
                    <a:lnTo>
                      <a:pt x="2654" y="570"/>
                    </a:lnTo>
                    <a:lnTo>
                      <a:pt x="2540" y="574"/>
                    </a:lnTo>
                    <a:lnTo>
                      <a:pt x="2422" y="576"/>
                    </a:lnTo>
                    <a:lnTo>
                      <a:pt x="2304" y="576"/>
                    </a:lnTo>
                    <a:close/>
                  </a:path>
                </a:pathLst>
              </a:custGeom>
              <a:gradFill rotWithShape="1">
                <a:gsLst>
                  <a:gs pos="0">
                    <a:srgbClr val="004BFF"/>
                  </a:gs>
                  <a:gs pos="50000">
                    <a:srgbClr val="00C8FF"/>
                  </a:gs>
                  <a:gs pos="100000">
                    <a:srgbClr val="004BFF"/>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4743" name="Group 7"/>
            <p:cNvGrpSpPr>
              <a:grpSpLocks/>
            </p:cNvGrpSpPr>
            <p:nvPr/>
          </p:nvGrpSpPr>
          <p:grpSpPr bwMode="auto">
            <a:xfrm>
              <a:off x="1147" y="2551"/>
              <a:ext cx="1821" cy="762"/>
              <a:chOff x="1152" y="1800"/>
              <a:chExt cx="3456" cy="1440"/>
            </a:xfrm>
          </p:grpSpPr>
          <p:sp>
            <p:nvSpPr>
              <p:cNvPr id="304744" name="Freeform 8"/>
              <p:cNvSpPr>
                <a:spLocks/>
              </p:cNvSpPr>
              <p:nvPr/>
            </p:nvSpPr>
            <p:spPr bwMode="auto">
              <a:xfrm>
                <a:off x="1152" y="1800"/>
                <a:ext cx="3456" cy="864"/>
              </a:xfrm>
              <a:custGeom>
                <a:avLst/>
                <a:gdLst>
                  <a:gd name="T0" fmla="*/ 3456 w 3456"/>
                  <a:gd name="T1" fmla="*/ 432 h 864"/>
                  <a:gd name="T2" fmla="*/ 3448 w 3456"/>
                  <a:gd name="T3" fmla="*/ 476 h 864"/>
                  <a:gd name="T4" fmla="*/ 3420 w 3456"/>
                  <a:gd name="T5" fmla="*/ 520 h 864"/>
                  <a:gd name="T6" fmla="*/ 3378 w 3456"/>
                  <a:gd name="T7" fmla="*/ 560 h 864"/>
                  <a:gd name="T8" fmla="*/ 3320 w 3456"/>
                  <a:gd name="T9" fmla="*/ 600 h 864"/>
                  <a:gd name="T10" fmla="*/ 3248 w 3456"/>
                  <a:gd name="T11" fmla="*/ 638 h 864"/>
                  <a:gd name="T12" fmla="*/ 3160 w 3456"/>
                  <a:gd name="T13" fmla="*/ 674 h 864"/>
                  <a:gd name="T14" fmla="*/ 3062 w 3456"/>
                  <a:gd name="T15" fmla="*/ 706 h 864"/>
                  <a:gd name="T16" fmla="*/ 2950 w 3456"/>
                  <a:gd name="T17" fmla="*/ 738 h 864"/>
                  <a:gd name="T18" fmla="*/ 2828 w 3456"/>
                  <a:gd name="T19" fmla="*/ 766 h 864"/>
                  <a:gd name="T20" fmla="*/ 2694 w 3456"/>
                  <a:gd name="T21" fmla="*/ 790 h 864"/>
                  <a:gd name="T22" fmla="*/ 2400 w 3456"/>
                  <a:gd name="T23" fmla="*/ 830 h 864"/>
                  <a:gd name="T24" fmla="*/ 2076 w 3456"/>
                  <a:gd name="T25" fmla="*/ 856 h 864"/>
                  <a:gd name="T26" fmla="*/ 1728 w 3456"/>
                  <a:gd name="T27" fmla="*/ 864 h 864"/>
                  <a:gd name="T28" fmla="*/ 1552 w 3456"/>
                  <a:gd name="T29" fmla="*/ 862 h 864"/>
                  <a:gd name="T30" fmla="*/ 1214 w 3456"/>
                  <a:gd name="T31" fmla="*/ 844 h 864"/>
                  <a:gd name="T32" fmla="*/ 904 w 3456"/>
                  <a:gd name="T33" fmla="*/ 812 h 864"/>
                  <a:gd name="T34" fmla="*/ 694 w 3456"/>
                  <a:gd name="T35" fmla="*/ 778 h 864"/>
                  <a:gd name="T36" fmla="*/ 566 w 3456"/>
                  <a:gd name="T37" fmla="*/ 752 h 864"/>
                  <a:gd name="T38" fmla="*/ 448 w 3456"/>
                  <a:gd name="T39" fmla="*/ 722 h 864"/>
                  <a:gd name="T40" fmla="*/ 344 w 3456"/>
                  <a:gd name="T41" fmla="*/ 690 h 864"/>
                  <a:gd name="T42" fmla="*/ 250 w 3456"/>
                  <a:gd name="T43" fmla="*/ 656 h 864"/>
                  <a:gd name="T44" fmla="*/ 170 w 3456"/>
                  <a:gd name="T45" fmla="*/ 620 h 864"/>
                  <a:gd name="T46" fmla="*/ 104 w 3456"/>
                  <a:gd name="T47" fmla="*/ 580 h 864"/>
                  <a:gd name="T48" fmla="*/ 54 w 3456"/>
                  <a:gd name="T49" fmla="*/ 540 h 864"/>
                  <a:gd name="T50" fmla="*/ 20 w 3456"/>
                  <a:gd name="T51" fmla="*/ 498 h 864"/>
                  <a:gd name="T52" fmla="*/ 2 w 3456"/>
                  <a:gd name="T53" fmla="*/ 454 h 864"/>
                  <a:gd name="T54" fmla="*/ 0 w 3456"/>
                  <a:gd name="T55" fmla="*/ 432 h 864"/>
                  <a:gd name="T56" fmla="*/ 8 w 3456"/>
                  <a:gd name="T57" fmla="*/ 388 h 864"/>
                  <a:gd name="T58" fmla="*/ 36 w 3456"/>
                  <a:gd name="T59" fmla="*/ 344 h 864"/>
                  <a:gd name="T60" fmla="*/ 78 w 3456"/>
                  <a:gd name="T61" fmla="*/ 304 h 864"/>
                  <a:gd name="T62" fmla="*/ 136 w 3456"/>
                  <a:gd name="T63" fmla="*/ 264 h 864"/>
                  <a:gd name="T64" fmla="*/ 208 w 3456"/>
                  <a:gd name="T65" fmla="*/ 226 h 864"/>
                  <a:gd name="T66" fmla="*/ 296 w 3456"/>
                  <a:gd name="T67" fmla="*/ 190 h 864"/>
                  <a:gd name="T68" fmla="*/ 394 w 3456"/>
                  <a:gd name="T69" fmla="*/ 158 h 864"/>
                  <a:gd name="T70" fmla="*/ 506 w 3456"/>
                  <a:gd name="T71" fmla="*/ 126 h 864"/>
                  <a:gd name="T72" fmla="*/ 628 w 3456"/>
                  <a:gd name="T73" fmla="*/ 98 h 864"/>
                  <a:gd name="T74" fmla="*/ 762 w 3456"/>
                  <a:gd name="T75" fmla="*/ 74 h 864"/>
                  <a:gd name="T76" fmla="*/ 1056 w 3456"/>
                  <a:gd name="T77" fmla="*/ 34 h 864"/>
                  <a:gd name="T78" fmla="*/ 1380 w 3456"/>
                  <a:gd name="T79" fmla="*/ 8 h 864"/>
                  <a:gd name="T80" fmla="*/ 1728 w 3456"/>
                  <a:gd name="T81" fmla="*/ 0 h 864"/>
                  <a:gd name="T82" fmla="*/ 1904 w 3456"/>
                  <a:gd name="T83" fmla="*/ 2 h 864"/>
                  <a:gd name="T84" fmla="*/ 2242 w 3456"/>
                  <a:gd name="T85" fmla="*/ 20 h 864"/>
                  <a:gd name="T86" fmla="*/ 2552 w 3456"/>
                  <a:gd name="T87" fmla="*/ 52 h 864"/>
                  <a:gd name="T88" fmla="*/ 2762 w 3456"/>
                  <a:gd name="T89" fmla="*/ 86 h 864"/>
                  <a:gd name="T90" fmla="*/ 2890 w 3456"/>
                  <a:gd name="T91" fmla="*/ 112 h 864"/>
                  <a:gd name="T92" fmla="*/ 3008 w 3456"/>
                  <a:gd name="T93" fmla="*/ 142 h 864"/>
                  <a:gd name="T94" fmla="*/ 3112 w 3456"/>
                  <a:gd name="T95" fmla="*/ 174 h 864"/>
                  <a:gd name="T96" fmla="*/ 3206 w 3456"/>
                  <a:gd name="T97" fmla="*/ 208 h 864"/>
                  <a:gd name="T98" fmla="*/ 3286 w 3456"/>
                  <a:gd name="T99" fmla="*/ 244 h 864"/>
                  <a:gd name="T100" fmla="*/ 3352 w 3456"/>
                  <a:gd name="T101" fmla="*/ 284 h 864"/>
                  <a:gd name="T102" fmla="*/ 3402 w 3456"/>
                  <a:gd name="T103" fmla="*/ 324 h 864"/>
                  <a:gd name="T104" fmla="*/ 3436 w 3456"/>
                  <a:gd name="T105" fmla="*/ 366 h 864"/>
                  <a:gd name="T106" fmla="*/ 3454 w 3456"/>
                  <a:gd name="T107" fmla="*/ 410 h 864"/>
                  <a:gd name="T108" fmla="*/ 3456 w 3456"/>
                  <a:gd name="T109" fmla="*/ 432 h 8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456"/>
                  <a:gd name="T166" fmla="*/ 0 h 864"/>
                  <a:gd name="T167" fmla="*/ 3456 w 3456"/>
                  <a:gd name="T168" fmla="*/ 864 h 8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456" h="864">
                    <a:moveTo>
                      <a:pt x="3456" y="432"/>
                    </a:moveTo>
                    <a:lnTo>
                      <a:pt x="3456" y="432"/>
                    </a:lnTo>
                    <a:lnTo>
                      <a:pt x="3454" y="454"/>
                    </a:lnTo>
                    <a:lnTo>
                      <a:pt x="3448" y="476"/>
                    </a:lnTo>
                    <a:lnTo>
                      <a:pt x="3436" y="498"/>
                    </a:lnTo>
                    <a:lnTo>
                      <a:pt x="3420" y="520"/>
                    </a:lnTo>
                    <a:lnTo>
                      <a:pt x="3402" y="540"/>
                    </a:lnTo>
                    <a:lnTo>
                      <a:pt x="3378" y="560"/>
                    </a:lnTo>
                    <a:lnTo>
                      <a:pt x="3352" y="580"/>
                    </a:lnTo>
                    <a:lnTo>
                      <a:pt x="3320" y="600"/>
                    </a:lnTo>
                    <a:lnTo>
                      <a:pt x="3286" y="620"/>
                    </a:lnTo>
                    <a:lnTo>
                      <a:pt x="3248" y="638"/>
                    </a:lnTo>
                    <a:lnTo>
                      <a:pt x="3206" y="656"/>
                    </a:lnTo>
                    <a:lnTo>
                      <a:pt x="3160" y="674"/>
                    </a:lnTo>
                    <a:lnTo>
                      <a:pt x="3112" y="690"/>
                    </a:lnTo>
                    <a:lnTo>
                      <a:pt x="3062" y="706"/>
                    </a:lnTo>
                    <a:lnTo>
                      <a:pt x="3008" y="722"/>
                    </a:lnTo>
                    <a:lnTo>
                      <a:pt x="2950" y="738"/>
                    </a:lnTo>
                    <a:lnTo>
                      <a:pt x="2890" y="752"/>
                    </a:lnTo>
                    <a:lnTo>
                      <a:pt x="2828" y="766"/>
                    </a:lnTo>
                    <a:lnTo>
                      <a:pt x="2762" y="778"/>
                    </a:lnTo>
                    <a:lnTo>
                      <a:pt x="2694" y="790"/>
                    </a:lnTo>
                    <a:lnTo>
                      <a:pt x="2552" y="812"/>
                    </a:lnTo>
                    <a:lnTo>
                      <a:pt x="2400" y="830"/>
                    </a:lnTo>
                    <a:lnTo>
                      <a:pt x="2242" y="844"/>
                    </a:lnTo>
                    <a:lnTo>
                      <a:pt x="2076" y="856"/>
                    </a:lnTo>
                    <a:lnTo>
                      <a:pt x="1904" y="862"/>
                    </a:lnTo>
                    <a:lnTo>
                      <a:pt x="1728" y="864"/>
                    </a:lnTo>
                    <a:lnTo>
                      <a:pt x="1552" y="862"/>
                    </a:lnTo>
                    <a:lnTo>
                      <a:pt x="1380" y="856"/>
                    </a:lnTo>
                    <a:lnTo>
                      <a:pt x="1214" y="844"/>
                    </a:lnTo>
                    <a:lnTo>
                      <a:pt x="1056" y="830"/>
                    </a:lnTo>
                    <a:lnTo>
                      <a:pt x="904" y="812"/>
                    </a:lnTo>
                    <a:lnTo>
                      <a:pt x="762" y="790"/>
                    </a:lnTo>
                    <a:lnTo>
                      <a:pt x="694" y="778"/>
                    </a:lnTo>
                    <a:lnTo>
                      <a:pt x="628" y="766"/>
                    </a:lnTo>
                    <a:lnTo>
                      <a:pt x="566" y="752"/>
                    </a:lnTo>
                    <a:lnTo>
                      <a:pt x="506" y="738"/>
                    </a:lnTo>
                    <a:lnTo>
                      <a:pt x="448" y="722"/>
                    </a:lnTo>
                    <a:lnTo>
                      <a:pt x="394" y="706"/>
                    </a:lnTo>
                    <a:lnTo>
                      <a:pt x="344" y="690"/>
                    </a:lnTo>
                    <a:lnTo>
                      <a:pt x="296" y="674"/>
                    </a:lnTo>
                    <a:lnTo>
                      <a:pt x="250" y="656"/>
                    </a:lnTo>
                    <a:lnTo>
                      <a:pt x="208" y="638"/>
                    </a:lnTo>
                    <a:lnTo>
                      <a:pt x="170" y="620"/>
                    </a:lnTo>
                    <a:lnTo>
                      <a:pt x="136" y="600"/>
                    </a:lnTo>
                    <a:lnTo>
                      <a:pt x="104" y="580"/>
                    </a:lnTo>
                    <a:lnTo>
                      <a:pt x="78" y="560"/>
                    </a:lnTo>
                    <a:lnTo>
                      <a:pt x="54" y="540"/>
                    </a:lnTo>
                    <a:lnTo>
                      <a:pt x="36" y="520"/>
                    </a:lnTo>
                    <a:lnTo>
                      <a:pt x="20" y="498"/>
                    </a:lnTo>
                    <a:lnTo>
                      <a:pt x="8" y="476"/>
                    </a:lnTo>
                    <a:lnTo>
                      <a:pt x="2" y="454"/>
                    </a:lnTo>
                    <a:lnTo>
                      <a:pt x="0" y="432"/>
                    </a:lnTo>
                    <a:lnTo>
                      <a:pt x="2" y="410"/>
                    </a:lnTo>
                    <a:lnTo>
                      <a:pt x="8" y="388"/>
                    </a:lnTo>
                    <a:lnTo>
                      <a:pt x="20" y="366"/>
                    </a:lnTo>
                    <a:lnTo>
                      <a:pt x="36" y="344"/>
                    </a:lnTo>
                    <a:lnTo>
                      <a:pt x="54" y="324"/>
                    </a:lnTo>
                    <a:lnTo>
                      <a:pt x="78" y="304"/>
                    </a:lnTo>
                    <a:lnTo>
                      <a:pt x="104" y="284"/>
                    </a:lnTo>
                    <a:lnTo>
                      <a:pt x="136" y="264"/>
                    </a:lnTo>
                    <a:lnTo>
                      <a:pt x="170" y="244"/>
                    </a:lnTo>
                    <a:lnTo>
                      <a:pt x="208" y="226"/>
                    </a:lnTo>
                    <a:lnTo>
                      <a:pt x="250" y="208"/>
                    </a:lnTo>
                    <a:lnTo>
                      <a:pt x="296" y="190"/>
                    </a:lnTo>
                    <a:lnTo>
                      <a:pt x="344" y="174"/>
                    </a:lnTo>
                    <a:lnTo>
                      <a:pt x="394" y="158"/>
                    </a:lnTo>
                    <a:lnTo>
                      <a:pt x="448" y="142"/>
                    </a:lnTo>
                    <a:lnTo>
                      <a:pt x="506" y="126"/>
                    </a:lnTo>
                    <a:lnTo>
                      <a:pt x="566" y="112"/>
                    </a:lnTo>
                    <a:lnTo>
                      <a:pt x="628" y="98"/>
                    </a:lnTo>
                    <a:lnTo>
                      <a:pt x="694" y="86"/>
                    </a:lnTo>
                    <a:lnTo>
                      <a:pt x="762" y="74"/>
                    </a:lnTo>
                    <a:lnTo>
                      <a:pt x="904" y="52"/>
                    </a:lnTo>
                    <a:lnTo>
                      <a:pt x="1056" y="34"/>
                    </a:lnTo>
                    <a:lnTo>
                      <a:pt x="1214" y="20"/>
                    </a:lnTo>
                    <a:lnTo>
                      <a:pt x="1380" y="8"/>
                    </a:lnTo>
                    <a:lnTo>
                      <a:pt x="1552" y="2"/>
                    </a:lnTo>
                    <a:lnTo>
                      <a:pt x="1728" y="0"/>
                    </a:lnTo>
                    <a:lnTo>
                      <a:pt x="1904" y="2"/>
                    </a:lnTo>
                    <a:lnTo>
                      <a:pt x="2076" y="8"/>
                    </a:lnTo>
                    <a:lnTo>
                      <a:pt x="2242" y="20"/>
                    </a:lnTo>
                    <a:lnTo>
                      <a:pt x="2400" y="34"/>
                    </a:lnTo>
                    <a:lnTo>
                      <a:pt x="2552" y="52"/>
                    </a:lnTo>
                    <a:lnTo>
                      <a:pt x="2694" y="74"/>
                    </a:lnTo>
                    <a:lnTo>
                      <a:pt x="2762" y="86"/>
                    </a:lnTo>
                    <a:lnTo>
                      <a:pt x="2828" y="98"/>
                    </a:lnTo>
                    <a:lnTo>
                      <a:pt x="2890" y="112"/>
                    </a:lnTo>
                    <a:lnTo>
                      <a:pt x="2950" y="126"/>
                    </a:lnTo>
                    <a:lnTo>
                      <a:pt x="3008" y="142"/>
                    </a:lnTo>
                    <a:lnTo>
                      <a:pt x="3062" y="158"/>
                    </a:lnTo>
                    <a:lnTo>
                      <a:pt x="3112" y="174"/>
                    </a:lnTo>
                    <a:lnTo>
                      <a:pt x="3160" y="190"/>
                    </a:lnTo>
                    <a:lnTo>
                      <a:pt x="3206" y="208"/>
                    </a:lnTo>
                    <a:lnTo>
                      <a:pt x="3248" y="226"/>
                    </a:lnTo>
                    <a:lnTo>
                      <a:pt x="3286" y="244"/>
                    </a:lnTo>
                    <a:lnTo>
                      <a:pt x="3320" y="264"/>
                    </a:lnTo>
                    <a:lnTo>
                      <a:pt x="3352" y="284"/>
                    </a:lnTo>
                    <a:lnTo>
                      <a:pt x="3378" y="304"/>
                    </a:lnTo>
                    <a:lnTo>
                      <a:pt x="3402" y="324"/>
                    </a:lnTo>
                    <a:lnTo>
                      <a:pt x="3420" y="344"/>
                    </a:lnTo>
                    <a:lnTo>
                      <a:pt x="3436" y="366"/>
                    </a:lnTo>
                    <a:lnTo>
                      <a:pt x="3448" y="388"/>
                    </a:lnTo>
                    <a:lnTo>
                      <a:pt x="3454" y="410"/>
                    </a:lnTo>
                    <a:lnTo>
                      <a:pt x="3456" y="432"/>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4745" name="Freeform 9"/>
              <p:cNvSpPr>
                <a:spLocks/>
              </p:cNvSpPr>
              <p:nvPr/>
            </p:nvSpPr>
            <p:spPr bwMode="auto">
              <a:xfrm>
                <a:off x="1152" y="2232"/>
                <a:ext cx="3456" cy="1008"/>
              </a:xfrm>
              <a:custGeom>
                <a:avLst/>
                <a:gdLst>
                  <a:gd name="T0" fmla="*/ 1728 w 3456"/>
                  <a:gd name="T1" fmla="*/ 432 h 1008"/>
                  <a:gd name="T2" fmla="*/ 1380 w 3456"/>
                  <a:gd name="T3" fmla="*/ 424 h 1008"/>
                  <a:gd name="T4" fmla="*/ 1056 w 3456"/>
                  <a:gd name="T5" fmla="*/ 398 h 1008"/>
                  <a:gd name="T6" fmla="*/ 762 w 3456"/>
                  <a:gd name="T7" fmla="*/ 358 h 1008"/>
                  <a:gd name="T8" fmla="*/ 628 w 3456"/>
                  <a:gd name="T9" fmla="*/ 334 h 1008"/>
                  <a:gd name="T10" fmla="*/ 506 w 3456"/>
                  <a:gd name="T11" fmla="*/ 306 h 1008"/>
                  <a:gd name="T12" fmla="*/ 394 w 3456"/>
                  <a:gd name="T13" fmla="*/ 274 h 1008"/>
                  <a:gd name="T14" fmla="*/ 296 w 3456"/>
                  <a:gd name="T15" fmla="*/ 242 h 1008"/>
                  <a:gd name="T16" fmla="*/ 208 w 3456"/>
                  <a:gd name="T17" fmla="*/ 206 h 1008"/>
                  <a:gd name="T18" fmla="*/ 136 w 3456"/>
                  <a:gd name="T19" fmla="*/ 168 h 1008"/>
                  <a:gd name="T20" fmla="*/ 78 w 3456"/>
                  <a:gd name="T21" fmla="*/ 128 h 1008"/>
                  <a:gd name="T22" fmla="*/ 36 w 3456"/>
                  <a:gd name="T23" fmla="*/ 88 h 1008"/>
                  <a:gd name="T24" fmla="*/ 8 w 3456"/>
                  <a:gd name="T25" fmla="*/ 44 h 1008"/>
                  <a:gd name="T26" fmla="*/ 0 w 3456"/>
                  <a:gd name="T27" fmla="*/ 0 h 1008"/>
                  <a:gd name="T28" fmla="*/ 0 w 3456"/>
                  <a:gd name="T29" fmla="*/ 576 h 1008"/>
                  <a:gd name="T30" fmla="*/ 8 w 3456"/>
                  <a:gd name="T31" fmla="*/ 620 h 1008"/>
                  <a:gd name="T32" fmla="*/ 36 w 3456"/>
                  <a:gd name="T33" fmla="*/ 664 h 1008"/>
                  <a:gd name="T34" fmla="*/ 78 w 3456"/>
                  <a:gd name="T35" fmla="*/ 704 h 1008"/>
                  <a:gd name="T36" fmla="*/ 136 w 3456"/>
                  <a:gd name="T37" fmla="*/ 744 h 1008"/>
                  <a:gd name="T38" fmla="*/ 208 w 3456"/>
                  <a:gd name="T39" fmla="*/ 782 h 1008"/>
                  <a:gd name="T40" fmla="*/ 296 w 3456"/>
                  <a:gd name="T41" fmla="*/ 818 h 1008"/>
                  <a:gd name="T42" fmla="*/ 394 w 3456"/>
                  <a:gd name="T43" fmla="*/ 850 h 1008"/>
                  <a:gd name="T44" fmla="*/ 506 w 3456"/>
                  <a:gd name="T45" fmla="*/ 882 h 1008"/>
                  <a:gd name="T46" fmla="*/ 628 w 3456"/>
                  <a:gd name="T47" fmla="*/ 910 h 1008"/>
                  <a:gd name="T48" fmla="*/ 762 w 3456"/>
                  <a:gd name="T49" fmla="*/ 934 h 1008"/>
                  <a:gd name="T50" fmla="*/ 1056 w 3456"/>
                  <a:gd name="T51" fmla="*/ 974 h 1008"/>
                  <a:gd name="T52" fmla="*/ 1380 w 3456"/>
                  <a:gd name="T53" fmla="*/ 1000 h 1008"/>
                  <a:gd name="T54" fmla="*/ 1728 w 3456"/>
                  <a:gd name="T55" fmla="*/ 1008 h 1008"/>
                  <a:gd name="T56" fmla="*/ 1904 w 3456"/>
                  <a:gd name="T57" fmla="*/ 1006 h 1008"/>
                  <a:gd name="T58" fmla="*/ 2242 w 3456"/>
                  <a:gd name="T59" fmla="*/ 988 h 1008"/>
                  <a:gd name="T60" fmla="*/ 2552 w 3456"/>
                  <a:gd name="T61" fmla="*/ 956 h 1008"/>
                  <a:gd name="T62" fmla="*/ 2762 w 3456"/>
                  <a:gd name="T63" fmla="*/ 922 h 1008"/>
                  <a:gd name="T64" fmla="*/ 2890 w 3456"/>
                  <a:gd name="T65" fmla="*/ 896 h 1008"/>
                  <a:gd name="T66" fmla="*/ 3008 w 3456"/>
                  <a:gd name="T67" fmla="*/ 866 h 1008"/>
                  <a:gd name="T68" fmla="*/ 3112 w 3456"/>
                  <a:gd name="T69" fmla="*/ 834 h 1008"/>
                  <a:gd name="T70" fmla="*/ 3206 w 3456"/>
                  <a:gd name="T71" fmla="*/ 800 h 1008"/>
                  <a:gd name="T72" fmla="*/ 3286 w 3456"/>
                  <a:gd name="T73" fmla="*/ 764 h 1008"/>
                  <a:gd name="T74" fmla="*/ 3352 w 3456"/>
                  <a:gd name="T75" fmla="*/ 724 h 1008"/>
                  <a:gd name="T76" fmla="*/ 3402 w 3456"/>
                  <a:gd name="T77" fmla="*/ 684 h 1008"/>
                  <a:gd name="T78" fmla="*/ 3436 w 3456"/>
                  <a:gd name="T79" fmla="*/ 642 h 1008"/>
                  <a:gd name="T80" fmla="*/ 3454 w 3456"/>
                  <a:gd name="T81" fmla="*/ 598 h 1008"/>
                  <a:gd name="T82" fmla="*/ 3456 w 3456"/>
                  <a:gd name="T83" fmla="*/ 0 h 1008"/>
                  <a:gd name="T84" fmla="*/ 3454 w 3456"/>
                  <a:gd name="T85" fmla="*/ 22 h 1008"/>
                  <a:gd name="T86" fmla="*/ 3436 w 3456"/>
                  <a:gd name="T87" fmla="*/ 66 h 1008"/>
                  <a:gd name="T88" fmla="*/ 3402 w 3456"/>
                  <a:gd name="T89" fmla="*/ 108 h 1008"/>
                  <a:gd name="T90" fmla="*/ 3352 w 3456"/>
                  <a:gd name="T91" fmla="*/ 148 h 1008"/>
                  <a:gd name="T92" fmla="*/ 3286 w 3456"/>
                  <a:gd name="T93" fmla="*/ 188 h 1008"/>
                  <a:gd name="T94" fmla="*/ 3206 w 3456"/>
                  <a:gd name="T95" fmla="*/ 224 h 1008"/>
                  <a:gd name="T96" fmla="*/ 3112 w 3456"/>
                  <a:gd name="T97" fmla="*/ 258 h 1008"/>
                  <a:gd name="T98" fmla="*/ 3008 w 3456"/>
                  <a:gd name="T99" fmla="*/ 290 h 1008"/>
                  <a:gd name="T100" fmla="*/ 2890 w 3456"/>
                  <a:gd name="T101" fmla="*/ 320 h 1008"/>
                  <a:gd name="T102" fmla="*/ 2762 w 3456"/>
                  <a:gd name="T103" fmla="*/ 346 h 1008"/>
                  <a:gd name="T104" fmla="*/ 2552 w 3456"/>
                  <a:gd name="T105" fmla="*/ 380 h 1008"/>
                  <a:gd name="T106" fmla="*/ 2242 w 3456"/>
                  <a:gd name="T107" fmla="*/ 412 h 1008"/>
                  <a:gd name="T108" fmla="*/ 1904 w 3456"/>
                  <a:gd name="T109" fmla="*/ 430 h 1008"/>
                  <a:gd name="T110" fmla="*/ 1728 w 3456"/>
                  <a:gd name="T111" fmla="*/ 432 h 10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456"/>
                  <a:gd name="T169" fmla="*/ 0 h 1008"/>
                  <a:gd name="T170" fmla="*/ 3456 w 3456"/>
                  <a:gd name="T171" fmla="*/ 1008 h 100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456" h="1008">
                    <a:moveTo>
                      <a:pt x="1728" y="432"/>
                    </a:moveTo>
                    <a:lnTo>
                      <a:pt x="1728" y="432"/>
                    </a:lnTo>
                    <a:lnTo>
                      <a:pt x="1552" y="430"/>
                    </a:lnTo>
                    <a:lnTo>
                      <a:pt x="1380" y="424"/>
                    </a:lnTo>
                    <a:lnTo>
                      <a:pt x="1214" y="412"/>
                    </a:lnTo>
                    <a:lnTo>
                      <a:pt x="1056" y="398"/>
                    </a:lnTo>
                    <a:lnTo>
                      <a:pt x="904" y="380"/>
                    </a:lnTo>
                    <a:lnTo>
                      <a:pt x="762" y="358"/>
                    </a:lnTo>
                    <a:lnTo>
                      <a:pt x="694" y="346"/>
                    </a:lnTo>
                    <a:lnTo>
                      <a:pt x="628" y="334"/>
                    </a:lnTo>
                    <a:lnTo>
                      <a:pt x="566" y="320"/>
                    </a:lnTo>
                    <a:lnTo>
                      <a:pt x="506" y="306"/>
                    </a:lnTo>
                    <a:lnTo>
                      <a:pt x="448" y="290"/>
                    </a:lnTo>
                    <a:lnTo>
                      <a:pt x="394" y="274"/>
                    </a:lnTo>
                    <a:lnTo>
                      <a:pt x="344" y="258"/>
                    </a:lnTo>
                    <a:lnTo>
                      <a:pt x="296" y="242"/>
                    </a:lnTo>
                    <a:lnTo>
                      <a:pt x="250" y="224"/>
                    </a:lnTo>
                    <a:lnTo>
                      <a:pt x="208" y="206"/>
                    </a:lnTo>
                    <a:lnTo>
                      <a:pt x="170" y="188"/>
                    </a:lnTo>
                    <a:lnTo>
                      <a:pt x="136" y="168"/>
                    </a:lnTo>
                    <a:lnTo>
                      <a:pt x="104" y="148"/>
                    </a:lnTo>
                    <a:lnTo>
                      <a:pt x="78" y="128"/>
                    </a:lnTo>
                    <a:lnTo>
                      <a:pt x="54" y="108"/>
                    </a:lnTo>
                    <a:lnTo>
                      <a:pt x="36" y="88"/>
                    </a:lnTo>
                    <a:lnTo>
                      <a:pt x="20" y="66"/>
                    </a:lnTo>
                    <a:lnTo>
                      <a:pt x="8" y="44"/>
                    </a:lnTo>
                    <a:lnTo>
                      <a:pt x="2" y="22"/>
                    </a:lnTo>
                    <a:lnTo>
                      <a:pt x="0" y="0"/>
                    </a:lnTo>
                    <a:lnTo>
                      <a:pt x="0" y="576"/>
                    </a:lnTo>
                    <a:lnTo>
                      <a:pt x="2" y="598"/>
                    </a:lnTo>
                    <a:lnTo>
                      <a:pt x="8" y="620"/>
                    </a:lnTo>
                    <a:lnTo>
                      <a:pt x="20" y="642"/>
                    </a:lnTo>
                    <a:lnTo>
                      <a:pt x="36" y="664"/>
                    </a:lnTo>
                    <a:lnTo>
                      <a:pt x="54" y="684"/>
                    </a:lnTo>
                    <a:lnTo>
                      <a:pt x="78" y="704"/>
                    </a:lnTo>
                    <a:lnTo>
                      <a:pt x="104" y="724"/>
                    </a:lnTo>
                    <a:lnTo>
                      <a:pt x="136" y="744"/>
                    </a:lnTo>
                    <a:lnTo>
                      <a:pt x="170" y="764"/>
                    </a:lnTo>
                    <a:lnTo>
                      <a:pt x="208" y="782"/>
                    </a:lnTo>
                    <a:lnTo>
                      <a:pt x="250" y="800"/>
                    </a:lnTo>
                    <a:lnTo>
                      <a:pt x="296" y="818"/>
                    </a:lnTo>
                    <a:lnTo>
                      <a:pt x="344" y="834"/>
                    </a:lnTo>
                    <a:lnTo>
                      <a:pt x="394" y="850"/>
                    </a:lnTo>
                    <a:lnTo>
                      <a:pt x="448" y="866"/>
                    </a:lnTo>
                    <a:lnTo>
                      <a:pt x="506" y="882"/>
                    </a:lnTo>
                    <a:lnTo>
                      <a:pt x="566" y="896"/>
                    </a:lnTo>
                    <a:lnTo>
                      <a:pt x="628" y="910"/>
                    </a:lnTo>
                    <a:lnTo>
                      <a:pt x="694" y="922"/>
                    </a:lnTo>
                    <a:lnTo>
                      <a:pt x="762" y="934"/>
                    </a:lnTo>
                    <a:lnTo>
                      <a:pt x="904" y="956"/>
                    </a:lnTo>
                    <a:lnTo>
                      <a:pt x="1056" y="974"/>
                    </a:lnTo>
                    <a:lnTo>
                      <a:pt x="1214" y="988"/>
                    </a:lnTo>
                    <a:lnTo>
                      <a:pt x="1380" y="1000"/>
                    </a:lnTo>
                    <a:lnTo>
                      <a:pt x="1552" y="1006"/>
                    </a:lnTo>
                    <a:lnTo>
                      <a:pt x="1728" y="1008"/>
                    </a:lnTo>
                    <a:lnTo>
                      <a:pt x="1904" y="1006"/>
                    </a:lnTo>
                    <a:lnTo>
                      <a:pt x="2076" y="1000"/>
                    </a:lnTo>
                    <a:lnTo>
                      <a:pt x="2242" y="988"/>
                    </a:lnTo>
                    <a:lnTo>
                      <a:pt x="2400" y="974"/>
                    </a:lnTo>
                    <a:lnTo>
                      <a:pt x="2552" y="956"/>
                    </a:lnTo>
                    <a:lnTo>
                      <a:pt x="2694" y="934"/>
                    </a:lnTo>
                    <a:lnTo>
                      <a:pt x="2762" y="922"/>
                    </a:lnTo>
                    <a:lnTo>
                      <a:pt x="2828" y="910"/>
                    </a:lnTo>
                    <a:lnTo>
                      <a:pt x="2890" y="896"/>
                    </a:lnTo>
                    <a:lnTo>
                      <a:pt x="2950" y="882"/>
                    </a:lnTo>
                    <a:lnTo>
                      <a:pt x="3008" y="866"/>
                    </a:lnTo>
                    <a:lnTo>
                      <a:pt x="3062" y="850"/>
                    </a:lnTo>
                    <a:lnTo>
                      <a:pt x="3112" y="834"/>
                    </a:lnTo>
                    <a:lnTo>
                      <a:pt x="3160" y="818"/>
                    </a:lnTo>
                    <a:lnTo>
                      <a:pt x="3206" y="800"/>
                    </a:lnTo>
                    <a:lnTo>
                      <a:pt x="3248" y="782"/>
                    </a:lnTo>
                    <a:lnTo>
                      <a:pt x="3286" y="764"/>
                    </a:lnTo>
                    <a:lnTo>
                      <a:pt x="3320" y="744"/>
                    </a:lnTo>
                    <a:lnTo>
                      <a:pt x="3352" y="724"/>
                    </a:lnTo>
                    <a:lnTo>
                      <a:pt x="3378" y="704"/>
                    </a:lnTo>
                    <a:lnTo>
                      <a:pt x="3402" y="684"/>
                    </a:lnTo>
                    <a:lnTo>
                      <a:pt x="3420" y="664"/>
                    </a:lnTo>
                    <a:lnTo>
                      <a:pt x="3436" y="642"/>
                    </a:lnTo>
                    <a:lnTo>
                      <a:pt x="3448" y="620"/>
                    </a:lnTo>
                    <a:lnTo>
                      <a:pt x="3454" y="598"/>
                    </a:lnTo>
                    <a:lnTo>
                      <a:pt x="3456" y="576"/>
                    </a:lnTo>
                    <a:lnTo>
                      <a:pt x="3456" y="0"/>
                    </a:lnTo>
                    <a:lnTo>
                      <a:pt x="3454" y="22"/>
                    </a:lnTo>
                    <a:lnTo>
                      <a:pt x="3448" y="44"/>
                    </a:lnTo>
                    <a:lnTo>
                      <a:pt x="3436" y="66"/>
                    </a:lnTo>
                    <a:lnTo>
                      <a:pt x="3420" y="88"/>
                    </a:lnTo>
                    <a:lnTo>
                      <a:pt x="3402" y="108"/>
                    </a:lnTo>
                    <a:lnTo>
                      <a:pt x="3378" y="128"/>
                    </a:lnTo>
                    <a:lnTo>
                      <a:pt x="3352" y="148"/>
                    </a:lnTo>
                    <a:lnTo>
                      <a:pt x="3320" y="168"/>
                    </a:lnTo>
                    <a:lnTo>
                      <a:pt x="3286" y="188"/>
                    </a:lnTo>
                    <a:lnTo>
                      <a:pt x="3248" y="206"/>
                    </a:lnTo>
                    <a:lnTo>
                      <a:pt x="3206" y="224"/>
                    </a:lnTo>
                    <a:lnTo>
                      <a:pt x="3160" y="242"/>
                    </a:lnTo>
                    <a:lnTo>
                      <a:pt x="3112" y="258"/>
                    </a:lnTo>
                    <a:lnTo>
                      <a:pt x="3062" y="274"/>
                    </a:lnTo>
                    <a:lnTo>
                      <a:pt x="3008" y="290"/>
                    </a:lnTo>
                    <a:lnTo>
                      <a:pt x="2950" y="306"/>
                    </a:lnTo>
                    <a:lnTo>
                      <a:pt x="2890" y="320"/>
                    </a:lnTo>
                    <a:lnTo>
                      <a:pt x="2828" y="334"/>
                    </a:lnTo>
                    <a:lnTo>
                      <a:pt x="2762" y="346"/>
                    </a:lnTo>
                    <a:lnTo>
                      <a:pt x="2694" y="358"/>
                    </a:lnTo>
                    <a:lnTo>
                      <a:pt x="2552" y="380"/>
                    </a:lnTo>
                    <a:lnTo>
                      <a:pt x="2400" y="398"/>
                    </a:lnTo>
                    <a:lnTo>
                      <a:pt x="2242" y="412"/>
                    </a:lnTo>
                    <a:lnTo>
                      <a:pt x="2076" y="424"/>
                    </a:lnTo>
                    <a:lnTo>
                      <a:pt x="1904" y="430"/>
                    </a:lnTo>
                    <a:lnTo>
                      <a:pt x="1728" y="432"/>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4746" name="Group 10"/>
            <p:cNvGrpSpPr>
              <a:grpSpLocks/>
            </p:cNvGrpSpPr>
            <p:nvPr/>
          </p:nvGrpSpPr>
          <p:grpSpPr bwMode="auto">
            <a:xfrm>
              <a:off x="1451" y="2272"/>
              <a:ext cx="1213" cy="609"/>
              <a:chOff x="1728" y="792"/>
              <a:chExt cx="2304" cy="1152"/>
            </a:xfrm>
          </p:grpSpPr>
          <p:sp>
            <p:nvSpPr>
              <p:cNvPr id="304747" name="Freeform 11"/>
              <p:cNvSpPr>
                <a:spLocks/>
              </p:cNvSpPr>
              <p:nvPr/>
            </p:nvSpPr>
            <p:spPr bwMode="auto">
              <a:xfrm>
                <a:off x="1728" y="792"/>
                <a:ext cx="2304" cy="576"/>
              </a:xfrm>
              <a:custGeom>
                <a:avLst/>
                <a:gdLst>
                  <a:gd name="T0" fmla="*/ 2304 w 2304"/>
                  <a:gd name="T1" fmla="*/ 288 h 576"/>
                  <a:gd name="T2" fmla="*/ 2298 w 2304"/>
                  <a:gd name="T3" fmla="*/ 318 h 576"/>
                  <a:gd name="T4" fmla="*/ 2280 w 2304"/>
                  <a:gd name="T5" fmla="*/ 346 h 576"/>
                  <a:gd name="T6" fmla="*/ 2252 w 2304"/>
                  <a:gd name="T7" fmla="*/ 374 h 576"/>
                  <a:gd name="T8" fmla="*/ 2214 w 2304"/>
                  <a:gd name="T9" fmla="*/ 400 h 576"/>
                  <a:gd name="T10" fmla="*/ 2164 w 2304"/>
                  <a:gd name="T11" fmla="*/ 426 h 576"/>
                  <a:gd name="T12" fmla="*/ 2040 w 2304"/>
                  <a:gd name="T13" fmla="*/ 472 h 576"/>
                  <a:gd name="T14" fmla="*/ 1884 w 2304"/>
                  <a:gd name="T15" fmla="*/ 510 h 576"/>
                  <a:gd name="T16" fmla="*/ 1702 w 2304"/>
                  <a:gd name="T17" fmla="*/ 542 h 576"/>
                  <a:gd name="T18" fmla="*/ 1494 w 2304"/>
                  <a:gd name="T19" fmla="*/ 564 h 576"/>
                  <a:gd name="T20" fmla="*/ 1270 w 2304"/>
                  <a:gd name="T21" fmla="*/ 574 h 576"/>
                  <a:gd name="T22" fmla="*/ 1152 w 2304"/>
                  <a:gd name="T23" fmla="*/ 576 h 576"/>
                  <a:gd name="T24" fmla="*/ 920 w 2304"/>
                  <a:gd name="T25" fmla="*/ 570 h 576"/>
                  <a:gd name="T26" fmla="*/ 704 w 2304"/>
                  <a:gd name="T27" fmla="*/ 554 h 576"/>
                  <a:gd name="T28" fmla="*/ 508 w 2304"/>
                  <a:gd name="T29" fmla="*/ 526 h 576"/>
                  <a:gd name="T30" fmla="*/ 338 w 2304"/>
                  <a:gd name="T31" fmla="*/ 492 h 576"/>
                  <a:gd name="T32" fmla="*/ 196 w 2304"/>
                  <a:gd name="T33" fmla="*/ 450 h 576"/>
                  <a:gd name="T34" fmla="*/ 114 w 2304"/>
                  <a:gd name="T35" fmla="*/ 412 h 576"/>
                  <a:gd name="T36" fmla="*/ 70 w 2304"/>
                  <a:gd name="T37" fmla="*/ 388 h 576"/>
                  <a:gd name="T38" fmla="*/ 36 w 2304"/>
                  <a:gd name="T39" fmla="*/ 360 h 576"/>
                  <a:gd name="T40" fmla="*/ 14 w 2304"/>
                  <a:gd name="T41" fmla="*/ 332 h 576"/>
                  <a:gd name="T42" fmla="*/ 2 w 2304"/>
                  <a:gd name="T43" fmla="*/ 302 h 576"/>
                  <a:gd name="T44" fmla="*/ 0 w 2304"/>
                  <a:gd name="T45" fmla="*/ 288 h 576"/>
                  <a:gd name="T46" fmla="*/ 6 w 2304"/>
                  <a:gd name="T47" fmla="*/ 258 h 576"/>
                  <a:gd name="T48" fmla="*/ 24 w 2304"/>
                  <a:gd name="T49" fmla="*/ 230 h 576"/>
                  <a:gd name="T50" fmla="*/ 52 w 2304"/>
                  <a:gd name="T51" fmla="*/ 202 h 576"/>
                  <a:gd name="T52" fmla="*/ 90 w 2304"/>
                  <a:gd name="T53" fmla="*/ 176 h 576"/>
                  <a:gd name="T54" fmla="*/ 140 w 2304"/>
                  <a:gd name="T55" fmla="*/ 150 h 576"/>
                  <a:gd name="T56" fmla="*/ 264 w 2304"/>
                  <a:gd name="T57" fmla="*/ 104 h 576"/>
                  <a:gd name="T58" fmla="*/ 420 w 2304"/>
                  <a:gd name="T59" fmla="*/ 66 h 576"/>
                  <a:gd name="T60" fmla="*/ 602 w 2304"/>
                  <a:gd name="T61" fmla="*/ 34 h 576"/>
                  <a:gd name="T62" fmla="*/ 810 w 2304"/>
                  <a:gd name="T63" fmla="*/ 12 h 576"/>
                  <a:gd name="T64" fmla="*/ 1034 w 2304"/>
                  <a:gd name="T65" fmla="*/ 2 h 576"/>
                  <a:gd name="T66" fmla="*/ 1152 w 2304"/>
                  <a:gd name="T67" fmla="*/ 0 h 576"/>
                  <a:gd name="T68" fmla="*/ 1384 w 2304"/>
                  <a:gd name="T69" fmla="*/ 6 h 576"/>
                  <a:gd name="T70" fmla="*/ 1600 w 2304"/>
                  <a:gd name="T71" fmla="*/ 22 h 576"/>
                  <a:gd name="T72" fmla="*/ 1796 w 2304"/>
                  <a:gd name="T73" fmla="*/ 50 h 576"/>
                  <a:gd name="T74" fmla="*/ 1966 w 2304"/>
                  <a:gd name="T75" fmla="*/ 84 h 576"/>
                  <a:gd name="T76" fmla="*/ 2108 w 2304"/>
                  <a:gd name="T77" fmla="*/ 126 h 576"/>
                  <a:gd name="T78" fmla="*/ 2190 w 2304"/>
                  <a:gd name="T79" fmla="*/ 164 h 576"/>
                  <a:gd name="T80" fmla="*/ 2234 w 2304"/>
                  <a:gd name="T81" fmla="*/ 188 h 576"/>
                  <a:gd name="T82" fmla="*/ 2268 w 2304"/>
                  <a:gd name="T83" fmla="*/ 216 h 576"/>
                  <a:gd name="T84" fmla="*/ 2290 w 2304"/>
                  <a:gd name="T85" fmla="*/ 244 h 576"/>
                  <a:gd name="T86" fmla="*/ 2302 w 2304"/>
                  <a:gd name="T87" fmla="*/ 274 h 576"/>
                  <a:gd name="T88" fmla="*/ 2304 w 2304"/>
                  <a:gd name="T89" fmla="*/ 288 h 57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576"/>
                  <a:gd name="T137" fmla="*/ 2304 w 2304"/>
                  <a:gd name="T138" fmla="*/ 576 h 57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576">
                    <a:moveTo>
                      <a:pt x="2304" y="288"/>
                    </a:moveTo>
                    <a:lnTo>
                      <a:pt x="2304" y="288"/>
                    </a:lnTo>
                    <a:lnTo>
                      <a:pt x="2302" y="302"/>
                    </a:lnTo>
                    <a:lnTo>
                      <a:pt x="2298" y="318"/>
                    </a:lnTo>
                    <a:lnTo>
                      <a:pt x="2290" y="332"/>
                    </a:lnTo>
                    <a:lnTo>
                      <a:pt x="2280" y="346"/>
                    </a:lnTo>
                    <a:lnTo>
                      <a:pt x="2268" y="360"/>
                    </a:lnTo>
                    <a:lnTo>
                      <a:pt x="2252" y="374"/>
                    </a:lnTo>
                    <a:lnTo>
                      <a:pt x="2234" y="388"/>
                    </a:lnTo>
                    <a:lnTo>
                      <a:pt x="2214" y="400"/>
                    </a:lnTo>
                    <a:lnTo>
                      <a:pt x="2190" y="412"/>
                    </a:lnTo>
                    <a:lnTo>
                      <a:pt x="2164" y="426"/>
                    </a:lnTo>
                    <a:lnTo>
                      <a:pt x="2108" y="450"/>
                    </a:lnTo>
                    <a:lnTo>
                      <a:pt x="2040" y="472"/>
                    </a:lnTo>
                    <a:lnTo>
                      <a:pt x="1966" y="492"/>
                    </a:lnTo>
                    <a:lnTo>
                      <a:pt x="1884" y="510"/>
                    </a:lnTo>
                    <a:lnTo>
                      <a:pt x="1796" y="526"/>
                    </a:lnTo>
                    <a:lnTo>
                      <a:pt x="1702" y="542"/>
                    </a:lnTo>
                    <a:lnTo>
                      <a:pt x="1600" y="554"/>
                    </a:lnTo>
                    <a:lnTo>
                      <a:pt x="1494" y="564"/>
                    </a:lnTo>
                    <a:lnTo>
                      <a:pt x="1384" y="570"/>
                    </a:lnTo>
                    <a:lnTo>
                      <a:pt x="1270" y="574"/>
                    </a:lnTo>
                    <a:lnTo>
                      <a:pt x="1152" y="576"/>
                    </a:lnTo>
                    <a:lnTo>
                      <a:pt x="1034" y="574"/>
                    </a:lnTo>
                    <a:lnTo>
                      <a:pt x="920" y="570"/>
                    </a:lnTo>
                    <a:lnTo>
                      <a:pt x="810" y="564"/>
                    </a:lnTo>
                    <a:lnTo>
                      <a:pt x="704" y="554"/>
                    </a:lnTo>
                    <a:lnTo>
                      <a:pt x="602" y="542"/>
                    </a:lnTo>
                    <a:lnTo>
                      <a:pt x="508" y="526"/>
                    </a:lnTo>
                    <a:lnTo>
                      <a:pt x="420" y="510"/>
                    </a:lnTo>
                    <a:lnTo>
                      <a:pt x="338" y="492"/>
                    </a:lnTo>
                    <a:lnTo>
                      <a:pt x="264" y="472"/>
                    </a:lnTo>
                    <a:lnTo>
                      <a:pt x="196" y="450"/>
                    </a:lnTo>
                    <a:lnTo>
                      <a:pt x="140" y="426"/>
                    </a:lnTo>
                    <a:lnTo>
                      <a:pt x="114" y="412"/>
                    </a:lnTo>
                    <a:lnTo>
                      <a:pt x="90" y="400"/>
                    </a:lnTo>
                    <a:lnTo>
                      <a:pt x="70" y="388"/>
                    </a:lnTo>
                    <a:lnTo>
                      <a:pt x="52" y="374"/>
                    </a:lnTo>
                    <a:lnTo>
                      <a:pt x="36" y="360"/>
                    </a:lnTo>
                    <a:lnTo>
                      <a:pt x="24" y="346"/>
                    </a:lnTo>
                    <a:lnTo>
                      <a:pt x="14" y="332"/>
                    </a:lnTo>
                    <a:lnTo>
                      <a:pt x="6" y="318"/>
                    </a:lnTo>
                    <a:lnTo>
                      <a:pt x="2" y="302"/>
                    </a:lnTo>
                    <a:lnTo>
                      <a:pt x="0" y="288"/>
                    </a:lnTo>
                    <a:lnTo>
                      <a:pt x="2" y="274"/>
                    </a:lnTo>
                    <a:lnTo>
                      <a:pt x="6" y="258"/>
                    </a:lnTo>
                    <a:lnTo>
                      <a:pt x="14" y="244"/>
                    </a:lnTo>
                    <a:lnTo>
                      <a:pt x="24" y="230"/>
                    </a:lnTo>
                    <a:lnTo>
                      <a:pt x="36" y="216"/>
                    </a:lnTo>
                    <a:lnTo>
                      <a:pt x="52" y="202"/>
                    </a:lnTo>
                    <a:lnTo>
                      <a:pt x="70" y="188"/>
                    </a:lnTo>
                    <a:lnTo>
                      <a:pt x="90" y="176"/>
                    </a:lnTo>
                    <a:lnTo>
                      <a:pt x="114" y="164"/>
                    </a:lnTo>
                    <a:lnTo>
                      <a:pt x="140" y="150"/>
                    </a:lnTo>
                    <a:lnTo>
                      <a:pt x="196" y="126"/>
                    </a:lnTo>
                    <a:lnTo>
                      <a:pt x="264" y="104"/>
                    </a:lnTo>
                    <a:lnTo>
                      <a:pt x="338" y="84"/>
                    </a:lnTo>
                    <a:lnTo>
                      <a:pt x="420" y="66"/>
                    </a:lnTo>
                    <a:lnTo>
                      <a:pt x="508" y="50"/>
                    </a:lnTo>
                    <a:lnTo>
                      <a:pt x="602" y="34"/>
                    </a:lnTo>
                    <a:lnTo>
                      <a:pt x="704" y="22"/>
                    </a:lnTo>
                    <a:lnTo>
                      <a:pt x="810" y="12"/>
                    </a:lnTo>
                    <a:lnTo>
                      <a:pt x="920" y="6"/>
                    </a:lnTo>
                    <a:lnTo>
                      <a:pt x="1034" y="2"/>
                    </a:lnTo>
                    <a:lnTo>
                      <a:pt x="1152" y="0"/>
                    </a:lnTo>
                    <a:lnTo>
                      <a:pt x="1270" y="2"/>
                    </a:lnTo>
                    <a:lnTo>
                      <a:pt x="1384" y="6"/>
                    </a:lnTo>
                    <a:lnTo>
                      <a:pt x="1494" y="12"/>
                    </a:lnTo>
                    <a:lnTo>
                      <a:pt x="1600" y="22"/>
                    </a:lnTo>
                    <a:lnTo>
                      <a:pt x="1702" y="34"/>
                    </a:lnTo>
                    <a:lnTo>
                      <a:pt x="1796" y="50"/>
                    </a:lnTo>
                    <a:lnTo>
                      <a:pt x="1884" y="66"/>
                    </a:lnTo>
                    <a:lnTo>
                      <a:pt x="1966" y="84"/>
                    </a:lnTo>
                    <a:lnTo>
                      <a:pt x="2040" y="104"/>
                    </a:lnTo>
                    <a:lnTo>
                      <a:pt x="2108" y="126"/>
                    </a:lnTo>
                    <a:lnTo>
                      <a:pt x="2164" y="150"/>
                    </a:lnTo>
                    <a:lnTo>
                      <a:pt x="2190" y="164"/>
                    </a:lnTo>
                    <a:lnTo>
                      <a:pt x="2214" y="176"/>
                    </a:lnTo>
                    <a:lnTo>
                      <a:pt x="2234" y="188"/>
                    </a:lnTo>
                    <a:lnTo>
                      <a:pt x="2252" y="202"/>
                    </a:lnTo>
                    <a:lnTo>
                      <a:pt x="2268" y="216"/>
                    </a:lnTo>
                    <a:lnTo>
                      <a:pt x="2280" y="230"/>
                    </a:lnTo>
                    <a:lnTo>
                      <a:pt x="2290" y="244"/>
                    </a:lnTo>
                    <a:lnTo>
                      <a:pt x="2298" y="258"/>
                    </a:lnTo>
                    <a:lnTo>
                      <a:pt x="2302" y="274"/>
                    </a:lnTo>
                    <a:lnTo>
                      <a:pt x="2304" y="288"/>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4748" name="Freeform 12"/>
              <p:cNvSpPr>
                <a:spLocks/>
              </p:cNvSpPr>
              <p:nvPr/>
            </p:nvSpPr>
            <p:spPr bwMode="auto">
              <a:xfrm>
                <a:off x="1728" y="1080"/>
                <a:ext cx="2304" cy="864"/>
              </a:xfrm>
              <a:custGeom>
                <a:avLst/>
                <a:gdLst>
                  <a:gd name="T0" fmla="*/ 1152 w 2304"/>
                  <a:gd name="T1" fmla="*/ 288 h 864"/>
                  <a:gd name="T2" fmla="*/ 920 w 2304"/>
                  <a:gd name="T3" fmla="*/ 282 h 864"/>
                  <a:gd name="T4" fmla="*/ 704 w 2304"/>
                  <a:gd name="T5" fmla="*/ 266 h 864"/>
                  <a:gd name="T6" fmla="*/ 508 w 2304"/>
                  <a:gd name="T7" fmla="*/ 238 h 864"/>
                  <a:gd name="T8" fmla="*/ 338 w 2304"/>
                  <a:gd name="T9" fmla="*/ 204 h 864"/>
                  <a:gd name="T10" fmla="*/ 196 w 2304"/>
                  <a:gd name="T11" fmla="*/ 162 h 864"/>
                  <a:gd name="T12" fmla="*/ 114 w 2304"/>
                  <a:gd name="T13" fmla="*/ 124 h 864"/>
                  <a:gd name="T14" fmla="*/ 70 w 2304"/>
                  <a:gd name="T15" fmla="*/ 100 h 864"/>
                  <a:gd name="T16" fmla="*/ 36 w 2304"/>
                  <a:gd name="T17" fmla="*/ 72 h 864"/>
                  <a:gd name="T18" fmla="*/ 14 w 2304"/>
                  <a:gd name="T19" fmla="*/ 44 h 864"/>
                  <a:gd name="T20" fmla="*/ 2 w 2304"/>
                  <a:gd name="T21" fmla="*/ 14 h 864"/>
                  <a:gd name="T22" fmla="*/ 0 w 2304"/>
                  <a:gd name="T23" fmla="*/ 576 h 864"/>
                  <a:gd name="T24" fmla="*/ 2 w 2304"/>
                  <a:gd name="T25" fmla="*/ 590 h 864"/>
                  <a:gd name="T26" fmla="*/ 14 w 2304"/>
                  <a:gd name="T27" fmla="*/ 620 h 864"/>
                  <a:gd name="T28" fmla="*/ 36 w 2304"/>
                  <a:gd name="T29" fmla="*/ 648 h 864"/>
                  <a:gd name="T30" fmla="*/ 70 w 2304"/>
                  <a:gd name="T31" fmla="*/ 676 h 864"/>
                  <a:gd name="T32" fmla="*/ 114 w 2304"/>
                  <a:gd name="T33" fmla="*/ 700 h 864"/>
                  <a:gd name="T34" fmla="*/ 196 w 2304"/>
                  <a:gd name="T35" fmla="*/ 738 h 864"/>
                  <a:gd name="T36" fmla="*/ 338 w 2304"/>
                  <a:gd name="T37" fmla="*/ 780 h 864"/>
                  <a:gd name="T38" fmla="*/ 508 w 2304"/>
                  <a:gd name="T39" fmla="*/ 814 h 864"/>
                  <a:gd name="T40" fmla="*/ 704 w 2304"/>
                  <a:gd name="T41" fmla="*/ 842 h 864"/>
                  <a:gd name="T42" fmla="*/ 920 w 2304"/>
                  <a:gd name="T43" fmla="*/ 858 h 864"/>
                  <a:gd name="T44" fmla="*/ 1152 w 2304"/>
                  <a:gd name="T45" fmla="*/ 864 h 864"/>
                  <a:gd name="T46" fmla="*/ 1270 w 2304"/>
                  <a:gd name="T47" fmla="*/ 862 h 864"/>
                  <a:gd name="T48" fmla="*/ 1494 w 2304"/>
                  <a:gd name="T49" fmla="*/ 852 h 864"/>
                  <a:gd name="T50" fmla="*/ 1702 w 2304"/>
                  <a:gd name="T51" fmla="*/ 830 h 864"/>
                  <a:gd name="T52" fmla="*/ 1884 w 2304"/>
                  <a:gd name="T53" fmla="*/ 798 h 864"/>
                  <a:gd name="T54" fmla="*/ 2040 w 2304"/>
                  <a:gd name="T55" fmla="*/ 760 h 864"/>
                  <a:gd name="T56" fmla="*/ 2164 w 2304"/>
                  <a:gd name="T57" fmla="*/ 714 h 864"/>
                  <a:gd name="T58" fmla="*/ 2214 w 2304"/>
                  <a:gd name="T59" fmla="*/ 688 h 864"/>
                  <a:gd name="T60" fmla="*/ 2252 w 2304"/>
                  <a:gd name="T61" fmla="*/ 662 h 864"/>
                  <a:gd name="T62" fmla="*/ 2280 w 2304"/>
                  <a:gd name="T63" fmla="*/ 634 h 864"/>
                  <a:gd name="T64" fmla="*/ 2298 w 2304"/>
                  <a:gd name="T65" fmla="*/ 606 h 864"/>
                  <a:gd name="T66" fmla="*/ 2304 w 2304"/>
                  <a:gd name="T67" fmla="*/ 576 h 864"/>
                  <a:gd name="T68" fmla="*/ 2304 w 2304"/>
                  <a:gd name="T69" fmla="*/ 0 h 864"/>
                  <a:gd name="T70" fmla="*/ 2298 w 2304"/>
                  <a:gd name="T71" fmla="*/ 30 h 864"/>
                  <a:gd name="T72" fmla="*/ 2280 w 2304"/>
                  <a:gd name="T73" fmla="*/ 58 h 864"/>
                  <a:gd name="T74" fmla="*/ 2252 w 2304"/>
                  <a:gd name="T75" fmla="*/ 86 h 864"/>
                  <a:gd name="T76" fmla="*/ 2214 w 2304"/>
                  <a:gd name="T77" fmla="*/ 112 h 864"/>
                  <a:gd name="T78" fmla="*/ 2164 w 2304"/>
                  <a:gd name="T79" fmla="*/ 138 h 864"/>
                  <a:gd name="T80" fmla="*/ 2040 w 2304"/>
                  <a:gd name="T81" fmla="*/ 184 h 864"/>
                  <a:gd name="T82" fmla="*/ 1884 w 2304"/>
                  <a:gd name="T83" fmla="*/ 222 h 864"/>
                  <a:gd name="T84" fmla="*/ 1702 w 2304"/>
                  <a:gd name="T85" fmla="*/ 254 h 864"/>
                  <a:gd name="T86" fmla="*/ 1494 w 2304"/>
                  <a:gd name="T87" fmla="*/ 276 h 864"/>
                  <a:gd name="T88" fmla="*/ 1270 w 2304"/>
                  <a:gd name="T89" fmla="*/ 286 h 864"/>
                  <a:gd name="T90" fmla="*/ 1152 w 2304"/>
                  <a:gd name="T91" fmla="*/ 288 h 86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304"/>
                  <a:gd name="T139" fmla="*/ 0 h 864"/>
                  <a:gd name="T140" fmla="*/ 2304 w 2304"/>
                  <a:gd name="T141" fmla="*/ 864 h 86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304" h="864">
                    <a:moveTo>
                      <a:pt x="1152" y="288"/>
                    </a:moveTo>
                    <a:lnTo>
                      <a:pt x="1152" y="288"/>
                    </a:lnTo>
                    <a:lnTo>
                      <a:pt x="1034" y="286"/>
                    </a:lnTo>
                    <a:lnTo>
                      <a:pt x="920" y="282"/>
                    </a:lnTo>
                    <a:lnTo>
                      <a:pt x="810" y="276"/>
                    </a:lnTo>
                    <a:lnTo>
                      <a:pt x="704" y="266"/>
                    </a:lnTo>
                    <a:lnTo>
                      <a:pt x="602" y="254"/>
                    </a:lnTo>
                    <a:lnTo>
                      <a:pt x="508" y="238"/>
                    </a:lnTo>
                    <a:lnTo>
                      <a:pt x="420" y="222"/>
                    </a:lnTo>
                    <a:lnTo>
                      <a:pt x="338" y="204"/>
                    </a:lnTo>
                    <a:lnTo>
                      <a:pt x="264" y="184"/>
                    </a:lnTo>
                    <a:lnTo>
                      <a:pt x="196" y="162"/>
                    </a:lnTo>
                    <a:lnTo>
                      <a:pt x="140" y="138"/>
                    </a:lnTo>
                    <a:lnTo>
                      <a:pt x="114" y="124"/>
                    </a:lnTo>
                    <a:lnTo>
                      <a:pt x="90" y="112"/>
                    </a:lnTo>
                    <a:lnTo>
                      <a:pt x="70" y="100"/>
                    </a:lnTo>
                    <a:lnTo>
                      <a:pt x="52" y="86"/>
                    </a:lnTo>
                    <a:lnTo>
                      <a:pt x="36" y="72"/>
                    </a:lnTo>
                    <a:lnTo>
                      <a:pt x="24" y="58"/>
                    </a:lnTo>
                    <a:lnTo>
                      <a:pt x="14" y="44"/>
                    </a:lnTo>
                    <a:lnTo>
                      <a:pt x="6" y="30"/>
                    </a:lnTo>
                    <a:lnTo>
                      <a:pt x="2" y="14"/>
                    </a:lnTo>
                    <a:lnTo>
                      <a:pt x="0" y="0"/>
                    </a:lnTo>
                    <a:lnTo>
                      <a:pt x="0" y="576"/>
                    </a:lnTo>
                    <a:lnTo>
                      <a:pt x="2" y="590"/>
                    </a:lnTo>
                    <a:lnTo>
                      <a:pt x="6" y="606"/>
                    </a:lnTo>
                    <a:lnTo>
                      <a:pt x="14" y="620"/>
                    </a:lnTo>
                    <a:lnTo>
                      <a:pt x="24" y="634"/>
                    </a:lnTo>
                    <a:lnTo>
                      <a:pt x="36" y="648"/>
                    </a:lnTo>
                    <a:lnTo>
                      <a:pt x="52" y="662"/>
                    </a:lnTo>
                    <a:lnTo>
                      <a:pt x="70" y="676"/>
                    </a:lnTo>
                    <a:lnTo>
                      <a:pt x="90" y="688"/>
                    </a:lnTo>
                    <a:lnTo>
                      <a:pt x="114" y="700"/>
                    </a:lnTo>
                    <a:lnTo>
                      <a:pt x="140" y="714"/>
                    </a:lnTo>
                    <a:lnTo>
                      <a:pt x="196" y="738"/>
                    </a:lnTo>
                    <a:lnTo>
                      <a:pt x="264" y="760"/>
                    </a:lnTo>
                    <a:lnTo>
                      <a:pt x="338" y="780"/>
                    </a:lnTo>
                    <a:lnTo>
                      <a:pt x="420" y="798"/>
                    </a:lnTo>
                    <a:lnTo>
                      <a:pt x="508" y="814"/>
                    </a:lnTo>
                    <a:lnTo>
                      <a:pt x="602" y="830"/>
                    </a:lnTo>
                    <a:lnTo>
                      <a:pt x="704" y="842"/>
                    </a:lnTo>
                    <a:lnTo>
                      <a:pt x="810" y="852"/>
                    </a:lnTo>
                    <a:lnTo>
                      <a:pt x="920" y="858"/>
                    </a:lnTo>
                    <a:lnTo>
                      <a:pt x="1034" y="862"/>
                    </a:lnTo>
                    <a:lnTo>
                      <a:pt x="1152" y="864"/>
                    </a:lnTo>
                    <a:lnTo>
                      <a:pt x="1270" y="862"/>
                    </a:lnTo>
                    <a:lnTo>
                      <a:pt x="1384" y="858"/>
                    </a:lnTo>
                    <a:lnTo>
                      <a:pt x="1494" y="852"/>
                    </a:lnTo>
                    <a:lnTo>
                      <a:pt x="1600" y="842"/>
                    </a:lnTo>
                    <a:lnTo>
                      <a:pt x="1702" y="830"/>
                    </a:lnTo>
                    <a:lnTo>
                      <a:pt x="1796" y="814"/>
                    </a:lnTo>
                    <a:lnTo>
                      <a:pt x="1884" y="798"/>
                    </a:lnTo>
                    <a:lnTo>
                      <a:pt x="1966" y="780"/>
                    </a:lnTo>
                    <a:lnTo>
                      <a:pt x="2040" y="760"/>
                    </a:lnTo>
                    <a:lnTo>
                      <a:pt x="2108" y="738"/>
                    </a:lnTo>
                    <a:lnTo>
                      <a:pt x="2164" y="714"/>
                    </a:lnTo>
                    <a:lnTo>
                      <a:pt x="2190" y="700"/>
                    </a:lnTo>
                    <a:lnTo>
                      <a:pt x="2214" y="688"/>
                    </a:lnTo>
                    <a:lnTo>
                      <a:pt x="2234" y="676"/>
                    </a:lnTo>
                    <a:lnTo>
                      <a:pt x="2252" y="662"/>
                    </a:lnTo>
                    <a:lnTo>
                      <a:pt x="2268" y="648"/>
                    </a:lnTo>
                    <a:lnTo>
                      <a:pt x="2280" y="634"/>
                    </a:lnTo>
                    <a:lnTo>
                      <a:pt x="2290" y="620"/>
                    </a:lnTo>
                    <a:lnTo>
                      <a:pt x="2298" y="606"/>
                    </a:lnTo>
                    <a:lnTo>
                      <a:pt x="2302" y="590"/>
                    </a:lnTo>
                    <a:lnTo>
                      <a:pt x="2304" y="576"/>
                    </a:lnTo>
                    <a:lnTo>
                      <a:pt x="2304" y="0"/>
                    </a:lnTo>
                    <a:lnTo>
                      <a:pt x="2302" y="14"/>
                    </a:lnTo>
                    <a:lnTo>
                      <a:pt x="2298" y="30"/>
                    </a:lnTo>
                    <a:lnTo>
                      <a:pt x="2290" y="44"/>
                    </a:lnTo>
                    <a:lnTo>
                      <a:pt x="2280" y="58"/>
                    </a:lnTo>
                    <a:lnTo>
                      <a:pt x="2268" y="72"/>
                    </a:lnTo>
                    <a:lnTo>
                      <a:pt x="2252" y="86"/>
                    </a:lnTo>
                    <a:lnTo>
                      <a:pt x="2234" y="100"/>
                    </a:lnTo>
                    <a:lnTo>
                      <a:pt x="2214" y="112"/>
                    </a:lnTo>
                    <a:lnTo>
                      <a:pt x="2190" y="124"/>
                    </a:lnTo>
                    <a:lnTo>
                      <a:pt x="2164" y="138"/>
                    </a:lnTo>
                    <a:lnTo>
                      <a:pt x="2108" y="162"/>
                    </a:lnTo>
                    <a:lnTo>
                      <a:pt x="2040" y="184"/>
                    </a:lnTo>
                    <a:lnTo>
                      <a:pt x="1966" y="204"/>
                    </a:lnTo>
                    <a:lnTo>
                      <a:pt x="1884" y="222"/>
                    </a:lnTo>
                    <a:lnTo>
                      <a:pt x="1796" y="238"/>
                    </a:lnTo>
                    <a:lnTo>
                      <a:pt x="1702" y="254"/>
                    </a:lnTo>
                    <a:lnTo>
                      <a:pt x="1600" y="266"/>
                    </a:lnTo>
                    <a:lnTo>
                      <a:pt x="1494" y="276"/>
                    </a:lnTo>
                    <a:lnTo>
                      <a:pt x="1384" y="282"/>
                    </a:lnTo>
                    <a:lnTo>
                      <a:pt x="1270" y="286"/>
                    </a:lnTo>
                    <a:lnTo>
                      <a:pt x="1152" y="288"/>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82989" name="AutoShape 13"/>
            <p:cNvSpPr>
              <a:spLocks noChangeArrowheads="1"/>
            </p:cNvSpPr>
            <p:nvPr/>
          </p:nvSpPr>
          <p:spPr bwMode="auto">
            <a:xfrm>
              <a:off x="1830" y="1944"/>
              <a:ext cx="466" cy="476"/>
            </a:xfrm>
            <a:prstGeom prst="upArrow">
              <a:avLst>
                <a:gd name="adj1" fmla="val 52463"/>
                <a:gd name="adj2" fmla="val 46136"/>
              </a:avLst>
            </a:prstGeom>
            <a:gradFill rotWithShape="1">
              <a:gsLst>
                <a:gs pos="0">
                  <a:srgbClr val="FFFFFF"/>
                </a:gs>
                <a:gs pos="100000">
                  <a:srgbClr val="FFFFFF">
                    <a:alpha val="0"/>
                  </a:srgbClr>
                </a:gs>
              </a:gsLst>
              <a:lin ang="5400000" scaled="1"/>
            </a:gradFill>
            <a:ln>
              <a:noFill/>
            </a:ln>
            <a:extLs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013" b="0" i="0" u="none" strike="noStrike" kern="1200" cap="none" spc="0" normalizeH="0" baseline="0" noProof="0">
                <a:ln>
                  <a:noFill/>
                </a:ln>
                <a:solidFill>
                  <a:prstClr val="black"/>
                </a:solidFill>
                <a:effectLst/>
                <a:uLnTx/>
                <a:uFillTx/>
                <a:latin typeface="Gulim" panose="020B0600000101010101" pitchFamily="34" charset="-127"/>
                <a:ea typeface="Gulim" panose="020B0600000101010101" pitchFamily="34" charset="-127"/>
                <a:cs typeface="+mn-cs"/>
              </a:endParaRPr>
            </a:p>
          </p:txBody>
        </p:sp>
        <p:grpSp>
          <p:nvGrpSpPr>
            <p:cNvPr id="304750" name="Group 14"/>
            <p:cNvGrpSpPr>
              <a:grpSpLocks/>
            </p:cNvGrpSpPr>
            <p:nvPr/>
          </p:nvGrpSpPr>
          <p:grpSpPr bwMode="auto">
            <a:xfrm>
              <a:off x="1776" y="2014"/>
              <a:ext cx="607" cy="457"/>
              <a:chOff x="2304" y="-216"/>
              <a:chExt cx="1152" cy="864"/>
            </a:xfrm>
          </p:grpSpPr>
          <p:sp>
            <p:nvSpPr>
              <p:cNvPr id="304751" name="Freeform 15"/>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FFCC00"/>
                  </a:gs>
                  <a:gs pos="100000">
                    <a:srgbClr val="FFFFFF"/>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4752" name="Freeform 16"/>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52"/>
                  <a:gd name="T121" fmla="*/ 0 h 720"/>
                  <a:gd name="T122" fmla="*/ 1152 w 1152"/>
                  <a:gd name="T123" fmla="*/ 720 h 72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close/>
                  </a:path>
                </a:pathLst>
              </a:custGeom>
              <a:gradFill rotWithShape="1">
                <a:gsLst>
                  <a:gs pos="0">
                    <a:srgbClr val="FF6400"/>
                  </a:gs>
                  <a:gs pos="50000">
                    <a:srgbClr val="FFC800"/>
                  </a:gs>
                  <a:gs pos="100000">
                    <a:srgbClr val="FF6400"/>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04766" name="Text Box 30"/>
            <p:cNvSpPr txBox="1">
              <a:spLocks noChangeArrowheads="1"/>
            </p:cNvSpPr>
            <p:nvPr/>
          </p:nvSpPr>
          <p:spPr bwMode="auto">
            <a:xfrm>
              <a:off x="1320" y="3068"/>
              <a:ext cx="1490"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文字内容</a:t>
              </a:r>
            </a:p>
          </p:txBody>
        </p:sp>
        <p:sp>
          <p:nvSpPr>
            <p:cNvPr id="304767" name="Text Box 31"/>
            <p:cNvSpPr txBox="1">
              <a:spLocks noChangeArrowheads="1"/>
            </p:cNvSpPr>
            <p:nvPr/>
          </p:nvSpPr>
          <p:spPr bwMode="auto">
            <a:xfrm>
              <a:off x="1320" y="2638"/>
              <a:ext cx="149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200"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文字内容</a:t>
              </a:r>
            </a:p>
          </p:txBody>
        </p:sp>
        <p:sp>
          <p:nvSpPr>
            <p:cNvPr id="304768" name="Text Box 32"/>
            <p:cNvSpPr txBox="1">
              <a:spLocks noChangeArrowheads="1"/>
            </p:cNvSpPr>
            <p:nvPr/>
          </p:nvSpPr>
          <p:spPr bwMode="auto">
            <a:xfrm>
              <a:off x="1344" y="3504"/>
              <a:ext cx="1490"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013" b="0" i="0" u="none" strike="noStrike" kern="1200" cap="none" spc="0" normalizeH="0" baseline="0" noProof="0">
                  <a:ln>
                    <a:noFill/>
                  </a:ln>
                  <a:solidFill>
                    <a:srgbClr val="000000"/>
                  </a:solidFill>
                  <a:effectLst/>
                  <a:uLnTx/>
                  <a:uFillTx/>
                  <a:latin typeface="Arial Black" panose="020B0A04020102020204" pitchFamily="34" charset="0"/>
                  <a:ea typeface="等线" panose="02010600030101010101" pitchFamily="2" charset="-122"/>
                  <a:cs typeface="+mn-cs"/>
                </a:rPr>
                <a:t>文字内容</a:t>
              </a:r>
            </a:p>
          </p:txBody>
        </p:sp>
      </p:grpSp>
      <p:pic>
        <p:nvPicPr>
          <p:cNvPr id="304769" name="Picture 641" descr="台阶球"/>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57500" y="914401"/>
            <a:ext cx="1828800" cy="1813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39448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04770"/>
                                        </p:tgtEl>
                                        <p:attrNameLst>
                                          <p:attrName>style.visibility</p:attrName>
                                        </p:attrNameLst>
                                      </p:cBhvr>
                                      <p:to>
                                        <p:strVal val="visible"/>
                                      </p:to>
                                    </p:set>
                                    <p:animEffect transition="in" filter="fade">
                                      <p:cBhvr>
                                        <p:cTn id="7" dur="1000"/>
                                        <p:tgtEl>
                                          <p:spTgt spid="304770"/>
                                        </p:tgtEl>
                                      </p:cBhvr>
                                    </p:animEffect>
                                    <p:anim calcmode="lin" valueType="num">
                                      <p:cBhvr>
                                        <p:cTn id="8" dur="1000" fill="hold"/>
                                        <p:tgtEl>
                                          <p:spTgt spid="304770"/>
                                        </p:tgtEl>
                                        <p:attrNameLst>
                                          <p:attrName>ppt_x</p:attrName>
                                        </p:attrNameLst>
                                      </p:cBhvr>
                                      <p:tavLst>
                                        <p:tav tm="0">
                                          <p:val>
                                            <p:strVal val="#ppt_x"/>
                                          </p:val>
                                        </p:tav>
                                        <p:tav tm="100000">
                                          <p:val>
                                            <p:strVal val="#ppt_x"/>
                                          </p:val>
                                        </p:tav>
                                      </p:tavLst>
                                    </p:anim>
                                    <p:anim calcmode="lin" valueType="num">
                                      <p:cBhvr>
                                        <p:cTn id="9" dur="1000" fill="hold"/>
                                        <p:tgtEl>
                                          <p:spTgt spid="3047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5" presetClass="entr" presetSubtype="0" fill="hold" nodeType="afterEffect">
                                  <p:stCondLst>
                                    <p:cond delay="0"/>
                                  </p:stCondLst>
                                  <p:childTnLst>
                                    <p:set>
                                      <p:cBhvr>
                                        <p:cTn id="12" dur="1" fill="hold">
                                          <p:stCondLst>
                                            <p:cond delay="0"/>
                                          </p:stCondLst>
                                        </p:cTn>
                                        <p:tgtEl>
                                          <p:spTgt spid="304769"/>
                                        </p:tgtEl>
                                        <p:attrNameLst>
                                          <p:attrName>style.visibility</p:attrName>
                                        </p:attrNameLst>
                                      </p:cBhvr>
                                      <p:to>
                                        <p:strVal val="visible"/>
                                      </p:to>
                                    </p:set>
                                    <p:anim calcmode="lin" valueType="num">
                                      <p:cBhvr>
                                        <p:cTn id="13" dur="500" decel="50000" fill="hold">
                                          <p:stCondLst>
                                            <p:cond delay="0"/>
                                          </p:stCondLst>
                                        </p:cTn>
                                        <p:tgtEl>
                                          <p:spTgt spid="304769"/>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04769"/>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04769"/>
                                        </p:tgtEl>
                                        <p:attrNameLst>
                                          <p:attrName>ppt_w</p:attrName>
                                        </p:attrNameLst>
                                      </p:cBhvr>
                                      <p:tavLst>
                                        <p:tav tm="0">
                                          <p:val>
                                            <p:strVal val="#ppt_w*.05"/>
                                          </p:val>
                                        </p:tav>
                                        <p:tav tm="100000">
                                          <p:val>
                                            <p:strVal val="#ppt_w"/>
                                          </p:val>
                                        </p:tav>
                                      </p:tavLst>
                                    </p:anim>
                                    <p:anim calcmode="lin" valueType="num">
                                      <p:cBhvr>
                                        <p:cTn id="16" dur="1000" fill="hold"/>
                                        <p:tgtEl>
                                          <p:spTgt spid="304769"/>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04769"/>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04769"/>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04769"/>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04769"/>
                                        </p:tgtEl>
                                      </p:cBhvr>
                                    </p:animEffect>
                                  </p:childTnLst>
                                </p:cTn>
                              </p:par>
                            </p:childTnLst>
                          </p:cTn>
                        </p:par>
                        <p:par>
                          <p:cTn id="21" fill="hold" nodeType="afterGroup">
                            <p:stCondLst>
                              <p:cond delay="2000"/>
                            </p:stCondLst>
                            <p:childTnLst>
                              <p:par>
                                <p:cTn id="22" presetID="8" presetClass="entr" presetSubtype="16" fill="hold" nodeType="afterEffect">
                                  <p:stCondLst>
                                    <p:cond delay="0"/>
                                  </p:stCondLst>
                                  <p:childTnLst>
                                    <p:set>
                                      <p:cBhvr>
                                        <p:cTn id="23" dur="1" fill="hold">
                                          <p:stCondLst>
                                            <p:cond delay="0"/>
                                          </p:stCondLst>
                                        </p:cTn>
                                        <p:tgtEl>
                                          <p:spTgt spid="304756"/>
                                        </p:tgtEl>
                                        <p:attrNameLst>
                                          <p:attrName>style.visibility</p:attrName>
                                        </p:attrNameLst>
                                      </p:cBhvr>
                                      <p:to>
                                        <p:strVal val="visible"/>
                                      </p:to>
                                    </p:set>
                                    <p:animEffect transition="in" filter="diamond(in)">
                                      <p:cBhvr>
                                        <p:cTn id="24" dur="2000"/>
                                        <p:tgtEl>
                                          <p:spTgt spid="304756"/>
                                        </p:tgtEl>
                                      </p:cBhvr>
                                    </p:animEffect>
                                  </p:childTnLst>
                                </p:cTn>
                              </p:par>
                            </p:childTnLst>
                          </p:cTn>
                        </p:par>
                        <p:par>
                          <p:cTn id="25" fill="hold" nodeType="afterGroup">
                            <p:stCondLst>
                              <p:cond delay="4000"/>
                            </p:stCondLst>
                            <p:childTnLst>
                              <p:par>
                                <p:cTn id="26" presetID="27" presetClass="entr" presetSubtype="0" fill="hold" grpId="0" nodeType="afterEffect">
                                  <p:stCondLst>
                                    <p:cond delay="0"/>
                                  </p:stCondLst>
                                  <p:iterate type="lt">
                                    <p:tmPct val="50000"/>
                                  </p:iterate>
                                  <p:childTnLst>
                                    <p:set>
                                      <p:cBhvr>
                                        <p:cTn id="27" dur="1" fill="hold">
                                          <p:stCondLst>
                                            <p:cond delay="0"/>
                                          </p:stCondLst>
                                        </p:cTn>
                                        <p:tgtEl>
                                          <p:spTgt spid="304754"/>
                                        </p:tgtEl>
                                        <p:attrNameLst>
                                          <p:attrName>style.visibility</p:attrName>
                                        </p:attrNameLst>
                                      </p:cBhvr>
                                      <p:to>
                                        <p:strVal val="visible"/>
                                      </p:to>
                                    </p:set>
                                    <p:anim calcmode="discrete" valueType="clr">
                                      <p:cBhvr override="childStyle">
                                        <p:cTn id="28" dur="80"/>
                                        <p:tgtEl>
                                          <p:spTgt spid="304754"/>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04754"/>
                                        </p:tgtEl>
                                        <p:attrNameLst>
                                          <p:attrName>fillcolor</p:attrName>
                                        </p:attrNameLst>
                                      </p:cBhvr>
                                      <p:tavLst>
                                        <p:tav tm="0">
                                          <p:val>
                                            <p:clrVal>
                                              <a:schemeClr val="accent2"/>
                                            </p:clrVal>
                                          </p:val>
                                        </p:tav>
                                        <p:tav tm="50000">
                                          <p:val>
                                            <p:clrVal>
                                              <a:schemeClr val="hlink"/>
                                            </p:clrVal>
                                          </p:val>
                                        </p:tav>
                                      </p:tavLst>
                                    </p:anim>
                                    <p:set>
                                      <p:cBhvr>
                                        <p:cTn id="30" dur="80"/>
                                        <p:tgtEl>
                                          <p:spTgt spid="304754"/>
                                        </p:tgtEl>
                                        <p:attrNameLst>
                                          <p:attrName>fill.type</p:attrName>
                                        </p:attrNameLst>
                                      </p:cBhvr>
                                      <p:to>
                                        <p:strVal val="solid"/>
                                      </p:to>
                                    </p:set>
                                  </p:childTnLst>
                                </p:cTn>
                              </p:par>
                            </p:childTnLst>
                          </p:cTn>
                        </p:par>
                        <p:par>
                          <p:cTn id="31" fill="hold" nodeType="afterGroup">
                            <p:stCondLst>
                              <p:cond delay="5400"/>
                            </p:stCondLst>
                            <p:childTnLst>
                              <p:par>
                                <p:cTn id="32" presetID="22" presetClass="entr" presetSubtype="8" fill="hold" nodeType="afterEffect">
                                  <p:stCondLst>
                                    <p:cond delay="0"/>
                                  </p:stCondLst>
                                  <p:childTnLst>
                                    <p:set>
                                      <p:cBhvr>
                                        <p:cTn id="33" dur="1" fill="hold">
                                          <p:stCondLst>
                                            <p:cond delay="0"/>
                                          </p:stCondLst>
                                        </p:cTn>
                                        <p:tgtEl>
                                          <p:spTgt spid="304755"/>
                                        </p:tgtEl>
                                        <p:attrNameLst>
                                          <p:attrName>style.visibility</p:attrName>
                                        </p:attrNameLst>
                                      </p:cBhvr>
                                      <p:to>
                                        <p:strVal val="visible"/>
                                      </p:to>
                                    </p:set>
                                    <p:animEffect transition="in" filter="wipe(left)">
                                      <p:cBhvr>
                                        <p:cTn id="34" dur="500"/>
                                        <p:tgtEl>
                                          <p:spTgt spid="304755"/>
                                        </p:tgtEl>
                                      </p:cBhvr>
                                    </p:animEffect>
                                  </p:childTnLst>
                                </p:cTn>
                              </p:par>
                            </p:childTnLst>
                          </p:cTn>
                        </p:par>
                        <p:par>
                          <p:cTn id="35" fill="hold" nodeType="afterGroup">
                            <p:stCondLst>
                              <p:cond delay="5900"/>
                            </p:stCondLst>
                            <p:childTnLst>
                              <p:par>
                                <p:cTn id="36" presetID="8" presetClass="entr" presetSubtype="16" fill="hold" nodeType="afterEffect">
                                  <p:stCondLst>
                                    <p:cond delay="0"/>
                                  </p:stCondLst>
                                  <p:childTnLst>
                                    <p:set>
                                      <p:cBhvr>
                                        <p:cTn id="37" dur="1" fill="hold">
                                          <p:stCondLst>
                                            <p:cond delay="0"/>
                                          </p:stCondLst>
                                        </p:cTn>
                                        <p:tgtEl>
                                          <p:spTgt spid="304759"/>
                                        </p:tgtEl>
                                        <p:attrNameLst>
                                          <p:attrName>style.visibility</p:attrName>
                                        </p:attrNameLst>
                                      </p:cBhvr>
                                      <p:to>
                                        <p:strVal val="visible"/>
                                      </p:to>
                                    </p:set>
                                    <p:animEffect transition="in" filter="diamond(in)">
                                      <p:cBhvr>
                                        <p:cTn id="38" dur="2000"/>
                                        <p:tgtEl>
                                          <p:spTgt spid="304759"/>
                                        </p:tgtEl>
                                      </p:cBhvr>
                                    </p:animEffect>
                                  </p:childTnLst>
                                </p:cTn>
                              </p:par>
                            </p:childTnLst>
                          </p:cTn>
                        </p:par>
                        <p:par>
                          <p:cTn id="39" fill="hold" nodeType="afterGroup">
                            <p:stCondLst>
                              <p:cond delay="7900"/>
                            </p:stCondLst>
                            <p:childTnLst>
                              <p:par>
                                <p:cTn id="40" presetID="27" presetClass="entr" presetSubtype="0" fill="hold" grpId="0" nodeType="afterEffect">
                                  <p:stCondLst>
                                    <p:cond delay="0"/>
                                  </p:stCondLst>
                                  <p:iterate type="lt">
                                    <p:tmPct val="50000"/>
                                  </p:iterate>
                                  <p:childTnLst>
                                    <p:set>
                                      <p:cBhvr>
                                        <p:cTn id="41" dur="1" fill="hold">
                                          <p:stCondLst>
                                            <p:cond delay="0"/>
                                          </p:stCondLst>
                                        </p:cTn>
                                        <p:tgtEl>
                                          <p:spTgt spid="304753"/>
                                        </p:tgtEl>
                                        <p:attrNameLst>
                                          <p:attrName>style.visibility</p:attrName>
                                        </p:attrNameLst>
                                      </p:cBhvr>
                                      <p:to>
                                        <p:strVal val="visible"/>
                                      </p:to>
                                    </p:set>
                                    <p:anim calcmode="discrete" valueType="clr">
                                      <p:cBhvr override="childStyle">
                                        <p:cTn id="42" dur="80"/>
                                        <p:tgtEl>
                                          <p:spTgt spid="304753"/>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304753"/>
                                        </p:tgtEl>
                                        <p:attrNameLst>
                                          <p:attrName>fillcolor</p:attrName>
                                        </p:attrNameLst>
                                      </p:cBhvr>
                                      <p:tavLst>
                                        <p:tav tm="0">
                                          <p:val>
                                            <p:clrVal>
                                              <a:schemeClr val="accent2"/>
                                            </p:clrVal>
                                          </p:val>
                                        </p:tav>
                                        <p:tav tm="50000">
                                          <p:val>
                                            <p:clrVal>
                                              <a:schemeClr val="hlink"/>
                                            </p:clrVal>
                                          </p:val>
                                        </p:tav>
                                      </p:tavLst>
                                    </p:anim>
                                    <p:set>
                                      <p:cBhvr>
                                        <p:cTn id="44" dur="80"/>
                                        <p:tgtEl>
                                          <p:spTgt spid="30475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753" grpId="0"/>
      <p:bldP spid="304754"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130" name="Text Box 98"/>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300158" name="Picture 126" descr="11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00200" y="981076"/>
            <a:ext cx="3714750" cy="2869406"/>
          </a:xfrm>
          <a:prstGeom prst="rect">
            <a:avLst/>
          </a:prstGeom>
          <a:noFill/>
          <a:extLst>
            <a:ext uri="{909E8E84-426E-40DD-AFC4-6F175D3DCCD1}">
              <a14:hiddenFill xmlns:a14="http://schemas.microsoft.com/office/drawing/2010/main">
                <a:solidFill>
                  <a:srgbClr val="FFFFFF"/>
                </a:solidFill>
              </a14:hiddenFill>
            </a:ext>
          </a:extLst>
        </p:spPr>
      </p:pic>
      <p:sp>
        <p:nvSpPr>
          <p:cNvPr id="300159" name="Rectangle 13"/>
          <p:cNvSpPr>
            <a:spLocks noChangeArrowheads="1"/>
          </p:cNvSpPr>
          <p:nvPr/>
        </p:nvSpPr>
        <p:spPr bwMode="auto">
          <a:xfrm>
            <a:off x="5086350" y="1793082"/>
            <a:ext cx="19431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000000"/>
                </a:solidFill>
                <a:effectLst/>
                <a:uLnTx/>
                <a:uFillTx/>
                <a:latin typeface="Arial" panose="020B0604020202020204" pitchFamily="34" charset="0"/>
                <a:ea typeface="仿宋_GB2312" panose="02010609030101010101" pitchFamily="49" charset="-122"/>
                <a:cs typeface="+mn-cs"/>
              </a:rPr>
              <a:t>点击输入你想输入的文字内容点击输入你想输入的文字内容点击输入你想输入的文字内容</a:t>
            </a:r>
            <a:endParaRPr kumimoji="0" lang="en-US" altLang="zh-CN" sz="1050" b="0" i="0" u="none" strike="noStrike" kern="1200" cap="none" spc="0" normalizeH="0" baseline="0" noProof="0">
              <a:ln>
                <a:noFill/>
              </a:ln>
              <a:solidFill>
                <a:srgbClr val="000000"/>
              </a:solidFill>
              <a:effectLst/>
              <a:uLnTx/>
              <a:uFillTx/>
              <a:latin typeface="Arial" panose="020B0604020202020204" pitchFamily="34" charset="0"/>
              <a:ea typeface="仿宋_GB2312" panose="02010609030101010101" pitchFamily="49" charset="-122"/>
              <a:cs typeface="+mn-cs"/>
            </a:endParaRPr>
          </a:p>
          <a:p>
            <a:pPr marL="0" marR="0" lvl="0" indent="0" algn="ctr" defTabSz="685800" rtl="0" eaLnBrk="0" fontAlgn="auto" latinLnBrk="0" hangingPunct="0">
              <a:lnSpc>
                <a:spcPct val="100000"/>
              </a:lnSpc>
              <a:spcBef>
                <a:spcPts val="0"/>
              </a:spcBef>
              <a:spcAft>
                <a:spcPts val="0"/>
              </a:spcAft>
              <a:buClrTx/>
              <a:buSzTx/>
              <a:buFontTx/>
              <a:buNone/>
              <a:tabLst/>
              <a:defRPr/>
            </a:pPr>
            <a:endParaRPr kumimoji="0" lang="en-US" altLang="zh-CN" sz="1050"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grpSp>
        <p:nvGrpSpPr>
          <p:cNvPr id="300160" name="Group 128"/>
          <p:cNvGrpSpPr>
            <a:grpSpLocks/>
          </p:cNvGrpSpPr>
          <p:nvPr/>
        </p:nvGrpSpPr>
        <p:grpSpPr bwMode="auto">
          <a:xfrm>
            <a:off x="3771900" y="2593182"/>
            <a:ext cx="3143250" cy="2150269"/>
            <a:chOff x="2160" y="1872"/>
            <a:chExt cx="2640" cy="1806"/>
          </a:xfrm>
        </p:grpSpPr>
        <p:sp>
          <p:nvSpPr>
            <p:cNvPr id="300161" name="Line 9"/>
            <p:cNvSpPr>
              <a:spLocks noChangeShapeType="1"/>
            </p:cNvSpPr>
            <p:nvPr/>
          </p:nvSpPr>
          <p:spPr bwMode="gray">
            <a:xfrm>
              <a:off x="4800" y="1872"/>
              <a:ext cx="0" cy="1806"/>
            </a:xfrm>
            <a:prstGeom prst="line">
              <a:avLst/>
            </a:prstGeom>
            <a:noFill/>
            <a:ln w="9525">
              <a:solidFill>
                <a:srgbClr val="1C1C1C"/>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0162" name="Line 9"/>
            <p:cNvSpPr>
              <a:spLocks noChangeShapeType="1"/>
            </p:cNvSpPr>
            <p:nvPr/>
          </p:nvSpPr>
          <p:spPr bwMode="gray">
            <a:xfrm>
              <a:off x="3504" y="2208"/>
              <a:ext cx="0" cy="1470"/>
            </a:xfrm>
            <a:prstGeom prst="line">
              <a:avLst/>
            </a:prstGeom>
            <a:noFill/>
            <a:ln w="9525">
              <a:solidFill>
                <a:srgbClr val="1C1C1C"/>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0163" name="Line 9"/>
            <p:cNvSpPr>
              <a:spLocks noChangeShapeType="1"/>
            </p:cNvSpPr>
            <p:nvPr/>
          </p:nvSpPr>
          <p:spPr bwMode="gray">
            <a:xfrm>
              <a:off x="2160" y="2448"/>
              <a:ext cx="0" cy="1230"/>
            </a:xfrm>
            <a:prstGeom prst="line">
              <a:avLst/>
            </a:prstGeom>
            <a:noFill/>
            <a:ln w="9525">
              <a:solidFill>
                <a:srgbClr val="1C1C1C"/>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00164" name="Group 132"/>
          <p:cNvGrpSpPr>
            <a:grpSpLocks/>
          </p:cNvGrpSpPr>
          <p:nvPr/>
        </p:nvGrpSpPr>
        <p:grpSpPr bwMode="auto">
          <a:xfrm>
            <a:off x="2286000" y="3269457"/>
            <a:ext cx="1457325" cy="1465660"/>
            <a:chOff x="912" y="2440"/>
            <a:chExt cx="1224" cy="1231"/>
          </a:xfrm>
        </p:grpSpPr>
        <p:sp>
          <p:nvSpPr>
            <p:cNvPr id="300165" name="Text Box 12"/>
            <p:cNvSpPr txBox="1">
              <a:spLocks noChangeArrowheads="1"/>
            </p:cNvSpPr>
            <p:nvPr/>
          </p:nvSpPr>
          <p:spPr bwMode="gray">
            <a:xfrm>
              <a:off x="949" y="3069"/>
              <a:ext cx="1187" cy="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120650" marR="0" lvl="0" indent="-120650" algn="l" defTabSz="685800" rtl="0" eaLnBrk="1" fontAlgn="auto" latinLnBrk="0" hangingPunct="1">
                <a:lnSpc>
                  <a:spcPct val="100000"/>
                </a:lnSpc>
                <a:spcBef>
                  <a:spcPct val="50000"/>
                </a:spcBef>
                <a:spcAft>
                  <a:spcPts val="0"/>
                </a:spcAft>
                <a:buClr>
                  <a:srgbClr val="1F3F5F"/>
                </a:buClr>
                <a:buSzTx/>
                <a:buFontTx/>
                <a:buNone/>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Add 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Char char="-"/>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Your text in here</a:t>
              </a:r>
            </a:p>
          </p:txBody>
        </p:sp>
        <p:grpSp>
          <p:nvGrpSpPr>
            <p:cNvPr id="300166" name="Group 134"/>
            <p:cNvGrpSpPr>
              <a:grpSpLocks/>
            </p:cNvGrpSpPr>
            <p:nvPr/>
          </p:nvGrpSpPr>
          <p:grpSpPr bwMode="auto">
            <a:xfrm>
              <a:off x="912" y="2440"/>
              <a:ext cx="1122" cy="1231"/>
              <a:chOff x="912" y="2440"/>
              <a:chExt cx="1122" cy="1231"/>
            </a:xfrm>
          </p:grpSpPr>
          <p:sp>
            <p:nvSpPr>
              <p:cNvPr id="300167" name="AutoShape 15"/>
              <p:cNvSpPr>
                <a:spLocks noChangeArrowheads="1"/>
              </p:cNvSpPr>
              <p:nvPr/>
            </p:nvSpPr>
            <p:spPr bwMode="gray">
              <a:xfrm>
                <a:off x="912" y="3473"/>
                <a:ext cx="1122" cy="198"/>
              </a:xfrm>
              <a:prstGeom prst="bevel">
                <a:avLst>
                  <a:gd name="adj" fmla="val 5949"/>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white"/>
                    </a:solidFill>
                    <a:effectLst/>
                    <a:uLnTx/>
                    <a:uFillTx/>
                    <a:latin typeface="Arial" panose="020B0604020202020204" pitchFamily="34" charset="0"/>
                    <a:ea typeface="等线" panose="02010600030101010101" pitchFamily="2" charset="-122"/>
                    <a:cs typeface="+mn-cs"/>
                  </a:rPr>
                  <a:t>Click to add Text</a:t>
                </a:r>
              </a:p>
            </p:txBody>
          </p:sp>
          <p:pic>
            <p:nvPicPr>
              <p:cNvPr id="300168" name="Picture 136" descr="1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52" y="2440"/>
                <a:ext cx="592" cy="592"/>
              </a:xfrm>
              <a:prstGeom prst="rect">
                <a:avLst/>
              </a:prstGeom>
              <a:noFill/>
              <a:extLst>
                <a:ext uri="{909E8E84-426E-40DD-AFC4-6F175D3DCCD1}">
                  <a14:hiddenFill xmlns:a14="http://schemas.microsoft.com/office/drawing/2010/main">
                    <a:solidFill>
                      <a:srgbClr val="FFFFFF"/>
                    </a:solidFill>
                  </a14:hiddenFill>
                </a:ext>
              </a:extLst>
            </p:spPr>
          </p:pic>
          <p:sp>
            <p:nvSpPr>
              <p:cNvPr id="300169" name="Rectangle 13"/>
              <p:cNvSpPr>
                <a:spLocks noChangeArrowheads="1"/>
              </p:cNvSpPr>
              <p:nvPr/>
            </p:nvSpPr>
            <p:spPr bwMode="auto">
              <a:xfrm>
                <a:off x="1296" y="2592"/>
                <a:ext cx="33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013" b="0" i="0" u="none" strike="noStrike" kern="1200" cap="none" spc="0" normalizeH="0" baseline="0" noProof="0">
                    <a:ln>
                      <a:noFill/>
                    </a:ln>
                    <a:solidFill>
                      <a:srgbClr val="000000"/>
                    </a:solidFill>
                    <a:effectLst/>
                    <a:uLnTx/>
                    <a:uFillTx/>
                    <a:latin typeface="Arial" panose="020B0604020202020204" pitchFamily="34" charset="0"/>
                    <a:ea typeface="仿宋_GB2312" panose="02010609030101010101" pitchFamily="49" charset="-122"/>
                    <a:cs typeface="+mn-cs"/>
                  </a:rPr>
                  <a:t>1</a:t>
                </a:r>
                <a:endParaRPr kumimoji="0" lang="en-US" altLang="zh-CN" sz="1013"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grpSp>
      </p:grpSp>
      <p:grpSp>
        <p:nvGrpSpPr>
          <p:cNvPr id="300170" name="Group 138"/>
          <p:cNvGrpSpPr>
            <a:grpSpLocks/>
          </p:cNvGrpSpPr>
          <p:nvPr/>
        </p:nvGrpSpPr>
        <p:grpSpPr bwMode="auto">
          <a:xfrm>
            <a:off x="3829050" y="3050381"/>
            <a:ext cx="1428750" cy="1729978"/>
            <a:chOff x="2190" y="2263"/>
            <a:chExt cx="1200" cy="1453"/>
          </a:xfrm>
        </p:grpSpPr>
        <p:sp>
          <p:nvSpPr>
            <p:cNvPr id="300171" name="AutoShape 14"/>
            <p:cNvSpPr>
              <a:spLocks noChangeArrowheads="1"/>
            </p:cNvSpPr>
            <p:nvPr/>
          </p:nvSpPr>
          <p:spPr bwMode="gray">
            <a:xfrm>
              <a:off x="2268" y="3473"/>
              <a:ext cx="1122" cy="198"/>
            </a:xfrm>
            <a:prstGeom prst="bevel">
              <a:avLst>
                <a:gd name="adj" fmla="val 5949"/>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white"/>
                  </a:solidFill>
                  <a:effectLst/>
                  <a:uLnTx/>
                  <a:uFillTx/>
                  <a:latin typeface="Arial" panose="020B0604020202020204" pitchFamily="34" charset="0"/>
                  <a:ea typeface="等线" panose="02010600030101010101" pitchFamily="2" charset="-122"/>
                  <a:cs typeface="+mn-cs"/>
                </a:rPr>
                <a:t>Click to add Text</a:t>
              </a:r>
            </a:p>
          </p:txBody>
        </p:sp>
        <p:sp>
          <p:nvSpPr>
            <p:cNvPr id="300172" name="Text Box 16"/>
            <p:cNvSpPr txBox="1">
              <a:spLocks noChangeArrowheads="1"/>
            </p:cNvSpPr>
            <p:nvPr/>
          </p:nvSpPr>
          <p:spPr bwMode="gray">
            <a:xfrm>
              <a:off x="2190" y="2919"/>
              <a:ext cx="1187" cy="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120650" marR="0" lvl="0" indent="-120650" algn="l" defTabSz="685800" rtl="0" eaLnBrk="1" fontAlgn="auto" latinLnBrk="0" hangingPunct="1">
                <a:lnSpc>
                  <a:spcPct val="100000"/>
                </a:lnSpc>
                <a:spcBef>
                  <a:spcPct val="50000"/>
                </a:spcBef>
                <a:spcAft>
                  <a:spcPts val="0"/>
                </a:spcAft>
                <a:buClr>
                  <a:srgbClr val="1F3F5F"/>
                </a:buClr>
                <a:buSzTx/>
                <a:buFontTx/>
                <a:buNone/>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Add 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Char char="-"/>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Char char="-"/>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None/>
                <a:tabLst/>
                <a:defRPr/>
              </a:pPr>
              <a:endPar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endParaRPr>
            </a:p>
          </p:txBody>
        </p:sp>
        <p:pic>
          <p:nvPicPr>
            <p:cNvPr id="300173" name="Picture 141" descr="1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96" y="2263"/>
              <a:ext cx="617" cy="617"/>
            </a:xfrm>
            <a:prstGeom prst="rect">
              <a:avLst/>
            </a:prstGeom>
            <a:noFill/>
            <a:extLst>
              <a:ext uri="{909E8E84-426E-40DD-AFC4-6F175D3DCCD1}">
                <a14:hiddenFill xmlns:a14="http://schemas.microsoft.com/office/drawing/2010/main">
                  <a:solidFill>
                    <a:srgbClr val="FFFFFF"/>
                  </a:solidFill>
                </a14:hiddenFill>
              </a:ext>
            </a:extLst>
          </p:spPr>
        </p:pic>
        <p:sp>
          <p:nvSpPr>
            <p:cNvPr id="300174" name="Rectangle 13"/>
            <p:cNvSpPr>
              <a:spLocks noChangeArrowheads="1"/>
            </p:cNvSpPr>
            <p:nvPr/>
          </p:nvSpPr>
          <p:spPr bwMode="auto">
            <a:xfrm>
              <a:off x="2688" y="2448"/>
              <a:ext cx="240"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013" b="0" i="0" u="none" strike="noStrike" kern="1200" cap="none" spc="0" normalizeH="0" baseline="0" noProof="0">
                  <a:ln>
                    <a:noFill/>
                  </a:ln>
                  <a:solidFill>
                    <a:srgbClr val="000000"/>
                  </a:solidFill>
                  <a:effectLst/>
                  <a:uLnTx/>
                  <a:uFillTx/>
                  <a:latin typeface="Arial" panose="020B0604020202020204" pitchFamily="34" charset="0"/>
                  <a:ea typeface="仿宋_GB2312" panose="02010609030101010101" pitchFamily="49" charset="-122"/>
                  <a:cs typeface="+mn-cs"/>
                </a:rPr>
                <a:t>2</a:t>
              </a:r>
              <a:endParaRPr kumimoji="0" lang="en-US" altLang="zh-CN" sz="1013"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grpSp>
      <p:grpSp>
        <p:nvGrpSpPr>
          <p:cNvPr id="300175" name="Group 143"/>
          <p:cNvGrpSpPr>
            <a:grpSpLocks/>
          </p:cNvGrpSpPr>
          <p:nvPr/>
        </p:nvGrpSpPr>
        <p:grpSpPr bwMode="auto">
          <a:xfrm>
            <a:off x="5407820" y="2878932"/>
            <a:ext cx="1413272" cy="1926432"/>
            <a:chOff x="3534" y="2112"/>
            <a:chExt cx="1187" cy="1618"/>
          </a:xfrm>
        </p:grpSpPr>
        <p:sp>
          <p:nvSpPr>
            <p:cNvPr id="300176" name="AutoShape 11"/>
            <p:cNvSpPr>
              <a:spLocks noChangeArrowheads="1"/>
            </p:cNvSpPr>
            <p:nvPr/>
          </p:nvSpPr>
          <p:spPr bwMode="gray">
            <a:xfrm>
              <a:off x="3582" y="3473"/>
              <a:ext cx="1122" cy="198"/>
            </a:xfrm>
            <a:prstGeom prst="bevel">
              <a:avLst>
                <a:gd name="adj" fmla="val 5949"/>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white"/>
                  </a:solidFill>
                  <a:effectLst/>
                  <a:uLnTx/>
                  <a:uFillTx/>
                  <a:latin typeface="Arial" panose="020B0604020202020204" pitchFamily="34" charset="0"/>
                  <a:ea typeface="等线" panose="02010600030101010101" pitchFamily="2" charset="-122"/>
                  <a:cs typeface="+mn-cs"/>
                </a:rPr>
                <a:t>Click to add Text</a:t>
              </a:r>
            </a:p>
          </p:txBody>
        </p:sp>
        <p:sp>
          <p:nvSpPr>
            <p:cNvPr id="300177" name="Text Box 17"/>
            <p:cNvSpPr txBox="1">
              <a:spLocks noChangeArrowheads="1"/>
            </p:cNvSpPr>
            <p:nvPr/>
          </p:nvSpPr>
          <p:spPr bwMode="gray">
            <a:xfrm>
              <a:off x="3534" y="2784"/>
              <a:ext cx="1187" cy="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120650" marR="0" lvl="0" indent="-120650" algn="l" defTabSz="685800" rtl="0" eaLnBrk="1" fontAlgn="auto" latinLnBrk="0" hangingPunct="1">
                <a:lnSpc>
                  <a:spcPct val="100000"/>
                </a:lnSpc>
                <a:spcBef>
                  <a:spcPct val="50000"/>
                </a:spcBef>
                <a:spcAft>
                  <a:spcPts val="0"/>
                </a:spcAft>
                <a:buClr>
                  <a:srgbClr val="1F3F5F"/>
                </a:buClr>
                <a:buSzTx/>
                <a:buFontTx/>
                <a:buNone/>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Add 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Char char="-"/>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Char char="-"/>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Char char="-"/>
                <a:tabLst/>
                <a:defRPr/>
              </a:pPr>
              <a:r>
                <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rPr>
                <a:t>Your text in here</a:t>
              </a:r>
            </a:p>
            <a:p>
              <a:pPr marL="120650" marR="0" lvl="0" indent="-120650" algn="l" defTabSz="685800" rtl="0" eaLnBrk="1" fontAlgn="auto" latinLnBrk="0" hangingPunct="1">
                <a:lnSpc>
                  <a:spcPct val="60000"/>
                </a:lnSpc>
                <a:spcBef>
                  <a:spcPct val="50000"/>
                </a:spcBef>
                <a:spcAft>
                  <a:spcPts val="0"/>
                </a:spcAft>
                <a:buClr>
                  <a:srgbClr val="1F3F5F"/>
                </a:buClr>
                <a:buSzTx/>
                <a:buFontTx/>
                <a:buNone/>
                <a:tabLst/>
                <a:defRPr/>
              </a:pPr>
              <a:endParaRPr kumimoji="0" lang="en-US" altLang="zh-CN" sz="1050" b="0" i="0" u="none" strike="noStrike" kern="1200" cap="none" spc="0" normalizeH="0" baseline="0" noProof="0">
                <a:ln>
                  <a:noFill/>
                </a:ln>
                <a:solidFill>
                  <a:srgbClr val="1C1C1C"/>
                </a:solidFill>
                <a:effectLst/>
                <a:uLnTx/>
                <a:uFillTx/>
                <a:latin typeface="Arial" panose="020B0604020202020204" pitchFamily="34" charset="0"/>
                <a:ea typeface="等线" panose="02010600030101010101" pitchFamily="2" charset="-122"/>
                <a:cs typeface="+mn-cs"/>
              </a:endParaRPr>
            </a:p>
          </p:txBody>
        </p:sp>
        <p:pic>
          <p:nvPicPr>
            <p:cNvPr id="300178" name="Picture 146" descr="11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92" y="2112"/>
              <a:ext cx="624" cy="624"/>
            </a:xfrm>
            <a:prstGeom prst="rect">
              <a:avLst/>
            </a:prstGeom>
            <a:noFill/>
            <a:extLst>
              <a:ext uri="{909E8E84-426E-40DD-AFC4-6F175D3DCCD1}">
                <a14:hiddenFill xmlns:a14="http://schemas.microsoft.com/office/drawing/2010/main">
                  <a:solidFill>
                    <a:srgbClr val="FFFFFF"/>
                  </a:solidFill>
                </a14:hiddenFill>
              </a:ext>
            </a:extLst>
          </p:spPr>
        </p:pic>
        <p:sp>
          <p:nvSpPr>
            <p:cNvPr id="300179" name="Rectangle 13"/>
            <p:cNvSpPr>
              <a:spLocks noChangeArrowheads="1"/>
            </p:cNvSpPr>
            <p:nvPr/>
          </p:nvSpPr>
          <p:spPr bwMode="auto">
            <a:xfrm>
              <a:off x="3984" y="2304"/>
              <a:ext cx="240"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685800" rtl="0" eaLnBrk="0" fontAlgn="auto" latinLnBrk="0" hangingPunct="0">
                <a:lnSpc>
                  <a:spcPct val="100000"/>
                </a:lnSpc>
                <a:spcBef>
                  <a:spcPts val="0"/>
                </a:spcBef>
                <a:spcAft>
                  <a:spcPts val="0"/>
                </a:spcAft>
                <a:buClrTx/>
                <a:buSzTx/>
                <a:buFontTx/>
                <a:buNone/>
                <a:tabLst/>
                <a:defRPr/>
              </a:pPr>
              <a:r>
                <a:rPr kumimoji="0" lang="en-US" altLang="zh-CN" sz="1013" b="0" i="0" u="none" strike="noStrike" kern="1200" cap="none" spc="0" normalizeH="0" baseline="0" noProof="0">
                  <a:ln>
                    <a:noFill/>
                  </a:ln>
                  <a:solidFill>
                    <a:srgbClr val="000000"/>
                  </a:solidFill>
                  <a:effectLst/>
                  <a:uLnTx/>
                  <a:uFillTx/>
                  <a:latin typeface="Arial" panose="020B0604020202020204" pitchFamily="34" charset="0"/>
                  <a:ea typeface="仿宋_GB2312" panose="02010609030101010101" pitchFamily="49" charset="-122"/>
                  <a:cs typeface="+mn-cs"/>
                </a:rPr>
                <a:t>3</a:t>
              </a:r>
              <a:endParaRPr kumimoji="0" lang="en-US" altLang="zh-CN" sz="1013"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endParaRPr>
            </a:p>
          </p:txBody>
        </p:sp>
      </p:grpSp>
    </p:spTree>
    <p:extLst>
      <p:ext uri="{BB962C8B-B14F-4D97-AF65-F5344CB8AC3E}">
        <p14:creationId xmlns:p14="http://schemas.microsoft.com/office/powerpoint/2010/main" val="2051151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0158"/>
                                        </p:tgtEl>
                                        <p:attrNameLst>
                                          <p:attrName>style.visibility</p:attrName>
                                        </p:attrNameLst>
                                      </p:cBhvr>
                                      <p:to>
                                        <p:strVal val="visible"/>
                                      </p:to>
                                    </p:set>
                                    <p:anim calcmode="lin" valueType="num">
                                      <p:cBhvr>
                                        <p:cTn id="7" dur="500" fill="hold"/>
                                        <p:tgtEl>
                                          <p:spTgt spid="300158"/>
                                        </p:tgtEl>
                                        <p:attrNameLst>
                                          <p:attrName>ppt_w</p:attrName>
                                        </p:attrNameLst>
                                      </p:cBhvr>
                                      <p:tavLst>
                                        <p:tav tm="0">
                                          <p:val>
                                            <p:fltVal val="0"/>
                                          </p:val>
                                        </p:tav>
                                        <p:tav tm="100000">
                                          <p:val>
                                            <p:strVal val="#ppt_w"/>
                                          </p:val>
                                        </p:tav>
                                      </p:tavLst>
                                    </p:anim>
                                    <p:anim calcmode="lin" valueType="num">
                                      <p:cBhvr>
                                        <p:cTn id="8" dur="500" fill="hold"/>
                                        <p:tgtEl>
                                          <p:spTgt spid="300158"/>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00159"/>
                                        </p:tgtEl>
                                        <p:attrNameLst>
                                          <p:attrName>style.visibility</p:attrName>
                                        </p:attrNameLst>
                                      </p:cBhvr>
                                      <p:to>
                                        <p:strVal val="visible"/>
                                      </p:to>
                                    </p:set>
                                    <p:anim calcmode="lin" valueType="num">
                                      <p:cBhvr>
                                        <p:cTn id="12" dur="500" fill="hold"/>
                                        <p:tgtEl>
                                          <p:spTgt spid="30015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00159"/>
                                        </p:tgtEl>
                                        <p:attrNameLst>
                                          <p:attrName>ppt_y</p:attrName>
                                        </p:attrNameLst>
                                      </p:cBhvr>
                                      <p:tavLst>
                                        <p:tav tm="0">
                                          <p:val>
                                            <p:strVal val="#ppt_y"/>
                                          </p:val>
                                        </p:tav>
                                        <p:tav tm="100000">
                                          <p:val>
                                            <p:strVal val="#ppt_y"/>
                                          </p:val>
                                        </p:tav>
                                      </p:tavLst>
                                    </p:anim>
                                    <p:anim calcmode="lin" valueType="num">
                                      <p:cBhvr>
                                        <p:cTn id="14" dur="500" fill="hold"/>
                                        <p:tgtEl>
                                          <p:spTgt spid="30015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0015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00159"/>
                                        </p:tgtEl>
                                      </p:cBhvr>
                                    </p:animEffect>
                                  </p:childTnLst>
                                </p:cTn>
                              </p:par>
                            </p:childTnLst>
                          </p:cTn>
                        </p:par>
                        <p:par>
                          <p:cTn id="17" fill="hold" nodeType="afterGroup">
                            <p:stCondLst>
                              <p:cond delay="2900"/>
                            </p:stCondLst>
                            <p:childTnLst>
                              <p:par>
                                <p:cTn id="18" presetID="52" presetClass="entr" presetSubtype="0" fill="hold" nodeType="afterEffect">
                                  <p:stCondLst>
                                    <p:cond delay="0"/>
                                  </p:stCondLst>
                                  <p:childTnLst>
                                    <p:set>
                                      <p:cBhvr>
                                        <p:cTn id="19" dur="1" fill="hold">
                                          <p:stCondLst>
                                            <p:cond delay="0"/>
                                          </p:stCondLst>
                                        </p:cTn>
                                        <p:tgtEl>
                                          <p:spTgt spid="300164"/>
                                        </p:tgtEl>
                                        <p:attrNameLst>
                                          <p:attrName>style.visibility</p:attrName>
                                        </p:attrNameLst>
                                      </p:cBhvr>
                                      <p:to>
                                        <p:strVal val="visible"/>
                                      </p:to>
                                    </p:set>
                                    <p:animScale>
                                      <p:cBhvr>
                                        <p:cTn id="20" dur="1000" decel="50000" fill="hold">
                                          <p:stCondLst>
                                            <p:cond delay="0"/>
                                          </p:stCondLst>
                                        </p:cTn>
                                        <p:tgtEl>
                                          <p:spTgt spid="3001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300164"/>
                                        </p:tgtEl>
                                        <p:attrNameLst>
                                          <p:attrName>ppt_x</p:attrName>
                                          <p:attrName>ppt_y</p:attrName>
                                        </p:attrNameLst>
                                      </p:cBhvr>
                                    </p:animMotion>
                                    <p:animEffect transition="in" filter="fade">
                                      <p:cBhvr>
                                        <p:cTn id="22" dur="1000"/>
                                        <p:tgtEl>
                                          <p:spTgt spid="300164"/>
                                        </p:tgtEl>
                                      </p:cBhvr>
                                    </p:animEffect>
                                  </p:childTnLst>
                                </p:cTn>
                              </p:par>
                            </p:childTnLst>
                          </p:cTn>
                        </p:par>
                        <p:par>
                          <p:cTn id="23" fill="hold" nodeType="afterGroup">
                            <p:stCondLst>
                              <p:cond delay="3900"/>
                            </p:stCondLst>
                            <p:childTnLst>
                              <p:par>
                                <p:cTn id="24" presetID="52" presetClass="entr" presetSubtype="0" fill="hold" nodeType="afterEffect">
                                  <p:stCondLst>
                                    <p:cond delay="0"/>
                                  </p:stCondLst>
                                  <p:childTnLst>
                                    <p:set>
                                      <p:cBhvr>
                                        <p:cTn id="25" dur="1" fill="hold">
                                          <p:stCondLst>
                                            <p:cond delay="0"/>
                                          </p:stCondLst>
                                        </p:cTn>
                                        <p:tgtEl>
                                          <p:spTgt spid="300170"/>
                                        </p:tgtEl>
                                        <p:attrNameLst>
                                          <p:attrName>style.visibility</p:attrName>
                                        </p:attrNameLst>
                                      </p:cBhvr>
                                      <p:to>
                                        <p:strVal val="visible"/>
                                      </p:to>
                                    </p:set>
                                    <p:animScale>
                                      <p:cBhvr>
                                        <p:cTn id="26" dur="1000" decel="50000" fill="hold">
                                          <p:stCondLst>
                                            <p:cond delay="0"/>
                                          </p:stCondLst>
                                        </p:cTn>
                                        <p:tgtEl>
                                          <p:spTgt spid="3001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00170"/>
                                        </p:tgtEl>
                                        <p:attrNameLst>
                                          <p:attrName>ppt_x</p:attrName>
                                          <p:attrName>ppt_y</p:attrName>
                                        </p:attrNameLst>
                                      </p:cBhvr>
                                    </p:animMotion>
                                    <p:animEffect transition="in" filter="fade">
                                      <p:cBhvr>
                                        <p:cTn id="28" dur="1000"/>
                                        <p:tgtEl>
                                          <p:spTgt spid="300170"/>
                                        </p:tgtEl>
                                      </p:cBhvr>
                                    </p:animEffect>
                                  </p:childTnLst>
                                </p:cTn>
                              </p:par>
                            </p:childTnLst>
                          </p:cTn>
                        </p:par>
                        <p:par>
                          <p:cTn id="29" fill="hold" nodeType="afterGroup">
                            <p:stCondLst>
                              <p:cond delay="4900"/>
                            </p:stCondLst>
                            <p:childTnLst>
                              <p:par>
                                <p:cTn id="30" presetID="52" presetClass="entr" presetSubtype="0" fill="hold" nodeType="afterEffect">
                                  <p:stCondLst>
                                    <p:cond delay="0"/>
                                  </p:stCondLst>
                                  <p:childTnLst>
                                    <p:set>
                                      <p:cBhvr>
                                        <p:cTn id="31" dur="1" fill="hold">
                                          <p:stCondLst>
                                            <p:cond delay="0"/>
                                          </p:stCondLst>
                                        </p:cTn>
                                        <p:tgtEl>
                                          <p:spTgt spid="300175"/>
                                        </p:tgtEl>
                                        <p:attrNameLst>
                                          <p:attrName>style.visibility</p:attrName>
                                        </p:attrNameLst>
                                      </p:cBhvr>
                                      <p:to>
                                        <p:strVal val="visible"/>
                                      </p:to>
                                    </p:set>
                                    <p:animScale>
                                      <p:cBhvr>
                                        <p:cTn id="32" dur="1000" decel="50000" fill="hold">
                                          <p:stCondLst>
                                            <p:cond delay="0"/>
                                          </p:stCondLst>
                                        </p:cTn>
                                        <p:tgtEl>
                                          <p:spTgt spid="3001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0175"/>
                                        </p:tgtEl>
                                        <p:attrNameLst>
                                          <p:attrName>ppt_x</p:attrName>
                                          <p:attrName>ppt_y</p:attrName>
                                        </p:attrNameLst>
                                      </p:cBhvr>
                                    </p:animMotion>
                                    <p:animEffect transition="in" filter="fade">
                                      <p:cBhvr>
                                        <p:cTn id="34" dur="1000"/>
                                        <p:tgtEl>
                                          <p:spTgt spid="300175"/>
                                        </p:tgtEl>
                                      </p:cBhvr>
                                    </p:animEffect>
                                  </p:childTnLst>
                                </p:cTn>
                              </p:par>
                            </p:childTnLst>
                          </p:cTn>
                        </p:par>
                        <p:par>
                          <p:cTn id="35" fill="hold" nodeType="afterGroup">
                            <p:stCondLst>
                              <p:cond delay="5900"/>
                            </p:stCondLst>
                            <p:childTnLst>
                              <p:par>
                                <p:cTn id="36" presetID="22" presetClass="entr" presetSubtype="4" fill="hold" nodeType="afterEffect">
                                  <p:stCondLst>
                                    <p:cond delay="0"/>
                                  </p:stCondLst>
                                  <p:childTnLst>
                                    <p:set>
                                      <p:cBhvr>
                                        <p:cTn id="37" dur="1" fill="hold">
                                          <p:stCondLst>
                                            <p:cond delay="0"/>
                                          </p:stCondLst>
                                        </p:cTn>
                                        <p:tgtEl>
                                          <p:spTgt spid="300160"/>
                                        </p:tgtEl>
                                        <p:attrNameLst>
                                          <p:attrName>style.visibility</p:attrName>
                                        </p:attrNameLst>
                                      </p:cBhvr>
                                      <p:to>
                                        <p:strVal val="visible"/>
                                      </p:to>
                                    </p:set>
                                    <p:animEffect transition="in" filter="wipe(down)">
                                      <p:cBhvr>
                                        <p:cTn id="38" dur="500"/>
                                        <p:tgtEl>
                                          <p:spTgt spid="300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159"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2704" name="Text Box 144"/>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grpSp>
        <p:nvGrpSpPr>
          <p:cNvPr id="322751" name="Group 191"/>
          <p:cNvGrpSpPr>
            <a:grpSpLocks/>
          </p:cNvGrpSpPr>
          <p:nvPr/>
        </p:nvGrpSpPr>
        <p:grpSpPr bwMode="auto">
          <a:xfrm>
            <a:off x="3943350" y="1200150"/>
            <a:ext cx="3543300" cy="2419350"/>
            <a:chOff x="189" y="672"/>
            <a:chExt cx="5367" cy="3664"/>
          </a:xfrm>
        </p:grpSpPr>
        <p:sp>
          <p:nvSpPr>
            <p:cNvPr id="322709" name="Freeform 149"/>
            <p:cNvSpPr>
              <a:spLocks/>
            </p:cNvSpPr>
            <p:nvPr/>
          </p:nvSpPr>
          <p:spPr bwMode="auto">
            <a:xfrm>
              <a:off x="189" y="672"/>
              <a:ext cx="1163" cy="1166"/>
            </a:xfrm>
            <a:custGeom>
              <a:avLst/>
              <a:gdLst>
                <a:gd name="T0" fmla="*/ 0 w 303"/>
                <a:gd name="T1" fmla="*/ 152 h 304"/>
                <a:gd name="T2" fmla="*/ 0 w 303"/>
                <a:gd name="T3" fmla="*/ 152 h 304"/>
                <a:gd name="T4" fmla="*/ 151 w 303"/>
                <a:gd name="T5" fmla="*/ 304 h 304"/>
                <a:gd name="T6" fmla="*/ 303 w 303"/>
                <a:gd name="T7" fmla="*/ 152 h 304"/>
                <a:gd name="T8" fmla="*/ 151 w 303"/>
                <a:gd name="T9" fmla="*/ 1 h 304"/>
                <a:gd name="T10" fmla="*/ 151 w 303"/>
                <a:gd name="T11" fmla="*/ 1 h 304"/>
                <a:gd name="T12" fmla="*/ 151 w 303"/>
                <a:gd name="T13" fmla="*/ 152 h 304"/>
                <a:gd name="T14" fmla="*/ 0 w 303"/>
                <a:gd name="T15" fmla="*/ 152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3" h="304">
                  <a:moveTo>
                    <a:pt x="0" y="152"/>
                  </a:moveTo>
                  <a:cubicBezTo>
                    <a:pt x="0" y="152"/>
                    <a:pt x="0" y="152"/>
                    <a:pt x="0" y="152"/>
                  </a:cubicBezTo>
                  <a:cubicBezTo>
                    <a:pt x="0" y="236"/>
                    <a:pt x="67" y="304"/>
                    <a:pt x="151" y="304"/>
                  </a:cubicBezTo>
                  <a:cubicBezTo>
                    <a:pt x="235" y="304"/>
                    <a:pt x="303" y="236"/>
                    <a:pt x="303" y="152"/>
                  </a:cubicBezTo>
                  <a:cubicBezTo>
                    <a:pt x="303" y="68"/>
                    <a:pt x="235" y="1"/>
                    <a:pt x="151" y="1"/>
                  </a:cubicBezTo>
                  <a:cubicBezTo>
                    <a:pt x="151" y="0"/>
                    <a:pt x="151" y="1"/>
                    <a:pt x="151" y="1"/>
                  </a:cubicBezTo>
                  <a:lnTo>
                    <a:pt x="151" y="152"/>
                  </a:lnTo>
                  <a:lnTo>
                    <a:pt x="0" y="152"/>
                  </a:lnTo>
                  <a:close/>
                </a:path>
              </a:pathLst>
            </a:custGeom>
            <a:solidFill>
              <a:srgbClr val="AD5B84"/>
            </a:solidFill>
            <a:ln w="28575">
              <a:prstDash val="solid"/>
              <a:round/>
              <a:headEnd/>
              <a:tailEnd/>
            </a:ln>
            <a:effectLst/>
            <a:scene3d>
              <a:camera prst="legacyObliqueTopRight"/>
              <a:lightRig rig="legacyFlat3" dir="b"/>
            </a:scene3d>
            <a:sp3d extrusionH="430200" prstMaterial="legacyMatte">
              <a:bevelT w="13500" h="13500" prst="angle"/>
              <a:bevelB w="13500" h="13500" prst="angle"/>
              <a:extrusionClr>
                <a:srgbClr val="AD5B84"/>
              </a:extrusionClr>
              <a:contourClr>
                <a:srgbClr val="AD5B84"/>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0" name="Rectangle 150"/>
            <p:cNvSpPr>
              <a:spLocks noChangeArrowheads="1"/>
            </p:cNvSpPr>
            <p:nvPr/>
          </p:nvSpPr>
          <p:spPr bwMode="auto">
            <a:xfrm>
              <a:off x="636" y="1321"/>
              <a:ext cx="813" cy="489"/>
            </a:xfrm>
            <a:prstGeom prst="rect">
              <a:avLst/>
            </a:prstGeom>
            <a:noFill/>
            <a:ln>
              <a:noFill/>
            </a:ln>
            <a:effectLst>
              <a:outerShdw dist="56796" dir="1593903" algn="ctr" rotWithShape="0">
                <a:schemeClr val="tx1">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75%</a:t>
              </a:r>
            </a:p>
          </p:txBody>
        </p:sp>
        <p:grpSp>
          <p:nvGrpSpPr>
            <p:cNvPr id="322711" name="Group 151"/>
            <p:cNvGrpSpPr>
              <a:grpSpLocks/>
            </p:cNvGrpSpPr>
            <p:nvPr/>
          </p:nvGrpSpPr>
          <p:grpSpPr bwMode="auto">
            <a:xfrm>
              <a:off x="608" y="1673"/>
              <a:ext cx="712" cy="1332"/>
              <a:chOff x="2180" y="1131"/>
              <a:chExt cx="1390" cy="2598"/>
            </a:xfrm>
          </p:grpSpPr>
          <p:sp>
            <p:nvSpPr>
              <p:cNvPr id="322712" name="Freeform 152"/>
              <p:cNvSpPr>
                <a:spLocks/>
              </p:cNvSpPr>
              <p:nvPr/>
            </p:nvSpPr>
            <p:spPr bwMode="auto">
              <a:xfrm>
                <a:off x="2229" y="1330"/>
                <a:ext cx="199" cy="162"/>
              </a:xfrm>
              <a:custGeom>
                <a:avLst/>
                <a:gdLst>
                  <a:gd name="T0" fmla="*/ 0 w 199"/>
                  <a:gd name="T1" fmla="*/ 162 h 162"/>
                  <a:gd name="T2" fmla="*/ 0 w 199"/>
                  <a:gd name="T3" fmla="*/ 162 h 162"/>
                  <a:gd name="T4" fmla="*/ 1 w 199"/>
                  <a:gd name="T5" fmla="*/ 154 h 162"/>
                  <a:gd name="T6" fmla="*/ 3 w 199"/>
                  <a:gd name="T7" fmla="*/ 145 h 162"/>
                  <a:gd name="T8" fmla="*/ 6 w 199"/>
                  <a:gd name="T9" fmla="*/ 135 h 162"/>
                  <a:gd name="T10" fmla="*/ 12 w 199"/>
                  <a:gd name="T11" fmla="*/ 124 h 162"/>
                  <a:gd name="T12" fmla="*/ 19 w 199"/>
                  <a:gd name="T13" fmla="*/ 116 h 162"/>
                  <a:gd name="T14" fmla="*/ 23 w 199"/>
                  <a:gd name="T15" fmla="*/ 112 h 162"/>
                  <a:gd name="T16" fmla="*/ 28 w 199"/>
                  <a:gd name="T17" fmla="*/ 108 h 162"/>
                  <a:gd name="T18" fmla="*/ 34 w 199"/>
                  <a:gd name="T19" fmla="*/ 107 h 162"/>
                  <a:gd name="T20" fmla="*/ 41 w 199"/>
                  <a:gd name="T21" fmla="*/ 105 h 162"/>
                  <a:gd name="T22" fmla="*/ 41 w 199"/>
                  <a:gd name="T23" fmla="*/ 105 h 162"/>
                  <a:gd name="T24" fmla="*/ 53 w 199"/>
                  <a:gd name="T25" fmla="*/ 102 h 162"/>
                  <a:gd name="T26" fmla="*/ 64 w 199"/>
                  <a:gd name="T27" fmla="*/ 97 h 162"/>
                  <a:gd name="T28" fmla="*/ 72 w 199"/>
                  <a:gd name="T29" fmla="*/ 93 h 162"/>
                  <a:gd name="T30" fmla="*/ 80 w 199"/>
                  <a:gd name="T31" fmla="*/ 86 h 162"/>
                  <a:gd name="T32" fmla="*/ 94 w 199"/>
                  <a:gd name="T33" fmla="*/ 75 h 162"/>
                  <a:gd name="T34" fmla="*/ 102 w 199"/>
                  <a:gd name="T35" fmla="*/ 71 h 162"/>
                  <a:gd name="T36" fmla="*/ 110 w 199"/>
                  <a:gd name="T37" fmla="*/ 69 h 162"/>
                  <a:gd name="T38" fmla="*/ 110 w 199"/>
                  <a:gd name="T39" fmla="*/ 69 h 162"/>
                  <a:gd name="T40" fmla="*/ 119 w 199"/>
                  <a:gd name="T41" fmla="*/ 64 h 162"/>
                  <a:gd name="T42" fmla="*/ 127 w 199"/>
                  <a:gd name="T43" fmla="*/ 60 h 162"/>
                  <a:gd name="T44" fmla="*/ 136 w 199"/>
                  <a:gd name="T45" fmla="*/ 50 h 162"/>
                  <a:gd name="T46" fmla="*/ 144 w 199"/>
                  <a:gd name="T47" fmla="*/ 41 h 162"/>
                  <a:gd name="T48" fmla="*/ 155 w 199"/>
                  <a:gd name="T49" fmla="*/ 22 h 162"/>
                  <a:gd name="T50" fmla="*/ 162 w 199"/>
                  <a:gd name="T51" fmla="*/ 8 h 162"/>
                  <a:gd name="T52" fmla="*/ 162 w 199"/>
                  <a:gd name="T53" fmla="*/ 8 h 162"/>
                  <a:gd name="T54" fmla="*/ 166 w 199"/>
                  <a:gd name="T55" fmla="*/ 3 h 162"/>
                  <a:gd name="T56" fmla="*/ 173 w 199"/>
                  <a:gd name="T57" fmla="*/ 0 h 162"/>
                  <a:gd name="T58" fmla="*/ 179 w 199"/>
                  <a:gd name="T59" fmla="*/ 0 h 162"/>
                  <a:gd name="T60" fmla="*/ 182 w 199"/>
                  <a:gd name="T61" fmla="*/ 0 h 162"/>
                  <a:gd name="T62" fmla="*/ 185 w 199"/>
                  <a:gd name="T63" fmla="*/ 2 h 162"/>
                  <a:gd name="T64" fmla="*/ 187 w 199"/>
                  <a:gd name="T65" fmla="*/ 5 h 162"/>
                  <a:gd name="T66" fmla="*/ 187 w 199"/>
                  <a:gd name="T67" fmla="*/ 10 h 162"/>
                  <a:gd name="T68" fmla="*/ 187 w 199"/>
                  <a:gd name="T69" fmla="*/ 16 h 162"/>
                  <a:gd name="T70" fmla="*/ 185 w 199"/>
                  <a:gd name="T71" fmla="*/ 24 h 162"/>
                  <a:gd name="T72" fmla="*/ 182 w 199"/>
                  <a:gd name="T73" fmla="*/ 33 h 162"/>
                  <a:gd name="T74" fmla="*/ 176 w 199"/>
                  <a:gd name="T75" fmla="*/ 44 h 162"/>
                  <a:gd name="T76" fmla="*/ 158 w 199"/>
                  <a:gd name="T77" fmla="*/ 72 h 162"/>
                  <a:gd name="T78" fmla="*/ 158 w 199"/>
                  <a:gd name="T79" fmla="*/ 72 h 162"/>
                  <a:gd name="T80" fmla="*/ 165 w 199"/>
                  <a:gd name="T81" fmla="*/ 68 h 162"/>
                  <a:gd name="T82" fmla="*/ 179 w 199"/>
                  <a:gd name="T83" fmla="*/ 60 h 162"/>
                  <a:gd name="T84" fmla="*/ 187 w 199"/>
                  <a:gd name="T85" fmla="*/ 57 h 162"/>
                  <a:gd name="T86" fmla="*/ 193 w 199"/>
                  <a:gd name="T87" fmla="*/ 53 h 162"/>
                  <a:gd name="T88" fmla="*/ 198 w 199"/>
                  <a:gd name="T89" fmla="*/ 53 h 162"/>
                  <a:gd name="T90" fmla="*/ 198 w 199"/>
                  <a:gd name="T91" fmla="*/ 55 h 162"/>
                  <a:gd name="T92" fmla="*/ 199 w 199"/>
                  <a:gd name="T93" fmla="*/ 57 h 162"/>
                  <a:gd name="T94" fmla="*/ 199 w 199"/>
                  <a:gd name="T95" fmla="*/ 57 h 162"/>
                  <a:gd name="T96" fmla="*/ 196 w 199"/>
                  <a:gd name="T97" fmla="*/ 63 h 162"/>
                  <a:gd name="T98" fmla="*/ 190 w 199"/>
                  <a:gd name="T99" fmla="*/ 74 h 162"/>
                  <a:gd name="T100" fmla="*/ 166 w 199"/>
                  <a:gd name="T101" fmla="*/ 104 h 162"/>
                  <a:gd name="T102" fmla="*/ 138 w 199"/>
                  <a:gd name="T103" fmla="*/ 137 h 162"/>
                  <a:gd name="T104" fmla="*/ 122 w 199"/>
                  <a:gd name="T105" fmla="*/ 151 h 162"/>
                  <a:gd name="T106" fmla="*/ 110 w 199"/>
                  <a:gd name="T107" fmla="*/ 162 h 162"/>
                  <a:gd name="T108" fmla="*/ 0 w 199"/>
                  <a:gd name="T10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162">
                    <a:moveTo>
                      <a:pt x="0" y="162"/>
                    </a:moveTo>
                    <a:lnTo>
                      <a:pt x="0" y="162"/>
                    </a:lnTo>
                    <a:lnTo>
                      <a:pt x="1" y="154"/>
                    </a:lnTo>
                    <a:lnTo>
                      <a:pt x="3" y="145"/>
                    </a:lnTo>
                    <a:lnTo>
                      <a:pt x="6" y="135"/>
                    </a:lnTo>
                    <a:lnTo>
                      <a:pt x="12" y="124"/>
                    </a:lnTo>
                    <a:lnTo>
                      <a:pt x="19" y="116"/>
                    </a:lnTo>
                    <a:lnTo>
                      <a:pt x="23" y="112"/>
                    </a:lnTo>
                    <a:lnTo>
                      <a:pt x="28" y="108"/>
                    </a:lnTo>
                    <a:lnTo>
                      <a:pt x="34" y="107"/>
                    </a:lnTo>
                    <a:lnTo>
                      <a:pt x="41" y="105"/>
                    </a:lnTo>
                    <a:lnTo>
                      <a:pt x="41" y="105"/>
                    </a:lnTo>
                    <a:lnTo>
                      <a:pt x="53" y="102"/>
                    </a:lnTo>
                    <a:lnTo>
                      <a:pt x="64" y="97"/>
                    </a:lnTo>
                    <a:lnTo>
                      <a:pt x="72" y="93"/>
                    </a:lnTo>
                    <a:lnTo>
                      <a:pt x="80" y="86"/>
                    </a:lnTo>
                    <a:lnTo>
                      <a:pt x="94" y="75"/>
                    </a:lnTo>
                    <a:lnTo>
                      <a:pt x="102" y="71"/>
                    </a:lnTo>
                    <a:lnTo>
                      <a:pt x="110" y="69"/>
                    </a:lnTo>
                    <a:lnTo>
                      <a:pt x="110" y="69"/>
                    </a:lnTo>
                    <a:lnTo>
                      <a:pt x="119" y="64"/>
                    </a:lnTo>
                    <a:lnTo>
                      <a:pt x="127" y="60"/>
                    </a:lnTo>
                    <a:lnTo>
                      <a:pt x="136" y="50"/>
                    </a:lnTo>
                    <a:lnTo>
                      <a:pt x="144" y="41"/>
                    </a:lnTo>
                    <a:lnTo>
                      <a:pt x="155" y="22"/>
                    </a:lnTo>
                    <a:lnTo>
                      <a:pt x="162" y="8"/>
                    </a:lnTo>
                    <a:lnTo>
                      <a:pt x="162" y="8"/>
                    </a:lnTo>
                    <a:lnTo>
                      <a:pt x="166" y="3"/>
                    </a:lnTo>
                    <a:lnTo>
                      <a:pt x="173" y="0"/>
                    </a:lnTo>
                    <a:lnTo>
                      <a:pt x="179" y="0"/>
                    </a:lnTo>
                    <a:lnTo>
                      <a:pt x="182" y="0"/>
                    </a:lnTo>
                    <a:lnTo>
                      <a:pt x="185" y="2"/>
                    </a:lnTo>
                    <a:lnTo>
                      <a:pt x="187" y="5"/>
                    </a:lnTo>
                    <a:lnTo>
                      <a:pt x="187" y="10"/>
                    </a:lnTo>
                    <a:lnTo>
                      <a:pt x="187" y="16"/>
                    </a:lnTo>
                    <a:lnTo>
                      <a:pt x="185" y="24"/>
                    </a:lnTo>
                    <a:lnTo>
                      <a:pt x="182" y="33"/>
                    </a:lnTo>
                    <a:lnTo>
                      <a:pt x="176" y="44"/>
                    </a:lnTo>
                    <a:lnTo>
                      <a:pt x="158" y="72"/>
                    </a:lnTo>
                    <a:lnTo>
                      <a:pt x="158" y="72"/>
                    </a:lnTo>
                    <a:lnTo>
                      <a:pt x="165" y="68"/>
                    </a:lnTo>
                    <a:lnTo>
                      <a:pt x="179" y="60"/>
                    </a:lnTo>
                    <a:lnTo>
                      <a:pt x="187" y="57"/>
                    </a:lnTo>
                    <a:lnTo>
                      <a:pt x="193" y="53"/>
                    </a:lnTo>
                    <a:lnTo>
                      <a:pt x="198" y="53"/>
                    </a:lnTo>
                    <a:lnTo>
                      <a:pt x="198" y="55"/>
                    </a:lnTo>
                    <a:lnTo>
                      <a:pt x="199" y="57"/>
                    </a:lnTo>
                    <a:lnTo>
                      <a:pt x="199" y="57"/>
                    </a:lnTo>
                    <a:lnTo>
                      <a:pt x="196" y="63"/>
                    </a:lnTo>
                    <a:lnTo>
                      <a:pt x="190" y="74"/>
                    </a:lnTo>
                    <a:lnTo>
                      <a:pt x="166" y="104"/>
                    </a:lnTo>
                    <a:lnTo>
                      <a:pt x="138" y="137"/>
                    </a:lnTo>
                    <a:lnTo>
                      <a:pt x="122" y="151"/>
                    </a:lnTo>
                    <a:lnTo>
                      <a:pt x="110" y="162"/>
                    </a:lnTo>
                    <a:lnTo>
                      <a:pt x="0" y="162"/>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3" name="Freeform 153"/>
              <p:cNvSpPr>
                <a:spLocks/>
              </p:cNvSpPr>
              <p:nvPr/>
            </p:nvSpPr>
            <p:spPr bwMode="auto">
              <a:xfrm>
                <a:off x="3095" y="1131"/>
                <a:ext cx="277" cy="143"/>
              </a:xfrm>
              <a:custGeom>
                <a:avLst/>
                <a:gdLst>
                  <a:gd name="T0" fmla="*/ 183 w 277"/>
                  <a:gd name="T1" fmla="*/ 143 h 143"/>
                  <a:gd name="T2" fmla="*/ 183 w 277"/>
                  <a:gd name="T3" fmla="*/ 143 h 143"/>
                  <a:gd name="T4" fmla="*/ 179 w 277"/>
                  <a:gd name="T5" fmla="*/ 136 h 143"/>
                  <a:gd name="T6" fmla="*/ 170 w 277"/>
                  <a:gd name="T7" fmla="*/ 122 h 143"/>
                  <a:gd name="T8" fmla="*/ 158 w 277"/>
                  <a:gd name="T9" fmla="*/ 108 h 143"/>
                  <a:gd name="T10" fmla="*/ 150 w 277"/>
                  <a:gd name="T11" fmla="*/ 102 h 143"/>
                  <a:gd name="T12" fmla="*/ 143 w 277"/>
                  <a:gd name="T13" fmla="*/ 97 h 143"/>
                  <a:gd name="T14" fmla="*/ 143 w 277"/>
                  <a:gd name="T15" fmla="*/ 97 h 143"/>
                  <a:gd name="T16" fmla="*/ 93 w 277"/>
                  <a:gd name="T17" fmla="*/ 80 h 143"/>
                  <a:gd name="T18" fmla="*/ 66 w 277"/>
                  <a:gd name="T19" fmla="*/ 72 h 143"/>
                  <a:gd name="T20" fmla="*/ 49 w 277"/>
                  <a:gd name="T21" fmla="*/ 69 h 143"/>
                  <a:gd name="T22" fmla="*/ 49 w 277"/>
                  <a:gd name="T23" fmla="*/ 69 h 143"/>
                  <a:gd name="T24" fmla="*/ 40 w 277"/>
                  <a:gd name="T25" fmla="*/ 69 h 143"/>
                  <a:gd name="T26" fmla="*/ 32 w 277"/>
                  <a:gd name="T27" fmla="*/ 69 h 143"/>
                  <a:gd name="T28" fmla="*/ 27 w 277"/>
                  <a:gd name="T29" fmla="*/ 67 h 143"/>
                  <a:gd name="T30" fmla="*/ 24 w 277"/>
                  <a:gd name="T31" fmla="*/ 66 h 143"/>
                  <a:gd name="T32" fmla="*/ 21 w 277"/>
                  <a:gd name="T33" fmla="*/ 62 h 143"/>
                  <a:gd name="T34" fmla="*/ 18 w 277"/>
                  <a:gd name="T35" fmla="*/ 56 h 143"/>
                  <a:gd name="T36" fmla="*/ 18 w 277"/>
                  <a:gd name="T37" fmla="*/ 56 h 143"/>
                  <a:gd name="T38" fmla="*/ 11 w 277"/>
                  <a:gd name="T39" fmla="*/ 40 h 143"/>
                  <a:gd name="T40" fmla="*/ 5 w 277"/>
                  <a:gd name="T41" fmla="*/ 23 h 143"/>
                  <a:gd name="T42" fmla="*/ 0 w 277"/>
                  <a:gd name="T43" fmla="*/ 0 h 143"/>
                  <a:gd name="T44" fmla="*/ 0 w 277"/>
                  <a:gd name="T45" fmla="*/ 0 h 143"/>
                  <a:gd name="T46" fmla="*/ 5 w 277"/>
                  <a:gd name="T47" fmla="*/ 0 h 143"/>
                  <a:gd name="T48" fmla="*/ 10 w 277"/>
                  <a:gd name="T49" fmla="*/ 0 h 143"/>
                  <a:gd name="T50" fmla="*/ 15 w 277"/>
                  <a:gd name="T51" fmla="*/ 0 h 143"/>
                  <a:gd name="T52" fmla="*/ 21 w 277"/>
                  <a:gd name="T53" fmla="*/ 3 h 143"/>
                  <a:gd name="T54" fmla="*/ 29 w 277"/>
                  <a:gd name="T55" fmla="*/ 8 h 143"/>
                  <a:gd name="T56" fmla="*/ 35 w 277"/>
                  <a:gd name="T57" fmla="*/ 14 h 143"/>
                  <a:gd name="T58" fmla="*/ 41 w 277"/>
                  <a:gd name="T59" fmla="*/ 25 h 143"/>
                  <a:gd name="T60" fmla="*/ 41 w 277"/>
                  <a:gd name="T61" fmla="*/ 25 h 143"/>
                  <a:gd name="T62" fmla="*/ 66 w 277"/>
                  <a:gd name="T63" fmla="*/ 26 h 143"/>
                  <a:gd name="T64" fmla="*/ 110 w 277"/>
                  <a:gd name="T65" fmla="*/ 28 h 143"/>
                  <a:gd name="T66" fmla="*/ 110 w 277"/>
                  <a:gd name="T67" fmla="*/ 28 h 143"/>
                  <a:gd name="T68" fmla="*/ 118 w 277"/>
                  <a:gd name="T69" fmla="*/ 28 h 143"/>
                  <a:gd name="T70" fmla="*/ 126 w 277"/>
                  <a:gd name="T71" fmla="*/ 25 h 143"/>
                  <a:gd name="T72" fmla="*/ 134 w 277"/>
                  <a:gd name="T73" fmla="*/ 20 h 143"/>
                  <a:gd name="T74" fmla="*/ 140 w 277"/>
                  <a:gd name="T75" fmla="*/ 14 h 143"/>
                  <a:gd name="T76" fmla="*/ 153 w 277"/>
                  <a:gd name="T77" fmla="*/ 4 h 143"/>
                  <a:gd name="T78" fmla="*/ 159 w 277"/>
                  <a:gd name="T79" fmla="*/ 1 h 143"/>
                  <a:gd name="T80" fmla="*/ 167 w 277"/>
                  <a:gd name="T81" fmla="*/ 0 h 143"/>
                  <a:gd name="T82" fmla="*/ 167 w 277"/>
                  <a:gd name="T83" fmla="*/ 0 h 143"/>
                  <a:gd name="T84" fmla="*/ 175 w 277"/>
                  <a:gd name="T85" fmla="*/ 1 h 143"/>
                  <a:gd name="T86" fmla="*/ 186 w 277"/>
                  <a:gd name="T87" fmla="*/ 4 h 143"/>
                  <a:gd name="T88" fmla="*/ 197 w 277"/>
                  <a:gd name="T89" fmla="*/ 9 h 143"/>
                  <a:gd name="T90" fmla="*/ 209 w 277"/>
                  <a:gd name="T91" fmla="*/ 19 h 143"/>
                  <a:gd name="T92" fmla="*/ 223 w 277"/>
                  <a:gd name="T93" fmla="*/ 33 h 143"/>
                  <a:gd name="T94" fmla="*/ 239 w 277"/>
                  <a:gd name="T95" fmla="*/ 50 h 143"/>
                  <a:gd name="T96" fmla="*/ 258 w 277"/>
                  <a:gd name="T97" fmla="*/ 72 h 143"/>
                  <a:gd name="T98" fmla="*/ 277 w 277"/>
                  <a:gd name="T99" fmla="*/ 102 h 143"/>
                  <a:gd name="T100" fmla="*/ 183 w 277"/>
                  <a:gd name="T10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7" h="143">
                    <a:moveTo>
                      <a:pt x="183" y="143"/>
                    </a:moveTo>
                    <a:lnTo>
                      <a:pt x="183" y="143"/>
                    </a:lnTo>
                    <a:lnTo>
                      <a:pt x="179" y="136"/>
                    </a:lnTo>
                    <a:lnTo>
                      <a:pt x="170" y="122"/>
                    </a:lnTo>
                    <a:lnTo>
                      <a:pt x="158" y="108"/>
                    </a:lnTo>
                    <a:lnTo>
                      <a:pt x="150" y="102"/>
                    </a:lnTo>
                    <a:lnTo>
                      <a:pt x="143" y="97"/>
                    </a:lnTo>
                    <a:lnTo>
                      <a:pt x="143" y="97"/>
                    </a:lnTo>
                    <a:lnTo>
                      <a:pt x="93" y="80"/>
                    </a:lnTo>
                    <a:lnTo>
                      <a:pt x="66" y="72"/>
                    </a:lnTo>
                    <a:lnTo>
                      <a:pt x="49" y="69"/>
                    </a:lnTo>
                    <a:lnTo>
                      <a:pt x="49" y="69"/>
                    </a:lnTo>
                    <a:lnTo>
                      <a:pt x="40" y="69"/>
                    </a:lnTo>
                    <a:lnTo>
                      <a:pt x="32" y="69"/>
                    </a:lnTo>
                    <a:lnTo>
                      <a:pt x="27" y="67"/>
                    </a:lnTo>
                    <a:lnTo>
                      <a:pt x="24" y="66"/>
                    </a:lnTo>
                    <a:lnTo>
                      <a:pt x="21" y="62"/>
                    </a:lnTo>
                    <a:lnTo>
                      <a:pt x="18" y="56"/>
                    </a:lnTo>
                    <a:lnTo>
                      <a:pt x="18" y="56"/>
                    </a:lnTo>
                    <a:lnTo>
                      <a:pt x="11" y="40"/>
                    </a:lnTo>
                    <a:lnTo>
                      <a:pt x="5" y="23"/>
                    </a:lnTo>
                    <a:lnTo>
                      <a:pt x="0" y="0"/>
                    </a:lnTo>
                    <a:lnTo>
                      <a:pt x="0" y="0"/>
                    </a:lnTo>
                    <a:lnTo>
                      <a:pt x="5" y="0"/>
                    </a:lnTo>
                    <a:lnTo>
                      <a:pt x="10" y="0"/>
                    </a:lnTo>
                    <a:lnTo>
                      <a:pt x="15" y="0"/>
                    </a:lnTo>
                    <a:lnTo>
                      <a:pt x="21" y="3"/>
                    </a:lnTo>
                    <a:lnTo>
                      <a:pt x="29" y="8"/>
                    </a:lnTo>
                    <a:lnTo>
                      <a:pt x="35" y="14"/>
                    </a:lnTo>
                    <a:lnTo>
                      <a:pt x="41" y="25"/>
                    </a:lnTo>
                    <a:lnTo>
                      <a:pt x="41" y="25"/>
                    </a:lnTo>
                    <a:lnTo>
                      <a:pt x="66" y="26"/>
                    </a:lnTo>
                    <a:lnTo>
                      <a:pt x="110" y="28"/>
                    </a:lnTo>
                    <a:lnTo>
                      <a:pt x="110" y="28"/>
                    </a:lnTo>
                    <a:lnTo>
                      <a:pt x="118" y="28"/>
                    </a:lnTo>
                    <a:lnTo>
                      <a:pt x="126" y="25"/>
                    </a:lnTo>
                    <a:lnTo>
                      <a:pt x="134" y="20"/>
                    </a:lnTo>
                    <a:lnTo>
                      <a:pt x="140" y="14"/>
                    </a:lnTo>
                    <a:lnTo>
                      <a:pt x="153" y="4"/>
                    </a:lnTo>
                    <a:lnTo>
                      <a:pt x="159" y="1"/>
                    </a:lnTo>
                    <a:lnTo>
                      <a:pt x="167" y="0"/>
                    </a:lnTo>
                    <a:lnTo>
                      <a:pt x="167" y="0"/>
                    </a:lnTo>
                    <a:lnTo>
                      <a:pt x="175" y="1"/>
                    </a:lnTo>
                    <a:lnTo>
                      <a:pt x="186" y="4"/>
                    </a:lnTo>
                    <a:lnTo>
                      <a:pt x="197" y="9"/>
                    </a:lnTo>
                    <a:lnTo>
                      <a:pt x="209" y="19"/>
                    </a:lnTo>
                    <a:lnTo>
                      <a:pt x="223" y="33"/>
                    </a:lnTo>
                    <a:lnTo>
                      <a:pt x="239" y="50"/>
                    </a:lnTo>
                    <a:lnTo>
                      <a:pt x="258" y="72"/>
                    </a:lnTo>
                    <a:lnTo>
                      <a:pt x="277" y="102"/>
                    </a:lnTo>
                    <a:lnTo>
                      <a:pt x="183" y="143"/>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4" name="Freeform 154"/>
              <p:cNvSpPr>
                <a:spLocks/>
              </p:cNvSpPr>
              <p:nvPr/>
            </p:nvSpPr>
            <p:spPr bwMode="auto">
              <a:xfrm>
                <a:off x="2207" y="1468"/>
                <a:ext cx="136" cy="129"/>
              </a:xfrm>
              <a:custGeom>
                <a:avLst/>
                <a:gdLst>
                  <a:gd name="T0" fmla="*/ 1 w 136"/>
                  <a:gd name="T1" fmla="*/ 129 h 129"/>
                  <a:gd name="T2" fmla="*/ 1 w 136"/>
                  <a:gd name="T3" fmla="*/ 129 h 129"/>
                  <a:gd name="T4" fmla="*/ 1 w 136"/>
                  <a:gd name="T5" fmla="*/ 113 h 129"/>
                  <a:gd name="T6" fmla="*/ 0 w 136"/>
                  <a:gd name="T7" fmla="*/ 77 h 129"/>
                  <a:gd name="T8" fmla="*/ 0 w 136"/>
                  <a:gd name="T9" fmla="*/ 57 h 129"/>
                  <a:gd name="T10" fmla="*/ 0 w 136"/>
                  <a:gd name="T11" fmla="*/ 36 h 129"/>
                  <a:gd name="T12" fmla="*/ 3 w 136"/>
                  <a:gd name="T13" fmla="*/ 19 h 129"/>
                  <a:gd name="T14" fmla="*/ 6 w 136"/>
                  <a:gd name="T15" fmla="*/ 8 h 129"/>
                  <a:gd name="T16" fmla="*/ 6 w 136"/>
                  <a:gd name="T17" fmla="*/ 8 h 129"/>
                  <a:gd name="T18" fmla="*/ 9 w 136"/>
                  <a:gd name="T19" fmla="*/ 3 h 129"/>
                  <a:gd name="T20" fmla="*/ 16 w 136"/>
                  <a:gd name="T21" fmla="*/ 2 h 129"/>
                  <a:gd name="T22" fmla="*/ 22 w 136"/>
                  <a:gd name="T23" fmla="*/ 0 h 129"/>
                  <a:gd name="T24" fmla="*/ 31 w 136"/>
                  <a:gd name="T25" fmla="*/ 0 h 129"/>
                  <a:gd name="T26" fmla="*/ 52 w 136"/>
                  <a:gd name="T27" fmla="*/ 2 h 129"/>
                  <a:gd name="T28" fmla="*/ 75 w 136"/>
                  <a:gd name="T29" fmla="*/ 7 h 129"/>
                  <a:gd name="T30" fmla="*/ 118 w 136"/>
                  <a:gd name="T31" fmla="*/ 18 h 129"/>
                  <a:gd name="T32" fmla="*/ 136 w 136"/>
                  <a:gd name="T33" fmla="*/ 24 h 129"/>
                  <a:gd name="T34" fmla="*/ 124 w 136"/>
                  <a:gd name="T35" fmla="*/ 104 h 129"/>
                  <a:gd name="T36" fmla="*/ 1 w 136"/>
                  <a:gd name="T37" fmla="*/ 1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6" h="129">
                    <a:moveTo>
                      <a:pt x="1" y="129"/>
                    </a:moveTo>
                    <a:lnTo>
                      <a:pt x="1" y="129"/>
                    </a:lnTo>
                    <a:lnTo>
                      <a:pt x="1" y="113"/>
                    </a:lnTo>
                    <a:lnTo>
                      <a:pt x="0" y="77"/>
                    </a:lnTo>
                    <a:lnTo>
                      <a:pt x="0" y="57"/>
                    </a:lnTo>
                    <a:lnTo>
                      <a:pt x="0" y="36"/>
                    </a:lnTo>
                    <a:lnTo>
                      <a:pt x="3" y="19"/>
                    </a:lnTo>
                    <a:lnTo>
                      <a:pt x="6" y="8"/>
                    </a:lnTo>
                    <a:lnTo>
                      <a:pt x="6" y="8"/>
                    </a:lnTo>
                    <a:lnTo>
                      <a:pt x="9" y="3"/>
                    </a:lnTo>
                    <a:lnTo>
                      <a:pt x="16" y="2"/>
                    </a:lnTo>
                    <a:lnTo>
                      <a:pt x="22" y="0"/>
                    </a:lnTo>
                    <a:lnTo>
                      <a:pt x="31" y="0"/>
                    </a:lnTo>
                    <a:lnTo>
                      <a:pt x="52" y="2"/>
                    </a:lnTo>
                    <a:lnTo>
                      <a:pt x="75" y="7"/>
                    </a:lnTo>
                    <a:lnTo>
                      <a:pt x="118" y="18"/>
                    </a:lnTo>
                    <a:lnTo>
                      <a:pt x="136" y="24"/>
                    </a:lnTo>
                    <a:lnTo>
                      <a:pt x="124" y="104"/>
                    </a:lnTo>
                    <a:lnTo>
                      <a:pt x="1" y="129"/>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5" name="Freeform 155"/>
              <p:cNvSpPr>
                <a:spLocks/>
              </p:cNvSpPr>
              <p:nvPr/>
            </p:nvSpPr>
            <p:spPr bwMode="auto">
              <a:xfrm>
                <a:off x="3257" y="1192"/>
                <a:ext cx="184" cy="158"/>
              </a:xfrm>
              <a:custGeom>
                <a:avLst/>
                <a:gdLst>
                  <a:gd name="T0" fmla="*/ 21 w 184"/>
                  <a:gd name="T1" fmla="*/ 130 h 158"/>
                  <a:gd name="T2" fmla="*/ 0 w 184"/>
                  <a:gd name="T3" fmla="*/ 77 h 158"/>
                  <a:gd name="T4" fmla="*/ 0 w 184"/>
                  <a:gd name="T5" fmla="*/ 77 h 158"/>
                  <a:gd name="T6" fmla="*/ 39 w 184"/>
                  <a:gd name="T7" fmla="*/ 66 h 158"/>
                  <a:gd name="T8" fmla="*/ 69 w 184"/>
                  <a:gd name="T9" fmla="*/ 55 h 158"/>
                  <a:gd name="T10" fmla="*/ 82 w 184"/>
                  <a:gd name="T11" fmla="*/ 49 h 158"/>
                  <a:gd name="T12" fmla="*/ 90 w 184"/>
                  <a:gd name="T13" fmla="*/ 44 h 158"/>
                  <a:gd name="T14" fmla="*/ 90 w 184"/>
                  <a:gd name="T15" fmla="*/ 44 h 158"/>
                  <a:gd name="T16" fmla="*/ 94 w 184"/>
                  <a:gd name="T17" fmla="*/ 39 h 158"/>
                  <a:gd name="T18" fmla="*/ 96 w 184"/>
                  <a:gd name="T19" fmla="*/ 33 h 158"/>
                  <a:gd name="T20" fmla="*/ 96 w 184"/>
                  <a:gd name="T21" fmla="*/ 25 h 158"/>
                  <a:gd name="T22" fmla="*/ 94 w 184"/>
                  <a:gd name="T23" fmla="*/ 17 h 158"/>
                  <a:gd name="T24" fmla="*/ 88 w 184"/>
                  <a:gd name="T25" fmla="*/ 5 h 158"/>
                  <a:gd name="T26" fmla="*/ 87 w 184"/>
                  <a:gd name="T27" fmla="*/ 0 h 158"/>
                  <a:gd name="T28" fmla="*/ 87 w 184"/>
                  <a:gd name="T29" fmla="*/ 0 h 158"/>
                  <a:gd name="T30" fmla="*/ 123 w 184"/>
                  <a:gd name="T31" fmla="*/ 33 h 158"/>
                  <a:gd name="T32" fmla="*/ 154 w 184"/>
                  <a:gd name="T33" fmla="*/ 61 h 158"/>
                  <a:gd name="T34" fmla="*/ 184 w 184"/>
                  <a:gd name="T35" fmla="*/ 89 h 158"/>
                  <a:gd name="T36" fmla="*/ 179 w 184"/>
                  <a:gd name="T37" fmla="*/ 141 h 158"/>
                  <a:gd name="T38" fmla="*/ 58 w 184"/>
                  <a:gd name="T39" fmla="*/ 158 h 158"/>
                  <a:gd name="T40" fmla="*/ 21 w 184"/>
                  <a:gd name="T41" fmla="*/ 13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158">
                    <a:moveTo>
                      <a:pt x="21" y="130"/>
                    </a:moveTo>
                    <a:lnTo>
                      <a:pt x="0" y="77"/>
                    </a:lnTo>
                    <a:lnTo>
                      <a:pt x="0" y="77"/>
                    </a:lnTo>
                    <a:lnTo>
                      <a:pt x="39" y="66"/>
                    </a:lnTo>
                    <a:lnTo>
                      <a:pt x="69" y="55"/>
                    </a:lnTo>
                    <a:lnTo>
                      <a:pt x="82" y="49"/>
                    </a:lnTo>
                    <a:lnTo>
                      <a:pt x="90" y="44"/>
                    </a:lnTo>
                    <a:lnTo>
                      <a:pt x="90" y="44"/>
                    </a:lnTo>
                    <a:lnTo>
                      <a:pt x="94" y="39"/>
                    </a:lnTo>
                    <a:lnTo>
                      <a:pt x="96" y="33"/>
                    </a:lnTo>
                    <a:lnTo>
                      <a:pt x="96" y="25"/>
                    </a:lnTo>
                    <a:lnTo>
                      <a:pt x="94" y="17"/>
                    </a:lnTo>
                    <a:lnTo>
                      <a:pt x="88" y="5"/>
                    </a:lnTo>
                    <a:lnTo>
                      <a:pt x="87" y="0"/>
                    </a:lnTo>
                    <a:lnTo>
                      <a:pt x="87" y="0"/>
                    </a:lnTo>
                    <a:lnTo>
                      <a:pt x="123" y="33"/>
                    </a:lnTo>
                    <a:lnTo>
                      <a:pt x="154" y="61"/>
                    </a:lnTo>
                    <a:lnTo>
                      <a:pt x="184" y="89"/>
                    </a:lnTo>
                    <a:lnTo>
                      <a:pt x="179" y="141"/>
                    </a:lnTo>
                    <a:lnTo>
                      <a:pt x="58" y="158"/>
                    </a:lnTo>
                    <a:lnTo>
                      <a:pt x="21" y="130"/>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6" name="Freeform 156"/>
              <p:cNvSpPr>
                <a:spLocks/>
              </p:cNvSpPr>
              <p:nvPr/>
            </p:nvSpPr>
            <p:spPr bwMode="auto">
              <a:xfrm>
                <a:off x="2788" y="1561"/>
                <a:ext cx="267" cy="283"/>
              </a:xfrm>
              <a:custGeom>
                <a:avLst/>
                <a:gdLst>
                  <a:gd name="T0" fmla="*/ 77 w 267"/>
                  <a:gd name="T1" fmla="*/ 0 h 283"/>
                  <a:gd name="T2" fmla="*/ 77 w 267"/>
                  <a:gd name="T3" fmla="*/ 0 h 283"/>
                  <a:gd name="T4" fmla="*/ 88 w 267"/>
                  <a:gd name="T5" fmla="*/ 11 h 283"/>
                  <a:gd name="T6" fmla="*/ 100 w 267"/>
                  <a:gd name="T7" fmla="*/ 23 h 283"/>
                  <a:gd name="T8" fmla="*/ 118 w 267"/>
                  <a:gd name="T9" fmla="*/ 36 h 283"/>
                  <a:gd name="T10" fmla="*/ 118 w 267"/>
                  <a:gd name="T11" fmla="*/ 36 h 283"/>
                  <a:gd name="T12" fmla="*/ 152 w 267"/>
                  <a:gd name="T13" fmla="*/ 56 h 283"/>
                  <a:gd name="T14" fmla="*/ 168 w 267"/>
                  <a:gd name="T15" fmla="*/ 69 h 283"/>
                  <a:gd name="T16" fmla="*/ 174 w 267"/>
                  <a:gd name="T17" fmla="*/ 77 h 283"/>
                  <a:gd name="T18" fmla="*/ 182 w 267"/>
                  <a:gd name="T19" fmla="*/ 85 h 283"/>
                  <a:gd name="T20" fmla="*/ 182 w 267"/>
                  <a:gd name="T21" fmla="*/ 85 h 283"/>
                  <a:gd name="T22" fmla="*/ 187 w 267"/>
                  <a:gd name="T23" fmla="*/ 89 h 283"/>
                  <a:gd name="T24" fmla="*/ 191 w 267"/>
                  <a:gd name="T25" fmla="*/ 93 h 283"/>
                  <a:gd name="T26" fmla="*/ 204 w 267"/>
                  <a:gd name="T27" fmla="*/ 99 h 283"/>
                  <a:gd name="T28" fmla="*/ 218 w 267"/>
                  <a:gd name="T29" fmla="*/ 104 h 283"/>
                  <a:gd name="T30" fmla="*/ 232 w 267"/>
                  <a:gd name="T31" fmla="*/ 105 h 283"/>
                  <a:gd name="T32" fmla="*/ 257 w 267"/>
                  <a:gd name="T33" fmla="*/ 108 h 283"/>
                  <a:gd name="T34" fmla="*/ 267 w 267"/>
                  <a:gd name="T35" fmla="*/ 108 h 283"/>
                  <a:gd name="T36" fmla="*/ 256 w 267"/>
                  <a:gd name="T37" fmla="*/ 206 h 283"/>
                  <a:gd name="T38" fmla="*/ 130 w 267"/>
                  <a:gd name="T39" fmla="*/ 283 h 283"/>
                  <a:gd name="T40" fmla="*/ 36 w 267"/>
                  <a:gd name="T41" fmla="*/ 206 h 283"/>
                  <a:gd name="T42" fmla="*/ 0 w 267"/>
                  <a:gd name="T43" fmla="*/ 72 h 283"/>
                  <a:gd name="T44" fmla="*/ 77 w 267"/>
                  <a:gd name="T45"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7" h="283">
                    <a:moveTo>
                      <a:pt x="77" y="0"/>
                    </a:moveTo>
                    <a:lnTo>
                      <a:pt x="77" y="0"/>
                    </a:lnTo>
                    <a:lnTo>
                      <a:pt x="88" y="11"/>
                    </a:lnTo>
                    <a:lnTo>
                      <a:pt x="100" y="23"/>
                    </a:lnTo>
                    <a:lnTo>
                      <a:pt x="118" y="36"/>
                    </a:lnTo>
                    <a:lnTo>
                      <a:pt x="118" y="36"/>
                    </a:lnTo>
                    <a:lnTo>
                      <a:pt x="152" y="56"/>
                    </a:lnTo>
                    <a:lnTo>
                      <a:pt x="168" y="69"/>
                    </a:lnTo>
                    <a:lnTo>
                      <a:pt x="174" y="77"/>
                    </a:lnTo>
                    <a:lnTo>
                      <a:pt x="182" y="85"/>
                    </a:lnTo>
                    <a:lnTo>
                      <a:pt x="182" y="85"/>
                    </a:lnTo>
                    <a:lnTo>
                      <a:pt x="187" y="89"/>
                    </a:lnTo>
                    <a:lnTo>
                      <a:pt x="191" y="93"/>
                    </a:lnTo>
                    <a:lnTo>
                      <a:pt x="204" y="99"/>
                    </a:lnTo>
                    <a:lnTo>
                      <a:pt x="218" y="104"/>
                    </a:lnTo>
                    <a:lnTo>
                      <a:pt x="232" y="105"/>
                    </a:lnTo>
                    <a:lnTo>
                      <a:pt x="257" y="108"/>
                    </a:lnTo>
                    <a:lnTo>
                      <a:pt x="267" y="108"/>
                    </a:lnTo>
                    <a:lnTo>
                      <a:pt x="256" y="206"/>
                    </a:lnTo>
                    <a:lnTo>
                      <a:pt x="130" y="283"/>
                    </a:lnTo>
                    <a:lnTo>
                      <a:pt x="36" y="206"/>
                    </a:lnTo>
                    <a:lnTo>
                      <a:pt x="0" y="72"/>
                    </a:lnTo>
                    <a:lnTo>
                      <a:pt x="77" y="0"/>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7" name="Freeform 157"/>
              <p:cNvSpPr>
                <a:spLocks/>
              </p:cNvSpPr>
              <p:nvPr/>
            </p:nvSpPr>
            <p:spPr bwMode="auto">
              <a:xfrm>
                <a:off x="3070" y="1371"/>
                <a:ext cx="212" cy="270"/>
              </a:xfrm>
              <a:custGeom>
                <a:avLst/>
                <a:gdLst>
                  <a:gd name="T0" fmla="*/ 5 w 212"/>
                  <a:gd name="T1" fmla="*/ 64 h 270"/>
                  <a:gd name="T2" fmla="*/ 5 w 212"/>
                  <a:gd name="T3" fmla="*/ 64 h 270"/>
                  <a:gd name="T4" fmla="*/ 8 w 212"/>
                  <a:gd name="T5" fmla="*/ 58 h 270"/>
                  <a:gd name="T6" fmla="*/ 16 w 212"/>
                  <a:gd name="T7" fmla="*/ 44 h 270"/>
                  <a:gd name="T8" fmla="*/ 29 w 212"/>
                  <a:gd name="T9" fmla="*/ 28 h 270"/>
                  <a:gd name="T10" fmla="*/ 35 w 212"/>
                  <a:gd name="T11" fmla="*/ 20 h 270"/>
                  <a:gd name="T12" fmla="*/ 43 w 212"/>
                  <a:gd name="T13" fmla="*/ 16 h 270"/>
                  <a:gd name="T14" fmla="*/ 43 w 212"/>
                  <a:gd name="T15" fmla="*/ 16 h 270"/>
                  <a:gd name="T16" fmla="*/ 51 w 212"/>
                  <a:gd name="T17" fmla="*/ 11 h 270"/>
                  <a:gd name="T18" fmla="*/ 58 w 212"/>
                  <a:gd name="T19" fmla="*/ 8 h 270"/>
                  <a:gd name="T20" fmla="*/ 77 w 212"/>
                  <a:gd name="T21" fmla="*/ 5 h 270"/>
                  <a:gd name="T22" fmla="*/ 115 w 212"/>
                  <a:gd name="T23" fmla="*/ 0 h 270"/>
                  <a:gd name="T24" fmla="*/ 115 w 212"/>
                  <a:gd name="T25" fmla="*/ 0 h 270"/>
                  <a:gd name="T26" fmla="*/ 124 w 212"/>
                  <a:gd name="T27" fmla="*/ 0 h 270"/>
                  <a:gd name="T28" fmla="*/ 132 w 212"/>
                  <a:gd name="T29" fmla="*/ 3 h 270"/>
                  <a:gd name="T30" fmla="*/ 140 w 212"/>
                  <a:gd name="T31" fmla="*/ 8 h 270"/>
                  <a:gd name="T32" fmla="*/ 148 w 212"/>
                  <a:gd name="T33" fmla="*/ 14 h 270"/>
                  <a:gd name="T34" fmla="*/ 161 w 212"/>
                  <a:gd name="T35" fmla="*/ 30 h 270"/>
                  <a:gd name="T36" fmla="*/ 167 w 212"/>
                  <a:gd name="T37" fmla="*/ 36 h 270"/>
                  <a:gd name="T38" fmla="*/ 172 w 212"/>
                  <a:gd name="T39" fmla="*/ 39 h 270"/>
                  <a:gd name="T40" fmla="*/ 172 w 212"/>
                  <a:gd name="T41" fmla="*/ 39 h 270"/>
                  <a:gd name="T42" fmla="*/ 183 w 212"/>
                  <a:gd name="T43" fmla="*/ 50 h 270"/>
                  <a:gd name="T44" fmla="*/ 197 w 212"/>
                  <a:gd name="T45" fmla="*/ 64 h 270"/>
                  <a:gd name="T46" fmla="*/ 208 w 212"/>
                  <a:gd name="T47" fmla="*/ 82 h 270"/>
                  <a:gd name="T48" fmla="*/ 211 w 212"/>
                  <a:gd name="T49" fmla="*/ 89 h 270"/>
                  <a:gd name="T50" fmla="*/ 212 w 212"/>
                  <a:gd name="T51" fmla="*/ 96 h 270"/>
                  <a:gd name="T52" fmla="*/ 212 w 212"/>
                  <a:gd name="T53" fmla="*/ 96 h 270"/>
                  <a:gd name="T54" fmla="*/ 209 w 212"/>
                  <a:gd name="T55" fmla="*/ 115 h 270"/>
                  <a:gd name="T56" fmla="*/ 203 w 212"/>
                  <a:gd name="T57" fmla="*/ 141 h 270"/>
                  <a:gd name="T58" fmla="*/ 193 w 212"/>
                  <a:gd name="T59" fmla="*/ 171 h 270"/>
                  <a:gd name="T60" fmla="*/ 184 w 212"/>
                  <a:gd name="T61" fmla="*/ 193 h 270"/>
                  <a:gd name="T62" fmla="*/ 184 w 212"/>
                  <a:gd name="T63" fmla="*/ 193 h 270"/>
                  <a:gd name="T64" fmla="*/ 173 w 212"/>
                  <a:gd name="T65" fmla="*/ 220 h 270"/>
                  <a:gd name="T66" fmla="*/ 165 w 212"/>
                  <a:gd name="T67" fmla="*/ 234 h 270"/>
                  <a:gd name="T68" fmla="*/ 161 w 212"/>
                  <a:gd name="T69" fmla="*/ 242 h 270"/>
                  <a:gd name="T70" fmla="*/ 156 w 212"/>
                  <a:gd name="T71" fmla="*/ 250 h 270"/>
                  <a:gd name="T72" fmla="*/ 150 w 212"/>
                  <a:gd name="T73" fmla="*/ 256 h 270"/>
                  <a:gd name="T74" fmla="*/ 142 w 212"/>
                  <a:gd name="T75" fmla="*/ 261 h 270"/>
                  <a:gd name="T76" fmla="*/ 132 w 212"/>
                  <a:gd name="T77" fmla="*/ 265 h 270"/>
                  <a:gd name="T78" fmla="*/ 123 w 212"/>
                  <a:gd name="T79" fmla="*/ 268 h 270"/>
                  <a:gd name="T80" fmla="*/ 110 w 212"/>
                  <a:gd name="T81" fmla="*/ 270 h 270"/>
                  <a:gd name="T82" fmla="*/ 98 w 212"/>
                  <a:gd name="T83" fmla="*/ 270 h 270"/>
                  <a:gd name="T84" fmla="*/ 84 w 212"/>
                  <a:gd name="T85" fmla="*/ 267 h 270"/>
                  <a:gd name="T86" fmla="*/ 66 w 212"/>
                  <a:gd name="T87" fmla="*/ 262 h 270"/>
                  <a:gd name="T88" fmla="*/ 66 w 212"/>
                  <a:gd name="T89" fmla="*/ 262 h 270"/>
                  <a:gd name="T90" fmla="*/ 58 w 212"/>
                  <a:gd name="T91" fmla="*/ 259 h 270"/>
                  <a:gd name="T92" fmla="*/ 51 w 212"/>
                  <a:gd name="T93" fmla="*/ 254 h 270"/>
                  <a:gd name="T94" fmla="*/ 36 w 212"/>
                  <a:gd name="T95" fmla="*/ 245 h 270"/>
                  <a:gd name="T96" fmla="*/ 25 w 212"/>
                  <a:gd name="T97" fmla="*/ 232 h 270"/>
                  <a:gd name="T98" fmla="*/ 18 w 212"/>
                  <a:gd name="T99" fmla="*/ 218 h 270"/>
                  <a:gd name="T100" fmla="*/ 11 w 212"/>
                  <a:gd name="T101" fmla="*/ 202 h 270"/>
                  <a:gd name="T102" fmla="*/ 7 w 212"/>
                  <a:gd name="T103" fmla="*/ 185 h 270"/>
                  <a:gd name="T104" fmla="*/ 4 w 212"/>
                  <a:gd name="T105" fmla="*/ 168 h 270"/>
                  <a:gd name="T106" fmla="*/ 0 w 212"/>
                  <a:gd name="T107" fmla="*/ 151 h 270"/>
                  <a:gd name="T108" fmla="*/ 0 w 212"/>
                  <a:gd name="T109" fmla="*/ 118 h 270"/>
                  <a:gd name="T110" fmla="*/ 2 w 212"/>
                  <a:gd name="T111" fmla="*/ 91 h 270"/>
                  <a:gd name="T112" fmla="*/ 5 w 212"/>
                  <a:gd name="T113" fmla="*/ 64 h 270"/>
                  <a:gd name="T114" fmla="*/ 5 w 212"/>
                  <a:gd name="T115" fmla="*/ 6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70">
                    <a:moveTo>
                      <a:pt x="5" y="64"/>
                    </a:moveTo>
                    <a:lnTo>
                      <a:pt x="5" y="64"/>
                    </a:lnTo>
                    <a:lnTo>
                      <a:pt x="8" y="58"/>
                    </a:lnTo>
                    <a:lnTo>
                      <a:pt x="16" y="44"/>
                    </a:lnTo>
                    <a:lnTo>
                      <a:pt x="29" y="28"/>
                    </a:lnTo>
                    <a:lnTo>
                      <a:pt x="35" y="20"/>
                    </a:lnTo>
                    <a:lnTo>
                      <a:pt x="43" y="16"/>
                    </a:lnTo>
                    <a:lnTo>
                      <a:pt x="43" y="16"/>
                    </a:lnTo>
                    <a:lnTo>
                      <a:pt x="51" y="11"/>
                    </a:lnTo>
                    <a:lnTo>
                      <a:pt x="58" y="8"/>
                    </a:lnTo>
                    <a:lnTo>
                      <a:pt x="77" y="5"/>
                    </a:lnTo>
                    <a:lnTo>
                      <a:pt x="115" y="0"/>
                    </a:lnTo>
                    <a:lnTo>
                      <a:pt x="115" y="0"/>
                    </a:lnTo>
                    <a:lnTo>
                      <a:pt x="124" y="0"/>
                    </a:lnTo>
                    <a:lnTo>
                      <a:pt x="132" y="3"/>
                    </a:lnTo>
                    <a:lnTo>
                      <a:pt x="140" y="8"/>
                    </a:lnTo>
                    <a:lnTo>
                      <a:pt x="148" y="14"/>
                    </a:lnTo>
                    <a:lnTo>
                      <a:pt x="161" y="30"/>
                    </a:lnTo>
                    <a:lnTo>
                      <a:pt x="167" y="36"/>
                    </a:lnTo>
                    <a:lnTo>
                      <a:pt x="172" y="39"/>
                    </a:lnTo>
                    <a:lnTo>
                      <a:pt x="172" y="39"/>
                    </a:lnTo>
                    <a:lnTo>
                      <a:pt x="183" y="50"/>
                    </a:lnTo>
                    <a:lnTo>
                      <a:pt x="197" y="64"/>
                    </a:lnTo>
                    <a:lnTo>
                      <a:pt x="208" y="82"/>
                    </a:lnTo>
                    <a:lnTo>
                      <a:pt x="211" y="89"/>
                    </a:lnTo>
                    <a:lnTo>
                      <a:pt x="212" y="96"/>
                    </a:lnTo>
                    <a:lnTo>
                      <a:pt x="212" y="96"/>
                    </a:lnTo>
                    <a:lnTo>
                      <a:pt x="209" y="115"/>
                    </a:lnTo>
                    <a:lnTo>
                      <a:pt x="203" y="141"/>
                    </a:lnTo>
                    <a:lnTo>
                      <a:pt x="193" y="171"/>
                    </a:lnTo>
                    <a:lnTo>
                      <a:pt x="184" y="193"/>
                    </a:lnTo>
                    <a:lnTo>
                      <a:pt x="184" y="193"/>
                    </a:lnTo>
                    <a:lnTo>
                      <a:pt x="173" y="220"/>
                    </a:lnTo>
                    <a:lnTo>
                      <a:pt x="165" y="234"/>
                    </a:lnTo>
                    <a:lnTo>
                      <a:pt x="161" y="242"/>
                    </a:lnTo>
                    <a:lnTo>
                      <a:pt x="156" y="250"/>
                    </a:lnTo>
                    <a:lnTo>
                      <a:pt x="150" y="256"/>
                    </a:lnTo>
                    <a:lnTo>
                      <a:pt x="142" y="261"/>
                    </a:lnTo>
                    <a:lnTo>
                      <a:pt x="132" y="265"/>
                    </a:lnTo>
                    <a:lnTo>
                      <a:pt x="123" y="268"/>
                    </a:lnTo>
                    <a:lnTo>
                      <a:pt x="110" y="270"/>
                    </a:lnTo>
                    <a:lnTo>
                      <a:pt x="98" y="270"/>
                    </a:lnTo>
                    <a:lnTo>
                      <a:pt x="84" y="267"/>
                    </a:lnTo>
                    <a:lnTo>
                      <a:pt x="66" y="262"/>
                    </a:lnTo>
                    <a:lnTo>
                      <a:pt x="66" y="262"/>
                    </a:lnTo>
                    <a:lnTo>
                      <a:pt x="58" y="259"/>
                    </a:lnTo>
                    <a:lnTo>
                      <a:pt x="51" y="254"/>
                    </a:lnTo>
                    <a:lnTo>
                      <a:pt x="36" y="245"/>
                    </a:lnTo>
                    <a:lnTo>
                      <a:pt x="25" y="232"/>
                    </a:lnTo>
                    <a:lnTo>
                      <a:pt x="18" y="218"/>
                    </a:lnTo>
                    <a:lnTo>
                      <a:pt x="11" y="202"/>
                    </a:lnTo>
                    <a:lnTo>
                      <a:pt x="7" y="185"/>
                    </a:lnTo>
                    <a:lnTo>
                      <a:pt x="4" y="168"/>
                    </a:lnTo>
                    <a:lnTo>
                      <a:pt x="0" y="151"/>
                    </a:lnTo>
                    <a:lnTo>
                      <a:pt x="0" y="118"/>
                    </a:lnTo>
                    <a:lnTo>
                      <a:pt x="2" y="91"/>
                    </a:lnTo>
                    <a:lnTo>
                      <a:pt x="5" y="64"/>
                    </a:lnTo>
                    <a:lnTo>
                      <a:pt x="5"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8" name="Freeform 158"/>
              <p:cNvSpPr>
                <a:spLocks/>
              </p:cNvSpPr>
              <p:nvPr/>
            </p:nvSpPr>
            <p:spPr bwMode="auto">
              <a:xfrm>
                <a:off x="2873" y="1390"/>
                <a:ext cx="380" cy="333"/>
              </a:xfrm>
              <a:custGeom>
                <a:avLst/>
                <a:gdLst>
                  <a:gd name="T0" fmla="*/ 0 w 380"/>
                  <a:gd name="T1" fmla="*/ 212 h 333"/>
                  <a:gd name="T2" fmla="*/ 42 w 380"/>
                  <a:gd name="T3" fmla="*/ 185 h 333"/>
                  <a:gd name="T4" fmla="*/ 65 w 380"/>
                  <a:gd name="T5" fmla="*/ 166 h 333"/>
                  <a:gd name="T6" fmla="*/ 83 w 380"/>
                  <a:gd name="T7" fmla="*/ 144 h 333"/>
                  <a:gd name="T8" fmla="*/ 94 w 380"/>
                  <a:gd name="T9" fmla="*/ 121 h 333"/>
                  <a:gd name="T10" fmla="*/ 106 w 380"/>
                  <a:gd name="T11" fmla="*/ 89 h 333"/>
                  <a:gd name="T12" fmla="*/ 114 w 380"/>
                  <a:gd name="T13" fmla="*/ 81 h 333"/>
                  <a:gd name="T14" fmla="*/ 160 w 380"/>
                  <a:gd name="T15" fmla="*/ 45 h 333"/>
                  <a:gd name="T16" fmla="*/ 191 w 380"/>
                  <a:gd name="T17" fmla="*/ 25 h 333"/>
                  <a:gd name="T18" fmla="*/ 222 w 380"/>
                  <a:gd name="T19" fmla="*/ 17 h 333"/>
                  <a:gd name="T20" fmla="*/ 238 w 380"/>
                  <a:gd name="T21" fmla="*/ 12 h 333"/>
                  <a:gd name="T22" fmla="*/ 270 w 380"/>
                  <a:gd name="T23" fmla="*/ 3 h 333"/>
                  <a:gd name="T24" fmla="*/ 284 w 380"/>
                  <a:gd name="T25" fmla="*/ 0 h 333"/>
                  <a:gd name="T26" fmla="*/ 296 w 380"/>
                  <a:gd name="T27" fmla="*/ 3 h 333"/>
                  <a:gd name="T28" fmla="*/ 336 w 380"/>
                  <a:gd name="T29" fmla="*/ 25 h 333"/>
                  <a:gd name="T30" fmla="*/ 343 w 380"/>
                  <a:gd name="T31" fmla="*/ 30 h 333"/>
                  <a:gd name="T32" fmla="*/ 353 w 380"/>
                  <a:gd name="T33" fmla="*/ 45 h 333"/>
                  <a:gd name="T34" fmla="*/ 365 w 380"/>
                  <a:gd name="T35" fmla="*/ 70 h 333"/>
                  <a:gd name="T36" fmla="*/ 373 w 380"/>
                  <a:gd name="T37" fmla="*/ 81 h 333"/>
                  <a:gd name="T38" fmla="*/ 376 w 380"/>
                  <a:gd name="T39" fmla="*/ 86 h 333"/>
                  <a:gd name="T40" fmla="*/ 380 w 380"/>
                  <a:gd name="T41" fmla="*/ 103 h 333"/>
                  <a:gd name="T42" fmla="*/ 375 w 380"/>
                  <a:gd name="T43" fmla="*/ 135 h 333"/>
                  <a:gd name="T44" fmla="*/ 369 w 380"/>
                  <a:gd name="T45" fmla="*/ 150 h 333"/>
                  <a:gd name="T46" fmla="*/ 359 w 380"/>
                  <a:gd name="T47" fmla="*/ 163 h 333"/>
                  <a:gd name="T48" fmla="*/ 326 w 380"/>
                  <a:gd name="T49" fmla="*/ 194 h 333"/>
                  <a:gd name="T50" fmla="*/ 312 w 380"/>
                  <a:gd name="T51" fmla="*/ 207 h 333"/>
                  <a:gd name="T52" fmla="*/ 301 w 380"/>
                  <a:gd name="T53" fmla="*/ 218 h 333"/>
                  <a:gd name="T54" fmla="*/ 293 w 380"/>
                  <a:gd name="T55" fmla="*/ 231 h 333"/>
                  <a:gd name="T56" fmla="*/ 293 w 380"/>
                  <a:gd name="T57" fmla="*/ 242 h 333"/>
                  <a:gd name="T58" fmla="*/ 299 w 380"/>
                  <a:gd name="T59" fmla="*/ 248 h 333"/>
                  <a:gd name="T60" fmla="*/ 304 w 380"/>
                  <a:gd name="T61" fmla="*/ 249 h 333"/>
                  <a:gd name="T62" fmla="*/ 303 w 380"/>
                  <a:gd name="T63" fmla="*/ 253 h 333"/>
                  <a:gd name="T64" fmla="*/ 285 w 380"/>
                  <a:gd name="T65" fmla="*/ 260 h 333"/>
                  <a:gd name="T66" fmla="*/ 271 w 380"/>
                  <a:gd name="T67" fmla="*/ 264 h 333"/>
                  <a:gd name="T68" fmla="*/ 244 w 380"/>
                  <a:gd name="T69" fmla="*/ 273 h 333"/>
                  <a:gd name="T70" fmla="*/ 142 w 380"/>
                  <a:gd name="T71" fmla="*/ 333 h 333"/>
                  <a:gd name="T72" fmla="*/ 0 w 380"/>
                  <a:gd name="T73" fmla="*/ 21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0" h="333">
                    <a:moveTo>
                      <a:pt x="0" y="212"/>
                    </a:moveTo>
                    <a:lnTo>
                      <a:pt x="0" y="212"/>
                    </a:lnTo>
                    <a:lnTo>
                      <a:pt x="20" y="199"/>
                    </a:lnTo>
                    <a:lnTo>
                      <a:pt x="42" y="185"/>
                    </a:lnTo>
                    <a:lnTo>
                      <a:pt x="65" y="166"/>
                    </a:lnTo>
                    <a:lnTo>
                      <a:pt x="65" y="166"/>
                    </a:lnTo>
                    <a:lnTo>
                      <a:pt x="75" y="155"/>
                    </a:lnTo>
                    <a:lnTo>
                      <a:pt x="83" y="144"/>
                    </a:lnTo>
                    <a:lnTo>
                      <a:pt x="89" y="132"/>
                    </a:lnTo>
                    <a:lnTo>
                      <a:pt x="94" y="121"/>
                    </a:lnTo>
                    <a:lnTo>
                      <a:pt x="102" y="99"/>
                    </a:lnTo>
                    <a:lnTo>
                      <a:pt x="106" y="89"/>
                    </a:lnTo>
                    <a:lnTo>
                      <a:pt x="114" y="81"/>
                    </a:lnTo>
                    <a:lnTo>
                      <a:pt x="114" y="81"/>
                    </a:lnTo>
                    <a:lnTo>
                      <a:pt x="135" y="64"/>
                    </a:lnTo>
                    <a:lnTo>
                      <a:pt x="160" y="45"/>
                    </a:lnTo>
                    <a:lnTo>
                      <a:pt x="191" y="25"/>
                    </a:lnTo>
                    <a:lnTo>
                      <a:pt x="191" y="25"/>
                    </a:lnTo>
                    <a:lnTo>
                      <a:pt x="199" y="22"/>
                    </a:lnTo>
                    <a:lnTo>
                      <a:pt x="222" y="17"/>
                    </a:lnTo>
                    <a:lnTo>
                      <a:pt x="222" y="17"/>
                    </a:lnTo>
                    <a:lnTo>
                      <a:pt x="238" y="12"/>
                    </a:lnTo>
                    <a:lnTo>
                      <a:pt x="255" y="8"/>
                    </a:lnTo>
                    <a:lnTo>
                      <a:pt x="270" y="3"/>
                    </a:lnTo>
                    <a:lnTo>
                      <a:pt x="284" y="0"/>
                    </a:lnTo>
                    <a:lnTo>
                      <a:pt x="284" y="0"/>
                    </a:lnTo>
                    <a:lnTo>
                      <a:pt x="290" y="1"/>
                    </a:lnTo>
                    <a:lnTo>
                      <a:pt x="296" y="3"/>
                    </a:lnTo>
                    <a:lnTo>
                      <a:pt x="309" y="8"/>
                    </a:lnTo>
                    <a:lnTo>
                      <a:pt x="336" y="25"/>
                    </a:lnTo>
                    <a:lnTo>
                      <a:pt x="336" y="25"/>
                    </a:lnTo>
                    <a:lnTo>
                      <a:pt x="343" y="30"/>
                    </a:lnTo>
                    <a:lnTo>
                      <a:pt x="348" y="37"/>
                    </a:lnTo>
                    <a:lnTo>
                      <a:pt x="353" y="45"/>
                    </a:lnTo>
                    <a:lnTo>
                      <a:pt x="358" y="55"/>
                    </a:lnTo>
                    <a:lnTo>
                      <a:pt x="365" y="70"/>
                    </a:lnTo>
                    <a:lnTo>
                      <a:pt x="369" y="77"/>
                    </a:lnTo>
                    <a:lnTo>
                      <a:pt x="373" y="81"/>
                    </a:lnTo>
                    <a:lnTo>
                      <a:pt x="373" y="81"/>
                    </a:lnTo>
                    <a:lnTo>
                      <a:pt x="376" y="86"/>
                    </a:lnTo>
                    <a:lnTo>
                      <a:pt x="378" y="94"/>
                    </a:lnTo>
                    <a:lnTo>
                      <a:pt x="380" y="103"/>
                    </a:lnTo>
                    <a:lnTo>
                      <a:pt x="378" y="114"/>
                    </a:lnTo>
                    <a:lnTo>
                      <a:pt x="375" y="135"/>
                    </a:lnTo>
                    <a:lnTo>
                      <a:pt x="372" y="144"/>
                    </a:lnTo>
                    <a:lnTo>
                      <a:pt x="369" y="150"/>
                    </a:lnTo>
                    <a:lnTo>
                      <a:pt x="369" y="150"/>
                    </a:lnTo>
                    <a:lnTo>
                      <a:pt x="359" y="163"/>
                    </a:lnTo>
                    <a:lnTo>
                      <a:pt x="343" y="179"/>
                    </a:lnTo>
                    <a:lnTo>
                      <a:pt x="326" y="194"/>
                    </a:lnTo>
                    <a:lnTo>
                      <a:pt x="312" y="207"/>
                    </a:lnTo>
                    <a:lnTo>
                      <a:pt x="312" y="207"/>
                    </a:lnTo>
                    <a:lnTo>
                      <a:pt x="306" y="212"/>
                    </a:lnTo>
                    <a:lnTo>
                      <a:pt x="301" y="218"/>
                    </a:lnTo>
                    <a:lnTo>
                      <a:pt x="296" y="224"/>
                    </a:lnTo>
                    <a:lnTo>
                      <a:pt x="293" y="231"/>
                    </a:lnTo>
                    <a:lnTo>
                      <a:pt x="292" y="235"/>
                    </a:lnTo>
                    <a:lnTo>
                      <a:pt x="293" y="242"/>
                    </a:lnTo>
                    <a:lnTo>
                      <a:pt x="295" y="245"/>
                    </a:lnTo>
                    <a:lnTo>
                      <a:pt x="299" y="248"/>
                    </a:lnTo>
                    <a:lnTo>
                      <a:pt x="299" y="248"/>
                    </a:lnTo>
                    <a:lnTo>
                      <a:pt x="304" y="249"/>
                    </a:lnTo>
                    <a:lnTo>
                      <a:pt x="304" y="251"/>
                    </a:lnTo>
                    <a:lnTo>
                      <a:pt x="303" y="253"/>
                    </a:lnTo>
                    <a:lnTo>
                      <a:pt x="298" y="256"/>
                    </a:lnTo>
                    <a:lnTo>
                      <a:pt x="285" y="260"/>
                    </a:lnTo>
                    <a:lnTo>
                      <a:pt x="271" y="264"/>
                    </a:lnTo>
                    <a:lnTo>
                      <a:pt x="271" y="264"/>
                    </a:lnTo>
                    <a:lnTo>
                      <a:pt x="259" y="268"/>
                    </a:lnTo>
                    <a:lnTo>
                      <a:pt x="244" y="273"/>
                    </a:lnTo>
                    <a:lnTo>
                      <a:pt x="230" y="279"/>
                    </a:lnTo>
                    <a:lnTo>
                      <a:pt x="142" y="333"/>
                    </a:lnTo>
                    <a:lnTo>
                      <a:pt x="40" y="276"/>
                    </a:lnTo>
                    <a:lnTo>
                      <a:pt x="0" y="212"/>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19" name="Freeform 159"/>
              <p:cNvSpPr>
                <a:spLocks/>
              </p:cNvSpPr>
              <p:nvPr/>
            </p:nvSpPr>
            <p:spPr bwMode="auto">
              <a:xfrm>
                <a:off x="2180" y="1261"/>
                <a:ext cx="1390" cy="2468"/>
              </a:xfrm>
              <a:custGeom>
                <a:avLst/>
                <a:gdLst>
                  <a:gd name="T0" fmla="*/ 377 w 1390"/>
                  <a:gd name="T1" fmla="*/ 2013 h 2468"/>
                  <a:gd name="T2" fmla="*/ 422 w 1390"/>
                  <a:gd name="T3" fmla="*/ 1972 h 2468"/>
                  <a:gd name="T4" fmla="*/ 507 w 1390"/>
                  <a:gd name="T5" fmla="*/ 1842 h 2468"/>
                  <a:gd name="T6" fmla="*/ 693 w 1390"/>
                  <a:gd name="T7" fmla="*/ 1611 h 2468"/>
                  <a:gd name="T8" fmla="*/ 765 w 1390"/>
                  <a:gd name="T9" fmla="*/ 1556 h 2468"/>
                  <a:gd name="T10" fmla="*/ 831 w 1390"/>
                  <a:gd name="T11" fmla="*/ 1616 h 2468"/>
                  <a:gd name="T12" fmla="*/ 941 w 1390"/>
                  <a:gd name="T13" fmla="*/ 1795 h 2468"/>
                  <a:gd name="T14" fmla="*/ 994 w 1390"/>
                  <a:gd name="T15" fmla="*/ 1889 h 2468"/>
                  <a:gd name="T16" fmla="*/ 1077 w 1390"/>
                  <a:gd name="T17" fmla="*/ 2040 h 2468"/>
                  <a:gd name="T18" fmla="*/ 1082 w 1390"/>
                  <a:gd name="T19" fmla="*/ 2167 h 2468"/>
                  <a:gd name="T20" fmla="*/ 1145 w 1390"/>
                  <a:gd name="T21" fmla="*/ 2305 h 2468"/>
                  <a:gd name="T22" fmla="*/ 1206 w 1390"/>
                  <a:gd name="T23" fmla="*/ 2349 h 2468"/>
                  <a:gd name="T24" fmla="*/ 1311 w 1390"/>
                  <a:gd name="T25" fmla="*/ 2459 h 2468"/>
                  <a:gd name="T26" fmla="*/ 1388 w 1390"/>
                  <a:gd name="T27" fmla="*/ 2464 h 2468"/>
                  <a:gd name="T28" fmla="*/ 1350 w 1390"/>
                  <a:gd name="T29" fmla="*/ 2365 h 2468"/>
                  <a:gd name="T30" fmla="*/ 1277 w 1390"/>
                  <a:gd name="T31" fmla="*/ 2222 h 2468"/>
                  <a:gd name="T32" fmla="*/ 1245 w 1390"/>
                  <a:gd name="T33" fmla="*/ 2059 h 2468"/>
                  <a:gd name="T34" fmla="*/ 1225 w 1390"/>
                  <a:gd name="T35" fmla="*/ 1795 h 2468"/>
                  <a:gd name="T36" fmla="*/ 1085 w 1390"/>
                  <a:gd name="T37" fmla="*/ 1441 h 2468"/>
                  <a:gd name="T38" fmla="*/ 1010 w 1390"/>
                  <a:gd name="T39" fmla="*/ 1204 h 2468"/>
                  <a:gd name="T40" fmla="*/ 997 w 1390"/>
                  <a:gd name="T41" fmla="*/ 697 h 2468"/>
                  <a:gd name="T42" fmla="*/ 1046 w 1390"/>
                  <a:gd name="T43" fmla="*/ 609 h 2468"/>
                  <a:gd name="T44" fmla="*/ 1297 w 1390"/>
                  <a:gd name="T45" fmla="*/ 393 h 2468"/>
                  <a:gd name="T46" fmla="*/ 1324 w 1390"/>
                  <a:gd name="T47" fmla="*/ 273 h 2468"/>
                  <a:gd name="T48" fmla="*/ 1284 w 1390"/>
                  <a:gd name="T49" fmla="*/ 80 h 2468"/>
                  <a:gd name="T50" fmla="*/ 1223 w 1390"/>
                  <a:gd name="T51" fmla="*/ 41 h 2468"/>
                  <a:gd name="T52" fmla="*/ 1104 w 1390"/>
                  <a:gd name="T53" fmla="*/ 89 h 2468"/>
                  <a:gd name="T54" fmla="*/ 1138 w 1390"/>
                  <a:gd name="T55" fmla="*/ 210 h 2468"/>
                  <a:gd name="T56" fmla="*/ 1126 w 1390"/>
                  <a:gd name="T57" fmla="*/ 323 h 2468"/>
                  <a:gd name="T58" fmla="*/ 1041 w 1390"/>
                  <a:gd name="T59" fmla="*/ 402 h 2468"/>
                  <a:gd name="T60" fmla="*/ 944 w 1390"/>
                  <a:gd name="T61" fmla="*/ 410 h 2468"/>
                  <a:gd name="T62" fmla="*/ 875 w 1390"/>
                  <a:gd name="T63" fmla="*/ 408 h 2468"/>
                  <a:gd name="T64" fmla="*/ 812 w 1390"/>
                  <a:gd name="T65" fmla="*/ 466 h 2468"/>
                  <a:gd name="T66" fmla="*/ 785 w 1390"/>
                  <a:gd name="T67" fmla="*/ 455 h 2468"/>
                  <a:gd name="T68" fmla="*/ 693 w 1390"/>
                  <a:gd name="T69" fmla="*/ 432 h 2468"/>
                  <a:gd name="T70" fmla="*/ 664 w 1390"/>
                  <a:gd name="T71" fmla="*/ 336 h 2468"/>
                  <a:gd name="T72" fmla="*/ 636 w 1390"/>
                  <a:gd name="T73" fmla="*/ 320 h 2468"/>
                  <a:gd name="T74" fmla="*/ 553 w 1390"/>
                  <a:gd name="T75" fmla="*/ 306 h 2468"/>
                  <a:gd name="T76" fmla="*/ 393 w 1390"/>
                  <a:gd name="T77" fmla="*/ 317 h 2468"/>
                  <a:gd name="T78" fmla="*/ 352 w 1390"/>
                  <a:gd name="T79" fmla="*/ 380 h 2468"/>
                  <a:gd name="T80" fmla="*/ 267 w 1390"/>
                  <a:gd name="T81" fmla="*/ 484 h 2468"/>
                  <a:gd name="T82" fmla="*/ 190 w 1390"/>
                  <a:gd name="T83" fmla="*/ 504 h 2468"/>
                  <a:gd name="T84" fmla="*/ 171 w 1390"/>
                  <a:gd name="T85" fmla="*/ 416 h 2468"/>
                  <a:gd name="T86" fmla="*/ 171 w 1390"/>
                  <a:gd name="T87" fmla="*/ 342 h 2468"/>
                  <a:gd name="T88" fmla="*/ 8 w 1390"/>
                  <a:gd name="T89" fmla="*/ 322 h 2468"/>
                  <a:gd name="T90" fmla="*/ 33 w 1390"/>
                  <a:gd name="T91" fmla="*/ 477 h 2468"/>
                  <a:gd name="T92" fmla="*/ 108 w 1390"/>
                  <a:gd name="T93" fmla="*/ 692 h 2468"/>
                  <a:gd name="T94" fmla="*/ 287 w 1390"/>
                  <a:gd name="T95" fmla="*/ 683 h 2468"/>
                  <a:gd name="T96" fmla="*/ 408 w 1390"/>
                  <a:gd name="T97" fmla="*/ 722 h 2468"/>
                  <a:gd name="T98" fmla="*/ 422 w 1390"/>
                  <a:gd name="T99" fmla="*/ 895 h 2468"/>
                  <a:gd name="T100" fmla="*/ 393 w 1390"/>
                  <a:gd name="T101" fmla="*/ 1347 h 2468"/>
                  <a:gd name="T102" fmla="*/ 369 w 1390"/>
                  <a:gd name="T103" fmla="*/ 1482 h 2468"/>
                  <a:gd name="T104" fmla="*/ 328 w 1390"/>
                  <a:gd name="T105" fmla="*/ 1721 h 2468"/>
                  <a:gd name="T106" fmla="*/ 300 w 1390"/>
                  <a:gd name="T107" fmla="*/ 1737 h 2468"/>
                  <a:gd name="T108" fmla="*/ 262 w 1390"/>
                  <a:gd name="T109" fmla="*/ 1784 h 2468"/>
                  <a:gd name="T110" fmla="*/ 149 w 1390"/>
                  <a:gd name="T111" fmla="*/ 2022 h 2468"/>
                  <a:gd name="T112" fmla="*/ 79 w 1390"/>
                  <a:gd name="T113" fmla="*/ 2096 h 2468"/>
                  <a:gd name="T114" fmla="*/ 69 w 1390"/>
                  <a:gd name="T115" fmla="*/ 2183 h 2468"/>
                  <a:gd name="T116" fmla="*/ 33 w 1390"/>
                  <a:gd name="T117" fmla="*/ 2266 h 2468"/>
                  <a:gd name="T118" fmla="*/ 43 w 1390"/>
                  <a:gd name="T119" fmla="*/ 2371 h 2468"/>
                  <a:gd name="T120" fmla="*/ 140 w 1390"/>
                  <a:gd name="T121" fmla="*/ 2343 h 2468"/>
                  <a:gd name="T122" fmla="*/ 170 w 1390"/>
                  <a:gd name="T123" fmla="*/ 2222 h 2468"/>
                  <a:gd name="T124" fmla="*/ 248 w 1390"/>
                  <a:gd name="T125" fmla="*/ 2170 h 2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90" h="2468">
                    <a:moveTo>
                      <a:pt x="248" y="2170"/>
                    </a:moveTo>
                    <a:lnTo>
                      <a:pt x="248" y="2170"/>
                    </a:lnTo>
                    <a:lnTo>
                      <a:pt x="264" y="2148"/>
                    </a:lnTo>
                    <a:lnTo>
                      <a:pt x="297" y="2106"/>
                    </a:lnTo>
                    <a:lnTo>
                      <a:pt x="297" y="2106"/>
                    </a:lnTo>
                    <a:lnTo>
                      <a:pt x="341" y="2049"/>
                    </a:lnTo>
                    <a:lnTo>
                      <a:pt x="353" y="2035"/>
                    </a:lnTo>
                    <a:lnTo>
                      <a:pt x="366" y="2022"/>
                    </a:lnTo>
                    <a:lnTo>
                      <a:pt x="377" y="2013"/>
                    </a:lnTo>
                    <a:lnTo>
                      <a:pt x="382" y="2010"/>
                    </a:lnTo>
                    <a:lnTo>
                      <a:pt x="385" y="2008"/>
                    </a:lnTo>
                    <a:lnTo>
                      <a:pt x="385" y="2008"/>
                    </a:lnTo>
                    <a:lnTo>
                      <a:pt x="393" y="2007"/>
                    </a:lnTo>
                    <a:lnTo>
                      <a:pt x="397" y="2004"/>
                    </a:lnTo>
                    <a:lnTo>
                      <a:pt x="402" y="1999"/>
                    </a:lnTo>
                    <a:lnTo>
                      <a:pt x="407" y="1994"/>
                    </a:lnTo>
                    <a:lnTo>
                      <a:pt x="416" y="1980"/>
                    </a:lnTo>
                    <a:lnTo>
                      <a:pt x="422" y="1972"/>
                    </a:lnTo>
                    <a:lnTo>
                      <a:pt x="430" y="1964"/>
                    </a:lnTo>
                    <a:lnTo>
                      <a:pt x="430" y="1964"/>
                    </a:lnTo>
                    <a:lnTo>
                      <a:pt x="438" y="1953"/>
                    </a:lnTo>
                    <a:lnTo>
                      <a:pt x="448" y="1941"/>
                    </a:lnTo>
                    <a:lnTo>
                      <a:pt x="465" y="1911"/>
                    </a:lnTo>
                    <a:lnTo>
                      <a:pt x="485" y="1876"/>
                    </a:lnTo>
                    <a:lnTo>
                      <a:pt x="495" y="1859"/>
                    </a:lnTo>
                    <a:lnTo>
                      <a:pt x="507" y="1842"/>
                    </a:lnTo>
                    <a:lnTo>
                      <a:pt x="507" y="1842"/>
                    </a:lnTo>
                    <a:lnTo>
                      <a:pt x="529" y="1809"/>
                    </a:lnTo>
                    <a:lnTo>
                      <a:pt x="550" y="1777"/>
                    </a:lnTo>
                    <a:lnTo>
                      <a:pt x="570" y="1749"/>
                    </a:lnTo>
                    <a:lnTo>
                      <a:pt x="587" y="1726"/>
                    </a:lnTo>
                    <a:lnTo>
                      <a:pt x="587" y="1726"/>
                    </a:lnTo>
                    <a:lnTo>
                      <a:pt x="611" y="1701"/>
                    </a:lnTo>
                    <a:lnTo>
                      <a:pt x="639" y="1671"/>
                    </a:lnTo>
                    <a:lnTo>
                      <a:pt x="667" y="1639"/>
                    </a:lnTo>
                    <a:lnTo>
                      <a:pt x="693" y="1611"/>
                    </a:lnTo>
                    <a:lnTo>
                      <a:pt x="693" y="1611"/>
                    </a:lnTo>
                    <a:lnTo>
                      <a:pt x="713" y="1589"/>
                    </a:lnTo>
                    <a:lnTo>
                      <a:pt x="730" y="1572"/>
                    </a:lnTo>
                    <a:lnTo>
                      <a:pt x="738" y="1564"/>
                    </a:lnTo>
                    <a:lnTo>
                      <a:pt x="744" y="1559"/>
                    </a:lnTo>
                    <a:lnTo>
                      <a:pt x="752" y="1556"/>
                    </a:lnTo>
                    <a:lnTo>
                      <a:pt x="758" y="1554"/>
                    </a:lnTo>
                    <a:lnTo>
                      <a:pt x="758" y="1554"/>
                    </a:lnTo>
                    <a:lnTo>
                      <a:pt x="765" y="1556"/>
                    </a:lnTo>
                    <a:lnTo>
                      <a:pt x="773" y="1558"/>
                    </a:lnTo>
                    <a:lnTo>
                      <a:pt x="780" y="1562"/>
                    </a:lnTo>
                    <a:lnTo>
                      <a:pt x="788" y="1567"/>
                    </a:lnTo>
                    <a:lnTo>
                      <a:pt x="798" y="1573"/>
                    </a:lnTo>
                    <a:lnTo>
                      <a:pt x="807" y="1583"/>
                    </a:lnTo>
                    <a:lnTo>
                      <a:pt x="815" y="1592"/>
                    </a:lnTo>
                    <a:lnTo>
                      <a:pt x="823" y="1603"/>
                    </a:lnTo>
                    <a:lnTo>
                      <a:pt x="823" y="1603"/>
                    </a:lnTo>
                    <a:lnTo>
                      <a:pt x="831" y="1616"/>
                    </a:lnTo>
                    <a:lnTo>
                      <a:pt x="840" y="1628"/>
                    </a:lnTo>
                    <a:lnTo>
                      <a:pt x="861" y="1650"/>
                    </a:lnTo>
                    <a:lnTo>
                      <a:pt x="878" y="1671"/>
                    </a:lnTo>
                    <a:lnTo>
                      <a:pt x="892" y="1688"/>
                    </a:lnTo>
                    <a:lnTo>
                      <a:pt x="892" y="1688"/>
                    </a:lnTo>
                    <a:lnTo>
                      <a:pt x="903" y="1712"/>
                    </a:lnTo>
                    <a:lnTo>
                      <a:pt x="915" y="1741"/>
                    </a:lnTo>
                    <a:lnTo>
                      <a:pt x="930" y="1771"/>
                    </a:lnTo>
                    <a:lnTo>
                      <a:pt x="941" y="1795"/>
                    </a:lnTo>
                    <a:lnTo>
                      <a:pt x="941" y="1795"/>
                    </a:lnTo>
                    <a:lnTo>
                      <a:pt x="950" y="1809"/>
                    </a:lnTo>
                    <a:lnTo>
                      <a:pt x="961" y="1825"/>
                    </a:lnTo>
                    <a:lnTo>
                      <a:pt x="985" y="1854"/>
                    </a:lnTo>
                    <a:lnTo>
                      <a:pt x="985" y="1854"/>
                    </a:lnTo>
                    <a:lnTo>
                      <a:pt x="989" y="1862"/>
                    </a:lnTo>
                    <a:lnTo>
                      <a:pt x="992" y="1870"/>
                    </a:lnTo>
                    <a:lnTo>
                      <a:pt x="994" y="1880"/>
                    </a:lnTo>
                    <a:lnTo>
                      <a:pt x="994" y="1889"/>
                    </a:lnTo>
                    <a:lnTo>
                      <a:pt x="996" y="1909"/>
                    </a:lnTo>
                    <a:lnTo>
                      <a:pt x="997" y="1920"/>
                    </a:lnTo>
                    <a:lnTo>
                      <a:pt x="1000" y="1931"/>
                    </a:lnTo>
                    <a:lnTo>
                      <a:pt x="1000" y="1931"/>
                    </a:lnTo>
                    <a:lnTo>
                      <a:pt x="1008" y="1945"/>
                    </a:lnTo>
                    <a:lnTo>
                      <a:pt x="1018" y="1961"/>
                    </a:lnTo>
                    <a:lnTo>
                      <a:pt x="1043" y="1996"/>
                    </a:lnTo>
                    <a:lnTo>
                      <a:pt x="1068" y="2027"/>
                    </a:lnTo>
                    <a:lnTo>
                      <a:pt x="1077" y="2040"/>
                    </a:lnTo>
                    <a:lnTo>
                      <a:pt x="1082" y="2049"/>
                    </a:lnTo>
                    <a:lnTo>
                      <a:pt x="1082" y="2049"/>
                    </a:lnTo>
                    <a:lnTo>
                      <a:pt x="1083" y="2059"/>
                    </a:lnTo>
                    <a:lnTo>
                      <a:pt x="1085" y="2073"/>
                    </a:lnTo>
                    <a:lnTo>
                      <a:pt x="1083" y="2107"/>
                    </a:lnTo>
                    <a:lnTo>
                      <a:pt x="1082" y="2142"/>
                    </a:lnTo>
                    <a:lnTo>
                      <a:pt x="1080" y="2156"/>
                    </a:lnTo>
                    <a:lnTo>
                      <a:pt x="1082" y="2167"/>
                    </a:lnTo>
                    <a:lnTo>
                      <a:pt x="1082" y="2167"/>
                    </a:lnTo>
                    <a:lnTo>
                      <a:pt x="1087" y="2189"/>
                    </a:lnTo>
                    <a:lnTo>
                      <a:pt x="1096" y="2223"/>
                    </a:lnTo>
                    <a:lnTo>
                      <a:pt x="1109" y="2258"/>
                    </a:lnTo>
                    <a:lnTo>
                      <a:pt x="1115" y="2274"/>
                    </a:lnTo>
                    <a:lnTo>
                      <a:pt x="1123" y="2288"/>
                    </a:lnTo>
                    <a:lnTo>
                      <a:pt x="1123" y="2288"/>
                    </a:lnTo>
                    <a:lnTo>
                      <a:pt x="1131" y="2297"/>
                    </a:lnTo>
                    <a:lnTo>
                      <a:pt x="1137" y="2303"/>
                    </a:lnTo>
                    <a:lnTo>
                      <a:pt x="1145" y="2305"/>
                    </a:lnTo>
                    <a:lnTo>
                      <a:pt x="1151" y="2307"/>
                    </a:lnTo>
                    <a:lnTo>
                      <a:pt x="1167" y="2307"/>
                    </a:lnTo>
                    <a:lnTo>
                      <a:pt x="1175" y="2308"/>
                    </a:lnTo>
                    <a:lnTo>
                      <a:pt x="1184" y="2313"/>
                    </a:lnTo>
                    <a:lnTo>
                      <a:pt x="1184" y="2313"/>
                    </a:lnTo>
                    <a:lnTo>
                      <a:pt x="1192" y="2319"/>
                    </a:lnTo>
                    <a:lnTo>
                      <a:pt x="1197" y="2329"/>
                    </a:lnTo>
                    <a:lnTo>
                      <a:pt x="1201" y="2338"/>
                    </a:lnTo>
                    <a:lnTo>
                      <a:pt x="1206" y="2349"/>
                    </a:lnTo>
                    <a:lnTo>
                      <a:pt x="1214" y="2371"/>
                    </a:lnTo>
                    <a:lnTo>
                      <a:pt x="1220" y="2382"/>
                    </a:lnTo>
                    <a:lnTo>
                      <a:pt x="1228" y="2393"/>
                    </a:lnTo>
                    <a:lnTo>
                      <a:pt x="1228" y="2393"/>
                    </a:lnTo>
                    <a:lnTo>
                      <a:pt x="1239" y="2404"/>
                    </a:lnTo>
                    <a:lnTo>
                      <a:pt x="1251" y="2417"/>
                    </a:lnTo>
                    <a:lnTo>
                      <a:pt x="1281" y="2440"/>
                    </a:lnTo>
                    <a:lnTo>
                      <a:pt x="1297" y="2451"/>
                    </a:lnTo>
                    <a:lnTo>
                      <a:pt x="1311" y="2459"/>
                    </a:lnTo>
                    <a:lnTo>
                      <a:pt x="1324" y="2464"/>
                    </a:lnTo>
                    <a:lnTo>
                      <a:pt x="1333" y="2467"/>
                    </a:lnTo>
                    <a:lnTo>
                      <a:pt x="1333" y="2467"/>
                    </a:lnTo>
                    <a:lnTo>
                      <a:pt x="1363" y="2468"/>
                    </a:lnTo>
                    <a:lnTo>
                      <a:pt x="1376" y="2468"/>
                    </a:lnTo>
                    <a:lnTo>
                      <a:pt x="1385" y="2467"/>
                    </a:lnTo>
                    <a:lnTo>
                      <a:pt x="1385" y="2467"/>
                    </a:lnTo>
                    <a:lnTo>
                      <a:pt x="1388" y="2465"/>
                    </a:lnTo>
                    <a:lnTo>
                      <a:pt x="1388" y="2464"/>
                    </a:lnTo>
                    <a:lnTo>
                      <a:pt x="1390" y="2457"/>
                    </a:lnTo>
                    <a:lnTo>
                      <a:pt x="1388" y="2451"/>
                    </a:lnTo>
                    <a:lnTo>
                      <a:pt x="1385" y="2443"/>
                    </a:lnTo>
                    <a:lnTo>
                      <a:pt x="1379" y="2424"/>
                    </a:lnTo>
                    <a:lnTo>
                      <a:pt x="1374" y="2410"/>
                    </a:lnTo>
                    <a:lnTo>
                      <a:pt x="1374" y="2410"/>
                    </a:lnTo>
                    <a:lnTo>
                      <a:pt x="1371" y="2401"/>
                    </a:lnTo>
                    <a:lnTo>
                      <a:pt x="1365" y="2391"/>
                    </a:lnTo>
                    <a:lnTo>
                      <a:pt x="1350" y="2365"/>
                    </a:lnTo>
                    <a:lnTo>
                      <a:pt x="1328" y="2333"/>
                    </a:lnTo>
                    <a:lnTo>
                      <a:pt x="1328" y="2333"/>
                    </a:lnTo>
                    <a:lnTo>
                      <a:pt x="1284" y="2288"/>
                    </a:lnTo>
                    <a:lnTo>
                      <a:pt x="1284" y="2288"/>
                    </a:lnTo>
                    <a:lnTo>
                      <a:pt x="1281" y="2281"/>
                    </a:lnTo>
                    <a:lnTo>
                      <a:pt x="1280" y="2272"/>
                    </a:lnTo>
                    <a:lnTo>
                      <a:pt x="1278" y="2249"/>
                    </a:lnTo>
                    <a:lnTo>
                      <a:pt x="1277" y="2234"/>
                    </a:lnTo>
                    <a:lnTo>
                      <a:pt x="1277" y="2222"/>
                    </a:lnTo>
                    <a:lnTo>
                      <a:pt x="1273" y="2209"/>
                    </a:lnTo>
                    <a:lnTo>
                      <a:pt x="1269" y="2198"/>
                    </a:lnTo>
                    <a:lnTo>
                      <a:pt x="1269" y="2198"/>
                    </a:lnTo>
                    <a:lnTo>
                      <a:pt x="1266" y="2194"/>
                    </a:lnTo>
                    <a:lnTo>
                      <a:pt x="1262" y="2186"/>
                    </a:lnTo>
                    <a:lnTo>
                      <a:pt x="1258" y="2165"/>
                    </a:lnTo>
                    <a:lnTo>
                      <a:pt x="1253" y="2140"/>
                    </a:lnTo>
                    <a:lnTo>
                      <a:pt x="1250" y="2112"/>
                    </a:lnTo>
                    <a:lnTo>
                      <a:pt x="1245" y="2059"/>
                    </a:lnTo>
                    <a:lnTo>
                      <a:pt x="1244" y="2026"/>
                    </a:lnTo>
                    <a:lnTo>
                      <a:pt x="1244" y="2026"/>
                    </a:lnTo>
                    <a:lnTo>
                      <a:pt x="1244" y="1928"/>
                    </a:lnTo>
                    <a:lnTo>
                      <a:pt x="1242" y="1870"/>
                    </a:lnTo>
                    <a:lnTo>
                      <a:pt x="1241" y="1848"/>
                    </a:lnTo>
                    <a:lnTo>
                      <a:pt x="1241" y="1834"/>
                    </a:lnTo>
                    <a:lnTo>
                      <a:pt x="1241" y="1834"/>
                    </a:lnTo>
                    <a:lnTo>
                      <a:pt x="1236" y="1820"/>
                    </a:lnTo>
                    <a:lnTo>
                      <a:pt x="1225" y="1795"/>
                    </a:lnTo>
                    <a:lnTo>
                      <a:pt x="1197" y="1726"/>
                    </a:lnTo>
                    <a:lnTo>
                      <a:pt x="1168" y="1652"/>
                    </a:lnTo>
                    <a:lnTo>
                      <a:pt x="1157" y="1622"/>
                    </a:lnTo>
                    <a:lnTo>
                      <a:pt x="1151" y="1600"/>
                    </a:lnTo>
                    <a:lnTo>
                      <a:pt x="1151" y="1600"/>
                    </a:lnTo>
                    <a:lnTo>
                      <a:pt x="1143" y="1575"/>
                    </a:lnTo>
                    <a:lnTo>
                      <a:pt x="1129" y="1537"/>
                    </a:lnTo>
                    <a:lnTo>
                      <a:pt x="1109" y="1492"/>
                    </a:lnTo>
                    <a:lnTo>
                      <a:pt x="1085" y="1441"/>
                    </a:lnTo>
                    <a:lnTo>
                      <a:pt x="1060" y="1391"/>
                    </a:lnTo>
                    <a:lnTo>
                      <a:pt x="1035" y="1344"/>
                    </a:lnTo>
                    <a:lnTo>
                      <a:pt x="1013" y="1305"/>
                    </a:lnTo>
                    <a:lnTo>
                      <a:pt x="1002" y="1291"/>
                    </a:lnTo>
                    <a:lnTo>
                      <a:pt x="992" y="1280"/>
                    </a:lnTo>
                    <a:lnTo>
                      <a:pt x="1021" y="1272"/>
                    </a:lnTo>
                    <a:lnTo>
                      <a:pt x="1021" y="1272"/>
                    </a:lnTo>
                    <a:lnTo>
                      <a:pt x="1014" y="1239"/>
                    </a:lnTo>
                    <a:lnTo>
                      <a:pt x="1010" y="1204"/>
                    </a:lnTo>
                    <a:lnTo>
                      <a:pt x="1005" y="1162"/>
                    </a:lnTo>
                    <a:lnTo>
                      <a:pt x="1005" y="1162"/>
                    </a:lnTo>
                    <a:lnTo>
                      <a:pt x="997" y="1068"/>
                    </a:lnTo>
                    <a:lnTo>
                      <a:pt x="994" y="1022"/>
                    </a:lnTo>
                    <a:lnTo>
                      <a:pt x="992" y="985"/>
                    </a:lnTo>
                    <a:lnTo>
                      <a:pt x="992" y="985"/>
                    </a:lnTo>
                    <a:lnTo>
                      <a:pt x="994" y="849"/>
                    </a:lnTo>
                    <a:lnTo>
                      <a:pt x="994" y="765"/>
                    </a:lnTo>
                    <a:lnTo>
                      <a:pt x="997" y="697"/>
                    </a:lnTo>
                    <a:lnTo>
                      <a:pt x="997" y="697"/>
                    </a:lnTo>
                    <a:lnTo>
                      <a:pt x="999" y="685"/>
                    </a:lnTo>
                    <a:lnTo>
                      <a:pt x="1000" y="672"/>
                    </a:lnTo>
                    <a:lnTo>
                      <a:pt x="1003" y="663"/>
                    </a:lnTo>
                    <a:lnTo>
                      <a:pt x="1008" y="652"/>
                    </a:lnTo>
                    <a:lnTo>
                      <a:pt x="1013" y="644"/>
                    </a:lnTo>
                    <a:lnTo>
                      <a:pt x="1019" y="636"/>
                    </a:lnTo>
                    <a:lnTo>
                      <a:pt x="1032" y="620"/>
                    </a:lnTo>
                    <a:lnTo>
                      <a:pt x="1046" y="609"/>
                    </a:lnTo>
                    <a:lnTo>
                      <a:pt x="1060" y="598"/>
                    </a:lnTo>
                    <a:lnTo>
                      <a:pt x="1090" y="579"/>
                    </a:lnTo>
                    <a:lnTo>
                      <a:pt x="1090" y="579"/>
                    </a:lnTo>
                    <a:lnTo>
                      <a:pt x="1107" y="567"/>
                    </a:lnTo>
                    <a:lnTo>
                      <a:pt x="1132" y="546"/>
                    </a:lnTo>
                    <a:lnTo>
                      <a:pt x="1190" y="496"/>
                    </a:lnTo>
                    <a:lnTo>
                      <a:pt x="1250" y="441"/>
                    </a:lnTo>
                    <a:lnTo>
                      <a:pt x="1277" y="415"/>
                    </a:lnTo>
                    <a:lnTo>
                      <a:pt x="1297" y="393"/>
                    </a:lnTo>
                    <a:lnTo>
                      <a:pt x="1297" y="393"/>
                    </a:lnTo>
                    <a:lnTo>
                      <a:pt x="1311" y="374"/>
                    </a:lnTo>
                    <a:lnTo>
                      <a:pt x="1316" y="363"/>
                    </a:lnTo>
                    <a:lnTo>
                      <a:pt x="1321" y="353"/>
                    </a:lnTo>
                    <a:lnTo>
                      <a:pt x="1324" y="344"/>
                    </a:lnTo>
                    <a:lnTo>
                      <a:pt x="1327" y="334"/>
                    </a:lnTo>
                    <a:lnTo>
                      <a:pt x="1328" y="314"/>
                    </a:lnTo>
                    <a:lnTo>
                      <a:pt x="1327" y="294"/>
                    </a:lnTo>
                    <a:lnTo>
                      <a:pt x="1324" y="273"/>
                    </a:lnTo>
                    <a:lnTo>
                      <a:pt x="1317" y="250"/>
                    </a:lnTo>
                    <a:lnTo>
                      <a:pt x="1308" y="226"/>
                    </a:lnTo>
                    <a:lnTo>
                      <a:pt x="1308" y="226"/>
                    </a:lnTo>
                    <a:lnTo>
                      <a:pt x="1300" y="204"/>
                    </a:lnTo>
                    <a:lnTo>
                      <a:pt x="1295" y="184"/>
                    </a:lnTo>
                    <a:lnTo>
                      <a:pt x="1291" y="166"/>
                    </a:lnTo>
                    <a:lnTo>
                      <a:pt x="1288" y="149"/>
                    </a:lnTo>
                    <a:lnTo>
                      <a:pt x="1284" y="116"/>
                    </a:lnTo>
                    <a:lnTo>
                      <a:pt x="1284" y="80"/>
                    </a:lnTo>
                    <a:lnTo>
                      <a:pt x="1284" y="80"/>
                    </a:lnTo>
                    <a:lnTo>
                      <a:pt x="1284" y="49"/>
                    </a:lnTo>
                    <a:lnTo>
                      <a:pt x="1283" y="38"/>
                    </a:lnTo>
                    <a:lnTo>
                      <a:pt x="1278" y="28"/>
                    </a:lnTo>
                    <a:lnTo>
                      <a:pt x="1272" y="20"/>
                    </a:lnTo>
                    <a:lnTo>
                      <a:pt x="1262" y="14"/>
                    </a:lnTo>
                    <a:lnTo>
                      <a:pt x="1248" y="6"/>
                    </a:lnTo>
                    <a:lnTo>
                      <a:pt x="1228" y="0"/>
                    </a:lnTo>
                    <a:lnTo>
                      <a:pt x="1223" y="41"/>
                    </a:lnTo>
                    <a:lnTo>
                      <a:pt x="1223" y="41"/>
                    </a:lnTo>
                    <a:lnTo>
                      <a:pt x="1209" y="44"/>
                    </a:lnTo>
                    <a:lnTo>
                      <a:pt x="1176" y="52"/>
                    </a:lnTo>
                    <a:lnTo>
                      <a:pt x="1156" y="57"/>
                    </a:lnTo>
                    <a:lnTo>
                      <a:pt x="1135" y="60"/>
                    </a:lnTo>
                    <a:lnTo>
                      <a:pt x="1115" y="61"/>
                    </a:lnTo>
                    <a:lnTo>
                      <a:pt x="1098" y="61"/>
                    </a:lnTo>
                    <a:lnTo>
                      <a:pt x="1098" y="61"/>
                    </a:lnTo>
                    <a:lnTo>
                      <a:pt x="1104" y="89"/>
                    </a:lnTo>
                    <a:lnTo>
                      <a:pt x="1109" y="115"/>
                    </a:lnTo>
                    <a:lnTo>
                      <a:pt x="1110" y="138"/>
                    </a:lnTo>
                    <a:lnTo>
                      <a:pt x="1110" y="138"/>
                    </a:lnTo>
                    <a:lnTo>
                      <a:pt x="1112" y="146"/>
                    </a:lnTo>
                    <a:lnTo>
                      <a:pt x="1115" y="154"/>
                    </a:lnTo>
                    <a:lnTo>
                      <a:pt x="1123" y="171"/>
                    </a:lnTo>
                    <a:lnTo>
                      <a:pt x="1132" y="188"/>
                    </a:lnTo>
                    <a:lnTo>
                      <a:pt x="1137" y="199"/>
                    </a:lnTo>
                    <a:lnTo>
                      <a:pt x="1138" y="210"/>
                    </a:lnTo>
                    <a:lnTo>
                      <a:pt x="1138" y="210"/>
                    </a:lnTo>
                    <a:lnTo>
                      <a:pt x="1143" y="236"/>
                    </a:lnTo>
                    <a:lnTo>
                      <a:pt x="1145" y="248"/>
                    </a:lnTo>
                    <a:lnTo>
                      <a:pt x="1146" y="261"/>
                    </a:lnTo>
                    <a:lnTo>
                      <a:pt x="1146" y="275"/>
                    </a:lnTo>
                    <a:lnTo>
                      <a:pt x="1143" y="290"/>
                    </a:lnTo>
                    <a:lnTo>
                      <a:pt x="1137" y="306"/>
                    </a:lnTo>
                    <a:lnTo>
                      <a:pt x="1126" y="323"/>
                    </a:lnTo>
                    <a:lnTo>
                      <a:pt x="1126" y="323"/>
                    </a:lnTo>
                    <a:lnTo>
                      <a:pt x="1115" y="339"/>
                    </a:lnTo>
                    <a:lnTo>
                      <a:pt x="1105" y="352"/>
                    </a:lnTo>
                    <a:lnTo>
                      <a:pt x="1098" y="360"/>
                    </a:lnTo>
                    <a:lnTo>
                      <a:pt x="1090" y="366"/>
                    </a:lnTo>
                    <a:lnTo>
                      <a:pt x="1074" y="377"/>
                    </a:lnTo>
                    <a:lnTo>
                      <a:pt x="1065" y="383"/>
                    </a:lnTo>
                    <a:lnTo>
                      <a:pt x="1054" y="393"/>
                    </a:lnTo>
                    <a:lnTo>
                      <a:pt x="1054" y="393"/>
                    </a:lnTo>
                    <a:lnTo>
                      <a:pt x="1041" y="402"/>
                    </a:lnTo>
                    <a:lnTo>
                      <a:pt x="1029" y="408"/>
                    </a:lnTo>
                    <a:lnTo>
                      <a:pt x="1016" y="411"/>
                    </a:lnTo>
                    <a:lnTo>
                      <a:pt x="1005" y="413"/>
                    </a:lnTo>
                    <a:lnTo>
                      <a:pt x="996" y="415"/>
                    </a:lnTo>
                    <a:lnTo>
                      <a:pt x="988" y="413"/>
                    </a:lnTo>
                    <a:lnTo>
                      <a:pt x="981" y="413"/>
                    </a:lnTo>
                    <a:lnTo>
                      <a:pt x="981" y="413"/>
                    </a:lnTo>
                    <a:lnTo>
                      <a:pt x="961" y="411"/>
                    </a:lnTo>
                    <a:lnTo>
                      <a:pt x="944" y="410"/>
                    </a:lnTo>
                    <a:lnTo>
                      <a:pt x="923" y="408"/>
                    </a:lnTo>
                    <a:lnTo>
                      <a:pt x="923" y="408"/>
                    </a:lnTo>
                    <a:lnTo>
                      <a:pt x="915" y="408"/>
                    </a:lnTo>
                    <a:lnTo>
                      <a:pt x="909" y="407"/>
                    </a:lnTo>
                    <a:lnTo>
                      <a:pt x="897" y="404"/>
                    </a:lnTo>
                    <a:lnTo>
                      <a:pt x="892" y="404"/>
                    </a:lnTo>
                    <a:lnTo>
                      <a:pt x="886" y="404"/>
                    </a:lnTo>
                    <a:lnTo>
                      <a:pt x="881" y="405"/>
                    </a:lnTo>
                    <a:lnTo>
                      <a:pt x="875" y="408"/>
                    </a:lnTo>
                    <a:lnTo>
                      <a:pt x="875" y="408"/>
                    </a:lnTo>
                    <a:lnTo>
                      <a:pt x="851" y="427"/>
                    </a:lnTo>
                    <a:lnTo>
                      <a:pt x="832" y="444"/>
                    </a:lnTo>
                    <a:lnTo>
                      <a:pt x="824" y="454"/>
                    </a:lnTo>
                    <a:lnTo>
                      <a:pt x="818" y="462"/>
                    </a:lnTo>
                    <a:lnTo>
                      <a:pt x="818" y="462"/>
                    </a:lnTo>
                    <a:lnTo>
                      <a:pt x="815" y="466"/>
                    </a:lnTo>
                    <a:lnTo>
                      <a:pt x="813" y="466"/>
                    </a:lnTo>
                    <a:lnTo>
                      <a:pt x="812" y="466"/>
                    </a:lnTo>
                    <a:lnTo>
                      <a:pt x="809" y="463"/>
                    </a:lnTo>
                    <a:lnTo>
                      <a:pt x="806" y="458"/>
                    </a:lnTo>
                    <a:lnTo>
                      <a:pt x="804" y="454"/>
                    </a:lnTo>
                    <a:lnTo>
                      <a:pt x="799" y="449"/>
                    </a:lnTo>
                    <a:lnTo>
                      <a:pt x="796" y="447"/>
                    </a:lnTo>
                    <a:lnTo>
                      <a:pt x="793" y="447"/>
                    </a:lnTo>
                    <a:lnTo>
                      <a:pt x="790" y="449"/>
                    </a:lnTo>
                    <a:lnTo>
                      <a:pt x="790" y="449"/>
                    </a:lnTo>
                    <a:lnTo>
                      <a:pt x="785" y="455"/>
                    </a:lnTo>
                    <a:lnTo>
                      <a:pt x="779" y="462"/>
                    </a:lnTo>
                    <a:lnTo>
                      <a:pt x="769" y="479"/>
                    </a:lnTo>
                    <a:lnTo>
                      <a:pt x="765" y="491"/>
                    </a:lnTo>
                    <a:lnTo>
                      <a:pt x="762" y="498"/>
                    </a:lnTo>
                    <a:lnTo>
                      <a:pt x="754" y="531"/>
                    </a:lnTo>
                    <a:lnTo>
                      <a:pt x="733" y="523"/>
                    </a:lnTo>
                    <a:lnTo>
                      <a:pt x="733" y="523"/>
                    </a:lnTo>
                    <a:lnTo>
                      <a:pt x="711" y="473"/>
                    </a:lnTo>
                    <a:lnTo>
                      <a:pt x="693" y="432"/>
                    </a:lnTo>
                    <a:lnTo>
                      <a:pt x="677" y="400"/>
                    </a:lnTo>
                    <a:lnTo>
                      <a:pt x="677" y="400"/>
                    </a:lnTo>
                    <a:lnTo>
                      <a:pt x="666" y="382"/>
                    </a:lnTo>
                    <a:lnTo>
                      <a:pt x="663" y="372"/>
                    </a:lnTo>
                    <a:lnTo>
                      <a:pt x="660" y="364"/>
                    </a:lnTo>
                    <a:lnTo>
                      <a:pt x="660" y="356"/>
                    </a:lnTo>
                    <a:lnTo>
                      <a:pt x="660" y="349"/>
                    </a:lnTo>
                    <a:lnTo>
                      <a:pt x="661" y="342"/>
                    </a:lnTo>
                    <a:lnTo>
                      <a:pt x="664" y="336"/>
                    </a:lnTo>
                    <a:lnTo>
                      <a:pt x="664" y="336"/>
                    </a:lnTo>
                    <a:lnTo>
                      <a:pt x="674" y="323"/>
                    </a:lnTo>
                    <a:lnTo>
                      <a:pt x="680" y="311"/>
                    </a:lnTo>
                    <a:lnTo>
                      <a:pt x="685" y="300"/>
                    </a:lnTo>
                    <a:lnTo>
                      <a:pt x="685" y="300"/>
                    </a:lnTo>
                    <a:lnTo>
                      <a:pt x="666" y="306"/>
                    </a:lnTo>
                    <a:lnTo>
                      <a:pt x="649" y="312"/>
                    </a:lnTo>
                    <a:lnTo>
                      <a:pt x="636" y="320"/>
                    </a:lnTo>
                    <a:lnTo>
                      <a:pt x="636" y="320"/>
                    </a:lnTo>
                    <a:lnTo>
                      <a:pt x="631" y="322"/>
                    </a:lnTo>
                    <a:lnTo>
                      <a:pt x="625" y="323"/>
                    </a:lnTo>
                    <a:lnTo>
                      <a:pt x="617" y="323"/>
                    </a:lnTo>
                    <a:lnTo>
                      <a:pt x="609" y="322"/>
                    </a:lnTo>
                    <a:lnTo>
                      <a:pt x="594" y="317"/>
                    </a:lnTo>
                    <a:lnTo>
                      <a:pt x="579" y="311"/>
                    </a:lnTo>
                    <a:lnTo>
                      <a:pt x="579" y="311"/>
                    </a:lnTo>
                    <a:lnTo>
                      <a:pt x="570" y="309"/>
                    </a:lnTo>
                    <a:lnTo>
                      <a:pt x="553" y="306"/>
                    </a:lnTo>
                    <a:lnTo>
                      <a:pt x="506" y="301"/>
                    </a:lnTo>
                    <a:lnTo>
                      <a:pt x="481" y="300"/>
                    </a:lnTo>
                    <a:lnTo>
                      <a:pt x="455" y="300"/>
                    </a:lnTo>
                    <a:lnTo>
                      <a:pt x="437" y="301"/>
                    </a:lnTo>
                    <a:lnTo>
                      <a:pt x="422" y="303"/>
                    </a:lnTo>
                    <a:lnTo>
                      <a:pt x="422" y="303"/>
                    </a:lnTo>
                    <a:lnTo>
                      <a:pt x="411" y="308"/>
                    </a:lnTo>
                    <a:lnTo>
                      <a:pt x="402" y="312"/>
                    </a:lnTo>
                    <a:lnTo>
                      <a:pt x="393" y="317"/>
                    </a:lnTo>
                    <a:lnTo>
                      <a:pt x="385" y="323"/>
                    </a:lnTo>
                    <a:lnTo>
                      <a:pt x="377" y="330"/>
                    </a:lnTo>
                    <a:lnTo>
                      <a:pt x="372" y="338"/>
                    </a:lnTo>
                    <a:lnTo>
                      <a:pt x="368" y="344"/>
                    </a:lnTo>
                    <a:lnTo>
                      <a:pt x="364" y="352"/>
                    </a:lnTo>
                    <a:lnTo>
                      <a:pt x="364" y="352"/>
                    </a:lnTo>
                    <a:lnTo>
                      <a:pt x="363" y="360"/>
                    </a:lnTo>
                    <a:lnTo>
                      <a:pt x="360" y="366"/>
                    </a:lnTo>
                    <a:lnTo>
                      <a:pt x="352" y="380"/>
                    </a:lnTo>
                    <a:lnTo>
                      <a:pt x="342" y="391"/>
                    </a:lnTo>
                    <a:lnTo>
                      <a:pt x="333" y="400"/>
                    </a:lnTo>
                    <a:lnTo>
                      <a:pt x="333" y="400"/>
                    </a:lnTo>
                    <a:lnTo>
                      <a:pt x="320" y="416"/>
                    </a:lnTo>
                    <a:lnTo>
                      <a:pt x="306" y="437"/>
                    </a:lnTo>
                    <a:lnTo>
                      <a:pt x="292" y="458"/>
                    </a:lnTo>
                    <a:lnTo>
                      <a:pt x="280" y="474"/>
                    </a:lnTo>
                    <a:lnTo>
                      <a:pt x="280" y="474"/>
                    </a:lnTo>
                    <a:lnTo>
                      <a:pt x="267" y="484"/>
                    </a:lnTo>
                    <a:lnTo>
                      <a:pt x="251" y="496"/>
                    </a:lnTo>
                    <a:lnTo>
                      <a:pt x="215" y="518"/>
                    </a:lnTo>
                    <a:lnTo>
                      <a:pt x="215" y="518"/>
                    </a:lnTo>
                    <a:lnTo>
                      <a:pt x="212" y="520"/>
                    </a:lnTo>
                    <a:lnTo>
                      <a:pt x="207" y="520"/>
                    </a:lnTo>
                    <a:lnTo>
                      <a:pt x="204" y="520"/>
                    </a:lnTo>
                    <a:lnTo>
                      <a:pt x="201" y="518"/>
                    </a:lnTo>
                    <a:lnTo>
                      <a:pt x="195" y="512"/>
                    </a:lnTo>
                    <a:lnTo>
                      <a:pt x="190" y="504"/>
                    </a:lnTo>
                    <a:lnTo>
                      <a:pt x="182" y="490"/>
                    </a:lnTo>
                    <a:lnTo>
                      <a:pt x="179" y="482"/>
                    </a:lnTo>
                    <a:lnTo>
                      <a:pt x="179" y="482"/>
                    </a:lnTo>
                    <a:lnTo>
                      <a:pt x="181" y="469"/>
                    </a:lnTo>
                    <a:lnTo>
                      <a:pt x="182" y="449"/>
                    </a:lnTo>
                    <a:lnTo>
                      <a:pt x="182" y="449"/>
                    </a:lnTo>
                    <a:lnTo>
                      <a:pt x="181" y="440"/>
                    </a:lnTo>
                    <a:lnTo>
                      <a:pt x="176" y="429"/>
                    </a:lnTo>
                    <a:lnTo>
                      <a:pt x="171" y="416"/>
                    </a:lnTo>
                    <a:lnTo>
                      <a:pt x="167" y="405"/>
                    </a:lnTo>
                    <a:lnTo>
                      <a:pt x="167" y="405"/>
                    </a:lnTo>
                    <a:lnTo>
                      <a:pt x="167" y="399"/>
                    </a:lnTo>
                    <a:lnTo>
                      <a:pt x="167" y="393"/>
                    </a:lnTo>
                    <a:lnTo>
                      <a:pt x="170" y="382"/>
                    </a:lnTo>
                    <a:lnTo>
                      <a:pt x="173" y="371"/>
                    </a:lnTo>
                    <a:lnTo>
                      <a:pt x="174" y="360"/>
                    </a:lnTo>
                    <a:lnTo>
                      <a:pt x="174" y="360"/>
                    </a:lnTo>
                    <a:lnTo>
                      <a:pt x="171" y="342"/>
                    </a:lnTo>
                    <a:lnTo>
                      <a:pt x="165" y="316"/>
                    </a:lnTo>
                    <a:lnTo>
                      <a:pt x="154" y="279"/>
                    </a:lnTo>
                    <a:lnTo>
                      <a:pt x="154" y="279"/>
                    </a:lnTo>
                    <a:lnTo>
                      <a:pt x="130" y="284"/>
                    </a:lnTo>
                    <a:lnTo>
                      <a:pt x="79" y="297"/>
                    </a:lnTo>
                    <a:lnTo>
                      <a:pt x="50" y="305"/>
                    </a:lnTo>
                    <a:lnTo>
                      <a:pt x="27" y="314"/>
                    </a:lnTo>
                    <a:lnTo>
                      <a:pt x="16" y="319"/>
                    </a:lnTo>
                    <a:lnTo>
                      <a:pt x="8" y="322"/>
                    </a:lnTo>
                    <a:lnTo>
                      <a:pt x="3" y="327"/>
                    </a:lnTo>
                    <a:lnTo>
                      <a:pt x="0" y="331"/>
                    </a:lnTo>
                    <a:lnTo>
                      <a:pt x="0" y="331"/>
                    </a:lnTo>
                    <a:lnTo>
                      <a:pt x="0" y="344"/>
                    </a:lnTo>
                    <a:lnTo>
                      <a:pt x="3" y="360"/>
                    </a:lnTo>
                    <a:lnTo>
                      <a:pt x="13" y="400"/>
                    </a:lnTo>
                    <a:lnTo>
                      <a:pt x="24" y="443"/>
                    </a:lnTo>
                    <a:lnTo>
                      <a:pt x="33" y="477"/>
                    </a:lnTo>
                    <a:lnTo>
                      <a:pt x="33" y="477"/>
                    </a:lnTo>
                    <a:lnTo>
                      <a:pt x="43" y="521"/>
                    </a:lnTo>
                    <a:lnTo>
                      <a:pt x="57" y="584"/>
                    </a:lnTo>
                    <a:lnTo>
                      <a:pt x="72" y="644"/>
                    </a:lnTo>
                    <a:lnTo>
                      <a:pt x="79" y="666"/>
                    </a:lnTo>
                    <a:lnTo>
                      <a:pt x="86" y="680"/>
                    </a:lnTo>
                    <a:lnTo>
                      <a:pt x="86" y="680"/>
                    </a:lnTo>
                    <a:lnTo>
                      <a:pt x="90" y="685"/>
                    </a:lnTo>
                    <a:lnTo>
                      <a:pt x="97" y="689"/>
                    </a:lnTo>
                    <a:lnTo>
                      <a:pt x="108" y="692"/>
                    </a:lnTo>
                    <a:lnTo>
                      <a:pt x="121" y="696"/>
                    </a:lnTo>
                    <a:lnTo>
                      <a:pt x="137" y="697"/>
                    </a:lnTo>
                    <a:lnTo>
                      <a:pt x="154" y="699"/>
                    </a:lnTo>
                    <a:lnTo>
                      <a:pt x="173" y="699"/>
                    </a:lnTo>
                    <a:lnTo>
                      <a:pt x="193" y="699"/>
                    </a:lnTo>
                    <a:lnTo>
                      <a:pt x="215" y="697"/>
                    </a:lnTo>
                    <a:lnTo>
                      <a:pt x="239" y="694"/>
                    </a:lnTo>
                    <a:lnTo>
                      <a:pt x="262" y="689"/>
                    </a:lnTo>
                    <a:lnTo>
                      <a:pt x="287" y="683"/>
                    </a:lnTo>
                    <a:lnTo>
                      <a:pt x="313" y="677"/>
                    </a:lnTo>
                    <a:lnTo>
                      <a:pt x="339" y="667"/>
                    </a:lnTo>
                    <a:lnTo>
                      <a:pt x="364" y="656"/>
                    </a:lnTo>
                    <a:lnTo>
                      <a:pt x="390" y="644"/>
                    </a:lnTo>
                    <a:lnTo>
                      <a:pt x="390" y="644"/>
                    </a:lnTo>
                    <a:lnTo>
                      <a:pt x="391" y="655"/>
                    </a:lnTo>
                    <a:lnTo>
                      <a:pt x="396" y="680"/>
                    </a:lnTo>
                    <a:lnTo>
                      <a:pt x="404" y="708"/>
                    </a:lnTo>
                    <a:lnTo>
                      <a:pt x="408" y="722"/>
                    </a:lnTo>
                    <a:lnTo>
                      <a:pt x="413" y="733"/>
                    </a:lnTo>
                    <a:lnTo>
                      <a:pt x="413" y="733"/>
                    </a:lnTo>
                    <a:lnTo>
                      <a:pt x="416" y="738"/>
                    </a:lnTo>
                    <a:lnTo>
                      <a:pt x="419" y="744"/>
                    </a:lnTo>
                    <a:lnTo>
                      <a:pt x="422" y="760"/>
                    </a:lnTo>
                    <a:lnTo>
                      <a:pt x="424" y="779"/>
                    </a:lnTo>
                    <a:lnTo>
                      <a:pt x="424" y="801"/>
                    </a:lnTo>
                    <a:lnTo>
                      <a:pt x="422" y="848"/>
                    </a:lnTo>
                    <a:lnTo>
                      <a:pt x="422" y="895"/>
                    </a:lnTo>
                    <a:lnTo>
                      <a:pt x="422" y="895"/>
                    </a:lnTo>
                    <a:lnTo>
                      <a:pt x="419" y="1090"/>
                    </a:lnTo>
                    <a:lnTo>
                      <a:pt x="416" y="1200"/>
                    </a:lnTo>
                    <a:lnTo>
                      <a:pt x="415" y="1237"/>
                    </a:lnTo>
                    <a:lnTo>
                      <a:pt x="413" y="1259"/>
                    </a:lnTo>
                    <a:lnTo>
                      <a:pt x="413" y="1259"/>
                    </a:lnTo>
                    <a:lnTo>
                      <a:pt x="408" y="1284"/>
                    </a:lnTo>
                    <a:lnTo>
                      <a:pt x="401" y="1316"/>
                    </a:lnTo>
                    <a:lnTo>
                      <a:pt x="393" y="1347"/>
                    </a:lnTo>
                    <a:lnTo>
                      <a:pt x="391" y="1361"/>
                    </a:lnTo>
                    <a:lnTo>
                      <a:pt x="390" y="1372"/>
                    </a:lnTo>
                    <a:lnTo>
                      <a:pt x="390" y="1372"/>
                    </a:lnTo>
                    <a:lnTo>
                      <a:pt x="388" y="1385"/>
                    </a:lnTo>
                    <a:lnTo>
                      <a:pt x="386" y="1397"/>
                    </a:lnTo>
                    <a:lnTo>
                      <a:pt x="380" y="1427"/>
                    </a:lnTo>
                    <a:lnTo>
                      <a:pt x="372" y="1457"/>
                    </a:lnTo>
                    <a:lnTo>
                      <a:pt x="371" y="1470"/>
                    </a:lnTo>
                    <a:lnTo>
                      <a:pt x="369" y="1482"/>
                    </a:lnTo>
                    <a:lnTo>
                      <a:pt x="369" y="1482"/>
                    </a:lnTo>
                    <a:lnTo>
                      <a:pt x="368" y="1507"/>
                    </a:lnTo>
                    <a:lnTo>
                      <a:pt x="364" y="1540"/>
                    </a:lnTo>
                    <a:lnTo>
                      <a:pt x="357" y="1608"/>
                    </a:lnTo>
                    <a:lnTo>
                      <a:pt x="357" y="1608"/>
                    </a:lnTo>
                    <a:lnTo>
                      <a:pt x="355" y="1624"/>
                    </a:lnTo>
                    <a:lnTo>
                      <a:pt x="350" y="1642"/>
                    </a:lnTo>
                    <a:lnTo>
                      <a:pt x="341" y="1680"/>
                    </a:lnTo>
                    <a:lnTo>
                      <a:pt x="328" y="1721"/>
                    </a:lnTo>
                    <a:lnTo>
                      <a:pt x="328" y="1721"/>
                    </a:lnTo>
                    <a:lnTo>
                      <a:pt x="325" y="1719"/>
                    </a:lnTo>
                    <a:lnTo>
                      <a:pt x="316" y="1718"/>
                    </a:lnTo>
                    <a:lnTo>
                      <a:pt x="311" y="1718"/>
                    </a:lnTo>
                    <a:lnTo>
                      <a:pt x="306" y="1719"/>
                    </a:lnTo>
                    <a:lnTo>
                      <a:pt x="303" y="1722"/>
                    </a:lnTo>
                    <a:lnTo>
                      <a:pt x="300" y="1729"/>
                    </a:lnTo>
                    <a:lnTo>
                      <a:pt x="300" y="1729"/>
                    </a:lnTo>
                    <a:lnTo>
                      <a:pt x="300" y="1737"/>
                    </a:lnTo>
                    <a:lnTo>
                      <a:pt x="300" y="1743"/>
                    </a:lnTo>
                    <a:lnTo>
                      <a:pt x="300" y="1754"/>
                    </a:lnTo>
                    <a:lnTo>
                      <a:pt x="298" y="1759"/>
                    </a:lnTo>
                    <a:lnTo>
                      <a:pt x="297" y="1763"/>
                    </a:lnTo>
                    <a:lnTo>
                      <a:pt x="292" y="1766"/>
                    </a:lnTo>
                    <a:lnTo>
                      <a:pt x="284" y="1770"/>
                    </a:lnTo>
                    <a:lnTo>
                      <a:pt x="284" y="1770"/>
                    </a:lnTo>
                    <a:lnTo>
                      <a:pt x="275" y="1774"/>
                    </a:lnTo>
                    <a:lnTo>
                      <a:pt x="262" y="1784"/>
                    </a:lnTo>
                    <a:lnTo>
                      <a:pt x="250" y="1796"/>
                    </a:lnTo>
                    <a:lnTo>
                      <a:pt x="237" y="1812"/>
                    </a:lnTo>
                    <a:lnTo>
                      <a:pt x="225" y="1831"/>
                    </a:lnTo>
                    <a:lnTo>
                      <a:pt x="212" y="1851"/>
                    </a:lnTo>
                    <a:lnTo>
                      <a:pt x="201" y="1875"/>
                    </a:lnTo>
                    <a:lnTo>
                      <a:pt x="192" y="1900"/>
                    </a:lnTo>
                    <a:lnTo>
                      <a:pt x="192" y="1900"/>
                    </a:lnTo>
                    <a:lnTo>
                      <a:pt x="157" y="2000"/>
                    </a:lnTo>
                    <a:lnTo>
                      <a:pt x="149" y="2022"/>
                    </a:lnTo>
                    <a:lnTo>
                      <a:pt x="141" y="2041"/>
                    </a:lnTo>
                    <a:lnTo>
                      <a:pt x="134" y="2055"/>
                    </a:lnTo>
                    <a:lnTo>
                      <a:pt x="126" y="2065"/>
                    </a:lnTo>
                    <a:lnTo>
                      <a:pt x="126" y="2065"/>
                    </a:lnTo>
                    <a:lnTo>
                      <a:pt x="118" y="2073"/>
                    </a:lnTo>
                    <a:lnTo>
                      <a:pt x="110" y="2077"/>
                    </a:lnTo>
                    <a:lnTo>
                      <a:pt x="93" y="2087"/>
                    </a:lnTo>
                    <a:lnTo>
                      <a:pt x="85" y="2090"/>
                    </a:lnTo>
                    <a:lnTo>
                      <a:pt x="79" y="2096"/>
                    </a:lnTo>
                    <a:lnTo>
                      <a:pt x="75" y="2102"/>
                    </a:lnTo>
                    <a:lnTo>
                      <a:pt x="74" y="2110"/>
                    </a:lnTo>
                    <a:lnTo>
                      <a:pt x="74" y="2110"/>
                    </a:lnTo>
                    <a:lnTo>
                      <a:pt x="72" y="2128"/>
                    </a:lnTo>
                    <a:lnTo>
                      <a:pt x="71" y="2146"/>
                    </a:lnTo>
                    <a:lnTo>
                      <a:pt x="69" y="2165"/>
                    </a:lnTo>
                    <a:lnTo>
                      <a:pt x="69" y="2173"/>
                    </a:lnTo>
                    <a:lnTo>
                      <a:pt x="69" y="2183"/>
                    </a:lnTo>
                    <a:lnTo>
                      <a:pt x="69" y="2183"/>
                    </a:lnTo>
                    <a:lnTo>
                      <a:pt x="69" y="2192"/>
                    </a:lnTo>
                    <a:lnTo>
                      <a:pt x="68" y="2200"/>
                    </a:lnTo>
                    <a:lnTo>
                      <a:pt x="65" y="2206"/>
                    </a:lnTo>
                    <a:lnTo>
                      <a:pt x="60" y="2214"/>
                    </a:lnTo>
                    <a:lnTo>
                      <a:pt x="47" y="2231"/>
                    </a:lnTo>
                    <a:lnTo>
                      <a:pt x="43" y="2241"/>
                    </a:lnTo>
                    <a:lnTo>
                      <a:pt x="38" y="2252"/>
                    </a:lnTo>
                    <a:lnTo>
                      <a:pt x="38" y="2252"/>
                    </a:lnTo>
                    <a:lnTo>
                      <a:pt x="33" y="2266"/>
                    </a:lnTo>
                    <a:lnTo>
                      <a:pt x="28" y="2283"/>
                    </a:lnTo>
                    <a:lnTo>
                      <a:pt x="25" y="2302"/>
                    </a:lnTo>
                    <a:lnTo>
                      <a:pt x="25" y="2321"/>
                    </a:lnTo>
                    <a:lnTo>
                      <a:pt x="27" y="2340"/>
                    </a:lnTo>
                    <a:lnTo>
                      <a:pt x="28" y="2347"/>
                    </a:lnTo>
                    <a:lnTo>
                      <a:pt x="30" y="2355"/>
                    </a:lnTo>
                    <a:lnTo>
                      <a:pt x="33" y="2362"/>
                    </a:lnTo>
                    <a:lnTo>
                      <a:pt x="38" y="2366"/>
                    </a:lnTo>
                    <a:lnTo>
                      <a:pt x="43" y="2371"/>
                    </a:lnTo>
                    <a:lnTo>
                      <a:pt x="49" y="2373"/>
                    </a:lnTo>
                    <a:lnTo>
                      <a:pt x="49" y="2373"/>
                    </a:lnTo>
                    <a:lnTo>
                      <a:pt x="57" y="2374"/>
                    </a:lnTo>
                    <a:lnTo>
                      <a:pt x="65" y="2374"/>
                    </a:lnTo>
                    <a:lnTo>
                      <a:pt x="83" y="2371"/>
                    </a:lnTo>
                    <a:lnTo>
                      <a:pt x="102" y="2365"/>
                    </a:lnTo>
                    <a:lnTo>
                      <a:pt x="121" y="2355"/>
                    </a:lnTo>
                    <a:lnTo>
                      <a:pt x="130" y="2349"/>
                    </a:lnTo>
                    <a:lnTo>
                      <a:pt x="140" y="2343"/>
                    </a:lnTo>
                    <a:lnTo>
                      <a:pt x="146" y="2335"/>
                    </a:lnTo>
                    <a:lnTo>
                      <a:pt x="154" y="2327"/>
                    </a:lnTo>
                    <a:lnTo>
                      <a:pt x="159" y="2318"/>
                    </a:lnTo>
                    <a:lnTo>
                      <a:pt x="163" y="2308"/>
                    </a:lnTo>
                    <a:lnTo>
                      <a:pt x="167" y="2299"/>
                    </a:lnTo>
                    <a:lnTo>
                      <a:pt x="167" y="2288"/>
                    </a:lnTo>
                    <a:lnTo>
                      <a:pt x="167" y="2288"/>
                    </a:lnTo>
                    <a:lnTo>
                      <a:pt x="168" y="2250"/>
                    </a:lnTo>
                    <a:lnTo>
                      <a:pt x="170" y="2222"/>
                    </a:lnTo>
                    <a:lnTo>
                      <a:pt x="173" y="2212"/>
                    </a:lnTo>
                    <a:lnTo>
                      <a:pt x="176" y="2205"/>
                    </a:lnTo>
                    <a:lnTo>
                      <a:pt x="179" y="2200"/>
                    </a:lnTo>
                    <a:lnTo>
                      <a:pt x="182" y="2198"/>
                    </a:lnTo>
                    <a:lnTo>
                      <a:pt x="182" y="2198"/>
                    </a:lnTo>
                    <a:lnTo>
                      <a:pt x="189" y="2198"/>
                    </a:lnTo>
                    <a:lnTo>
                      <a:pt x="198" y="2195"/>
                    </a:lnTo>
                    <a:lnTo>
                      <a:pt x="220" y="2184"/>
                    </a:lnTo>
                    <a:lnTo>
                      <a:pt x="248" y="2170"/>
                    </a:lnTo>
                    <a:lnTo>
                      <a:pt x="248" y="21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2720" name="Freeform 160"/>
            <p:cNvSpPr>
              <a:spLocks/>
            </p:cNvSpPr>
            <p:nvPr/>
          </p:nvSpPr>
          <p:spPr bwMode="auto">
            <a:xfrm flipV="1">
              <a:off x="608" y="3024"/>
              <a:ext cx="712" cy="932"/>
            </a:xfrm>
            <a:custGeom>
              <a:avLst/>
              <a:gdLst>
                <a:gd name="T0" fmla="*/ 377 w 1390"/>
                <a:gd name="T1" fmla="*/ 2013 h 2468"/>
                <a:gd name="T2" fmla="*/ 422 w 1390"/>
                <a:gd name="T3" fmla="*/ 1972 h 2468"/>
                <a:gd name="T4" fmla="*/ 507 w 1390"/>
                <a:gd name="T5" fmla="*/ 1842 h 2468"/>
                <a:gd name="T6" fmla="*/ 693 w 1390"/>
                <a:gd name="T7" fmla="*/ 1611 h 2468"/>
                <a:gd name="T8" fmla="*/ 765 w 1390"/>
                <a:gd name="T9" fmla="*/ 1556 h 2468"/>
                <a:gd name="T10" fmla="*/ 831 w 1390"/>
                <a:gd name="T11" fmla="*/ 1616 h 2468"/>
                <a:gd name="T12" fmla="*/ 941 w 1390"/>
                <a:gd name="T13" fmla="*/ 1795 h 2468"/>
                <a:gd name="T14" fmla="*/ 994 w 1390"/>
                <a:gd name="T15" fmla="*/ 1889 h 2468"/>
                <a:gd name="T16" fmla="*/ 1077 w 1390"/>
                <a:gd name="T17" fmla="*/ 2040 h 2468"/>
                <a:gd name="T18" fmla="*/ 1082 w 1390"/>
                <a:gd name="T19" fmla="*/ 2167 h 2468"/>
                <a:gd name="T20" fmla="*/ 1145 w 1390"/>
                <a:gd name="T21" fmla="*/ 2305 h 2468"/>
                <a:gd name="T22" fmla="*/ 1206 w 1390"/>
                <a:gd name="T23" fmla="*/ 2349 h 2468"/>
                <a:gd name="T24" fmla="*/ 1311 w 1390"/>
                <a:gd name="T25" fmla="*/ 2459 h 2468"/>
                <a:gd name="T26" fmla="*/ 1388 w 1390"/>
                <a:gd name="T27" fmla="*/ 2464 h 2468"/>
                <a:gd name="T28" fmla="*/ 1350 w 1390"/>
                <a:gd name="T29" fmla="*/ 2365 h 2468"/>
                <a:gd name="T30" fmla="*/ 1277 w 1390"/>
                <a:gd name="T31" fmla="*/ 2222 h 2468"/>
                <a:gd name="T32" fmla="*/ 1245 w 1390"/>
                <a:gd name="T33" fmla="*/ 2059 h 2468"/>
                <a:gd name="T34" fmla="*/ 1225 w 1390"/>
                <a:gd name="T35" fmla="*/ 1795 h 2468"/>
                <a:gd name="T36" fmla="*/ 1085 w 1390"/>
                <a:gd name="T37" fmla="*/ 1441 h 2468"/>
                <a:gd name="T38" fmla="*/ 1010 w 1390"/>
                <a:gd name="T39" fmla="*/ 1204 h 2468"/>
                <a:gd name="T40" fmla="*/ 997 w 1390"/>
                <a:gd name="T41" fmla="*/ 697 h 2468"/>
                <a:gd name="T42" fmla="*/ 1046 w 1390"/>
                <a:gd name="T43" fmla="*/ 609 h 2468"/>
                <a:gd name="T44" fmla="*/ 1297 w 1390"/>
                <a:gd name="T45" fmla="*/ 393 h 2468"/>
                <a:gd name="T46" fmla="*/ 1324 w 1390"/>
                <a:gd name="T47" fmla="*/ 273 h 2468"/>
                <a:gd name="T48" fmla="*/ 1284 w 1390"/>
                <a:gd name="T49" fmla="*/ 80 h 2468"/>
                <a:gd name="T50" fmla="*/ 1223 w 1390"/>
                <a:gd name="T51" fmla="*/ 41 h 2468"/>
                <a:gd name="T52" fmla="*/ 1104 w 1390"/>
                <a:gd name="T53" fmla="*/ 89 h 2468"/>
                <a:gd name="T54" fmla="*/ 1138 w 1390"/>
                <a:gd name="T55" fmla="*/ 210 h 2468"/>
                <a:gd name="T56" fmla="*/ 1126 w 1390"/>
                <a:gd name="T57" fmla="*/ 323 h 2468"/>
                <a:gd name="T58" fmla="*/ 1041 w 1390"/>
                <a:gd name="T59" fmla="*/ 402 h 2468"/>
                <a:gd name="T60" fmla="*/ 944 w 1390"/>
                <a:gd name="T61" fmla="*/ 410 h 2468"/>
                <a:gd name="T62" fmla="*/ 875 w 1390"/>
                <a:gd name="T63" fmla="*/ 408 h 2468"/>
                <a:gd name="T64" fmla="*/ 812 w 1390"/>
                <a:gd name="T65" fmla="*/ 466 h 2468"/>
                <a:gd name="T66" fmla="*/ 785 w 1390"/>
                <a:gd name="T67" fmla="*/ 455 h 2468"/>
                <a:gd name="T68" fmla="*/ 693 w 1390"/>
                <a:gd name="T69" fmla="*/ 432 h 2468"/>
                <a:gd name="T70" fmla="*/ 664 w 1390"/>
                <a:gd name="T71" fmla="*/ 336 h 2468"/>
                <a:gd name="T72" fmla="*/ 636 w 1390"/>
                <a:gd name="T73" fmla="*/ 320 h 2468"/>
                <a:gd name="T74" fmla="*/ 553 w 1390"/>
                <a:gd name="T75" fmla="*/ 306 h 2468"/>
                <a:gd name="T76" fmla="*/ 393 w 1390"/>
                <a:gd name="T77" fmla="*/ 317 h 2468"/>
                <a:gd name="T78" fmla="*/ 352 w 1390"/>
                <a:gd name="T79" fmla="*/ 380 h 2468"/>
                <a:gd name="T80" fmla="*/ 267 w 1390"/>
                <a:gd name="T81" fmla="*/ 484 h 2468"/>
                <a:gd name="T82" fmla="*/ 190 w 1390"/>
                <a:gd name="T83" fmla="*/ 504 h 2468"/>
                <a:gd name="T84" fmla="*/ 171 w 1390"/>
                <a:gd name="T85" fmla="*/ 416 h 2468"/>
                <a:gd name="T86" fmla="*/ 171 w 1390"/>
                <a:gd name="T87" fmla="*/ 342 h 2468"/>
                <a:gd name="T88" fmla="*/ 8 w 1390"/>
                <a:gd name="T89" fmla="*/ 322 h 2468"/>
                <a:gd name="T90" fmla="*/ 33 w 1390"/>
                <a:gd name="T91" fmla="*/ 477 h 2468"/>
                <a:gd name="T92" fmla="*/ 108 w 1390"/>
                <a:gd name="T93" fmla="*/ 692 h 2468"/>
                <a:gd name="T94" fmla="*/ 287 w 1390"/>
                <a:gd name="T95" fmla="*/ 683 h 2468"/>
                <a:gd name="T96" fmla="*/ 408 w 1390"/>
                <a:gd name="T97" fmla="*/ 722 h 2468"/>
                <a:gd name="T98" fmla="*/ 422 w 1390"/>
                <a:gd name="T99" fmla="*/ 895 h 2468"/>
                <a:gd name="T100" fmla="*/ 393 w 1390"/>
                <a:gd name="T101" fmla="*/ 1347 h 2468"/>
                <a:gd name="T102" fmla="*/ 369 w 1390"/>
                <a:gd name="T103" fmla="*/ 1482 h 2468"/>
                <a:gd name="T104" fmla="*/ 328 w 1390"/>
                <a:gd name="T105" fmla="*/ 1721 h 2468"/>
                <a:gd name="T106" fmla="*/ 300 w 1390"/>
                <a:gd name="T107" fmla="*/ 1737 h 2468"/>
                <a:gd name="T108" fmla="*/ 262 w 1390"/>
                <a:gd name="T109" fmla="*/ 1784 h 2468"/>
                <a:gd name="T110" fmla="*/ 149 w 1390"/>
                <a:gd name="T111" fmla="*/ 2022 h 2468"/>
                <a:gd name="T112" fmla="*/ 79 w 1390"/>
                <a:gd name="T113" fmla="*/ 2096 h 2468"/>
                <a:gd name="T114" fmla="*/ 69 w 1390"/>
                <a:gd name="T115" fmla="*/ 2183 h 2468"/>
                <a:gd name="T116" fmla="*/ 33 w 1390"/>
                <a:gd name="T117" fmla="*/ 2266 h 2468"/>
                <a:gd name="T118" fmla="*/ 43 w 1390"/>
                <a:gd name="T119" fmla="*/ 2371 h 2468"/>
                <a:gd name="T120" fmla="*/ 140 w 1390"/>
                <a:gd name="T121" fmla="*/ 2343 h 2468"/>
                <a:gd name="T122" fmla="*/ 170 w 1390"/>
                <a:gd name="T123" fmla="*/ 2222 h 2468"/>
                <a:gd name="T124" fmla="*/ 248 w 1390"/>
                <a:gd name="T125" fmla="*/ 2170 h 2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90" h="2468">
                  <a:moveTo>
                    <a:pt x="248" y="2170"/>
                  </a:moveTo>
                  <a:lnTo>
                    <a:pt x="248" y="2170"/>
                  </a:lnTo>
                  <a:lnTo>
                    <a:pt x="264" y="2148"/>
                  </a:lnTo>
                  <a:lnTo>
                    <a:pt x="297" y="2106"/>
                  </a:lnTo>
                  <a:lnTo>
                    <a:pt x="297" y="2106"/>
                  </a:lnTo>
                  <a:lnTo>
                    <a:pt x="341" y="2049"/>
                  </a:lnTo>
                  <a:lnTo>
                    <a:pt x="353" y="2035"/>
                  </a:lnTo>
                  <a:lnTo>
                    <a:pt x="366" y="2022"/>
                  </a:lnTo>
                  <a:lnTo>
                    <a:pt x="377" y="2013"/>
                  </a:lnTo>
                  <a:lnTo>
                    <a:pt x="382" y="2010"/>
                  </a:lnTo>
                  <a:lnTo>
                    <a:pt x="385" y="2008"/>
                  </a:lnTo>
                  <a:lnTo>
                    <a:pt x="385" y="2008"/>
                  </a:lnTo>
                  <a:lnTo>
                    <a:pt x="393" y="2007"/>
                  </a:lnTo>
                  <a:lnTo>
                    <a:pt x="397" y="2004"/>
                  </a:lnTo>
                  <a:lnTo>
                    <a:pt x="402" y="1999"/>
                  </a:lnTo>
                  <a:lnTo>
                    <a:pt x="407" y="1994"/>
                  </a:lnTo>
                  <a:lnTo>
                    <a:pt x="416" y="1980"/>
                  </a:lnTo>
                  <a:lnTo>
                    <a:pt x="422" y="1972"/>
                  </a:lnTo>
                  <a:lnTo>
                    <a:pt x="430" y="1964"/>
                  </a:lnTo>
                  <a:lnTo>
                    <a:pt x="430" y="1964"/>
                  </a:lnTo>
                  <a:lnTo>
                    <a:pt x="438" y="1953"/>
                  </a:lnTo>
                  <a:lnTo>
                    <a:pt x="448" y="1941"/>
                  </a:lnTo>
                  <a:lnTo>
                    <a:pt x="465" y="1911"/>
                  </a:lnTo>
                  <a:lnTo>
                    <a:pt x="485" y="1876"/>
                  </a:lnTo>
                  <a:lnTo>
                    <a:pt x="495" y="1859"/>
                  </a:lnTo>
                  <a:lnTo>
                    <a:pt x="507" y="1842"/>
                  </a:lnTo>
                  <a:lnTo>
                    <a:pt x="507" y="1842"/>
                  </a:lnTo>
                  <a:lnTo>
                    <a:pt x="529" y="1809"/>
                  </a:lnTo>
                  <a:lnTo>
                    <a:pt x="550" y="1777"/>
                  </a:lnTo>
                  <a:lnTo>
                    <a:pt x="570" y="1749"/>
                  </a:lnTo>
                  <a:lnTo>
                    <a:pt x="587" y="1726"/>
                  </a:lnTo>
                  <a:lnTo>
                    <a:pt x="587" y="1726"/>
                  </a:lnTo>
                  <a:lnTo>
                    <a:pt x="611" y="1701"/>
                  </a:lnTo>
                  <a:lnTo>
                    <a:pt x="639" y="1671"/>
                  </a:lnTo>
                  <a:lnTo>
                    <a:pt x="667" y="1639"/>
                  </a:lnTo>
                  <a:lnTo>
                    <a:pt x="693" y="1611"/>
                  </a:lnTo>
                  <a:lnTo>
                    <a:pt x="693" y="1611"/>
                  </a:lnTo>
                  <a:lnTo>
                    <a:pt x="713" y="1589"/>
                  </a:lnTo>
                  <a:lnTo>
                    <a:pt x="730" y="1572"/>
                  </a:lnTo>
                  <a:lnTo>
                    <a:pt x="738" y="1564"/>
                  </a:lnTo>
                  <a:lnTo>
                    <a:pt x="744" y="1559"/>
                  </a:lnTo>
                  <a:lnTo>
                    <a:pt x="752" y="1556"/>
                  </a:lnTo>
                  <a:lnTo>
                    <a:pt x="758" y="1554"/>
                  </a:lnTo>
                  <a:lnTo>
                    <a:pt x="758" y="1554"/>
                  </a:lnTo>
                  <a:lnTo>
                    <a:pt x="765" y="1556"/>
                  </a:lnTo>
                  <a:lnTo>
                    <a:pt x="773" y="1558"/>
                  </a:lnTo>
                  <a:lnTo>
                    <a:pt x="780" y="1562"/>
                  </a:lnTo>
                  <a:lnTo>
                    <a:pt x="788" y="1567"/>
                  </a:lnTo>
                  <a:lnTo>
                    <a:pt x="798" y="1573"/>
                  </a:lnTo>
                  <a:lnTo>
                    <a:pt x="807" y="1583"/>
                  </a:lnTo>
                  <a:lnTo>
                    <a:pt x="815" y="1592"/>
                  </a:lnTo>
                  <a:lnTo>
                    <a:pt x="823" y="1603"/>
                  </a:lnTo>
                  <a:lnTo>
                    <a:pt x="823" y="1603"/>
                  </a:lnTo>
                  <a:lnTo>
                    <a:pt x="831" y="1616"/>
                  </a:lnTo>
                  <a:lnTo>
                    <a:pt x="840" y="1628"/>
                  </a:lnTo>
                  <a:lnTo>
                    <a:pt x="861" y="1650"/>
                  </a:lnTo>
                  <a:lnTo>
                    <a:pt x="878" y="1671"/>
                  </a:lnTo>
                  <a:lnTo>
                    <a:pt x="892" y="1688"/>
                  </a:lnTo>
                  <a:lnTo>
                    <a:pt x="892" y="1688"/>
                  </a:lnTo>
                  <a:lnTo>
                    <a:pt x="903" y="1712"/>
                  </a:lnTo>
                  <a:lnTo>
                    <a:pt x="915" y="1741"/>
                  </a:lnTo>
                  <a:lnTo>
                    <a:pt x="930" y="1771"/>
                  </a:lnTo>
                  <a:lnTo>
                    <a:pt x="941" y="1795"/>
                  </a:lnTo>
                  <a:lnTo>
                    <a:pt x="941" y="1795"/>
                  </a:lnTo>
                  <a:lnTo>
                    <a:pt x="950" y="1809"/>
                  </a:lnTo>
                  <a:lnTo>
                    <a:pt x="961" y="1825"/>
                  </a:lnTo>
                  <a:lnTo>
                    <a:pt x="985" y="1854"/>
                  </a:lnTo>
                  <a:lnTo>
                    <a:pt x="985" y="1854"/>
                  </a:lnTo>
                  <a:lnTo>
                    <a:pt x="989" y="1862"/>
                  </a:lnTo>
                  <a:lnTo>
                    <a:pt x="992" y="1870"/>
                  </a:lnTo>
                  <a:lnTo>
                    <a:pt x="994" y="1880"/>
                  </a:lnTo>
                  <a:lnTo>
                    <a:pt x="994" y="1889"/>
                  </a:lnTo>
                  <a:lnTo>
                    <a:pt x="996" y="1909"/>
                  </a:lnTo>
                  <a:lnTo>
                    <a:pt x="997" y="1920"/>
                  </a:lnTo>
                  <a:lnTo>
                    <a:pt x="1000" y="1931"/>
                  </a:lnTo>
                  <a:lnTo>
                    <a:pt x="1000" y="1931"/>
                  </a:lnTo>
                  <a:lnTo>
                    <a:pt x="1008" y="1945"/>
                  </a:lnTo>
                  <a:lnTo>
                    <a:pt x="1018" y="1961"/>
                  </a:lnTo>
                  <a:lnTo>
                    <a:pt x="1043" y="1996"/>
                  </a:lnTo>
                  <a:lnTo>
                    <a:pt x="1068" y="2027"/>
                  </a:lnTo>
                  <a:lnTo>
                    <a:pt x="1077" y="2040"/>
                  </a:lnTo>
                  <a:lnTo>
                    <a:pt x="1082" y="2049"/>
                  </a:lnTo>
                  <a:lnTo>
                    <a:pt x="1082" y="2049"/>
                  </a:lnTo>
                  <a:lnTo>
                    <a:pt x="1083" y="2059"/>
                  </a:lnTo>
                  <a:lnTo>
                    <a:pt x="1085" y="2073"/>
                  </a:lnTo>
                  <a:lnTo>
                    <a:pt x="1083" y="2107"/>
                  </a:lnTo>
                  <a:lnTo>
                    <a:pt x="1082" y="2142"/>
                  </a:lnTo>
                  <a:lnTo>
                    <a:pt x="1080" y="2156"/>
                  </a:lnTo>
                  <a:lnTo>
                    <a:pt x="1082" y="2167"/>
                  </a:lnTo>
                  <a:lnTo>
                    <a:pt x="1082" y="2167"/>
                  </a:lnTo>
                  <a:lnTo>
                    <a:pt x="1087" y="2189"/>
                  </a:lnTo>
                  <a:lnTo>
                    <a:pt x="1096" y="2223"/>
                  </a:lnTo>
                  <a:lnTo>
                    <a:pt x="1109" y="2258"/>
                  </a:lnTo>
                  <a:lnTo>
                    <a:pt x="1115" y="2274"/>
                  </a:lnTo>
                  <a:lnTo>
                    <a:pt x="1123" y="2288"/>
                  </a:lnTo>
                  <a:lnTo>
                    <a:pt x="1123" y="2288"/>
                  </a:lnTo>
                  <a:lnTo>
                    <a:pt x="1131" y="2297"/>
                  </a:lnTo>
                  <a:lnTo>
                    <a:pt x="1137" y="2303"/>
                  </a:lnTo>
                  <a:lnTo>
                    <a:pt x="1145" y="2305"/>
                  </a:lnTo>
                  <a:lnTo>
                    <a:pt x="1151" y="2307"/>
                  </a:lnTo>
                  <a:lnTo>
                    <a:pt x="1167" y="2307"/>
                  </a:lnTo>
                  <a:lnTo>
                    <a:pt x="1175" y="2308"/>
                  </a:lnTo>
                  <a:lnTo>
                    <a:pt x="1184" y="2313"/>
                  </a:lnTo>
                  <a:lnTo>
                    <a:pt x="1184" y="2313"/>
                  </a:lnTo>
                  <a:lnTo>
                    <a:pt x="1192" y="2319"/>
                  </a:lnTo>
                  <a:lnTo>
                    <a:pt x="1197" y="2329"/>
                  </a:lnTo>
                  <a:lnTo>
                    <a:pt x="1201" y="2338"/>
                  </a:lnTo>
                  <a:lnTo>
                    <a:pt x="1206" y="2349"/>
                  </a:lnTo>
                  <a:lnTo>
                    <a:pt x="1214" y="2371"/>
                  </a:lnTo>
                  <a:lnTo>
                    <a:pt x="1220" y="2382"/>
                  </a:lnTo>
                  <a:lnTo>
                    <a:pt x="1228" y="2393"/>
                  </a:lnTo>
                  <a:lnTo>
                    <a:pt x="1228" y="2393"/>
                  </a:lnTo>
                  <a:lnTo>
                    <a:pt x="1239" y="2404"/>
                  </a:lnTo>
                  <a:lnTo>
                    <a:pt x="1251" y="2417"/>
                  </a:lnTo>
                  <a:lnTo>
                    <a:pt x="1281" y="2440"/>
                  </a:lnTo>
                  <a:lnTo>
                    <a:pt x="1297" y="2451"/>
                  </a:lnTo>
                  <a:lnTo>
                    <a:pt x="1311" y="2459"/>
                  </a:lnTo>
                  <a:lnTo>
                    <a:pt x="1324" y="2464"/>
                  </a:lnTo>
                  <a:lnTo>
                    <a:pt x="1333" y="2467"/>
                  </a:lnTo>
                  <a:lnTo>
                    <a:pt x="1333" y="2467"/>
                  </a:lnTo>
                  <a:lnTo>
                    <a:pt x="1363" y="2468"/>
                  </a:lnTo>
                  <a:lnTo>
                    <a:pt x="1376" y="2468"/>
                  </a:lnTo>
                  <a:lnTo>
                    <a:pt x="1385" y="2467"/>
                  </a:lnTo>
                  <a:lnTo>
                    <a:pt x="1385" y="2467"/>
                  </a:lnTo>
                  <a:lnTo>
                    <a:pt x="1388" y="2465"/>
                  </a:lnTo>
                  <a:lnTo>
                    <a:pt x="1388" y="2464"/>
                  </a:lnTo>
                  <a:lnTo>
                    <a:pt x="1390" y="2457"/>
                  </a:lnTo>
                  <a:lnTo>
                    <a:pt x="1388" y="2451"/>
                  </a:lnTo>
                  <a:lnTo>
                    <a:pt x="1385" y="2443"/>
                  </a:lnTo>
                  <a:lnTo>
                    <a:pt x="1379" y="2424"/>
                  </a:lnTo>
                  <a:lnTo>
                    <a:pt x="1374" y="2410"/>
                  </a:lnTo>
                  <a:lnTo>
                    <a:pt x="1374" y="2410"/>
                  </a:lnTo>
                  <a:lnTo>
                    <a:pt x="1371" y="2401"/>
                  </a:lnTo>
                  <a:lnTo>
                    <a:pt x="1365" y="2391"/>
                  </a:lnTo>
                  <a:lnTo>
                    <a:pt x="1350" y="2365"/>
                  </a:lnTo>
                  <a:lnTo>
                    <a:pt x="1328" y="2333"/>
                  </a:lnTo>
                  <a:lnTo>
                    <a:pt x="1328" y="2333"/>
                  </a:lnTo>
                  <a:lnTo>
                    <a:pt x="1284" y="2288"/>
                  </a:lnTo>
                  <a:lnTo>
                    <a:pt x="1284" y="2288"/>
                  </a:lnTo>
                  <a:lnTo>
                    <a:pt x="1281" y="2281"/>
                  </a:lnTo>
                  <a:lnTo>
                    <a:pt x="1280" y="2272"/>
                  </a:lnTo>
                  <a:lnTo>
                    <a:pt x="1278" y="2249"/>
                  </a:lnTo>
                  <a:lnTo>
                    <a:pt x="1277" y="2234"/>
                  </a:lnTo>
                  <a:lnTo>
                    <a:pt x="1277" y="2222"/>
                  </a:lnTo>
                  <a:lnTo>
                    <a:pt x="1273" y="2209"/>
                  </a:lnTo>
                  <a:lnTo>
                    <a:pt x="1269" y="2198"/>
                  </a:lnTo>
                  <a:lnTo>
                    <a:pt x="1269" y="2198"/>
                  </a:lnTo>
                  <a:lnTo>
                    <a:pt x="1266" y="2194"/>
                  </a:lnTo>
                  <a:lnTo>
                    <a:pt x="1262" y="2186"/>
                  </a:lnTo>
                  <a:lnTo>
                    <a:pt x="1258" y="2165"/>
                  </a:lnTo>
                  <a:lnTo>
                    <a:pt x="1253" y="2140"/>
                  </a:lnTo>
                  <a:lnTo>
                    <a:pt x="1250" y="2112"/>
                  </a:lnTo>
                  <a:lnTo>
                    <a:pt x="1245" y="2059"/>
                  </a:lnTo>
                  <a:lnTo>
                    <a:pt x="1244" y="2026"/>
                  </a:lnTo>
                  <a:lnTo>
                    <a:pt x="1244" y="2026"/>
                  </a:lnTo>
                  <a:lnTo>
                    <a:pt x="1244" y="1928"/>
                  </a:lnTo>
                  <a:lnTo>
                    <a:pt x="1242" y="1870"/>
                  </a:lnTo>
                  <a:lnTo>
                    <a:pt x="1241" y="1848"/>
                  </a:lnTo>
                  <a:lnTo>
                    <a:pt x="1241" y="1834"/>
                  </a:lnTo>
                  <a:lnTo>
                    <a:pt x="1241" y="1834"/>
                  </a:lnTo>
                  <a:lnTo>
                    <a:pt x="1236" y="1820"/>
                  </a:lnTo>
                  <a:lnTo>
                    <a:pt x="1225" y="1795"/>
                  </a:lnTo>
                  <a:lnTo>
                    <a:pt x="1197" y="1726"/>
                  </a:lnTo>
                  <a:lnTo>
                    <a:pt x="1168" y="1652"/>
                  </a:lnTo>
                  <a:lnTo>
                    <a:pt x="1157" y="1622"/>
                  </a:lnTo>
                  <a:lnTo>
                    <a:pt x="1151" y="1600"/>
                  </a:lnTo>
                  <a:lnTo>
                    <a:pt x="1151" y="1600"/>
                  </a:lnTo>
                  <a:lnTo>
                    <a:pt x="1143" y="1575"/>
                  </a:lnTo>
                  <a:lnTo>
                    <a:pt x="1129" y="1537"/>
                  </a:lnTo>
                  <a:lnTo>
                    <a:pt x="1109" y="1492"/>
                  </a:lnTo>
                  <a:lnTo>
                    <a:pt x="1085" y="1441"/>
                  </a:lnTo>
                  <a:lnTo>
                    <a:pt x="1060" y="1391"/>
                  </a:lnTo>
                  <a:lnTo>
                    <a:pt x="1035" y="1344"/>
                  </a:lnTo>
                  <a:lnTo>
                    <a:pt x="1013" y="1305"/>
                  </a:lnTo>
                  <a:lnTo>
                    <a:pt x="1002" y="1291"/>
                  </a:lnTo>
                  <a:lnTo>
                    <a:pt x="992" y="1280"/>
                  </a:lnTo>
                  <a:lnTo>
                    <a:pt x="1021" y="1272"/>
                  </a:lnTo>
                  <a:lnTo>
                    <a:pt x="1021" y="1272"/>
                  </a:lnTo>
                  <a:lnTo>
                    <a:pt x="1014" y="1239"/>
                  </a:lnTo>
                  <a:lnTo>
                    <a:pt x="1010" y="1204"/>
                  </a:lnTo>
                  <a:lnTo>
                    <a:pt x="1005" y="1162"/>
                  </a:lnTo>
                  <a:lnTo>
                    <a:pt x="1005" y="1162"/>
                  </a:lnTo>
                  <a:lnTo>
                    <a:pt x="997" y="1068"/>
                  </a:lnTo>
                  <a:lnTo>
                    <a:pt x="994" y="1022"/>
                  </a:lnTo>
                  <a:lnTo>
                    <a:pt x="992" y="985"/>
                  </a:lnTo>
                  <a:lnTo>
                    <a:pt x="992" y="985"/>
                  </a:lnTo>
                  <a:lnTo>
                    <a:pt x="994" y="849"/>
                  </a:lnTo>
                  <a:lnTo>
                    <a:pt x="994" y="765"/>
                  </a:lnTo>
                  <a:lnTo>
                    <a:pt x="997" y="697"/>
                  </a:lnTo>
                  <a:lnTo>
                    <a:pt x="997" y="697"/>
                  </a:lnTo>
                  <a:lnTo>
                    <a:pt x="999" y="685"/>
                  </a:lnTo>
                  <a:lnTo>
                    <a:pt x="1000" y="672"/>
                  </a:lnTo>
                  <a:lnTo>
                    <a:pt x="1003" y="663"/>
                  </a:lnTo>
                  <a:lnTo>
                    <a:pt x="1008" y="652"/>
                  </a:lnTo>
                  <a:lnTo>
                    <a:pt x="1013" y="644"/>
                  </a:lnTo>
                  <a:lnTo>
                    <a:pt x="1019" y="636"/>
                  </a:lnTo>
                  <a:lnTo>
                    <a:pt x="1032" y="620"/>
                  </a:lnTo>
                  <a:lnTo>
                    <a:pt x="1046" y="609"/>
                  </a:lnTo>
                  <a:lnTo>
                    <a:pt x="1060" y="598"/>
                  </a:lnTo>
                  <a:lnTo>
                    <a:pt x="1090" y="579"/>
                  </a:lnTo>
                  <a:lnTo>
                    <a:pt x="1090" y="579"/>
                  </a:lnTo>
                  <a:lnTo>
                    <a:pt x="1107" y="567"/>
                  </a:lnTo>
                  <a:lnTo>
                    <a:pt x="1132" y="546"/>
                  </a:lnTo>
                  <a:lnTo>
                    <a:pt x="1190" y="496"/>
                  </a:lnTo>
                  <a:lnTo>
                    <a:pt x="1250" y="441"/>
                  </a:lnTo>
                  <a:lnTo>
                    <a:pt x="1277" y="415"/>
                  </a:lnTo>
                  <a:lnTo>
                    <a:pt x="1297" y="393"/>
                  </a:lnTo>
                  <a:lnTo>
                    <a:pt x="1297" y="393"/>
                  </a:lnTo>
                  <a:lnTo>
                    <a:pt x="1311" y="374"/>
                  </a:lnTo>
                  <a:lnTo>
                    <a:pt x="1316" y="363"/>
                  </a:lnTo>
                  <a:lnTo>
                    <a:pt x="1321" y="353"/>
                  </a:lnTo>
                  <a:lnTo>
                    <a:pt x="1324" y="344"/>
                  </a:lnTo>
                  <a:lnTo>
                    <a:pt x="1327" y="334"/>
                  </a:lnTo>
                  <a:lnTo>
                    <a:pt x="1328" y="314"/>
                  </a:lnTo>
                  <a:lnTo>
                    <a:pt x="1327" y="294"/>
                  </a:lnTo>
                  <a:lnTo>
                    <a:pt x="1324" y="273"/>
                  </a:lnTo>
                  <a:lnTo>
                    <a:pt x="1317" y="250"/>
                  </a:lnTo>
                  <a:lnTo>
                    <a:pt x="1308" y="226"/>
                  </a:lnTo>
                  <a:lnTo>
                    <a:pt x="1308" y="226"/>
                  </a:lnTo>
                  <a:lnTo>
                    <a:pt x="1300" y="204"/>
                  </a:lnTo>
                  <a:lnTo>
                    <a:pt x="1295" y="184"/>
                  </a:lnTo>
                  <a:lnTo>
                    <a:pt x="1291" y="166"/>
                  </a:lnTo>
                  <a:lnTo>
                    <a:pt x="1288" y="149"/>
                  </a:lnTo>
                  <a:lnTo>
                    <a:pt x="1284" y="116"/>
                  </a:lnTo>
                  <a:lnTo>
                    <a:pt x="1284" y="80"/>
                  </a:lnTo>
                  <a:lnTo>
                    <a:pt x="1284" y="80"/>
                  </a:lnTo>
                  <a:lnTo>
                    <a:pt x="1284" y="49"/>
                  </a:lnTo>
                  <a:lnTo>
                    <a:pt x="1283" y="38"/>
                  </a:lnTo>
                  <a:lnTo>
                    <a:pt x="1278" y="28"/>
                  </a:lnTo>
                  <a:lnTo>
                    <a:pt x="1272" y="20"/>
                  </a:lnTo>
                  <a:lnTo>
                    <a:pt x="1262" y="14"/>
                  </a:lnTo>
                  <a:lnTo>
                    <a:pt x="1248" y="6"/>
                  </a:lnTo>
                  <a:lnTo>
                    <a:pt x="1228" y="0"/>
                  </a:lnTo>
                  <a:lnTo>
                    <a:pt x="1223" y="41"/>
                  </a:lnTo>
                  <a:lnTo>
                    <a:pt x="1223" y="41"/>
                  </a:lnTo>
                  <a:lnTo>
                    <a:pt x="1209" y="44"/>
                  </a:lnTo>
                  <a:lnTo>
                    <a:pt x="1176" y="52"/>
                  </a:lnTo>
                  <a:lnTo>
                    <a:pt x="1156" y="57"/>
                  </a:lnTo>
                  <a:lnTo>
                    <a:pt x="1135" y="60"/>
                  </a:lnTo>
                  <a:lnTo>
                    <a:pt x="1115" y="61"/>
                  </a:lnTo>
                  <a:lnTo>
                    <a:pt x="1098" y="61"/>
                  </a:lnTo>
                  <a:lnTo>
                    <a:pt x="1098" y="61"/>
                  </a:lnTo>
                  <a:lnTo>
                    <a:pt x="1104" y="89"/>
                  </a:lnTo>
                  <a:lnTo>
                    <a:pt x="1109" y="115"/>
                  </a:lnTo>
                  <a:lnTo>
                    <a:pt x="1110" y="138"/>
                  </a:lnTo>
                  <a:lnTo>
                    <a:pt x="1110" y="138"/>
                  </a:lnTo>
                  <a:lnTo>
                    <a:pt x="1112" y="146"/>
                  </a:lnTo>
                  <a:lnTo>
                    <a:pt x="1115" y="154"/>
                  </a:lnTo>
                  <a:lnTo>
                    <a:pt x="1123" y="171"/>
                  </a:lnTo>
                  <a:lnTo>
                    <a:pt x="1132" y="188"/>
                  </a:lnTo>
                  <a:lnTo>
                    <a:pt x="1137" y="199"/>
                  </a:lnTo>
                  <a:lnTo>
                    <a:pt x="1138" y="210"/>
                  </a:lnTo>
                  <a:lnTo>
                    <a:pt x="1138" y="210"/>
                  </a:lnTo>
                  <a:lnTo>
                    <a:pt x="1143" y="236"/>
                  </a:lnTo>
                  <a:lnTo>
                    <a:pt x="1145" y="248"/>
                  </a:lnTo>
                  <a:lnTo>
                    <a:pt x="1146" y="261"/>
                  </a:lnTo>
                  <a:lnTo>
                    <a:pt x="1146" y="275"/>
                  </a:lnTo>
                  <a:lnTo>
                    <a:pt x="1143" y="290"/>
                  </a:lnTo>
                  <a:lnTo>
                    <a:pt x="1137" y="306"/>
                  </a:lnTo>
                  <a:lnTo>
                    <a:pt x="1126" y="323"/>
                  </a:lnTo>
                  <a:lnTo>
                    <a:pt x="1126" y="323"/>
                  </a:lnTo>
                  <a:lnTo>
                    <a:pt x="1115" y="339"/>
                  </a:lnTo>
                  <a:lnTo>
                    <a:pt x="1105" y="352"/>
                  </a:lnTo>
                  <a:lnTo>
                    <a:pt x="1098" y="360"/>
                  </a:lnTo>
                  <a:lnTo>
                    <a:pt x="1090" y="366"/>
                  </a:lnTo>
                  <a:lnTo>
                    <a:pt x="1074" y="377"/>
                  </a:lnTo>
                  <a:lnTo>
                    <a:pt x="1065" y="383"/>
                  </a:lnTo>
                  <a:lnTo>
                    <a:pt x="1054" y="393"/>
                  </a:lnTo>
                  <a:lnTo>
                    <a:pt x="1054" y="393"/>
                  </a:lnTo>
                  <a:lnTo>
                    <a:pt x="1041" y="402"/>
                  </a:lnTo>
                  <a:lnTo>
                    <a:pt x="1029" y="408"/>
                  </a:lnTo>
                  <a:lnTo>
                    <a:pt x="1016" y="411"/>
                  </a:lnTo>
                  <a:lnTo>
                    <a:pt x="1005" y="413"/>
                  </a:lnTo>
                  <a:lnTo>
                    <a:pt x="996" y="415"/>
                  </a:lnTo>
                  <a:lnTo>
                    <a:pt x="988" y="413"/>
                  </a:lnTo>
                  <a:lnTo>
                    <a:pt x="981" y="413"/>
                  </a:lnTo>
                  <a:lnTo>
                    <a:pt x="981" y="413"/>
                  </a:lnTo>
                  <a:lnTo>
                    <a:pt x="961" y="411"/>
                  </a:lnTo>
                  <a:lnTo>
                    <a:pt x="944" y="410"/>
                  </a:lnTo>
                  <a:lnTo>
                    <a:pt x="923" y="408"/>
                  </a:lnTo>
                  <a:lnTo>
                    <a:pt x="923" y="408"/>
                  </a:lnTo>
                  <a:lnTo>
                    <a:pt x="915" y="408"/>
                  </a:lnTo>
                  <a:lnTo>
                    <a:pt x="909" y="407"/>
                  </a:lnTo>
                  <a:lnTo>
                    <a:pt x="897" y="404"/>
                  </a:lnTo>
                  <a:lnTo>
                    <a:pt x="892" y="404"/>
                  </a:lnTo>
                  <a:lnTo>
                    <a:pt x="886" y="404"/>
                  </a:lnTo>
                  <a:lnTo>
                    <a:pt x="881" y="405"/>
                  </a:lnTo>
                  <a:lnTo>
                    <a:pt x="875" y="408"/>
                  </a:lnTo>
                  <a:lnTo>
                    <a:pt x="875" y="408"/>
                  </a:lnTo>
                  <a:lnTo>
                    <a:pt x="851" y="427"/>
                  </a:lnTo>
                  <a:lnTo>
                    <a:pt x="832" y="444"/>
                  </a:lnTo>
                  <a:lnTo>
                    <a:pt x="824" y="454"/>
                  </a:lnTo>
                  <a:lnTo>
                    <a:pt x="818" y="462"/>
                  </a:lnTo>
                  <a:lnTo>
                    <a:pt x="818" y="462"/>
                  </a:lnTo>
                  <a:lnTo>
                    <a:pt x="815" y="466"/>
                  </a:lnTo>
                  <a:lnTo>
                    <a:pt x="813" y="466"/>
                  </a:lnTo>
                  <a:lnTo>
                    <a:pt x="812" y="466"/>
                  </a:lnTo>
                  <a:lnTo>
                    <a:pt x="809" y="463"/>
                  </a:lnTo>
                  <a:lnTo>
                    <a:pt x="806" y="458"/>
                  </a:lnTo>
                  <a:lnTo>
                    <a:pt x="804" y="454"/>
                  </a:lnTo>
                  <a:lnTo>
                    <a:pt x="799" y="449"/>
                  </a:lnTo>
                  <a:lnTo>
                    <a:pt x="796" y="447"/>
                  </a:lnTo>
                  <a:lnTo>
                    <a:pt x="793" y="447"/>
                  </a:lnTo>
                  <a:lnTo>
                    <a:pt x="790" y="449"/>
                  </a:lnTo>
                  <a:lnTo>
                    <a:pt x="790" y="449"/>
                  </a:lnTo>
                  <a:lnTo>
                    <a:pt x="785" y="455"/>
                  </a:lnTo>
                  <a:lnTo>
                    <a:pt x="779" y="462"/>
                  </a:lnTo>
                  <a:lnTo>
                    <a:pt x="769" y="479"/>
                  </a:lnTo>
                  <a:lnTo>
                    <a:pt x="765" y="491"/>
                  </a:lnTo>
                  <a:lnTo>
                    <a:pt x="762" y="498"/>
                  </a:lnTo>
                  <a:lnTo>
                    <a:pt x="754" y="531"/>
                  </a:lnTo>
                  <a:lnTo>
                    <a:pt x="733" y="523"/>
                  </a:lnTo>
                  <a:lnTo>
                    <a:pt x="733" y="523"/>
                  </a:lnTo>
                  <a:lnTo>
                    <a:pt x="711" y="473"/>
                  </a:lnTo>
                  <a:lnTo>
                    <a:pt x="693" y="432"/>
                  </a:lnTo>
                  <a:lnTo>
                    <a:pt x="677" y="400"/>
                  </a:lnTo>
                  <a:lnTo>
                    <a:pt x="677" y="400"/>
                  </a:lnTo>
                  <a:lnTo>
                    <a:pt x="666" y="382"/>
                  </a:lnTo>
                  <a:lnTo>
                    <a:pt x="663" y="372"/>
                  </a:lnTo>
                  <a:lnTo>
                    <a:pt x="660" y="364"/>
                  </a:lnTo>
                  <a:lnTo>
                    <a:pt x="660" y="356"/>
                  </a:lnTo>
                  <a:lnTo>
                    <a:pt x="660" y="349"/>
                  </a:lnTo>
                  <a:lnTo>
                    <a:pt x="661" y="342"/>
                  </a:lnTo>
                  <a:lnTo>
                    <a:pt x="664" y="336"/>
                  </a:lnTo>
                  <a:lnTo>
                    <a:pt x="664" y="336"/>
                  </a:lnTo>
                  <a:lnTo>
                    <a:pt x="674" y="323"/>
                  </a:lnTo>
                  <a:lnTo>
                    <a:pt x="680" y="311"/>
                  </a:lnTo>
                  <a:lnTo>
                    <a:pt x="685" y="300"/>
                  </a:lnTo>
                  <a:lnTo>
                    <a:pt x="685" y="300"/>
                  </a:lnTo>
                  <a:lnTo>
                    <a:pt x="666" y="306"/>
                  </a:lnTo>
                  <a:lnTo>
                    <a:pt x="649" y="312"/>
                  </a:lnTo>
                  <a:lnTo>
                    <a:pt x="636" y="320"/>
                  </a:lnTo>
                  <a:lnTo>
                    <a:pt x="636" y="320"/>
                  </a:lnTo>
                  <a:lnTo>
                    <a:pt x="631" y="322"/>
                  </a:lnTo>
                  <a:lnTo>
                    <a:pt x="625" y="323"/>
                  </a:lnTo>
                  <a:lnTo>
                    <a:pt x="617" y="323"/>
                  </a:lnTo>
                  <a:lnTo>
                    <a:pt x="609" y="322"/>
                  </a:lnTo>
                  <a:lnTo>
                    <a:pt x="594" y="317"/>
                  </a:lnTo>
                  <a:lnTo>
                    <a:pt x="579" y="311"/>
                  </a:lnTo>
                  <a:lnTo>
                    <a:pt x="579" y="311"/>
                  </a:lnTo>
                  <a:lnTo>
                    <a:pt x="570" y="309"/>
                  </a:lnTo>
                  <a:lnTo>
                    <a:pt x="553" y="306"/>
                  </a:lnTo>
                  <a:lnTo>
                    <a:pt x="506" y="301"/>
                  </a:lnTo>
                  <a:lnTo>
                    <a:pt x="481" y="300"/>
                  </a:lnTo>
                  <a:lnTo>
                    <a:pt x="455" y="300"/>
                  </a:lnTo>
                  <a:lnTo>
                    <a:pt x="437" y="301"/>
                  </a:lnTo>
                  <a:lnTo>
                    <a:pt x="422" y="303"/>
                  </a:lnTo>
                  <a:lnTo>
                    <a:pt x="422" y="303"/>
                  </a:lnTo>
                  <a:lnTo>
                    <a:pt x="411" y="308"/>
                  </a:lnTo>
                  <a:lnTo>
                    <a:pt x="402" y="312"/>
                  </a:lnTo>
                  <a:lnTo>
                    <a:pt x="393" y="317"/>
                  </a:lnTo>
                  <a:lnTo>
                    <a:pt x="385" y="323"/>
                  </a:lnTo>
                  <a:lnTo>
                    <a:pt x="377" y="330"/>
                  </a:lnTo>
                  <a:lnTo>
                    <a:pt x="372" y="338"/>
                  </a:lnTo>
                  <a:lnTo>
                    <a:pt x="368" y="344"/>
                  </a:lnTo>
                  <a:lnTo>
                    <a:pt x="364" y="352"/>
                  </a:lnTo>
                  <a:lnTo>
                    <a:pt x="364" y="352"/>
                  </a:lnTo>
                  <a:lnTo>
                    <a:pt x="363" y="360"/>
                  </a:lnTo>
                  <a:lnTo>
                    <a:pt x="360" y="366"/>
                  </a:lnTo>
                  <a:lnTo>
                    <a:pt x="352" y="380"/>
                  </a:lnTo>
                  <a:lnTo>
                    <a:pt x="342" y="391"/>
                  </a:lnTo>
                  <a:lnTo>
                    <a:pt x="333" y="400"/>
                  </a:lnTo>
                  <a:lnTo>
                    <a:pt x="333" y="400"/>
                  </a:lnTo>
                  <a:lnTo>
                    <a:pt x="320" y="416"/>
                  </a:lnTo>
                  <a:lnTo>
                    <a:pt x="306" y="437"/>
                  </a:lnTo>
                  <a:lnTo>
                    <a:pt x="292" y="458"/>
                  </a:lnTo>
                  <a:lnTo>
                    <a:pt x="280" y="474"/>
                  </a:lnTo>
                  <a:lnTo>
                    <a:pt x="280" y="474"/>
                  </a:lnTo>
                  <a:lnTo>
                    <a:pt x="267" y="484"/>
                  </a:lnTo>
                  <a:lnTo>
                    <a:pt x="251" y="496"/>
                  </a:lnTo>
                  <a:lnTo>
                    <a:pt x="215" y="518"/>
                  </a:lnTo>
                  <a:lnTo>
                    <a:pt x="215" y="518"/>
                  </a:lnTo>
                  <a:lnTo>
                    <a:pt x="212" y="520"/>
                  </a:lnTo>
                  <a:lnTo>
                    <a:pt x="207" y="520"/>
                  </a:lnTo>
                  <a:lnTo>
                    <a:pt x="204" y="520"/>
                  </a:lnTo>
                  <a:lnTo>
                    <a:pt x="201" y="518"/>
                  </a:lnTo>
                  <a:lnTo>
                    <a:pt x="195" y="512"/>
                  </a:lnTo>
                  <a:lnTo>
                    <a:pt x="190" y="504"/>
                  </a:lnTo>
                  <a:lnTo>
                    <a:pt x="182" y="490"/>
                  </a:lnTo>
                  <a:lnTo>
                    <a:pt x="179" y="482"/>
                  </a:lnTo>
                  <a:lnTo>
                    <a:pt x="179" y="482"/>
                  </a:lnTo>
                  <a:lnTo>
                    <a:pt x="181" y="469"/>
                  </a:lnTo>
                  <a:lnTo>
                    <a:pt x="182" y="449"/>
                  </a:lnTo>
                  <a:lnTo>
                    <a:pt x="182" y="449"/>
                  </a:lnTo>
                  <a:lnTo>
                    <a:pt x="181" y="440"/>
                  </a:lnTo>
                  <a:lnTo>
                    <a:pt x="176" y="429"/>
                  </a:lnTo>
                  <a:lnTo>
                    <a:pt x="171" y="416"/>
                  </a:lnTo>
                  <a:lnTo>
                    <a:pt x="167" y="405"/>
                  </a:lnTo>
                  <a:lnTo>
                    <a:pt x="167" y="405"/>
                  </a:lnTo>
                  <a:lnTo>
                    <a:pt x="167" y="399"/>
                  </a:lnTo>
                  <a:lnTo>
                    <a:pt x="167" y="393"/>
                  </a:lnTo>
                  <a:lnTo>
                    <a:pt x="170" y="382"/>
                  </a:lnTo>
                  <a:lnTo>
                    <a:pt x="173" y="371"/>
                  </a:lnTo>
                  <a:lnTo>
                    <a:pt x="174" y="360"/>
                  </a:lnTo>
                  <a:lnTo>
                    <a:pt x="174" y="360"/>
                  </a:lnTo>
                  <a:lnTo>
                    <a:pt x="171" y="342"/>
                  </a:lnTo>
                  <a:lnTo>
                    <a:pt x="165" y="316"/>
                  </a:lnTo>
                  <a:lnTo>
                    <a:pt x="154" y="279"/>
                  </a:lnTo>
                  <a:lnTo>
                    <a:pt x="154" y="279"/>
                  </a:lnTo>
                  <a:lnTo>
                    <a:pt x="130" y="284"/>
                  </a:lnTo>
                  <a:lnTo>
                    <a:pt x="79" y="297"/>
                  </a:lnTo>
                  <a:lnTo>
                    <a:pt x="50" y="305"/>
                  </a:lnTo>
                  <a:lnTo>
                    <a:pt x="27" y="314"/>
                  </a:lnTo>
                  <a:lnTo>
                    <a:pt x="16" y="319"/>
                  </a:lnTo>
                  <a:lnTo>
                    <a:pt x="8" y="322"/>
                  </a:lnTo>
                  <a:lnTo>
                    <a:pt x="3" y="327"/>
                  </a:lnTo>
                  <a:lnTo>
                    <a:pt x="0" y="331"/>
                  </a:lnTo>
                  <a:lnTo>
                    <a:pt x="0" y="331"/>
                  </a:lnTo>
                  <a:lnTo>
                    <a:pt x="0" y="344"/>
                  </a:lnTo>
                  <a:lnTo>
                    <a:pt x="3" y="360"/>
                  </a:lnTo>
                  <a:lnTo>
                    <a:pt x="13" y="400"/>
                  </a:lnTo>
                  <a:lnTo>
                    <a:pt x="24" y="443"/>
                  </a:lnTo>
                  <a:lnTo>
                    <a:pt x="33" y="477"/>
                  </a:lnTo>
                  <a:lnTo>
                    <a:pt x="33" y="477"/>
                  </a:lnTo>
                  <a:lnTo>
                    <a:pt x="43" y="521"/>
                  </a:lnTo>
                  <a:lnTo>
                    <a:pt x="57" y="584"/>
                  </a:lnTo>
                  <a:lnTo>
                    <a:pt x="72" y="644"/>
                  </a:lnTo>
                  <a:lnTo>
                    <a:pt x="79" y="666"/>
                  </a:lnTo>
                  <a:lnTo>
                    <a:pt x="86" y="680"/>
                  </a:lnTo>
                  <a:lnTo>
                    <a:pt x="86" y="680"/>
                  </a:lnTo>
                  <a:lnTo>
                    <a:pt x="90" y="685"/>
                  </a:lnTo>
                  <a:lnTo>
                    <a:pt x="97" y="689"/>
                  </a:lnTo>
                  <a:lnTo>
                    <a:pt x="108" y="692"/>
                  </a:lnTo>
                  <a:lnTo>
                    <a:pt x="121" y="696"/>
                  </a:lnTo>
                  <a:lnTo>
                    <a:pt x="137" y="697"/>
                  </a:lnTo>
                  <a:lnTo>
                    <a:pt x="154" y="699"/>
                  </a:lnTo>
                  <a:lnTo>
                    <a:pt x="173" y="699"/>
                  </a:lnTo>
                  <a:lnTo>
                    <a:pt x="193" y="699"/>
                  </a:lnTo>
                  <a:lnTo>
                    <a:pt x="215" y="697"/>
                  </a:lnTo>
                  <a:lnTo>
                    <a:pt x="239" y="694"/>
                  </a:lnTo>
                  <a:lnTo>
                    <a:pt x="262" y="689"/>
                  </a:lnTo>
                  <a:lnTo>
                    <a:pt x="287" y="683"/>
                  </a:lnTo>
                  <a:lnTo>
                    <a:pt x="313" y="677"/>
                  </a:lnTo>
                  <a:lnTo>
                    <a:pt x="339" y="667"/>
                  </a:lnTo>
                  <a:lnTo>
                    <a:pt x="364" y="656"/>
                  </a:lnTo>
                  <a:lnTo>
                    <a:pt x="390" y="644"/>
                  </a:lnTo>
                  <a:lnTo>
                    <a:pt x="390" y="644"/>
                  </a:lnTo>
                  <a:lnTo>
                    <a:pt x="391" y="655"/>
                  </a:lnTo>
                  <a:lnTo>
                    <a:pt x="396" y="680"/>
                  </a:lnTo>
                  <a:lnTo>
                    <a:pt x="404" y="708"/>
                  </a:lnTo>
                  <a:lnTo>
                    <a:pt x="408" y="722"/>
                  </a:lnTo>
                  <a:lnTo>
                    <a:pt x="413" y="733"/>
                  </a:lnTo>
                  <a:lnTo>
                    <a:pt x="413" y="733"/>
                  </a:lnTo>
                  <a:lnTo>
                    <a:pt x="416" y="738"/>
                  </a:lnTo>
                  <a:lnTo>
                    <a:pt x="419" y="744"/>
                  </a:lnTo>
                  <a:lnTo>
                    <a:pt x="422" y="760"/>
                  </a:lnTo>
                  <a:lnTo>
                    <a:pt x="424" y="779"/>
                  </a:lnTo>
                  <a:lnTo>
                    <a:pt x="424" y="801"/>
                  </a:lnTo>
                  <a:lnTo>
                    <a:pt x="422" y="848"/>
                  </a:lnTo>
                  <a:lnTo>
                    <a:pt x="422" y="895"/>
                  </a:lnTo>
                  <a:lnTo>
                    <a:pt x="422" y="895"/>
                  </a:lnTo>
                  <a:lnTo>
                    <a:pt x="419" y="1090"/>
                  </a:lnTo>
                  <a:lnTo>
                    <a:pt x="416" y="1200"/>
                  </a:lnTo>
                  <a:lnTo>
                    <a:pt x="415" y="1237"/>
                  </a:lnTo>
                  <a:lnTo>
                    <a:pt x="413" y="1259"/>
                  </a:lnTo>
                  <a:lnTo>
                    <a:pt x="413" y="1259"/>
                  </a:lnTo>
                  <a:lnTo>
                    <a:pt x="408" y="1284"/>
                  </a:lnTo>
                  <a:lnTo>
                    <a:pt x="401" y="1316"/>
                  </a:lnTo>
                  <a:lnTo>
                    <a:pt x="393" y="1347"/>
                  </a:lnTo>
                  <a:lnTo>
                    <a:pt x="391" y="1361"/>
                  </a:lnTo>
                  <a:lnTo>
                    <a:pt x="390" y="1372"/>
                  </a:lnTo>
                  <a:lnTo>
                    <a:pt x="390" y="1372"/>
                  </a:lnTo>
                  <a:lnTo>
                    <a:pt x="388" y="1385"/>
                  </a:lnTo>
                  <a:lnTo>
                    <a:pt x="386" y="1397"/>
                  </a:lnTo>
                  <a:lnTo>
                    <a:pt x="380" y="1427"/>
                  </a:lnTo>
                  <a:lnTo>
                    <a:pt x="372" y="1457"/>
                  </a:lnTo>
                  <a:lnTo>
                    <a:pt x="371" y="1470"/>
                  </a:lnTo>
                  <a:lnTo>
                    <a:pt x="369" y="1482"/>
                  </a:lnTo>
                  <a:lnTo>
                    <a:pt x="369" y="1482"/>
                  </a:lnTo>
                  <a:lnTo>
                    <a:pt x="368" y="1507"/>
                  </a:lnTo>
                  <a:lnTo>
                    <a:pt x="364" y="1540"/>
                  </a:lnTo>
                  <a:lnTo>
                    <a:pt x="357" y="1608"/>
                  </a:lnTo>
                  <a:lnTo>
                    <a:pt x="357" y="1608"/>
                  </a:lnTo>
                  <a:lnTo>
                    <a:pt x="355" y="1624"/>
                  </a:lnTo>
                  <a:lnTo>
                    <a:pt x="350" y="1642"/>
                  </a:lnTo>
                  <a:lnTo>
                    <a:pt x="341" y="1680"/>
                  </a:lnTo>
                  <a:lnTo>
                    <a:pt x="328" y="1721"/>
                  </a:lnTo>
                  <a:lnTo>
                    <a:pt x="328" y="1721"/>
                  </a:lnTo>
                  <a:lnTo>
                    <a:pt x="325" y="1719"/>
                  </a:lnTo>
                  <a:lnTo>
                    <a:pt x="316" y="1718"/>
                  </a:lnTo>
                  <a:lnTo>
                    <a:pt x="311" y="1718"/>
                  </a:lnTo>
                  <a:lnTo>
                    <a:pt x="306" y="1719"/>
                  </a:lnTo>
                  <a:lnTo>
                    <a:pt x="303" y="1722"/>
                  </a:lnTo>
                  <a:lnTo>
                    <a:pt x="300" y="1729"/>
                  </a:lnTo>
                  <a:lnTo>
                    <a:pt x="300" y="1729"/>
                  </a:lnTo>
                  <a:lnTo>
                    <a:pt x="300" y="1737"/>
                  </a:lnTo>
                  <a:lnTo>
                    <a:pt x="300" y="1743"/>
                  </a:lnTo>
                  <a:lnTo>
                    <a:pt x="300" y="1754"/>
                  </a:lnTo>
                  <a:lnTo>
                    <a:pt x="298" y="1759"/>
                  </a:lnTo>
                  <a:lnTo>
                    <a:pt x="297" y="1763"/>
                  </a:lnTo>
                  <a:lnTo>
                    <a:pt x="292" y="1766"/>
                  </a:lnTo>
                  <a:lnTo>
                    <a:pt x="284" y="1770"/>
                  </a:lnTo>
                  <a:lnTo>
                    <a:pt x="284" y="1770"/>
                  </a:lnTo>
                  <a:lnTo>
                    <a:pt x="275" y="1774"/>
                  </a:lnTo>
                  <a:lnTo>
                    <a:pt x="262" y="1784"/>
                  </a:lnTo>
                  <a:lnTo>
                    <a:pt x="250" y="1796"/>
                  </a:lnTo>
                  <a:lnTo>
                    <a:pt x="237" y="1812"/>
                  </a:lnTo>
                  <a:lnTo>
                    <a:pt x="225" y="1831"/>
                  </a:lnTo>
                  <a:lnTo>
                    <a:pt x="212" y="1851"/>
                  </a:lnTo>
                  <a:lnTo>
                    <a:pt x="201" y="1875"/>
                  </a:lnTo>
                  <a:lnTo>
                    <a:pt x="192" y="1900"/>
                  </a:lnTo>
                  <a:lnTo>
                    <a:pt x="192" y="1900"/>
                  </a:lnTo>
                  <a:lnTo>
                    <a:pt x="157" y="2000"/>
                  </a:lnTo>
                  <a:lnTo>
                    <a:pt x="149" y="2022"/>
                  </a:lnTo>
                  <a:lnTo>
                    <a:pt x="141" y="2041"/>
                  </a:lnTo>
                  <a:lnTo>
                    <a:pt x="134" y="2055"/>
                  </a:lnTo>
                  <a:lnTo>
                    <a:pt x="126" y="2065"/>
                  </a:lnTo>
                  <a:lnTo>
                    <a:pt x="126" y="2065"/>
                  </a:lnTo>
                  <a:lnTo>
                    <a:pt x="118" y="2073"/>
                  </a:lnTo>
                  <a:lnTo>
                    <a:pt x="110" y="2077"/>
                  </a:lnTo>
                  <a:lnTo>
                    <a:pt x="93" y="2087"/>
                  </a:lnTo>
                  <a:lnTo>
                    <a:pt x="85" y="2090"/>
                  </a:lnTo>
                  <a:lnTo>
                    <a:pt x="79" y="2096"/>
                  </a:lnTo>
                  <a:lnTo>
                    <a:pt x="75" y="2102"/>
                  </a:lnTo>
                  <a:lnTo>
                    <a:pt x="74" y="2110"/>
                  </a:lnTo>
                  <a:lnTo>
                    <a:pt x="74" y="2110"/>
                  </a:lnTo>
                  <a:lnTo>
                    <a:pt x="72" y="2128"/>
                  </a:lnTo>
                  <a:lnTo>
                    <a:pt x="71" y="2146"/>
                  </a:lnTo>
                  <a:lnTo>
                    <a:pt x="69" y="2165"/>
                  </a:lnTo>
                  <a:lnTo>
                    <a:pt x="69" y="2173"/>
                  </a:lnTo>
                  <a:lnTo>
                    <a:pt x="69" y="2183"/>
                  </a:lnTo>
                  <a:lnTo>
                    <a:pt x="69" y="2183"/>
                  </a:lnTo>
                  <a:lnTo>
                    <a:pt x="69" y="2192"/>
                  </a:lnTo>
                  <a:lnTo>
                    <a:pt x="68" y="2200"/>
                  </a:lnTo>
                  <a:lnTo>
                    <a:pt x="65" y="2206"/>
                  </a:lnTo>
                  <a:lnTo>
                    <a:pt x="60" y="2214"/>
                  </a:lnTo>
                  <a:lnTo>
                    <a:pt x="47" y="2231"/>
                  </a:lnTo>
                  <a:lnTo>
                    <a:pt x="43" y="2241"/>
                  </a:lnTo>
                  <a:lnTo>
                    <a:pt x="38" y="2252"/>
                  </a:lnTo>
                  <a:lnTo>
                    <a:pt x="38" y="2252"/>
                  </a:lnTo>
                  <a:lnTo>
                    <a:pt x="33" y="2266"/>
                  </a:lnTo>
                  <a:lnTo>
                    <a:pt x="28" y="2283"/>
                  </a:lnTo>
                  <a:lnTo>
                    <a:pt x="25" y="2302"/>
                  </a:lnTo>
                  <a:lnTo>
                    <a:pt x="25" y="2321"/>
                  </a:lnTo>
                  <a:lnTo>
                    <a:pt x="27" y="2340"/>
                  </a:lnTo>
                  <a:lnTo>
                    <a:pt x="28" y="2347"/>
                  </a:lnTo>
                  <a:lnTo>
                    <a:pt x="30" y="2355"/>
                  </a:lnTo>
                  <a:lnTo>
                    <a:pt x="33" y="2362"/>
                  </a:lnTo>
                  <a:lnTo>
                    <a:pt x="38" y="2366"/>
                  </a:lnTo>
                  <a:lnTo>
                    <a:pt x="43" y="2371"/>
                  </a:lnTo>
                  <a:lnTo>
                    <a:pt x="49" y="2373"/>
                  </a:lnTo>
                  <a:lnTo>
                    <a:pt x="49" y="2373"/>
                  </a:lnTo>
                  <a:lnTo>
                    <a:pt x="57" y="2374"/>
                  </a:lnTo>
                  <a:lnTo>
                    <a:pt x="65" y="2374"/>
                  </a:lnTo>
                  <a:lnTo>
                    <a:pt x="83" y="2371"/>
                  </a:lnTo>
                  <a:lnTo>
                    <a:pt x="102" y="2365"/>
                  </a:lnTo>
                  <a:lnTo>
                    <a:pt x="121" y="2355"/>
                  </a:lnTo>
                  <a:lnTo>
                    <a:pt x="130" y="2349"/>
                  </a:lnTo>
                  <a:lnTo>
                    <a:pt x="140" y="2343"/>
                  </a:lnTo>
                  <a:lnTo>
                    <a:pt x="146" y="2335"/>
                  </a:lnTo>
                  <a:lnTo>
                    <a:pt x="154" y="2327"/>
                  </a:lnTo>
                  <a:lnTo>
                    <a:pt x="159" y="2318"/>
                  </a:lnTo>
                  <a:lnTo>
                    <a:pt x="163" y="2308"/>
                  </a:lnTo>
                  <a:lnTo>
                    <a:pt x="167" y="2299"/>
                  </a:lnTo>
                  <a:lnTo>
                    <a:pt x="167" y="2288"/>
                  </a:lnTo>
                  <a:lnTo>
                    <a:pt x="167" y="2288"/>
                  </a:lnTo>
                  <a:lnTo>
                    <a:pt x="168" y="2250"/>
                  </a:lnTo>
                  <a:lnTo>
                    <a:pt x="170" y="2222"/>
                  </a:lnTo>
                  <a:lnTo>
                    <a:pt x="173" y="2212"/>
                  </a:lnTo>
                  <a:lnTo>
                    <a:pt x="176" y="2205"/>
                  </a:lnTo>
                  <a:lnTo>
                    <a:pt x="179" y="2200"/>
                  </a:lnTo>
                  <a:lnTo>
                    <a:pt x="182" y="2198"/>
                  </a:lnTo>
                  <a:lnTo>
                    <a:pt x="182" y="2198"/>
                  </a:lnTo>
                  <a:lnTo>
                    <a:pt x="189" y="2198"/>
                  </a:lnTo>
                  <a:lnTo>
                    <a:pt x="198" y="2195"/>
                  </a:lnTo>
                  <a:lnTo>
                    <a:pt x="220" y="2184"/>
                  </a:lnTo>
                  <a:lnTo>
                    <a:pt x="248" y="2170"/>
                  </a:lnTo>
                  <a:lnTo>
                    <a:pt x="248" y="2170"/>
                  </a:lnTo>
                  <a:close/>
                </a:path>
              </a:pathLst>
            </a:custGeom>
            <a:gradFill rotWithShape="1">
              <a:gsLst>
                <a:gs pos="0">
                  <a:srgbClr val="FFFFFF"/>
                </a:gs>
                <a:gs pos="100000">
                  <a:srgbClr val="B2B2B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1" name="Freeform 161"/>
            <p:cNvSpPr>
              <a:spLocks/>
            </p:cNvSpPr>
            <p:nvPr/>
          </p:nvSpPr>
          <p:spPr bwMode="auto">
            <a:xfrm>
              <a:off x="2502" y="1044"/>
              <a:ext cx="914" cy="1553"/>
            </a:xfrm>
            <a:custGeom>
              <a:avLst/>
              <a:gdLst>
                <a:gd name="T0" fmla="*/ 89 w 89"/>
                <a:gd name="T1" fmla="*/ 0 h 151"/>
                <a:gd name="T2" fmla="*/ 0 w 89"/>
                <a:gd name="T3" fmla="*/ 29 h 151"/>
                <a:gd name="T4" fmla="*/ 89 w 89"/>
                <a:gd name="T5" fmla="*/ 151 h 151"/>
                <a:gd name="T6" fmla="*/ 89 w 89"/>
                <a:gd name="T7" fmla="*/ 0 h 151"/>
              </a:gdLst>
              <a:ahLst/>
              <a:cxnLst>
                <a:cxn ang="0">
                  <a:pos x="T0" y="T1"/>
                </a:cxn>
                <a:cxn ang="0">
                  <a:pos x="T2" y="T3"/>
                </a:cxn>
                <a:cxn ang="0">
                  <a:pos x="T4" y="T5"/>
                </a:cxn>
                <a:cxn ang="0">
                  <a:pos x="T6" y="T7"/>
                </a:cxn>
              </a:cxnLst>
              <a:rect l="0" t="0" r="r" b="b"/>
              <a:pathLst>
                <a:path w="89" h="151">
                  <a:moveTo>
                    <a:pt x="89" y="0"/>
                  </a:moveTo>
                  <a:cubicBezTo>
                    <a:pt x="57" y="0"/>
                    <a:pt x="25" y="10"/>
                    <a:pt x="0" y="29"/>
                  </a:cubicBezTo>
                  <a:lnTo>
                    <a:pt x="89" y="151"/>
                  </a:lnTo>
                  <a:lnTo>
                    <a:pt x="89" y="0"/>
                  </a:lnTo>
                  <a:close/>
                </a:path>
              </a:pathLst>
            </a:custGeom>
            <a:solidFill>
              <a:srgbClr val="B2B2B2"/>
            </a:solidFill>
            <a:ln w="28575">
              <a:prstDash val="solid"/>
              <a:round/>
              <a:headEnd/>
              <a:tailEnd/>
            </a:ln>
            <a:effectLst/>
            <a:scene3d>
              <a:camera prst="legacyObliqueTopRight"/>
              <a:lightRig rig="legacyFlat3" dir="b"/>
            </a:scene3d>
            <a:sp3d extrusionH="430200" prstMaterial="legacyMatte">
              <a:bevelT w="13500" h="13500" prst="angle"/>
              <a:bevelB w="13500" h="13500" prst="angle"/>
              <a:extrusionClr>
                <a:srgbClr val="B2B2B2"/>
              </a:extrusionClr>
              <a:contourClr>
                <a:srgbClr val="B2B2B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2" name="Rectangle 162"/>
            <p:cNvSpPr>
              <a:spLocks noChangeArrowheads="1"/>
            </p:cNvSpPr>
            <p:nvPr/>
          </p:nvSpPr>
          <p:spPr bwMode="auto">
            <a:xfrm>
              <a:off x="2766" y="1307"/>
              <a:ext cx="813" cy="489"/>
            </a:xfrm>
            <a:prstGeom prst="rect">
              <a:avLst/>
            </a:prstGeom>
            <a:noFill/>
            <a:ln>
              <a:noFill/>
            </a:ln>
            <a:effectLst>
              <a:outerShdw dist="56796" dir="1593903" algn="ctr" rotWithShape="0">
                <a:schemeClr val="tx1">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10%</a:t>
              </a:r>
            </a:p>
          </p:txBody>
        </p:sp>
        <p:grpSp>
          <p:nvGrpSpPr>
            <p:cNvPr id="322723" name="Group 163"/>
            <p:cNvGrpSpPr>
              <a:grpSpLocks/>
            </p:cNvGrpSpPr>
            <p:nvPr/>
          </p:nvGrpSpPr>
          <p:grpSpPr bwMode="auto">
            <a:xfrm flipH="1">
              <a:off x="3445" y="1373"/>
              <a:ext cx="821" cy="1229"/>
              <a:chOff x="3617" y="1115"/>
              <a:chExt cx="1719" cy="2572"/>
            </a:xfrm>
          </p:grpSpPr>
          <p:sp>
            <p:nvSpPr>
              <p:cNvPr id="322724" name="Freeform 164"/>
              <p:cNvSpPr>
                <a:spLocks/>
              </p:cNvSpPr>
              <p:nvPr/>
            </p:nvSpPr>
            <p:spPr bwMode="auto">
              <a:xfrm>
                <a:off x="5232" y="1679"/>
                <a:ext cx="96" cy="320"/>
              </a:xfrm>
              <a:custGeom>
                <a:avLst/>
                <a:gdLst>
                  <a:gd name="T0" fmla="*/ 0 w 96"/>
                  <a:gd name="T1" fmla="*/ 271 h 320"/>
                  <a:gd name="T2" fmla="*/ 0 w 96"/>
                  <a:gd name="T3" fmla="*/ 271 h 320"/>
                  <a:gd name="T4" fmla="*/ 33 w 96"/>
                  <a:gd name="T5" fmla="*/ 169 h 320"/>
                  <a:gd name="T6" fmla="*/ 33 w 96"/>
                  <a:gd name="T7" fmla="*/ 169 h 320"/>
                  <a:gd name="T8" fmla="*/ 36 w 96"/>
                  <a:gd name="T9" fmla="*/ 157 h 320"/>
                  <a:gd name="T10" fmla="*/ 40 w 96"/>
                  <a:gd name="T11" fmla="*/ 139 h 320"/>
                  <a:gd name="T12" fmla="*/ 44 w 96"/>
                  <a:gd name="T13" fmla="*/ 95 h 320"/>
                  <a:gd name="T14" fmla="*/ 47 w 96"/>
                  <a:gd name="T15" fmla="*/ 53 h 320"/>
                  <a:gd name="T16" fmla="*/ 49 w 96"/>
                  <a:gd name="T17" fmla="*/ 28 h 320"/>
                  <a:gd name="T18" fmla="*/ 49 w 96"/>
                  <a:gd name="T19" fmla="*/ 28 h 320"/>
                  <a:gd name="T20" fmla="*/ 51 w 96"/>
                  <a:gd name="T21" fmla="*/ 17 h 320"/>
                  <a:gd name="T22" fmla="*/ 54 w 96"/>
                  <a:gd name="T23" fmla="*/ 8 h 320"/>
                  <a:gd name="T24" fmla="*/ 57 w 96"/>
                  <a:gd name="T25" fmla="*/ 0 h 320"/>
                  <a:gd name="T26" fmla="*/ 57 w 96"/>
                  <a:gd name="T27" fmla="*/ 0 h 320"/>
                  <a:gd name="T28" fmla="*/ 62 w 96"/>
                  <a:gd name="T29" fmla="*/ 1 h 320"/>
                  <a:gd name="T30" fmla="*/ 66 w 96"/>
                  <a:gd name="T31" fmla="*/ 3 h 320"/>
                  <a:gd name="T32" fmla="*/ 73 w 96"/>
                  <a:gd name="T33" fmla="*/ 8 h 320"/>
                  <a:gd name="T34" fmla="*/ 77 w 96"/>
                  <a:gd name="T35" fmla="*/ 17 h 320"/>
                  <a:gd name="T36" fmla="*/ 84 w 96"/>
                  <a:gd name="T37" fmla="*/ 28 h 320"/>
                  <a:gd name="T38" fmla="*/ 87 w 96"/>
                  <a:gd name="T39" fmla="*/ 45 h 320"/>
                  <a:gd name="T40" fmla="*/ 90 w 96"/>
                  <a:gd name="T41" fmla="*/ 69 h 320"/>
                  <a:gd name="T42" fmla="*/ 90 w 96"/>
                  <a:gd name="T43" fmla="*/ 69 h 320"/>
                  <a:gd name="T44" fmla="*/ 91 w 96"/>
                  <a:gd name="T45" fmla="*/ 114 h 320"/>
                  <a:gd name="T46" fmla="*/ 91 w 96"/>
                  <a:gd name="T47" fmla="*/ 149 h 320"/>
                  <a:gd name="T48" fmla="*/ 91 w 96"/>
                  <a:gd name="T49" fmla="*/ 176 h 320"/>
                  <a:gd name="T50" fmla="*/ 95 w 96"/>
                  <a:gd name="T51" fmla="*/ 194 h 320"/>
                  <a:gd name="T52" fmla="*/ 95 w 96"/>
                  <a:gd name="T53" fmla="*/ 194 h 320"/>
                  <a:gd name="T54" fmla="*/ 95 w 96"/>
                  <a:gd name="T55" fmla="*/ 204 h 320"/>
                  <a:gd name="T56" fmla="*/ 96 w 96"/>
                  <a:gd name="T57" fmla="*/ 215 h 320"/>
                  <a:gd name="T58" fmla="*/ 93 w 96"/>
                  <a:gd name="T59" fmla="*/ 243 h 320"/>
                  <a:gd name="T60" fmla="*/ 91 w 96"/>
                  <a:gd name="T61" fmla="*/ 257 h 320"/>
                  <a:gd name="T62" fmla="*/ 88 w 96"/>
                  <a:gd name="T63" fmla="*/ 270 h 320"/>
                  <a:gd name="T64" fmla="*/ 84 w 96"/>
                  <a:gd name="T65" fmla="*/ 282 h 320"/>
                  <a:gd name="T66" fmla="*/ 77 w 96"/>
                  <a:gd name="T67" fmla="*/ 292 h 320"/>
                  <a:gd name="T68" fmla="*/ 77 w 96"/>
                  <a:gd name="T69" fmla="*/ 292 h 320"/>
                  <a:gd name="T70" fmla="*/ 71 w 96"/>
                  <a:gd name="T71" fmla="*/ 298 h 320"/>
                  <a:gd name="T72" fmla="*/ 65 w 96"/>
                  <a:gd name="T73" fmla="*/ 304 h 320"/>
                  <a:gd name="T74" fmla="*/ 51 w 96"/>
                  <a:gd name="T75" fmla="*/ 314 h 320"/>
                  <a:gd name="T76" fmla="*/ 41 w 96"/>
                  <a:gd name="T77" fmla="*/ 318 h 320"/>
                  <a:gd name="T78" fmla="*/ 36 w 96"/>
                  <a:gd name="T79" fmla="*/ 320 h 320"/>
                  <a:gd name="T80" fmla="*/ 0 w 96"/>
                  <a:gd name="T81" fmla="*/ 27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 h="320">
                    <a:moveTo>
                      <a:pt x="0" y="271"/>
                    </a:moveTo>
                    <a:lnTo>
                      <a:pt x="0" y="271"/>
                    </a:lnTo>
                    <a:lnTo>
                      <a:pt x="33" y="169"/>
                    </a:lnTo>
                    <a:lnTo>
                      <a:pt x="33" y="169"/>
                    </a:lnTo>
                    <a:lnTo>
                      <a:pt x="36" y="157"/>
                    </a:lnTo>
                    <a:lnTo>
                      <a:pt x="40" y="139"/>
                    </a:lnTo>
                    <a:lnTo>
                      <a:pt x="44" y="95"/>
                    </a:lnTo>
                    <a:lnTo>
                      <a:pt x="47" y="53"/>
                    </a:lnTo>
                    <a:lnTo>
                      <a:pt x="49" y="28"/>
                    </a:lnTo>
                    <a:lnTo>
                      <a:pt x="49" y="28"/>
                    </a:lnTo>
                    <a:lnTo>
                      <a:pt x="51" y="17"/>
                    </a:lnTo>
                    <a:lnTo>
                      <a:pt x="54" y="8"/>
                    </a:lnTo>
                    <a:lnTo>
                      <a:pt x="57" y="0"/>
                    </a:lnTo>
                    <a:lnTo>
                      <a:pt x="57" y="0"/>
                    </a:lnTo>
                    <a:lnTo>
                      <a:pt x="62" y="1"/>
                    </a:lnTo>
                    <a:lnTo>
                      <a:pt x="66" y="3"/>
                    </a:lnTo>
                    <a:lnTo>
                      <a:pt x="73" y="8"/>
                    </a:lnTo>
                    <a:lnTo>
                      <a:pt x="77" y="17"/>
                    </a:lnTo>
                    <a:lnTo>
                      <a:pt x="84" y="28"/>
                    </a:lnTo>
                    <a:lnTo>
                      <a:pt x="87" y="45"/>
                    </a:lnTo>
                    <a:lnTo>
                      <a:pt x="90" y="69"/>
                    </a:lnTo>
                    <a:lnTo>
                      <a:pt x="90" y="69"/>
                    </a:lnTo>
                    <a:lnTo>
                      <a:pt x="91" y="114"/>
                    </a:lnTo>
                    <a:lnTo>
                      <a:pt x="91" y="149"/>
                    </a:lnTo>
                    <a:lnTo>
                      <a:pt x="91" y="176"/>
                    </a:lnTo>
                    <a:lnTo>
                      <a:pt x="95" y="194"/>
                    </a:lnTo>
                    <a:lnTo>
                      <a:pt x="95" y="194"/>
                    </a:lnTo>
                    <a:lnTo>
                      <a:pt x="95" y="204"/>
                    </a:lnTo>
                    <a:lnTo>
                      <a:pt x="96" y="215"/>
                    </a:lnTo>
                    <a:lnTo>
                      <a:pt x="93" y="243"/>
                    </a:lnTo>
                    <a:lnTo>
                      <a:pt x="91" y="257"/>
                    </a:lnTo>
                    <a:lnTo>
                      <a:pt x="88" y="270"/>
                    </a:lnTo>
                    <a:lnTo>
                      <a:pt x="84" y="282"/>
                    </a:lnTo>
                    <a:lnTo>
                      <a:pt x="77" y="292"/>
                    </a:lnTo>
                    <a:lnTo>
                      <a:pt x="77" y="292"/>
                    </a:lnTo>
                    <a:lnTo>
                      <a:pt x="71" y="298"/>
                    </a:lnTo>
                    <a:lnTo>
                      <a:pt x="65" y="304"/>
                    </a:lnTo>
                    <a:lnTo>
                      <a:pt x="51" y="314"/>
                    </a:lnTo>
                    <a:lnTo>
                      <a:pt x="41" y="318"/>
                    </a:lnTo>
                    <a:lnTo>
                      <a:pt x="36" y="320"/>
                    </a:lnTo>
                    <a:lnTo>
                      <a:pt x="0" y="271"/>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5" name="Freeform 165"/>
              <p:cNvSpPr>
                <a:spLocks/>
              </p:cNvSpPr>
              <p:nvPr/>
            </p:nvSpPr>
            <p:spPr bwMode="auto">
              <a:xfrm>
                <a:off x="5221" y="1220"/>
                <a:ext cx="115" cy="386"/>
              </a:xfrm>
              <a:custGeom>
                <a:avLst/>
                <a:gdLst>
                  <a:gd name="T0" fmla="*/ 0 w 115"/>
                  <a:gd name="T1" fmla="*/ 317 h 386"/>
                  <a:gd name="T2" fmla="*/ 0 w 115"/>
                  <a:gd name="T3" fmla="*/ 317 h 386"/>
                  <a:gd name="T4" fmla="*/ 19 w 115"/>
                  <a:gd name="T5" fmla="*/ 270 h 386"/>
                  <a:gd name="T6" fmla="*/ 33 w 115"/>
                  <a:gd name="T7" fmla="*/ 233 h 386"/>
                  <a:gd name="T8" fmla="*/ 44 w 115"/>
                  <a:gd name="T9" fmla="*/ 203 h 386"/>
                  <a:gd name="T10" fmla="*/ 44 w 115"/>
                  <a:gd name="T11" fmla="*/ 203 h 386"/>
                  <a:gd name="T12" fmla="*/ 51 w 115"/>
                  <a:gd name="T13" fmla="*/ 176 h 386"/>
                  <a:gd name="T14" fmla="*/ 55 w 115"/>
                  <a:gd name="T15" fmla="*/ 140 h 386"/>
                  <a:gd name="T16" fmla="*/ 57 w 115"/>
                  <a:gd name="T17" fmla="*/ 105 h 386"/>
                  <a:gd name="T18" fmla="*/ 57 w 115"/>
                  <a:gd name="T19" fmla="*/ 90 h 386"/>
                  <a:gd name="T20" fmla="*/ 57 w 115"/>
                  <a:gd name="T21" fmla="*/ 79 h 386"/>
                  <a:gd name="T22" fmla="*/ 57 w 115"/>
                  <a:gd name="T23" fmla="*/ 79 h 386"/>
                  <a:gd name="T24" fmla="*/ 54 w 115"/>
                  <a:gd name="T25" fmla="*/ 68 h 386"/>
                  <a:gd name="T26" fmla="*/ 52 w 115"/>
                  <a:gd name="T27" fmla="*/ 60 h 386"/>
                  <a:gd name="T28" fmla="*/ 44 w 115"/>
                  <a:gd name="T29" fmla="*/ 44 h 386"/>
                  <a:gd name="T30" fmla="*/ 38 w 115"/>
                  <a:gd name="T31" fmla="*/ 30 h 386"/>
                  <a:gd name="T32" fmla="*/ 36 w 115"/>
                  <a:gd name="T33" fmla="*/ 22 h 386"/>
                  <a:gd name="T34" fmla="*/ 36 w 115"/>
                  <a:gd name="T35" fmla="*/ 13 h 386"/>
                  <a:gd name="T36" fmla="*/ 36 w 115"/>
                  <a:gd name="T37" fmla="*/ 13 h 386"/>
                  <a:gd name="T38" fmla="*/ 36 w 115"/>
                  <a:gd name="T39" fmla="*/ 5 h 386"/>
                  <a:gd name="T40" fmla="*/ 40 w 115"/>
                  <a:gd name="T41" fmla="*/ 2 h 386"/>
                  <a:gd name="T42" fmla="*/ 44 w 115"/>
                  <a:gd name="T43" fmla="*/ 0 h 386"/>
                  <a:gd name="T44" fmla="*/ 51 w 115"/>
                  <a:gd name="T45" fmla="*/ 2 h 386"/>
                  <a:gd name="T46" fmla="*/ 57 w 115"/>
                  <a:gd name="T47" fmla="*/ 8 h 386"/>
                  <a:gd name="T48" fmla="*/ 63 w 115"/>
                  <a:gd name="T49" fmla="*/ 14 h 386"/>
                  <a:gd name="T50" fmla="*/ 69 w 115"/>
                  <a:gd name="T51" fmla="*/ 25 h 386"/>
                  <a:gd name="T52" fmla="*/ 77 w 115"/>
                  <a:gd name="T53" fmla="*/ 38 h 386"/>
                  <a:gd name="T54" fmla="*/ 77 w 115"/>
                  <a:gd name="T55" fmla="*/ 38 h 386"/>
                  <a:gd name="T56" fmla="*/ 82 w 115"/>
                  <a:gd name="T57" fmla="*/ 50 h 386"/>
                  <a:gd name="T58" fmla="*/ 85 w 115"/>
                  <a:gd name="T59" fmla="*/ 63 h 386"/>
                  <a:gd name="T60" fmla="*/ 88 w 115"/>
                  <a:gd name="T61" fmla="*/ 85 h 386"/>
                  <a:gd name="T62" fmla="*/ 90 w 115"/>
                  <a:gd name="T63" fmla="*/ 101 h 386"/>
                  <a:gd name="T64" fmla="*/ 88 w 115"/>
                  <a:gd name="T65" fmla="*/ 107 h 386"/>
                  <a:gd name="T66" fmla="*/ 88 w 115"/>
                  <a:gd name="T67" fmla="*/ 107 h 386"/>
                  <a:gd name="T68" fmla="*/ 91 w 115"/>
                  <a:gd name="T69" fmla="*/ 107 h 386"/>
                  <a:gd name="T70" fmla="*/ 99 w 115"/>
                  <a:gd name="T71" fmla="*/ 113 h 386"/>
                  <a:gd name="T72" fmla="*/ 104 w 115"/>
                  <a:gd name="T73" fmla="*/ 118 h 386"/>
                  <a:gd name="T74" fmla="*/ 107 w 115"/>
                  <a:gd name="T75" fmla="*/ 126 h 386"/>
                  <a:gd name="T76" fmla="*/ 110 w 115"/>
                  <a:gd name="T77" fmla="*/ 135 h 386"/>
                  <a:gd name="T78" fmla="*/ 113 w 115"/>
                  <a:gd name="T79" fmla="*/ 146 h 386"/>
                  <a:gd name="T80" fmla="*/ 113 w 115"/>
                  <a:gd name="T81" fmla="*/ 146 h 386"/>
                  <a:gd name="T82" fmla="*/ 115 w 115"/>
                  <a:gd name="T83" fmla="*/ 174 h 386"/>
                  <a:gd name="T84" fmla="*/ 115 w 115"/>
                  <a:gd name="T85" fmla="*/ 200 h 386"/>
                  <a:gd name="T86" fmla="*/ 113 w 115"/>
                  <a:gd name="T87" fmla="*/ 240 h 386"/>
                  <a:gd name="T88" fmla="*/ 113 w 115"/>
                  <a:gd name="T89" fmla="*/ 240 h 386"/>
                  <a:gd name="T90" fmla="*/ 112 w 115"/>
                  <a:gd name="T91" fmla="*/ 247 h 386"/>
                  <a:gd name="T92" fmla="*/ 110 w 115"/>
                  <a:gd name="T93" fmla="*/ 253 h 386"/>
                  <a:gd name="T94" fmla="*/ 104 w 115"/>
                  <a:gd name="T95" fmla="*/ 264 h 386"/>
                  <a:gd name="T96" fmla="*/ 101 w 115"/>
                  <a:gd name="T97" fmla="*/ 272 h 386"/>
                  <a:gd name="T98" fmla="*/ 98 w 115"/>
                  <a:gd name="T99" fmla="*/ 280 h 386"/>
                  <a:gd name="T100" fmla="*/ 96 w 115"/>
                  <a:gd name="T101" fmla="*/ 291 h 386"/>
                  <a:gd name="T102" fmla="*/ 96 w 115"/>
                  <a:gd name="T103" fmla="*/ 305 h 386"/>
                  <a:gd name="T104" fmla="*/ 96 w 115"/>
                  <a:gd name="T105" fmla="*/ 305 h 386"/>
                  <a:gd name="T106" fmla="*/ 98 w 115"/>
                  <a:gd name="T107" fmla="*/ 313 h 386"/>
                  <a:gd name="T108" fmla="*/ 96 w 115"/>
                  <a:gd name="T109" fmla="*/ 320 h 386"/>
                  <a:gd name="T110" fmla="*/ 93 w 115"/>
                  <a:gd name="T111" fmla="*/ 335 h 386"/>
                  <a:gd name="T112" fmla="*/ 87 w 115"/>
                  <a:gd name="T113" fmla="*/ 349 h 386"/>
                  <a:gd name="T114" fmla="*/ 80 w 115"/>
                  <a:gd name="T115" fmla="*/ 360 h 386"/>
                  <a:gd name="T116" fmla="*/ 66 w 115"/>
                  <a:gd name="T117" fmla="*/ 379 h 386"/>
                  <a:gd name="T118" fmla="*/ 60 w 115"/>
                  <a:gd name="T119" fmla="*/ 386 h 386"/>
                  <a:gd name="T120" fmla="*/ 0 w 115"/>
                  <a:gd name="T121" fmla="*/ 317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 h="386">
                    <a:moveTo>
                      <a:pt x="0" y="317"/>
                    </a:moveTo>
                    <a:lnTo>
                      <a:pt x="0" y="317"/>
                    </a:lnTo>
                    <a:lnTo>
                      <a:pt x="19" y="270"/>
                    </a:lnTo>
                    <a:lnTo>
                      <a:pt x="33" y="233"/>
                    </a:lnTo>
                    <a:lnTo>
                      <a:pt x="44" y="203"/>
                    </a:lnTo>
                    <a:lnTo>
                      <a:pt x="44" y="203"/>
                    </a:lnTo>
                    <a:lnTo>
                      <a:pt x="51" y="176"/>
                    </a:lnTo>
                    <a:lnTo>
                      <a:pt x="55" y="140"/>
                    </a:lnTo>
                    <a:lnTo>
                      <a:pt x="57" y="105"/>
                    </a:lnTo>
                    <a:lnTo>
                      <a:pt x="57" y="90"/>
                    </a:lnTo>
                    <a:lnTo>
                      <a:pt x="57" y="79"/>
                    </a:lnTo>
                    <a:lnTo>
                      <a:pt x="57" y="79"/>
                    </a:lnTo>
                    <a:lnTo>
                      <a:pt x="54" y="68"/>
                    </a:lnTo>
                    <a:lnTo>
                      <a:pt x="52" y="60"/>
                    </a:lnTo>
                    <a:lnTo>
                      <a:pt x="44" y="44"/>
                    </a:lnTo>
                    <a:lnTo>
                      <a:pt x="38" y="30"/>
                    </a:lnTo>
                    <a:lnTo>
                      <a:pt x="36" y="22"/>
                    </a:lnTo>
                    <a:lnTo>
                      <a:pt x="36" y="13"/>
                    </a:lnTo>
                    <a:lnTo>
                      <a:pt x="36" y="13"/>
                    </a:lnTo>
                    <a:lnTo>
                      <a:pt x="36" y="5"/>
                    </a:lnTo>
                    <a:lnTo>
                      <a:pt x="40" y="2"/>
                    </a:lnTo>
                    <a:lnTo>
                      <a:pt x="44" y="0"/>
                    </a:lnTo>
                    <a:lnTo>
                      <a:pt x="51" y="2"/>
                    </a:lnTo>
                    <a:lnTo>
                      <a:pt x="57" y="8"/>
                    </a:lnTo>
                    <a:lnTo>
                      <a:pt x="63" y="14"/>
                    </a:lnTo>
                    <a:lnTo>
                      <a:pt x="69" y="25"/>
                    </a:lnTo>
                    <a:lnTo>
                      <a:pt x="77" y="38"/>
                    </a:lnTo>
                    <a:lnTo>
                      <a:pt x="77" y="38"/>
                    </a:lnTo>
                    <a:lnTo>
                      <a:pt x="82" y="50"/>
                    </a:lnTo>
                    <a:lnTo>
                      <a:pt x="85" y="63"/>
                    </a:lnTo>
                    <a:lnTo>
                      <a:pt x="88" y="85"/>
                    </a:lnTo>
                    <a:lnTo>
                      <a:pt x="90" y="101"/>
                    </a:lnTo>
                    <a:lnTo>
                      <a:pt x="88" y="107"/>
                    </a:lnTo>
                    <a:lnTo>
                      <a:pt x="88" y="107"/>
                    </a:lnTo>
                    <a:lnTo>
                      <a:pt x="91" y="107"/>
                    </a:lnTo>
                    <a:lnTo>
                      <a:pt x="99" y="113"/>
                    </a:lnTo>
                    <a:lnTo>
                      <a:pt x="104" y="118"/>
                    </a:lnTo>
                    <a:lnTo>
                      <a:pt x="107" y="126"/>
                    </a:lnTo>
                    <a:lnTo>
                      <a:pt x="110" y="135"/>
                    </a:lnTo>
                    <a:lnTo>
                      <a:pt x="113" y="146"/>
                    </a:lnTo>
                    <a:lnTo>
                      <a:pt x="113" y="146"/>
                    </a:lnTo>
                    <a:lnTo>
                      <a:pt x="115" y="174"/>
                    </a:lnTo>
                    <a:lnTo>
                      <a:pt x="115" y="200"/>
                    </a:lnTo>
                    <a:lnTo>
                      <a:pt x="113" y="240"/>
                    </a:lnTo>
                    <a:lnTo>
                      <a:pt x="113" y="240"/>
                    </a:lnTo>
                    <a:lnTo>
                      <a:pt x="112" y="247"/>
                    </a:lnTo>
                    <a:lnTo>
                      <a:pt x="110" y="253"/>
                    </a:lnTo>
                    <a:lnTo>
                      <a:pt x="104" y="264"/>
                    </a:lnTo>
                    <a:lnTo>
                      <a:pt x="101" y="272"/>
                    </a:lnTo>
                    <a:lnTo>
                      <a:pt x="98" y="280"/>
                    </a:lnTo>
                    <a:lnTo>
                      <a:pt x="96" y="291"/>
                    </a:lnTo>
                    <a:lnTo>
                      <a:pt x="96" y="305"/>
                    </a:lnTo>
                    <a:lnTo>
                      <a:pt x="96" y="305"/>
                    </a:lnTo>
                    <a:lnTo>
                      <a:pt x="98" y="313"/>
                    </a:lnTo>
                    <a:lnTo>
                      <a:pt x="96" y="320"/>
                    </a:lnTo>
                    <a:lnTo>
                      <a:pt x="93" y="335"/>
                    </a:lnTo>
                    <a:lnTo>
                      <a:pt x="87" y="349"/>
                    </a:lnTo>
                    <a:lnTo>
                      <a:pt x="80" y="360"/>
                    </a:lnTo>
                    <a:lnTo>
                      <a:pt x="66" y="379"/>
                    </a:lnTo>
                    <a:lnTo>
                      <a:pt x="60" y="386"/>
                    </a:lnTo>
                    <a:lnTo>
                      <a:pt x="0" y="317"/>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6" name="Freeform 166"/>
              <p:cNvSpPr>
                <a:spLocks/>
              </p:cNvSpPr>
              <p:nvPr/>
            </p:nvSpPr>
            <p:spPr bwMode="auto">
              <a:xfrm>
                <a:off x="4601" y="1140"/>
                <a:ext cx="292" cy="474"/>
              </a:xfrm>
              <a:custGeom>
                <a:avLst/>
                <a:gdLst>
                  <a:gd name="T0" fmla="*/ 264 w 292"/>
                  <a:gd name="T1" fmla="*/ 49 h 474"/>
                  <a:gd name="T2" fmla="*/ 264 w 292"/>
                  <a:gd name="T3" fmla="*/ 49 h 474"/>
                  <a:gd name="T4" fmla="*/ 269 w 292"/>
                  <a:gd name="T5" fmla="*/ 60 h 474"/>
                  <a:gd name="T6" fmla="*/ 275 w 292"/>
                  <a:gd name="T7" fmla="*/ 72 h 474"/>
                  <a:gd name="T8" fmla="*/ 280 w 292"/>
                  <a:gd name="T9" fmla="*/ 90 h 474"/>
                  <a:gd name="T10" fmla="*/ 286 w 292"/>
                  <a:gd name="T11" fmla="*/ 110 h 474"/>
                  <a:gd name="T12" fmla="*/ 291 w 292"/>
                  <a:gd name="T13" fmla="*/ 132 h 474"/>
                  <a:gd name="T14" fmla="*/ 292 w 292"/>
                  <a:gd name="T15" fmla="*/ 157 h 474"/>
                  <a:gd name="T16" fmla="*/ 292 w 292"/>
                  <a:gd name="T17" fmla="*/ 170 h 474"/>
                  <a:gd name="T18" fmla="*/ 292 w 292"/>
                  <a:gd name="T19" fmla="*/ 182 h 474"/>
                  <a:gd name="T20" fmla="*/ 292 w 292"/>
                  <a:gd name="T21" fmla="*/ 182 h 474"/>
                  <a:gd name="T22" fmla="*/ 283 w 292"/>
                  <a:gd name="T23" fmla="*/ 196 h 474"/>
                  <a:gd name="T24" fmla="*/ 278 w 292"/>
                  <a:gd name="T25" fmla="*/ 207 h 474"/>
                  <a:gd name="T26" fmla="*/ 277 w 292"/>
                  <a:gd name="T27" fmla="*/ 214 h 474"/>
                  <a:gd name="T28" fmla="*/ 275 w 292"/>
                  <a:gd name="T29" fmla="*/ 218 h 474"/>
                  <a:gd name="T30" fmla="*/ 275 w 292"/>
                  <a:gd name="T31" fmla="*/ 218 h 474"/>
                  <a:gd name="T32" fmla="*/ 277 w 292"/>
                  <a:gd name="T33" fmla="*/ 229 h 474"/>
                  <a:gd name="T34" fmla="*/ 280 w 292"/>
                  <a:gd name="T35" fmla="*/ 243 h 474"/>
                  <a:gd name="T36" fmla="*/ 288 w 292"/>
                  <a:gd name="T37" fmla="*/ 272 h 474"/>
                  <a:gd name="T38" fmla="*/ 288 w 292"/>
                  <a:gd name="T39" fmla="*/ 272 h 474"/>
                  <a:gd name="T40" fmla="*/ 289 w 292"/>
                  <a:gd name="T41" fmla="*/ 276 h 474"/>
                  <a:gd name="T42" fmla="*/ 289 w 292"/>
                  <a:gd name="T43" fmla="*/ 280 h 474"/>
                  <a:gd name="T44" fmla="*/ 288 w 292"/>
                  <a:gd name="T45" fmla="*/ 283 h 474"/>
                  <a:gd name="T46" fmla="*/ 284 w 292"/>
                  <a:gd name="T47" fmla="*/ 284 h 474"/>
                  <a:gd name="T48" fmla="*/ 278 w 292"/>
                  <a:gd name="T49" fmla="*/ 287 h 474"/>
                  <a:gd name="T50" fmla="*/ 267 w 292"/>
                  <a:gd name="T51" fmla="*/ 292 h 474"/>
                  <a:gd name="T52" fmla="*/ 267 w 292"/>
                  <a:gd name="T53" fmla="*/ 292 h 474"/>
                  <a:gd name="T54" fmla="*/ 266 w 292"/>
                  <a:gd name="T55" fmla="*/ 294 h 474"/>
                  <a:gd name="T56" fmla="*/ 261 w 292"/>
                  <a:gd name="T57" fmla="*/ 298 h 474"/>
                  <a:gd name="T58" fmla="*/ 258 w 292"/>
                  <a:gd name="T59" fmla="*/ 306 h 474"/>
                  <a:gd name="T60" fmla="*/ 256 w 292"/>
                  <a:gd name="T61" fmla="*/ 313 h 474"/>
                  <a:gd name="T62" fmla="*/ 255 w 292"/>
                  <a:gd name="T63" fmla="*/ 320 h 474"/>
                  <a:gd name="T64" fmla="*/ 255 w 292"/>
                  <a:gd name="T65" fmla="*/ 320 h 474"/>
                  <a:gd name="T66" fmla="*/ 255 w 292"/>
                  <a:gd name="T67" fmla="*/ 335 h 474"/>
                  <a:gd name="T68" fmla="*/ 251 w 292"/>
                  <a:gd name="T69" fmla="*/ 349 h 474"/>
                  <a:gd name="T70" fmla="*/ 248 w 292"/>
                  <a:gd name="T71" fmla="*/ 363 h 474"/>
                  <a:gd name="T72" fmla="*/ 247 w 292"/>
                  <a:gd name="T73" fmla="*/ 377 h 474"/>
                  <a:gd name="T74" fmla="*/ 247 w 292"/>
                  <a:gd name="T75" fmla="*/ 377 h 474"/>
                  <a:gd name="T76" fmla="*/ 247 w 292"/>
                  <a:gd name="T77" fmla="*/ 380 h 474"/>
                  <a:gd name="T78" fmla="*/ 245 w 292"/>
                  <a:gd name="T79" fmla="*/ 383 h 474"/>
                  <a:gd name="T80" fmla="*/ 240 w 292"/>
                  <a:gd name="T81" fmla="*/ 386 h 474"/>
                  <a:gd name="T82" fmla="*/ 233 w 292"/>
                  <a:gd name="T83" fmla="*/ 389 h 474"/>
                  <a:gd name="T84" fmla="*/ 225 w 292"/>
                  <a:gd name="T85" fmla="*/ 391 h 474"/>
                  <a:gd name="T86" fmla="*/ 209 w 292"/>
                  <a:gd name="T87" fmla="*/ 389 h 474"/>
                  <a:gd name="T88" fmla="*/ 203 w 292"/>
                  <a:gd name="T89" fmla="*/ 389 h 474"/>
                  <a:gd name="T90" fmla="*/ 203 w 292"/>
                  <a:gd name="T91" fmla="*/ 389 h 474"/>
                  <a:gd name="T92" fmla="*/ 196 w 292"/>
                  <a:gd name="T93" fmla="*/ 404 h 474"/>
                  <a:gd name="T94" fmla="*/ 182 w 292"/>
                  <a:gd name="T95" fmla="*/ 449 h 474"/>
                  <a:gd name="T96" fmla="*/ 142 w 292"/>
                  <a:gd name="T97" fmla="*/ 474 h 474"/>
                  <a:gd name="T98" fmla="*/ 16 w 292"/>
                  <a:gd name="T99" fmla="*/ 433 h 474"/>
                  <a:gd name="T100" fmla="*/ 0 w 292"/>
                  <a:gd name="T101" fmla="*/ 236 h 474"/>
                  <a:gd name="T102" fmla="*/ 36 w 292"/>
                  <a:gd name="T103" fmla="*/ 118 h 474"/>
                  <a:gd name="T104" fmla="*/ 85 w 292"/>
                  <a:gd name="T105" fmla="*/ 44 h 474"/>
                  <a:gd name="T106" fmla="*/ 134 w 292"/>
                  <a:gd name="T107" fmla="*/ 0 h 474"/>
                  <a:gd name="T108" fmla="*/ 211 w 292"/>
                  <a:gd name="T109" fmla="*/ 16 h 474"/>
                  <a:gd name="T110" fmla="*/ 264 w 292"/>
                  <a:gd name="T111" fmla="*/ 49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474">
                    <a:moveTo>
                      <a:pt x="264" y="49"/>
                    </a:moveTo>
                    <a:lnTo>
                      <a:pt x="264" y="49"/>
                    </a:lnTo>
                    <a:lnTo>
                      <a:pt x="269" y="60"/>
                    </a:lnTo>
                    <a:lnTo>
                      <a:pt x="275" y="72"/>
                    </a:lnTo>
                    <a:lnTo>
                      <a:pt x="280" y="90"/>
                    </a:lnTo>
                    <a:lnTo>
                      <a:pt x="286" y="110"/>
                    </a:lnTo>
                    <a:lnTo>
                      <a:pt x="291" y="132"/>
                    </a:lnTo>
                    <a:lnTo>
                      <a:pt x="292" y="157"/>
                    </a:lnTo>
                    <a:lnTo>
                      <a:pt x="292" y="170"/>
                    </a:lnTo>
                    <a:lnTo>
                      <a:pt x="292" y="182"/>
                    </a:lnTo>
                    <a:lnTo>
                      <a:pt x="292" y="182"/>
                    </a:lnTo>
                    <a:lnTo>
                      <a:pt x="283" y="196"/>
                    </a:lnTo>
                    <a:lnTo>
                      <a:pt x="278" y="207"/>
                    </a:lnTo>
                    <a:lnTo>
                      <a:pt x="277" y="214"/>
                    </a:lnTo>
                    <a:lnTo>
                      <a:pt x="275" y="218"/>
                    </a:lnTo>
                    <a:lnTo>
                      <a:pt x="275" y="218"/>
                    </a:lnTo>
                    <a:lnTo>
                      <a:pt x="277" y="229"/>
                    </a:lnTo>
                    <a:lnTo>
                      <a:pt x="280" y="243"/>
                    </a:lnTo>
                    <a:lnTo>
                      <a:pt x="288" y="272"/>
                    </a:lnTo>
                    <a:lnTo>
                      <a:pt x="288" y="272"/>
                    </a:lnTo>
                    <a:lnTo>
                      <a:pt x="289" y="276"/>
                    </a:lnTo>
                    <a:lnTo>
                      <a:pt x="289" y="280"/>
                    </a:lnTo>
                    <a:lnTo>
                      <a:pt x="288" y="283"/>
                    </a:lnTo>
                    <a:lnTo>
                      <a:pt x="284" y="284"/>
                    </a:lnTo>
                    <a:lnTo>
                      <a:pt x="278" y="287"/>
                    </a:lnTo>
                    <a:lnTo>
                      <a:pt x="267" y="292"/>
                    </a:lnTo>
                    <a:lnTo>
                      <a:pt x="267" y="292"/>
                    </a:lnTo>
                    <a:lnTo>
                      <a:pt x="266" y="294"/>
                    </a:lnTo>
                    <a:lnTo>
                      <a:pt x="261" y="298"/>
                    </a:lnTo>
                    <a:lnTo>
                      <a:pt x="258" y="306"/>
                    </a:lnTo>
                    <a:lnTo>
                      <a:pt x="256" y="313"/>
                    </a:lnTo>
                    <a:lnTo>
                      <a:pt x="255" y="320"/>
                    </a:lnTo>
                    <a:lnTo>
                      <a:pt x="255" y="320"/>
                    </a:lnTo>
                    <a:lnTo>
                      <a:pt x="255" y="335"/>
                    </a:lnTo>
                    <a:lnTo>
                      <a:pt x="251" y="349"/>
                    </a:lnTo>
                    <a:lnTo>
                      <a:pt x="248" y="363"/>
                    </a:lnTo>
                    <a:lnTo>
                      <a:pt x="247" y="377"/>
                    </a:lnTo>
                    <a:lnTo>
                      <a:pt x="247" y="377"/>
                    </a:lnTo>
                    <a:lnTo>
                      <a:pt x="247" y="380"/>
                    </a:lnTo>
                    <a:lnTo>
                      <a:pt x="245" y="383"/>
                    </a:lnTo>
                    <a:lnTo>
                      <a:pt x="240" y="386"/>
                    </a:lnTo>
                    <a:lnTo>
                      <a:pt x="233" y="389"/>
                    </a:lnTo>
                    <a:lnTo>
                      <a:pt x="225" y="391"/>
                    </a:lnTo>
                    <a:lnTo>
                      <a:pt x="209" y="389"/>
                    </a:lnTo>
                    <a:lnTo>
                      <a:pt x="203" y="389"/>
                    </a:lnTo>
                    <a:lnTo>
                      <a:pt x="203" y="389"/>
                    </a:lnTo>
                    <a:lnTo>
                      <a:pt x="196" y="404"/>
                    </a:lnTo>
                    <a:lnTo>
                      <a:pt x="182" y="449"/>
                    </a:lnTo>
                    <a:lnTo>
                      <a:pt x="142" y="474"/>
                    </a:lnTo>
                    <a:lnTo>
                      <a:pt x="16" y="433"/>
                    </a:lnTo>
                    <a:lnTo>
                      <a:pt x="0" y="236"/>
                    </a:lnTo>
                    <a:lnTo>
                      <a:pt x="36" y="118"/>
                    </a:lnTo>
                    <a:lnTo>
                      <a:pt x="85" y="44"/>
                    </a:lnTo>
                    <a:lnTo>
                      <a:pt x="134" y="0"/>
                    </a:lnTo>
                    <a:lnTo>
                      <a:pt x="211" y="16"/>
                    </a:lnTo>
                    <a:lnTo>
                      <a:pt x="264" y="49"/>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7" name="Freeform 167"/>
              <p:cNvSpPr>
                <a:spLocks/>
              </p:cNvSpPr>
              <p:nvPr/>
            </p:nvSpPr>
            <p:spPr bwMode="auto">
              <a:xfrm>
                <a:off x="5181" y="1509"/>
                <a:ext cx="149" cy="170"/>
              </a:xfrm>
              <a:custGeom>
                <a:avLst/>
                <a:gdLst>
                  <a:gd name="T0" fmla="*/ 0 w 149"/>
                  <a:gd name="T1" fmla="*/ 101 h 170"/>
                  <a:gd name="T2" fmla="*/ 0 w 149"/>
                  <a:gd name="T3" fmla="*/ 101 h 170"/>
                  <a:gd name="T4" fmla="*/ 3 w 149"/>
                  <a:gd name="T5" fmla="*/ 90 h 170"/>
                  <a:gd name="T6" fmla="*/ 14 w 149"/>
                  <a:gd name="T7" fmla="*/ 63 h 170"/>
                  <a:gd name="T8" fmla="*/ 29 w 149"/>
                  <a:gd name="T9" fmla="*/ 28 h 170"/>
                  <a:gd name="T10" fmla="*/ 39 w 149"/>
                  <a:gd name="T11" fmla="*/ 13 h 170"/>
                  <a:gd name="T12" fmla="*/ 48 w 149"/>
                  <a:gd name="T13" fmla="*/ 0 h 170"/>
                  <a:gd name="T14" fmla="*/ 48 w 149"/>
                  <a:gd name="T15" fmla="*/ 0 h 170"/>
                  <a:gd name="T16" fmla="*/ 53 w 149"/>
                  <a:gd name="T17" fmla="*/ 10 h 170"/>
                  <a:gd name="T18" fmla="*/ 61 w 149"/>
                  <a:gd name="T19" fmla="*/ 20 h 170"/>
                  <a:gd name="T20" fmla="*/ 69 w 149"/>
                  <a:gd name="T21" fmla="*/ 30 h 170"/>
                  <a:gd name="T22" fmla="*/ 80 w 149"/>
                  <a:gd name="T23" fmla="*/ 39 h 170"/>
                  <a:gd name="T24" fmla="*/ 86 w 149"/>
                  <a:gd name="T25" fmla="*/ 42 h 170"/>
                  <a:gd name="T26" fmla="*/ 92 w 149"/>
                  <a:gd name="T27" fmla="*/ 46 h 170"/>
                  <a:gd name="T28" fmla="*/ 98 w 149"/>
                  <a:gd name="T29" fmla="*/ 47 h 170"/>
                  <a:gd name="T30" fmla="*/ 106 w 149"/>
                  <a:gd name="T31" fmla="*/ 47 h 170"/>
                  <a:gd name="T32" fmla="*/ 113 w 149"/>
                  <a:gd name="T33" fmla="*/ 44 h 170"/>
                  <a:gd name="T34" fmla="*/ 120 w 149"/>
                  <a:gd name="T35" fmla="*/ 39 h 170"/>
                  <a:gd name="T36" fmla="*/ 133 w 149"/>
                  <a:gd name="T37" fmla="*/ 0 h 170"/>
                  <a:gd name="T38" fmla="*/ 133 w 149"/>
                  <a:gd name="T39" fmla="*/ 0 h 170"/>
                  <a:gd name="T40" fmla="*/ 136 w 149"/>
                  <a:gd name="T41" fmla="*/ 2 h 170"/>
                  <a:gd name="T42" fmla="*/ 142 w 149"/>
                  <a:gd name="T43" fmla="*/ 11 h 170"/>
                  <a:gd name="T44" fmla="*/ 146 w 149"/>
                  <a:gd name="T45" fmla="*/ 16 h 170"/>
                  <a:gd name="T46" fmla="*/ 149 w 149"/>
                  <a:gd name="T47" fmla="*/ 24 h 170"/>
                  <a:gd name="T48" fmla="*/ 149 w 149"/>
                  <a:gd name="T49" fmla="*/ 31 h 170"/>
                  <a:gd name="T50" fmla="*/ 149 w 149"/>
                  <a:gd name="T51" fmla="*/ 39 h 170"/>
                  <a:gd name="T52" fmla="*/ 149 w 149"/>
                  <a:gd name="T53" fmla="*/ 39 h 170"/>
                  <a:gd name="T54" fmla="*/ 141 w 149"/>
                  <a:gd name="T55" fmla="*/ 71 h 170"/>
                  <a:gd name="T56" fmla="*/ 127 w 149"/>
                  <a:gd name="T57" fmla="*/ 115 h 170"/>
                  <a:gd name="T58" fmla="*/ 108 w 149"/>
                  <a:gd name="T59" fmla="*/ 170 h 170"/>
                  <a:gd name="T60" fmla="*/ 108 w 149"/>
                  <a:gd name="T61" fmla="*/ 170 h 170"/>
                  <a:gd name="T62" fmla="*/ 95 w 149"/>
                  <a:gd name="T63" fmla="*/ 168 h 170"/>
                  <a:gd name="T64" fmla="*/ 81 w 149"/>
                  <a:gd name="T65" fmla="*/ 165 h 170"/>
                  <a:gd name="T66" fmla="*/ 64 w 149"/>
                  <a:gd name="T67" fmla="*/ 160 h 170"/>
                  <a:gd name="T68" fmla="*/ 47 w 149"/>
                  <a:gd name="T69" fmla="*/ 151 h 170"/>
                  <a:gd name="T70" fmla="*/ 37 w 149"/>
                  <a:gd name="T71" fmla="*/ 146 h 170"/>
                  <a:gd name="T72" fmla="*/ 28 w 149"/>
                  <a:gd name="T73" fmla="*/ 138 h 170"/>
                  <a:gd name="T74" fmla="*/ 20 w 149"/>
                  <a:gd name="T75" fmla="*/ 132 h 170"/>
                  <a:gd name="T76" fmla="*/ 12 w 149"/>
                  <a:gd name="T77" fmla="*/ 123 h 170"/>
                  <a:gd name="T78" fmla="*/ 4 w 149"/>
                  <a:gd name="T79" fmla="*/ 112 h 170"/>
                  <a:gd name="T80" fmla="*/ 0 w 149"/>
                  <a:gd name="T81" fmla="*/ 101 h 170"/>
                  <a:gd name="T82" fmla="*/ 0 w 149"/>
                  <a:gd name="T83" fmla="*/ 10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9" h="170">
                    <a:moveTo>
                      <a:pt x="0" y="101"/>
                    </a:moveTo>
                    <a:lnTo>
                      <a:pt x="0" y="101"/>
                    </a:lnTo>
                    <a:lnTo>
                      <a:pt x="3" y="90"/>
                    </a:lnTo>
                    <a:lnTo>
                      <a:pt x="14" y="63"/>
                    </a:lnTo>
                    <a:lnTo>
                      <a:pt x="29" y="28"/>
                    </a:lnTo>
                    <a:lnTo>
                      <a:pt x="39" y="13"/>
                    </a:lnTo>
                    <a:lnTo>
                      <a:pt x="48" y="0"/>
                    </a:lnTo>
                    <a:lnTo>
                      <a:pt x="48" y="0"/>
                    </a:lnTo>
                    <a:lnTo>
                      <a:pt x="53" y="10"/>
                    </a:lnTo>
                    <a:lnTo>
                      <a:pt x="61" y="20"/>
                    </a:lnTo>
                    <a:lnTo>
                      <a:pt x="69" y="30"/>
                    </a:lnTo>
                    <a:lnTo>
                      <a:pt x="80" y="39"/>
                    </a:lnTo>
                    <a:lnTo>
                      <a:pt x="86" y="42"/>
                    </a:lnTo>
                    <a:lnTo>
                      <a:pt x="92" y="46"/>
                    </a:lnTo>
                    <a:lnTo>
                      <a:pt x="98" y="47"/>
                    </a:lnTo>
                    <a:lnTo>
                      <a:pt x="106" y="47"/>
                    </a:lnTo>
                    <a:lnTo>
                      <a:pt x="113" y="44"/>
                    </a:lnTo>
                    <a:lnTo>
                      <a:pt x="120" y="39"/>
                    </a:lnTo>
                    <a:lnTo>
                      <a:pt x="133" y="0"/>
                    </a:lnTo>
                    <a:lnTo>
                      <a:pt x="133" y="0"/>
                    </a:lnTo>
                    <a:lnTo>
                      <a:pt x="136" y="2"/>
                    </a:lnTo>
                    <a:lnTo>
                      <a:pt x="142" y="11"/>
                    </a:lnTo>
                    <a:lnTo>
                      <a:pt x="146" y="16"/>
                    </a:lnTo>
                    <a:lnTo>
                      <a:pt x="149" y="24"/>
                    </a:lnTo>
                    <a:lnTo>
                      <a:pt x="149" y="31"/>
                    </a:lnTo>
                    <a:lnTo>
                      <a:pt x="149" y="39"/>
                    </a:lnTo>
                    <a:lnTo>
                      <a:pt x="149" y="39"/>
                    </a:lnTo>
                    <a:lnTo>
                      <a:pt x="141" y="71"/>
                    </a:lnTo>
                    <a:lnTo>
                      <a:pt x="127" y="115"/>
                    </a:lnTo>
                    <a:lnTo>
                      <a:pt x="108" y="170"/>
                    </a:lnTo>
                    <a:lnTo>
                      <a:pt x="108" y="170"/>
                    </a:lnTo>
                    <a:lnTo>
                      <a:pt x="95" y="168"/>
                    </a:lnTo>
                    <a:lnTo>
                      <a:pt x="81" y="165"/>
                    </a:lnTo>
                    <a:lnTo>
                      <a:pt x="64" y="160"/>
                    </a:lnTo>
                    <a:lnTo>
                      <a:pt x="47" y="151"/>
                    </a:lnTo>
                    <a:lnTo>
                      <a:pt x="37" y="146"/>
                    </a:lnTo>
                    <a:lnTo>
                      <a:pt x="28" y="138"/>
                    </a:lnTo>
                    <a:lnTo>
                      <a:pt x="20" y="132"/>
                    </a:lnTo>
                    <a:lnTo>
                      <a:pt x="12" y="123"/>
                    </a:lnTo>
                    <a:lnTo>
                      <a:pt x="4" y="112"/>
                    </a:lnTo>
                    <a:lnTo>
                      <a:pt x="0" y="101"/>
                    </a:lnTo>
                    <a:lnTo>
                      <a:pt x="0" y="101"/>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8" name="Freeform 168"/>
              <p:cNvSpPr>
                <a:spLocks/>
              </p:cNvSpPr>
              <p:nvPr/>
            </p:nvSpPr>
            <p:spPr bwMode="auto">
              <a:xfrm>
                <a:off x="5155" y="1914"/>
                <a:ext cx="143" cy="149"/>
              </a:xfrm>
              <a:custGeom>
                <a:avLst/>
                <a:gdLst>
                  <a:gd name="T0" fmla="*/ 0 w 143"/>
                  <a:gd name="T1" fmla="*/ 24 h 149"/>
                  <a:gd name="T2" fmla="*/ 82 w 143"/>
                  <a:gd name="T3" fmla="*/ 0 h 149"/>
                  <a:gd name="T4" fmla="*/ 82 w 143"/>
                  <a:gd name="T5" fmla="*/ 0 h 149"/>
                  <a:gd name="T6" fmla="*/ 88 w 143"/>
                  <a:gd name="T7" fmla="*/ 2 h 149"/>
                  <a:gd name="T8" fmla="*/ 104 w 143"/>
                  <a:gd name="T9" fmla="*/ 8 h 149"/>
                  <a:gd name="T10" fmla="*/ 113 w 143"/>
                  <a:gd name="T11" fmla="*/ 14 h 149"/>
                  <a:gd name="T12" fmla="*/ 123 w 143"/>
                  <a:gd name="T13" fmla="*/ 22 h 149"/>
                  <a:gd name="T14" fmla="*/ 131 w 143"/>
                  <a:gd name="T15" fmla="*/ 32 h 149"/>
                  <a:gd name="T16" fmla="*/ 139 w 143"/>
                  <a:gd name="T17" fmla="*/ 44 h 149"/>
                  <a:gd name="T18" fmla="*/ 139 w 143"/>
                  <a:gd name="T19" fmla="*/ 44 h 149"/>
                  <a:gd name="T20" fmla="*/ 143 w 143"/>
                  <a:gd name="T21" fmla="*/ 57 h 149"/>
                  <a:gd name="T22" fmla="*/ 143 w 143"/>
                  <a:gd name="T23" fmla="*/ 69 h 149"/>
                  <a:gd name="T24" fmla="*/ 143 w 143"/>
                  <a:gd name="T25" fmla="*/ 79 h 149"/>
                  <a:gd name="T26" fmla="*/ 140 w 143"/>
                  <a:gd name="T27" fmla="*/ 88 h 149"/>
                  <a:gd name="T28" fmla="*/ 137 w 143"/>
                  <a:gd name="T29" fmla="*/ 96 h 149"/>
                  <a:gd name="T30" fmla="*/ 134 w 143"/>
                  <a:gd name="T31" fmla="*/ 101 h 149"/>
                  <a:gd name="T32" fmla="*/ 131 w 143"/>
                  <a:gd name="T33" fmla="*/ 105 h 149"/>
                  <a:gd name="T34" fmla="*/ 33 w 143"/>
                  <a:gd name="T35" fmla="*/ 149 h 149"/>
                  <a:gd name="T36" fmla="*/ 0 w 143"/>
                  <a:gd name="T37" fmla="*/ 2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49">
                    <a:moveTo>
                      <a:pt x="0" y="24"/>
                    </a:moveTo>
                    <a:lnTo>
                      <a:pt x="82" y="0"/>
                    </a:lnTo>
                    <a:lnTo>
                      <a:pt x="82" y="0"/>
                    </a:lnTo>
                    <a:lnTo>
                      <a:pt x="88" y="2"/>
                    </a:lnTo>
                    <a:lnTo>
                      <a:pt x="104" y="8"/>
                    </a:lnTo>
                    <a:lnTo>
                      <a:pt x="113" y="14"/>
                    </a:lnTo>
                    <a:lnTo>
                      <a:pt x="123" y="22"/>
                    </a:lnTo>
                    <a:lnTo>
                      <a:pt x="131" y="32"/>
                    </a:lnTo>
                    <a:lnTo>
                      <a:pt x="139" y="44"/>
                    </a:lnTo>
                    <a:lnTo>
                      <a:pt x="139" y="44"/>
                    </a:lnTo>
                    <a:lnTo>
                      <a:pt x="143" y="57"/>
                    </a:lnTo>
                    <a:lnTo>
                      <a:pt x="143" y="69"/>
                    </a:lnTo>
                    <a:lnTo>
                      <a:pt x="143" y="79"/>
                    </a:lnTo>
                    <a:lnTo>
                      <a:pt x="140" y="88"/>
                    </a:lnTo>
                    <a:lnTo>
                      <a:pt x="137" y="96"/>
                    </a:lnTo>
                    <a:lnTo>
                      <a:pt x="134" y="101"/>
                    </a:lnTo>
                    <a:lnTo>
                      <a:pt x="131" y="105"/>
                    </a:lnTo>
                    <a:lnTo>
                      <a:pt x="33" y="149"/>
                    </a:lnTo>
                    <a:lnTo>
                      <a:pt x="0" y="24"/>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29" name="Freeform 169"/>
              <p:cNvSpPr>
                <a:spLocks/>
              </p:cNvSpPr>
              <p:nvPr/>
            </p:nvSpPr>
            <p:spPr bwMode="auto">
              <a:xfrm>
                <a:off x="4642" y="1497"/>
                <a:ext cx="234" cy="303"/>
              </a:xfrm>
              <a:custGeom>
                <a:avLst/>
                <a:gdLst>
                  <a:gd name="T0" fmla="*/ 0 w 234"/>
                  <a:gd name="T1" fmla="*/ 0 h 303"/>
                  <a:gd name="T2" fmla="*/ 0 w 234"/>
                  <a:gd name="T3" fmla="*/ 0 h 303"/>
                  <a:gd name="T4" fmla="*/ 57 w 234"/>
                  <a:gd name="T5" fmla="*/ 43 h 303"/>
                  <a:gd name="T6" fmla="*/ 99 w 234"/>
                  <a:gd name="T7" fmla="*/ 75 h 303"/>
                  <a:gd name="T8" fmla="*/ 126 w 234"/>
                  <a:gd name="T9" fmla="*/ 92 h 303"/>
                  <a:gd name="T10" fmla="*/ 126 w 234"/>
                  <a:gd name="T11" fmla="*/ 92 h 303"/>
                  <a:gd name="T12" fmla="*/ 129 w 234"/>
                  <a:gd name="T13" fmla="*/ 94 h 303"/>
                  <a:gd name="T14" fmla="*/ 130 w 234"/>
                  <a:gd name="T15" fmla="*/ 94 h 303"/>
                  <a:gd name="T16" fmla="*/ 137 w 234"/>
                  <a:gd name="T17" fmla="*/ 92 h 303"/>
                  <a:gd name="T18" fmla="*/ 143 w 234"/>
                  <a:gd name="T19" fmla="*/ 87 h 303"/>
                  <a:gd name="T20" fmla="*/ 148 w 234"/>
                  <a:gd name="T21" fmla="*/ 81 h 303"/>
                  <a:gd name="T22" fmla="*/ 154 w 234"/>
                  <a:gd name="T23" fmla="*/ 70 h 303"/>
                  <a:gd name="T24" fmla="*/ 157 w 234"/>
                  <a:gd name="T25" fmla="*/ 64 h 303"/>
                  <a:gd name="T26" fmla="*/ 206 w 234"/>
                  <a:gd name="T27" fmla="*/ 125 h 303"/>
                  <a:gd name="T28" fmla="*/ 234 w 234"/>
                  <a:gd name="T29" fmla="*/ 282 h 303"/>
                  <a:gd name="T30" fmla="*/ 190 w 234"/>
                  <a:gd name="T31" fmla="*/ 303 h 303"/>
                  <a:gd name="T32" fmla="*/ 57 w 234"/>
                  <a:gd name="T33" fmla="*/ 100 h 303"/>
                  <a:gd name="T34" fmla="*/ 0 w 234"/>
                  <a:gd name="T35"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303">
                    <a:moveTo>
                      <a:pt x="0" y="0"/>
                    </a:moveTo>
                    <a:lnTo>
                      <a:pt x="0" y="0"/>
                    </a:lnTo>
                    <a:lnTo>
                      <a:pt x="57" y="43"/>
                    </a:lnTo>
                    <a:lnTo>
                      <a:pt x="99" y="75"/>
                    </a:lnTo>
                    <a:lnTo>
                      <a:pt x="126" y="92"/>
                    </a:lnTo>
                    <a:lnTo>
                      <a:pt x="126" y="92"/>
                    </a:lnTo>
                    <a:lnTo>
                      <a:pt x="129" y="94"/>
                    </a:lnTo>
                    <a:lnTo>
                      <a:pt x="130" y="94"/>
                    </a:lnTo>
                    <a:lnTo>
                      <a:pt x="137" y="92"/>
                    </a:lnTo>
                    <a:lnTo>
                      <a:pt x="143" y="87"/>
                    </a:lnTo>
                    <a:lnTo>
                      <a:pt x="148" y="81"/>
                    </a:lnTo>
                    <a:lnTo>
                      <a:pt x="154" y="70"/>
                    </a:lnTo>
                    <a:lnTo>
                      <a:pt x="157" y="64"/>
                    </a:lnTo>
                    <a:lnTo>
                      <a:pt x="206" y="125"/>
                    </a:lnTo>
                    <a:lnTo>
                      <a:pt x="234" y="282"/>
                    </a:lnTo>
                    <a:lnTo>
                      <a:pt x="190" y="303"/>
                    </a:lnTo>
                    <a:lnTo>
                      <a:pt x="57" y="100"/>
                    </a:lnTo>
                    <a:lnTo>
                      <a:pt x="0" y="0"/>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0" name="Freeform 170"/>
              <p:cNvSpPr>
                <a:spLocks/>
              </p:cNvSpPr>
              <p:nvPr/>
            </p:nvSpPr>
            <p:spPr bwMode="auto">
              <a:xfrm>
                <a:off x="4568" y="1115"/>
                <a:ext cx="335" cy="382"/>
              </a:xfrm>
              <a:custGeom>
                <a:avLst/>
                <a:gdLst>
                  <a:gd name="T0" fmla="*/ 49 w 335"/>
                  <a:gd name="T1" fmla="*/ 382 h 382"/>
                  <a:gd name="T2" fmla="*/ 47 w 335"/>
                  <a:gd name="T3" fmla="*/ 366 h 382"/>
                  <a:gd name="T4" fmla="*/ 46 w 335"/>
                  <a:gd name="T5" fmla="*/ 323 h 382"/>
                  <a:gd name="T6" fmla="*/ 49 w 335"/>
                  <a:gd name="T7" fmla="*/ 312 h 382"/>
                  <a:gd name="T8" fmla="*/ 60 w 335"/>
                  <a:gd name="T9" fmla="*/ 295 h 382"/>
                  <a:gd name="T10" fmla="*/ 65 w 335"/>
                  <a:gd name="T11" fmla="*/ 276 h 382"/>
                  <a:gd name="T12" fmla="*/ 63 w 335"/>
                  <a:gd name="T13" fmla="*/ 257 h 382"/>
                  <a:gd name="T14" fmla="*/ 61 w 335"/>
                  <a:gd name="T15" fmla="*/ 226 h 382"/>
                  <a:gd name="T16" fmla="*/ 65 w 335"/>
                  <a:gd name="T17" fmla="*/ 210 h 382"/>
                  <a:gd name="T18" fmla="*/ 69 w 335"/>
                  <a:gd name="T19" fmla="*/ 207 h 382"/>
                  <a:gd name="T20" fmla="*/ 80 w 335"/>
                  <a:gd name="T21" fmla="*/ 204 h 382"/>
                  <a:gd name="T22" fmla="*/ 96 w 335"/>
                  <a:gd name="T23" fmla="*/ 204 h 382"/>
                  <a:gd name="T24" fmla="*/ 105 w 335"/>
                  <a:gd name="T25" fmla="*/ 210 h 382"/>
                  <a:gd name="T26" fmla="*/ 110 w 335"/>
                  <a:gd name="T27" fmla="*/ 215 h 382"/>
                  <a:gd name="T28" fmla="*/ 120 w 335"/>
                  <a:gd name="T29" fmla="*/ 226 h 382"/>
                  <a:gd name="T30" fmla="*/ 138 w 335"/>
                  <a:gd name="T31" fmla="*/ 234 h 382"/>
                  <a:gd name="T32" fmla="*/ 142 w 335"/>
                  <a:gd name="T33" fmla="*/ 235 h 382"/>
                  <a:gd name="T34" fmla="*/ 156 w 335"/>
                  <a:gd name="T35" fmla="*/ 193 h 382"/>
                  <a:gd name="T36" fmla="*/ 159 w 335"/>
                  <a:gd name="T37" fmla="*/ 171 h 382"/>
                  <a:gd name="T38" fmla="*/ 159 w 335"/>
                  <a:gd name="T39" fmla="*/ 124 h 382"/>
                  <a:gd name="T40" fmla="*/ 162 w 335"/>
                  <a:gd name="T41" fmla="*/ 86 h 382"/>
                  <a:gd name="T42" fmla="*/ 167 w 335"/>
                  <a:gd name="T43" fmla="*/ 74 h 382"/>
                  <a:gd name="T44" fmla="*/ 179 w 335"/>
                  <a:gd name="T45" fmla="*/ 58 h 382"/>
                  <a:gd name="T46" fmla="*/ 189 w 335"/>
                  <a:gd name="T47" fmla="*/ 53 h 382"/>
                  <a:gd name="T48" fmla="*/ 195 w 335"/>
                  <a:gd name="T49" fmla="*/ 53 h 382"/>
                  <a:gd name="T50" fmla="*/ 236 w 335"/>
                  <a:gd name="T51" fmla="*/ 71 h 382"/>
                  <a:gd name="T52" fmla="*/ 280 w 335"/>
                  <a:gd name="T53" fmla="*/ 89 h 382"/>
                  <a:gd name="T54" fmla="*/ 305 w 335"/>
                  <a:gd name="T55" fmla="*/ 102 h 382"/>
                  <a:gd name="T56" fmla="*/ 316 w 335"/>
                  <a:gd name="T57" fmla="*/ 104 h 382"/>
                  <a:gd name="T58" fmla="*/ 325 w 335"/>
                  <a:gd name="T59" fmla="*/ 97 h 382"/>
                  <a:gd name="T60" fmla="*/ 332 w 335"/>
                  <a:gd name="T61" fmla="*/ 88 h 382"/>
                  <a:gd name="T62" fmla="*/ 335 w 335"/>
                  <a:gd name="T63" fmla="*/ 78 h 382"/>
                  <a:gd name="T64" fmla="*/ 330 w 335"/>
                  <a:gd name="T65" fmla="*/ 67 h 382"/>
                  <a:gd name="T66" fmla="*/ 316 w 335"/>
                  <a:gd name="T67" fmla="*/ 53 h 382"/>
                  <a:gd name="T68" fmla="*/ 306 w 335"/>
                  <a:gd name="T69" fmla="*/ 46 h 382"/>
                  <a:gd name="T70" fmla="*/ 270 w 335"/>
                  <a:gd name="T71" fmla="*/ 27 h 382"/>
                  <a:gd name="T72" fmla="*/ 228 w 335"/>
                  <a:gd name="T73" fmla="*/ 13 h 382"/>
                  <a:gd name="T74" fmla="*/ 189 w 335"/>
                  <a:gd name="T75" fmla="*/ 3 h 382"/>
                  <a:gd name="T76" fmla="*/ 156 w 335"/>
                  <a:gd name="T77" fmla="*/ 0 h 382"/>
                  <a:gd name="T78" fmla="*/ 146 w 335"/>
                  <a:gd name="T79" fmla="*/ 0 h 382"/>
                  <a:gd name="T80" fmla="*/ 110 w 335"/>
                  <a:gd name="T81" fmla="*/ 8 h 382"/>
                  <a:gd name="T82" fmla="*/ 90 w 335"/>
                  <a:gd name="T83" fmla="*/ 17 h 382"/>
                  <a:gd name="T84" fmla="*/ 85 w 335"/>
                  <a:gd name="T85" fmla="*/ 20 h 382"/>
                  <a:gd name="T86" fmla="*/ 79 w 335"/>
                  <a:gd name="T87" fmla="*/ 24 h 382"/>
                  <a:gd name="T88" fmla="*/ 71 w 335"/>
                  <a:gd name="T89" fmla="*/ 17 h 382"/>
                  <a:gd name="T90" fmla="*/ 61 w 335"/>
                  <a:gd name="T91" fmla="*/ 5 h 382"/>
                  <a:gd name="T92" fmla="*/ 33 w 335"/>
                  <a:gd name="T93" fmla="*/ 28 h 382"/>
                  <a:gd name="T94" fmla="*/ 25 w 335"/>
                  <a:gd name="T95" fmla="*/ 58 h 382"/>
                  <a:gd name="T96" fmla="*/ 41 w 335"/>
                  <a:gd name="T97" fmla="*/ 69 h 382"/>
                  <a:gd name="T98" fmla="*/ 33 w 335"/>
                  <a:gd name="T99" fmla="*/ 72 h 382"/>
                  <a:gd name="T100" fmla="*/ 25 w 335"/>
                  <a:gd name="T101" fmla="*/ 80 h 382"/>
                  <a:gd name="T102" fmla="*/ 21 w 335"/>
                  <a:gd name="T103" fmla="*/ 94 h 382"/>
                  <a:gd name="T104" fmla="*/ 16 w 335"/>
                  <a:gd name="T105" fmla="*/ 115 h 382"/>
                  <a:gd name="T106" fmla="*/ 2 w 335"/>
                  <a:gd name="T107" fmla="*/ 168 h 382"/>
                  <a:gd name="T108" fmla="*/ 0 w 335"/>
                  <a:gd name="T109" fmla="*/ 192 h 382"/>
                  <a:gd name="T110" fmla="*/ 10 w 335"/>
                  <a:gd name="T111" fmla="*/ 232 h 382"/>
                  <a:gd name="T112" fmla="*/ 49 w 335"/>
                  <a:gd name="T11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5" h="382">
                    <a:moveTo>
                      <a:pt x="49" y="382"/>
                    </a:moveTo>
                    <a:lnTo>
                      <a:pt x="49" y="382"/>
                    </a:lnTo>
                    <a:lnTo>
                      <a:pt x="47" y="366"/>
                    </a:lnTo>
                    <a:lnTo>
                      <a:pt x="47" y="366"/>
                    </a:lnTo>
                    <a:lnTo>
                      <a:pt x="46" y="336"/>
                    </a:lnTo>
                    <a:lnTo>
                      <a:pt x="46" y="323"/>
                    </a:lnTo>
                    <a:lnTo>
                      <a:pt x="49" y="312"/>
                    </a:lnTo>
                    <a:lnTo>
                      <a:pt x="49" y="312"/>
                    </a:lnTo>
                    <a:lnTo>
                      <a:pt x="55" y="303"/>
                    </a:lnTo>
                    <a:lnTo>
                      <a:pt x="60" y="295"/>
                    </a:lnTo>
                    <a:lnTo>
                      <a:pt x="65" y="287"/>
                    </a:lnTo>
                    <a:lnTo>
                      <a:pt x="65" y="276"/>
                    </a:lnTo>
                    <a:lnTo>
                      <a:pt x="65" y="276"/>
                    </a:lnTo>
                    <a:lnTo>
                      <a:pt x="63" y="257"/>
                    </a:lnTo>
                    <a:lnTo>
                      <a:pt x="61" y="235"/>
                    </a:lnTo>
                    <a:lnTo>
                      <a:pt x="61" y="226"/>
                    </a:lnTo>
                    <a:lnTo>
                      <a:pt x="61" y="217"/>
                    </a:lnTo>
                    <a:lnTo>
                      <a:pt x="65" y="210"/>
                    </a:lnTo>
                    <a:lnTo>
                      <a:pt x="66" y="209"/>
                    </a:lnTo>
                    <a:lnTo>
                      <a:pt x="69" y="207"/>
                    </a:lnTo>
                    <a:lnTo>
                      <a:pt x="69" y="207"/>
                    </a:lnTo>
                    <a:lnTo>
                      <a:pt x="80" y="204"/>
                    </a:lnTo>
                    <a:lnTo>
                      <a:pt x="91" y="204"/>
                    </a:lnTo>
                    <a:lnTo>
                      <a:pt x="96" y="204"/>
                    </a:lnTo>
                    <a:lnTo>
                      <a:pt x="101" y="207"/>
                    </a:lnTo>
                    <a:lnTo>
                      <a:pt x="105" y="210"/>
                    </a:lnTo>
                    <a:lnTo>
                      <a:pt x="110" y="215"/>
                    </a:lnTo>
                    <a:lnTo>
                      <a:pt x="110" y="215"/>
                    </a:lnTo>
                    <a:lnTo>
                      <a:pt x="115" y="221"/>
                    </a:lnTo>
                    <a:lnTo>
                      <a:pt x="120" y="226"/>
                    </a:lnTo>
                    <a:lnTo>
                      <a:pt x="131" y="231"/>
                    </a:lnTo>
                    <a:lnTo>
                      <a:pt x="138" y="234"/>
                    </a:lnTo>
                    <a:lnTo>
                      <a:pt x="142" y="235"/>
                    </a:lnTo>
                    <a:lnTo>
                      <a:pt x="142" y="235"/>
                    </a:lnTo>
                    <a:lnTo>
                      <a:pt x="151" y="214"/>
                    </a:lnTo>
                    <a:lnTo>
                      <a:pt x="156" y="193"/>
                    </a:lnTo>
                    <a:lnTo>
                      <a:pt x="157" y="182"/>
                    </a:lnTo>
                    <a:lnTo>
                      <a:pt x="159" y="171"/>
                    </a:lnTo>
                    <a:lnTo>
                      <a:pt x="159" y="171"/>
                    </a:lnTo>
                    <a:lnTo>
                      <a:pt x="159" y="124"/>
                    </a:lnTo>
                    <a:lnTo>
                      <a:pt x="160" y="102"/>
                    </a:lnTo>
                    <a:lnTo>
                      <a:pt x="162" y="86"/>
                    </a:lnTo>
                    <a:lnTo>
                      <a:pt x="162" y="86"/>
                    </a:lnTo>
                    <a:lnTo>
                      <a:pt x="167" y="74"/>
                    </a:lnTo>
                    <a:lnTo>
                      <a:pt x="175" y="61"/>
                    </a:lnTo>
                    <a:lnTo>
                      <a:pt x="179" y="58"/>
                    </a:lnTo>
                    <a:lnTo>
                      <a:pt x="184" y="55"/>
                    </a:lnTo>
                    <a:lnTo>
                      <a:pt x="189" y="53"/>
                    </a:lnTo>
                    <a:lnTo>
                      <a:pt x="195" y="53"/>
                    </a:lnTo>
                    <a:lnTo>
                      <a:pt x="195" y="53"/>
                    </a:lnTo>
                    <a:lnTo>
                      <a:pt x="212" y="60"/>
                    </a:lnTo>
                    <a:lnTo>
                      <a:pt x="236" y="71"/>
                    </a:lnTo>
                    <a:lnTo>
                      <a:pt x="280" y="89"/>
                    </a:lnTo>
                    <a:lnTo>
                      <a:pt x="280" y="89"/>
                    </a:lnTo>
                    <a:lnTo>
                      <a:pt x="294" y="96"/>
                    </a:lnTo>
                    <a:lnTo>
                      <a:pt x="305" y="102"/>
                    </a:lnTo>
                    <a:lnTo>
                      <a:pt x="311" y="102"/>
                    </a:lnTo>
                    <a:lnTo>
                      <a:pt x="316" y="104"/>
                    </a:lnTo>
                    <a:lnTo>
                      <a:pt x="321" y="102"/>
                    </a:lnTo>
                    <a:lnTo>
                      <a:pt x="325" y="97"/>
                    </a:lnTo>
                    <a:lnTo>
                      <a:pt x="325" y="97"/>
                    </a:lnTo>
                    <a:lnTo>
                      <a:pt x="332" y="88"/>
                    </a:lnTo>
                    <a:lnTo>
                      <a:pt x="333" y="83"/>
                    </a:lnTo>
                    <a:lnTo>
                      <a:pt x="335" y="78"/>
                    </a:lnTo>
                    <a:lnTo>
                      <a:pt x="333" y="74"/>
                    </a:lnTo>
                    <a:lnTo>
                      <a:pt x="330" y="67"/>
                    </a:lnTo>
                    <a:lnTo>
                      <a:pt x="324" y="61"/>
                    </a:lnTo>
                    <a:lnTo>
                      <a:pt x="316" y="53"/>
                    </a:lnTo>
                    <a:lnTo>
                      <a:pt x="316" y="53"/>
                    </a:lnTo>
                    <a:lnTo>
                      <a:pt x="306" y="46"/>
                    </a:lnTo>
                    <a:lnTo>
                      <a:pt x="295" y="39"/>
                    </a:lnTo>
                    <a:lnTo>
                      <a:pt x="270" y="27"/>
                    </a:lnTo>
                    <a:lnTo>
                      <a:pt x="247" y="17"/>
                    </a:lnTo>
                    <a:lnTo>
                      <a:pt x="228" y="13"/>
                    </a:lnTo>
                    <a:lnTo>
                      <a:pt x="228" y="13"/>
                    </a:lnTo>
                    <a:lnTo>
                      <a:pt x="189" y="3"/>
                    </a:lnTo>
                    <a:lnTo>
                      <a:pt x="167" y="0"/>
                    </a:lnTo>
                    <a:lnTo>
                      <a:pt x="156" y="0"/>
                    </a:lnTo>
                    <a:lnTo>
                      <a:pt x="146" y="0"/>
                    </a:lnTo>
                    <a:lnTo>
                      <a:pt x="146" y="0"/>
                    </a:lnTo>
                    <a:lnTo>
                      <a:pt x="127" y="3"/>
                    </a:lnTo>
                    <a:lnTo>
                      <a:pt x="110" y="8"/>
                    </a:lnTo>
                    <a:lnTo>
                      <a:pt x="94" y="13"/>
                    </a:lnTo>
                    <a:lnTo>
                      <a:pt x="90" y="17"/>
                    </a:lnTo>
                    <a:lnTo>
                      <a:pt x="85" y="20"/>
                    </a:lnTo>
                    <a:lnTo>
                      <a:pt x="85" y="20"/>
                    </a:lnTo>
                    <a:lnTo>
                      <a:pt x="82" y="24"/>
                    </a:lnTo>
                    <a:lnTo>
                      <a:pt x="79" y="24"/>
                    </a:lnTo>
                    <a:lnTo>
                      <a:pt x="74" y="20"/>
                    </a:lnTo>
                    <a:lnTo>
                      <a:pt x="71" y="17"/>
                    </a:lnTo>
                    <a:lnTo>
                      <a:pt x="65" y="9"/>
                    </a:lnTo>
                    <a:lnTo>
                      <a:pt x="61" y="5"/>
                    </a:lnTo>
                    <a:lnTo>
                      <a:pt x="57" y="20"/>
                    </a:lnTo>
                    <a:lnTo>
                      <a:pt x="33" y="28"/>
                    </a:lnTo>
                    <a:lnTo>
                      <a:pt x="54" y="38"/>
                    </a:lnTo>
                    <a:lnTo>
                      <a:pt x="25" y="58"/>
                    </a:lnTo>
                    <a:lnTo>
                      <a:pt x="41" y="69"/>
                    </a:lnTo>
                    <a:lnTo>
                      <a:pt x="41" y="69"/>
                    </a:lnTo>
                    <a:lnTo>
                      <a:pt x="38" y="71"/>
                    </a:lnTo>
                    <a:lnTo>
                      <a:pt x="33" y="72"/>
                    </a:lnTo>
                    <a:lnTo>
                      <a:pt x="28" y="75"/>
                    </a:lnTo>
                    <a:lnTo>
                      <a:pt x="25" y="80"/>
                    </a:lnTo>
                    <a:lnTo>
                      <a:pt x="22" y="86"/>
                    </a:lnTo>
                    <a:lnTo>
                      <a:pt x="21" y="94"/>
                    </a:lnTo>
                    <a:lnTo>
                      <a:pt x="21" y="94"/>
                    </a:lnTo>
                    <a:lnTo>
                      <a:pt x="16" y="115"/>
                    </a:lnTo>
                    <a:lnTo>
                      <a:pt x="8" y="141"/>
                    </a:lnTo>
                    <a:lnTo>
                      <a:pt x="2" y="168"/>
                    </a:lnTo>
                    <a:lnTo>
                      <a:pt x="0" y="179"/>
                    </a:lnTo>
                    <a:lnTo>
                      <a:pt x="0" y="192"/>
                    </a:lnTo>
                    <a:lnTo>
                      <a:pt x="0" y="192"/>
                    </a:lnTo>
                    <a:lnTo>
                      <a:pt x="10" y="232"/>
                    </a:lnTo>
                    <a:lnTo>
                      <a:pt x="27" y="297"/>
                    </a:lnTo>
                    <a:lnTo>
                      <a:pt x="49" y="382"/>
                    </a:lnTo>
                    <a:lnTo>
                      <a:pt x="49" y="3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1" name="Freeform 171"/>
              <p:cNvSpPr>
                <a:spLocks/>
              </p:cNvSpPr>
              <p:nvPr/>
            </p:nvSpPr>
            <p:spPr bwMode="auto">
              <a:xfrm>
                <a:off x="4768" y="1638"/>
                <a:ext cx="108" cy="141"/>
              </a:xfrm>
              <a:custGeom>
                <a:avLst/>
                <a:gdLst>
                  <a:gd name="T0" fmla="*/ 0 w 108"/>
                  <a:gd name="T1" fmla="*/ 33 h 141"/>
                  <a:gd name="T2" fmla="*/ 15 w 108"/>
                  <a:gd name="T3" fmla="*/ 0 h 141"/>
                  <a:gd name="T4" fmla="*/ 72 w 108"/>
                  <a:gd name="T5" fmla="*/ 8 h 141"/>
                  <a:gd name="T6" fmla="*/ 108 w 108"/>
                  <a:gd name="T7" fmla="*/ 141 h 141"/>
                  <a:gd name="T8" fmla="*/ 0 w 108"/>
                  <a:gd name="T9" fmla="*/ 33 h 141"/>
                </a:gdLst>
                <a:ahLst/>
                <a:cxnLst>
                  <a:cxn ang="0">
                    <a:pos x="T0" y="T1"/>
                  </a:cxn>
                  <a:cxn ang="0">
                    <a:pos x="T2" y="T3"/>
                  </a:cxn>
                  <a:cxn ang="0">
                    <a:pos x="T4" y="T5"/>
                  </a:cxn>
                  <a:cxn ang="0">
                    <a:pos x="T6" y="T7"/>
                  </a:cxn>
                  <a:cxn ang="0">
                    <a:pos x="T8" y="T9"/>
                  </a:cxn>
                </a:cxnLst>
                <a:rect l="0" t="0" r="r" b="b"/>
                <a:pathLst>
                  <a:path w="108" h="141">
                    <a:moveTo>
                      <a:pt x="0" y="33"/>
                    </a:moveTo>
                    <a:lnTo>
                      <a:pt x="15" y="0"/>
                    </a:lnTo>
                    <a:lnTo>
                      <a:pt x="72" y="8"/>
                    </a:lnTo>
                    <a:lnTo>
                      <a:pt x="108" y="141"/>
                    </a:lnTo>
                    <a:lnTo>
                      <a:pt x="0" y="33"/>
                    </a:lnTo>
                    <a:close/>
                  </a:path>
                </a:pathLst>
              </a:custGeom>
              <a:solidFill>
                <a:srgbClr val="55A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2" name="Freeform 172"/>
              <p:cNvSpPr>
                <a:spLocks/>
              </p:cNvSpPr>
              <p:nvPr/>
            </p:nvSpPr>
            <p:spPr bwMode="auto">
              <a:xfrm>
                <a:off x="3617" y="1460"/>
                <a:ext cx="1672" cy="2227"/>
              </a:xfrm>
              <a:custGeom>
                <a:avLst/>
                <a:gdLst>
                  <a:gd name="T0" fmla="*/ 47 w 1672"/>
                  <a:gd name="T1" fmla="*/ 1940 h 2227"/>
                  <a:gd name="T2" fmla="*/ 125 w 1672"/>
                  <a:gd name="T3" fmla="*/ 1875 h 2227"/>
                  <a:gd name="T4" fmla="*/ 191 w 1672"/>
                  <a:gd name="T5" fmla="*/ 1792 h 2227"/>
                  <a:gd name="T6" fmla="*/ 344 w 1672"/>
                  <a:gd name="T7" fmla="*/ 1660 h 2227"/>
                  <a:gd name="T8" fmla="*/ 494 w 1672"/>
                  <a:gd name="T9" fmla="*/ 1542 h 2227"/>
                  <a:gd name="T10" fmla="*/ 551 w 1672"/>
                  <a:gd name="T11" fmla="*/ 1472 h 2227"/>
                  <a:gd name="T12" fmla="*/ 603 w 1672"/>
                  <a:gd name="T13" fmla="*/ 1301 h 2227"/>
                  <a:gd name="T14" fmla="*/ 628 w 1672"/>
                  <a:gd name="T15" fmla="*/ 1191 h 2227"/>
                  <a:gd name="T16" fmla="*/ 581 w 1672"/>
                  <a:gd name="T17" fmla="*/ 1156 h 2227"/>
                  <a:gd name="T18" fmla="*/ 603 w 1672"/>
                  <a:gd name="T19" fmla="*/ 1054 h 2227"/>
                  <a:gd name="T20" fmla="*/ 672 w 1672"/>
                  <a:gd name="T21" fmla="*/ 875 h 2227"/>
                  <a:gd name="T22" fmla="*/ 730 w 1672"/>
                  <a:gd name="T23" fmla="*/ 702 h 2227"/>
                  <a:gd name="T24" fmla="*/ 753 w 1672"/>
                  <a:gd name="T25" fmla="*/ 588 h 2227"/>
                  <a:gd name="T26" fmla="*/ 771 w 1672"/>
                  <a:gd name="T27" fmla="*/ 407 h 2227"/>
                  <a:gd name="T28" fmla="*/ 821 w 1672"/>
                  <a:gd name="T29" fmla="*/ 178 h 2227"/>
                  <a:gd name="T30" fmla="*/ 943 w 1672"/>
                  <a:gd name="T31" fmla="*/ 60 h 2227"/>
                  <a:gd name="T32" fmla="*/ 1124 w 1672"/>
                  <a:gd name="T33" fmla="*/ 156 h 2227"/>
                  <a:gd name="T34" fmla="*/ 1207 w 1672"/>
                  <a:gd name="T35" fmla="*/ 183 h 2227"/>
                  <a:gd name="T36" fmla="*/ 1215 w 1672"/>
                  <a:gd name="T37" fmla="*/ 98 h 2227"/>
                  <a:gd name="T38" fmla="*/ 1287 w 1672"/>
                  <a:gd name="T39" fmla="*/ 192 h 2227"/>
                  <a:gd name="T40" fmla="*/ 1364 w 1672"/>
                  <a:gd name="T41" fmla="*/ 225 h 2227"/>
                  <a:gd name="T42" fmla="*/ 1455 w 1672"/>
                  <a:gd name="T43" fmla="*/ 247 h 2227"/>
                  <a:gd name="T44" fmla="*/ 1479 w 1672"/>
                  <a:gd name="T45" fmla="*/ 214 h 2227"/>
                  <a:gd name="T46" fmla="*/ 1593 w 1672"/>
                  <a:gd name="T47" fmla="*/ 156 h 2227"/>
                  <a:gd name="T48" fmla="*/ 1600 w 1672"/>
                  <a:gd name="T49" fmla="*/ 316 h 2227"/>
                  <a:gd name="T50" fmla="*/ 1516 w 1672"/>
                  <a:gd name="T51" fmla="*/ 396 h 2227"/>
                  <a:gd name="T52" fmla="*/ 1292 w 1672"/>
                  <a:gd name="T53" fmla="*/ 393 h 2227"/>
                  <a:gd name="T54" fmla="*/ 1308 w 1672"/>
                  <a:gd name="T55" fmla="*/ 448 h 2227"/>
                  <a:gd name="T56" fmla="*/ 1334 w 1672"/>
                  <a:gd name="T57" fmla="*/ 479 h 2227"/>
                  <a:gd name="T58" fmla="*/ 1538 w 1672"/>
                  <a:gd name="T59" fmla="*/ 478 h 2227"/>
                  <a:gd name="T60" fmla="*/ 1586 w 1672"/>
                  <a:gd name="T61" fmla="*/ 522 h 2227"/>
                  <a:gd name="T62" fmla="*/ 1584 w 1672"/>
                  <a:gd name="T63" fmla="*/ 643 h 2227"/>
                  <a:gd name="T64" fmla="*/ 1388 w 1672"/>
                  <a:gd name="T65" fmla="*/ 665 h 2227"/>
                  <a:gd name="T66" fmla="*/ 1251 w 1672"/>
                  <a:gd name="T67" fmla="*/ 665 h 2227"/>
                  <a:gd name="T68" fmla="*/ 1275 w 1672"/>
                  <a:gd name="T69" fmla="*/ 990 h 2227"/>
                  <a:gd name="T70" fmla="*/ 1294 w 1672"/>
                  <a:gd name="T71" fmla="*/ 1153 h 2227"/>
                  <a:gd name="T72" fmla="*/ 1441 w 1672"/>
                  <a:gd name="T73" fmla="*/ 1365 h 2227"/>
                  <a:gd name="T74" fmla="*/ 1385 w 1672"/>
                  <a:gd name="T75" fmla="*/ 1622 h 2227"/>
                  <a:gd name="T76" fmla="*/ 1228 w 1672"/>
                  <a:gd name="T77" fmla="*/ 1936 h 2227"/>
                  <a:gd name="T78" fmla="*/ 1245 w 1672"/>
                  <a:gd name="T79" fmla="*/ 2045 h 2227"/>
                  <a:gd name="T80" fmla="*/ 1337 w 1672"/>
                  <a:gd name="T81" fmla="*/ 2098 h 2227"/>
                  <a:gd name="T82" fmla="*/ 1344 w 1672"/>
                  <a:gd name="T83" fmla="*/ 2169 h 2227"/>
                  <a:gd name="T84" fmla="*/ 1223 w 1672"/>
                  <a:gd name="T85" fmla="*/ 2180 h 2227"/>
                  <a:gd name="T86" fmla="*/ 1089 w 1672"/>
                  <a:gd name="T87" fmla="*/ 2142 h 2227"/>
                  <a:gd name="T88" fmla="*/ 987 w 1672"/>
                  <a:gd name="T89" fmla="*/ 2119 h 2227"/>
                  <a:gd name="T90" fmla="*/ 984 w 1672"/>
                  <a:gd name="T91" fmla="*/ 2021 h 2227"/>
                  <a:gd name="T92" fmla="*/ 1044 w 1672"/>
                  <a:gd name="T93" fmla="*/ 1902 h 2227"/>
                  <a:gd name="T94" fmla="*/ 1097 w 1672"/>
                  <a:gd name="T95" fmla="*/ 1772 h 2227"/>
                  <a:gd name="T96" fmla="*/ 1155 w 1672"/>
                  <a:gd name="T97" fmla="*/ 1602 h 2227"/>
                  <a:gd name="T98" fmla="*/ 1187 w 1672"/>
                  <a:gd name="T99" fmla="*/ 1511 h 2227"/>
                  <a:gd name="T100" fmla="*/ 1025 w 1672"/>
                  <a:gd name="T101" fmla="*/ 1316 h 2227"/>
                  <a:gd name="T102" fmla="*/ 975 w 1672"/>
                  <a:gd name="T103" fmla="*/ 1302 h 2227"/>
                  <a:gd name="T104" fmla="*/ 813 w 1672"/>
                  <a:gd name="T105" fmla="*/ 1503 h 2227"/>
                  <a:gd name="T106" fmla="*/ 491 w 1672"/>
                  <a:gd name="T107" fmla="*/ 1852 h 2227"/>
                  <a:gd name="T108" fmla="*/ 318 w 1672"/>
                  <a:gd name="T109" fmla="*/ 2002 h 2227"/>
                  <a:gd name="T110" fmla="*/ 248 w 1672"/>
                  <a:gd name="T111" fmla="*/ 2043 h 2227"/>
                  <a:gd name="T112" fmla="*/ 253 w 1672"/>
                  <a:gd name="T113" fmla="*/ 2109 h 2227"/>
                  <a:gd name="T114" fmla="*/ 345 w 1672"/>
                  <a:gd name="T115" fmla="*/ 2186 h 2227"/>
                  <a:gd name="T116" fmla="*/ 298 w 1672"/>
                  <a:gd name="T117" fmla="*/ 2224 h 2227"/>
                  <a:gd name="T118" fmla="*/ 136 w 1672"/>
                  <a:gd name="T119" fmla="*/ 2196 h 2227"/>
                  <a:gd name="T120" fmla="*/ 56 w 1672"/>
                  <a:gd name="T121" fmla="*/ 2139 h 2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72" h="2227">
                    <a:moveTo>
                      <a:pt x="0" y="2090"/>
                    </a:moveTo>
                    <a:lnTo>
                      <a:pt x="0" y="2050"/>
                    </a:lnTo>
                    <a:lnTo>
                      <a:pt x="0" y="2050"/>
                    </a:lnTo>
                    <a:lnTo>
                      <a:pt x="23" y="1993"/>
                    </a:lnTo>
                    <a:lnTo>
                      <a:pt x="23" y="1993"/>
                    </a:lnTo>
                    <a:lnTo>
                      <a:pt x="30" y="1976"/>
                    </a:lnTo>
                    <a:lnTo>
                      <a:pt x="37" y="1957"/>
                    </a:lnTo>
                    <a:lnTo>
                      <a:pt x="42" y="1949"/>
                    </a:lnTo>
                    <a:lnTo>
                      <a:pt x="47" y="1940"/>
                    </a:lnTo>
                    <a:lnTo>
                      <a:pt x="55" y="1933"/>
                    </a:lnTo>
                    <a:lnTo>
                      <a:pt x="64" y="1929"/>
                    </a:lnTo>
                    <a:lnTo>
                      <a:pt x="64" y="1929"/>
                    </a:lnTo>
                    <a:lnTo>
                      <a:pt x="75" y="1922"/>
                    </a:lnTo>
                    <a:lnTo>
                      <a:pt x="86" y="1914"/>
                    </a:lnTo>
                    <a:lnTo>
                      <a:pt x="105" y="1897"/>
                    </a:lnTo>
                    <a:lnTo>
                      <a:pt x="119" y="1881"/>
                    </a:lnTo>
                    <a:lnTo>
                      <a:pt x="125" y="1875"/>
                    </a:lnTo>
                    <a:lnTo>
                      <a:pt x="125" y="1875"/>
                    </a:lnTo>
                    <a:lnTo>
                      <a:pt x="129" y="1867"/>
                    </a:lnTo>
                    <a:lnTo>
                      <a:pt x="136" y="1852"/>
                    </a:lnTo>
                    <a:lnTo>
                      <a:pt x="143" y="1841"/>
                    </a:lnTo>
                    <a:lnTo>
                      <a:pt x="149" y="1831"/>
                    </a:lnTo>
                    <a:lnTo>
                      <a:pt x="157" y="1822"/>
                    </a:lnTo>
                    <a:lnTo>
                      <a:pt x="166" y="1814"/>
                    </a:lnTo>
                    <a:lnTo>
                      <a:pt x="166" y="1814"/>
                    </a:lnTo>
                    <a:lnTo>
                      <a:pt x="177" y="1806"/>
                    </a:lnTo>
                    <a:lnTo>
                      <a:pt x="191" y="1792"/>
                    </a:lnTo>
                    <a:lnTo>
                      <a:pt x="226" y="1757"/>
                    </a:lnTo>
                    <a:lnTo>
                      <a:pt x="246" y="1739"/>
                    </a:lnTo>
                    <a:lnTo>
                      <a:pt x="265" y="1721"/>
                    </a:lnTo>
                    <a:lnTo>
                      <a:pt x="282" y="1707"/>
                    </a:lnTo>
                    <a:lnTo>
                      <a:pt x="300" y="1698"/>
                    </a:lnTo>
                    <a:lnTo>
                      <a:pt x="300" y="1698"/>
                    </a:lnTo>
                    <a:lnTo>
                      <a:pt x="314" y="1687"/>
                    </a:lnTo>
                    <a:lnTo>
                      <a:pt x="329" y="1674"/>
                    </a:lnTo>
                    <a:lnTo>
                      <a:pt x="344" y="1660"/>
                    </a:lnTo>
                    <a:lnTo>
                      <a:pt x="356" y="1644"/>
                    </a:lnTo>
                    <a:lnTo>
                      <a:pt x="381" y="1616"/>
                    </a:lnTo>
                    <a:lnTo>
                      <a:pt x="394" y="1604"/>
                    </a:lnTo>
                    <a:lnTo>
                      <a:pt x="405" y="1596"/>
                    </a:lnTo>
                    <a:lnTo>
                      <a:pt x="405" y="1596"/>
                    </a:lnTo>
                    <a:lnTo>
                      <a:pt x="427" y="1583"/>
                    </a:lnTo>
                    <a:lnTo>
                      <a:pt x="449" y="1567"/>
                    </a:lnTo>
                    <a:lnTo>
                      <a:pt x="472" y="1555"/>
                    </a:lnTo>
                    <a:lnTo>
                      <a:pt x="494" y="1542"/>
                    </a:lnTo>
                    <a:lnTo>
                      <a:pt x="494" y="1542"/>
                    </a:lnTo>
                    <a:lnTo>
                      <a:pt x="504" y="1538"/>
                    </a:lnTo>
                    <a:lnTo>
                      <a:pt x="512" y="1531"/>
                    </a:lnTo>
                    <a:lnTo>
                      <a:pt x="519" y="1525"/>
                    </a:lnTo>
                    <a:lnTo>
                      <a:pt x="526" y="1519"/>
                    </a:lnTo>
                    <a:lnTo>
                      <a:pt x="535" y="1503"/>
                    </a:lnTo>
                    <a:lnTo>
                      <a:pt x="543" y="1491"/>
                    </a:lnTo>
                    <a:lnTo>
                      <a:pt x="543" y="1491"/>
                    </a:lnTo>
                    <a:lnTo>
                      <a:pt x="551" y="1472"/>
                    </a:lnTo>
                    <a:lnTo>
                      <a:pt x="560" y="1447"/>
                    </a:lnTo>
                    <a:lnTo>
                      <a:pt x="570" y="1418"/>
                    </a:lnTo>
                    <a:lnTo>
                      <a:pt x="574" y="1393"/>
                    </a:lnTo>
                    <a:lnTo>
                      <a:pt x="574" y="1393"/>
                    </a:lnTo>
                    <a:lnTo>
                      <a:pt x="579" y="1370"/>
                    </a:lnTo>
                    <a:lnTo>
                      <a:pt x="587" y="1341"/>
                    </a:lnTo>
                    <a:lnTo>
                      <a:pt x="596" y="1318"/>
                    </a:lnTo>
                    <a:lnTo>
                      <a:pt x="603" y="1301"/>
                    </a:lnTo>
                    <a:lnTo>
                      <a:pt x="603" y="1301"/>
                    </a:lnTo>
                    <a:lnTo>
                      <a:pt x="606" y="1294"/>
                    </a:lnTo>
                    <a:lnTo>
                      <a:pt x="607" y="1286"/>
                    </a:lnTo>
                    <a:lnTo>
                      <a:pt x="607" y="1269"/>
                    </a:lnTo>
                    <a:lnTo>
                      <a:pt x="607" y="1252"/>
                    </a:lnTo>
                    <a:lnTo>
                      <a:pt x="609" y="1244"/>
                    </a:lnTo>
                    <a:lnTo>
                      <a:pt x="612" y="1235"/>
                    </a:lnTo>
                    <a:lnTo>
                      <a:pt x="612" y="1235"/>
                    </a:lnTo>
                    <a:lnTo>
                      <a:pt x="623" y="1205"/>
                    </a:lnTo>
                    <a:lnTo>
                      <a:pt x="628" y="1191"/>
                    </a:lnTo>
                    <a:lnTo>
                      <a:pt x="628" y="1191"/>
                    </a:lnTo>
                    <a:lnTo>
                      <a:pt x="620" y="1187"/>
                    </a:lnTo>
                    <a:lnTo>
                      <a:pt x="603" y="1181"/>
                    </a:lnTo>
                    <a:lnTo>
                      <a:pt x="595" y="1176"/>
                    </a:lnTo>
                    <a:lnTo>
                      <a:pt x="587" y="1172"/>
                    </a:lnTo>
                    <a:lnTo>
                      <a:pt x="581" y="1167"/>
                    </a:lnTo>
                    <a:lnTo>
                      <a:pt x="579" y="1162"/>
                    </a:lnTo>
                    <a:lnTo>
                      <a:pt x="579" y="1162"/>
                    </a:lnTo>
                    <a:lnTo>
                      <a:pt x="581" y="1156"/>
                    </a:lnTo>
                    <a:lnTo>
                      <a:pt x="584" y="1148"/>
                    </a:lnTo>
                    <a:lnTo>
                      <a:pt x="593" y="1126"/>
                    </a:lnTo>
                    <a:lnTo>
                      <a:pt x="601" y="1104"/>
                    </a:lnTo>
                    <a:lnTo>
                      <a:pt x="603" y="1093"/>
                    </a:lnTo>
                    <a:lnTo>
                      <a:pt x="603" y="1085"/>
                    </a:lnTo>
                    <a:lnTo>
                      <a:pt x="603" y="1085"/>
                    </a:lnTo>
                    <a:lnTo>
                      <a:pt x="603" y="1076"/>
                    </a:lnTo>
                    <a:lnTo>
                      <a:pt x="603" y="1067"/>
                    </a:lnTo>
                    <a:lnTo>
                      <a:pt x="603" y="1054"/>
                    </a:lnTo>
                    <a:lnTo>
                      <a:pt x="604" y="1040"/>
                    </a:lnTo>
                    <a:lnTo>
                      <a:pt x="607" y="1024"/>
                    </a:lnTo>
                    <a:lnTo>
                      <a:pt x="614" y="1007"/>
                    </a:lnTo>
                    <a:lnTo>
                      <a:pt x="620" y="990"/>
                    </a:lnTo>
                    <a:lnTo>
                      <a:pt x="628" y="972"/>
                    </a:lnTo>
                    <a:lnTo>
                      <a:pt x="628" y="972"/>
                    </a:lnTo>
                    <a:lnTo>
                      <a:pt x="645" y="936"/>
                    </a:lnTo>
                    <a:lnTo>
                      <a:pt x="659" y="902"/>
                    </a:lnTo>
                    <a:lnTo>
                      <a:pt x="672" y="875"/>
                    </a:lnTo>
                    <a:lnTo>
                      <a:pt x="680" y="859"/>
                    </a:lnTo>
                    <a:lnTo>
                      <a:pt x="680" y="859"/>
                    </a:lnTo>
                    <a:lnTo>
                      <a:pt x="687" y="844"/>
                    </a:lnTo>
                    <a:lnTo>
                      <a:pt x="698" y="822"/>
                    </a:lnTo>
                    <a:lnTo>
                      <a:pt x="706" y="796"/>
                    </a:lnTo>
                    <a:lnTo>
                      <a:pt x="713" y="778"/>
                    </a:lnTo>
                    <a:lnTo>
                      <a:pt x="713" y="778"/>
                    </a:lnTo>
                    <a:lnTo>
                      <a:pt x="724" y="731"/>
                    </a:lnTo>
                    <a:lnTo>
                      <a:pt x="730" y="702"/>
                    </a:lnTo>
                    <a:lnTo>
                      <a:pt x="731" y="691"/>
                    </a:lnTo>
                    <a:lnTo>
                      <a:pt x="733" y="680"/>
                    </a:lnTo>
                    <a:lnTo>
                      <a:pt x="733" y="680"/>
                    </a:lnTo>
                    <a:lnTo>
                      <a:pt x="733" y="671"/>
                    </a:lnTo>
                    <a:lnTo>
                      <a:pt x="736" y="660"/>
                    </a:lnTo>
                    <a:lnTo>
                      <a:pt x="741" y="636"/>
                    </a:lnTo>
                    <a:lnTo>
                      <a:pt x="749" y="613"/>
                    </a:lnTo>
                    <a:lnTo>
                      <a:pt x="753" y="588"/>
                    </a:lnTo>
                    <a:lnTo>
                      <a:pt x="753" y="588"/>
                    </a:lnTo>
                    <a:lnTo>
                      <a:pt x="760" y="555"/>
                    </a:lnTo>
                    <a:lnTo>
                      <a:pt x="768" y="511"/>
                    </a:lnTo>
                    <a:lnTo>
                      <a:pt x="772" y="490"/>
                    </a:lnTo>
                    <a:lnTo>
                      <a:pt x="774" y="470"/>
                    </a:lnTo>
                    <a:lnTo>
                      <a:pt x="775" y="453"/>
                    </a:lnTo>
                    <a:lnTo>
                      <a:pt x="774" y="442"/>
                    </a:lnTo>
                    <a:lnTo>
                      <a:pt x="774" y="442"/>
                    </a:lnTo>
                    <a:lnTo>
                      <a:pt x="771" y="427"/>
                    </a:lnTo>
                    <a:lnTo>
                      <a:pt x="771" y="407"/>
                    </a:lnTo>
                    <a:lnTo>
                      <a:pt x="772" y="380"/>
                    </a:lnTo>
                    <a:lnTo>
                      <a:pt x="774" y="352"/>
                    </a:lnTo>
                    <a:lnTo>
                      <a:pt x="779" y="296"/>
                    </a:lnTo>
                    <a:lnTo>
                      <a:pt x="782" y="274"/>
                    </a:lnTo>
                    <a:lnTo>
                      <a:pt x="785" y="259"/>
                    </a:lnTo>
                    <a:lnTo>
                      <a:pt x="785" y="259"/>
                    </a:lnTo>
                    <a:lnTo>
                      <a:pt x="796" y="231"/>
                    </a:lnTo>
                    <a:lnTo>
                      <a:pt x="811" y="195"/>
                    </a:lnTo>
                    <a:lnTo>
                      <a:pt x="821" y="178"/>
                    </a:lnTo>
                    <a:lnTo>
                      <a:pt x="830" y="161"/>
                    </a:lnTo>
                    <a:lnTo>
                      <a:pt x="841" y="148"/>
                    </a:lnTo>
                    <a:lnTo>
                      <a:pt x="851" y="137"/>
                    </a:lnTo>
                    <a:lnTo>
                      <a:pt x="851" y="137"/>
                    </a:lnTo>
                    <a:lnTo>
                      <a:pt x="895" y="98"/>
                    </a:lnTo>
                    <a:lnTo>
                      <a:pt x="920" y="77"/>
                    </a:lnTo>
                    <a:lnTo>
                      <a:pt x="932" y="68"/>
                    </a:lnTo>
                    <a:lnTo>
                      <a:pt x="943" y="60"/>
                    </a:lnTo>
                    <a:lnTo>
                      <a:pt x="943" y="60"/>
                    </a:lnTo>
                    <a:lnTo>
                      <a:pt x="954" y="54"/>
                    </a:lnTo>
                    <a:lnTo>
                      <a:pt x="964" y="44"/>
                    </a:lnTo>
                    <a:lnTo>
                      <a:pt x="983" y="24"/>
                    </a:lnTo>
                    <a:lnTo>
                      <a:pt x="995" y="7"/>
                    </a:lnTo>
                    <a:lnTo>
                      <a:pt x="1000" y="0"/>
                    </a:lnTo>
                    <a:lnTo>
                      <a:pt x="1000" y="0"/>
                    </a:lnTo>
                    <a:lnTo>
                      <a:pt x="1058" y="76"/>
                    </a:lnTo>
                    <a:lnTo>
                      <a:pt x="1105" y="134"/>
                    </a:lnTo>
                    <a:lnTo>
                      <a:pt x="1124" y="156"/>
                    </a:lnTo>
                    <a:lnTo>
                      <a:pt x="1138" y="170"/>
                    </a:lnTo>
                    <a:lnTo>
                      <a:pt x="1138" y="170"/>
                    </a:lnTo>
                    <a:lnTo>
                      <a:pt x="1151" y="183"/>
                    </a:lnTo>
                    <a:lnTo>
                      <a:pt x="1165" y="200"/>
                    </a:lnTo>
                    <a:lnTo>
                      <a:pt x="1195" y="242"/>
                    </a:lnTo>
                    <a:lnTo>
                      <a:pt x="1231" y="296"/>
                    </a:lnTo>
                    <a:lnTo>
                      <a:pt x="1231" y="296"/>
                    </a:lnTo>
                    <a:lnTo>
                      <a:pt x="1207" y="183"/>
                    </a:lnTo>
                    <a:lnTo>
                      <a:pt x="1207" y="183"/>
                    </a:lnTo>
                    <a:lnTo>
                      <a:pt x="1201" y="161"/>
                    </a:lnTo>
                    <a:lnTo>
                      <a:pt x="1193" y="134"/>
                    </a:lnTo>
                    <a:lnTo>
                      <a:pt x="1182" y="101"/>
                    </a:lnTo>
                    <a:lnTo>
                      <a:pt x="1182" y="101"/>
                    </a:lnTo>
                    <a:lnTo>
                      <a:pt x="1193" y="98"/>
                    </a:lnTo>
                    <a:lnTo>
                      <a:pt x="1202" y="96"/>
                    </a:lnTo>
                    <a:lnTo>
                      <a:pt x="1209" y="96"/>
                    </a:lnTo>
                    <a:lnTo>
                      <a:pt x="1215" y="98"/>
                    </a:lnTo>
                    <a:lnTo>
                      <a:pt x="1215" y="98"/>
                    </a:lnTo>
                    <a:lnTo>
                      <a:pt x="1221" y="99"/>
                    </a:lnTo>
                    <a:lnTo>
                      <a:pt x="1228" y="104"/>
                    </a:lnTo>
                    <a:lnTo>
                      <a:pt x="1234" y="110"/>
                    </a:lnTo>
                    <a:lnTo>
                      <a:pt x="1242" y="118"/>
                    </a:lnTo>
                    <a:lnTo>
                      <a:pt x="1256" y="139"/>
                    </a:lnTo>
                    <a:lnTo>
                      <a:pt x="1272" y="165"/>
                    </a:lnTo>
                    <a:lnTo>
                      <a:pt x="1272" y="165"/>
                    </a:lnTo>
                    <a:lnTo>
                      <a:pt x="1279" y="179"/>
                    </a:lnTo>
                    <a:lnTo>
                      <a:pt x="1287" y="192"/>
                    </a:lnTo>
                    <a:lnTo>
                      <a:pt x="1295" y="201"/>
                    </a:lnTo>
                    <a:lnTo>
                      <a:pt x="1303" y="209"/>
                    </a:lnTo>
                    <a:lnTo>
                      <a:pt x="1311" y="216"/>
                    </a:lnTo>
                    <a:lnTo>
                      <a:pt x="1319" y="220"/>
                    </a:lnTo>
                    <a:lnTo>
                      <a:pt x="1328" y="222"/>
                    </a:lnTo>
                    <a:lnTo>
                      <a:pt x="1336" y="223"/>
                    </a:lnTo>
                    <a:lnTo>
                      <a:pt x="1336" y="223"/>
                    </a:lnTo>
                    <a:lnTo>
                      <a:pt x="1352" y="223"/>
                    </a:lnTo>
                    <a:lnTo>
                      <a:pt x="1364" y="225"/>
                    </a:lnTo>
                    <a:lnTo>
                      <a:pt x="1385" y="231"/>
                    </a:lnTo>
                    <a:lnTo>
                      <a:pt x="1385" y="231"/>
                    </a:lnTo>
                    <a:lnTo>
                      <a:pt x="1410" y="236"/>
                    </a:lnTo>
                    <a:lnTo>
                      <a:pt x="1421" y="238"/>
                    </a:lnTo>
                    <a:lnTo>
                      <a:pt x="1433" y="239"/>
                    </a:lnTo>
                    <a:lnTo>
                      <a:pt x="1433" y="239"/>
                    </a:lnTo>
                    <a:lnTo>
                      <a:pt x="1440" y="239"/>
                    </a:lnTo>
                    <a:lnTo>
                      <a:pt x="1446" y="241"/>
                    </a:lnTo>
                    <a:lnTo>
                      <a:pt x="1455" y="247"/>
                    </a:lnTo>
                    <a:lnTo>
                      <a:pt x="1463" y="253"/>
                    </a:lnTo>
                    <a:lnTo>
                      <a:pt x="1466" y="255"/>
                    </a:lnTo>
                    <a:lnTo>
                      <a:pt x="1466" y="255"/>
                    </a:lnTo>
                    <a:lnTo>
                      <a:pt x="1466" y="250"/>
                    </a:lnTo>
                    <a:lnTo>
                      <a:pt x="1468" y="236"/>
                    </a:lnTo>
                    <a:lnTo>
                      <a:pt x="1469" y="230"/>
                    </a:lnTo>
                    <a:lnTo>
                      <a:pt x="1471" y="223"/>
                    </a:lnTo>
                    <a:lnTo>
                      <a:pt x="1474" y="217"/>
                    </a:lnTo>
                    <a:lnTo>
                      <a:pt x="1479" y="214"/>
                    </a:lnTo>
                    <a:lnTo>
                      <a:pt x="1479" y="214"/>
                    </a:lnTo>
                    <a:lnTo>
                      <a:pt x="1485" y="209"/>
                    </a:lnTo>
                    <a:lnTo>
                      <a:pt x="1498" y="197"/>
                    </a:lnTo>
                    <a:lnTo>
                      <a:pt x="1529" y="162"/>
                    </a:lnTo>
                    <a:lnTo>
                      <a:pt x="1571" y="113"/>
                    </a:lnTo>
                    <a:lnTo>
                      <a:pt x="1571" y="113"/>
                    </a:lnTo>
                    <a:lnTo>
                      <a:pt x="1576" y="126"/>
                    </a:lnTo>
                    <a:lnTo>
                      <a:pt x="1582" y="139"/>
                    </a:lnTo>
                    <a:lnTo>
                      <a:pt x="1593" y="156"/>
                    </a:lnTo>
                    <a:lnTo>
                      <a:pt x="1606" y="173"/>
                    </a:lnTo>
                    <a:lnTo>
                      <a:pt x="1625" y="190"/>
                    </a:lnTo>
                    <a:lnTo>
                      <a:pt x="1634" y="198"/>
                    </a:lnTo>
                    <a:lnTo>
                      <a:pt x="1647" y="206"/>
                    </a:lnTo>
                    <a:lnTo>
                      <a:pt x="1659" y="212"/>
                    </a:lnTo>
                    <a:lnTo>
                      <a:pt x="1672" y="219"/>
                    </a:lnTo>
                    <a:lnTo>
                      <a:pt x="1672" y="219"/>
                    </a:lnTo>
                    <a:lnTo>
                      <a:pt x="1647" y="253"/>
                    </a:lnTo>
                    <a:lnTo>
                      <a:pt x="1600" y="316"/>
                    </a:lnTo>
                    <a:lnTo>
                      <a:pt x="1600" y="316"/>
                    </a:lnTo>
                    <a:lnTo>
                      <a:pt x="1581" y="341"/>
                    </a:lnTo>
                    <a:lnTo>
                      <a:pt x="1567" y="362"/>
                    </a:lnTo>
                    <a:lnTo>
                      <a:pt x="1553" y="377"/>
                    </a:lnTo>
                    <a:lnTo>
                      <a:pt x="1546" y="384"/>
                    </a:lnTo>
                    <a:lnTo>
                      <a:pt x="1538" y="388"/>
                    </a:lnTo>
                    <a:lnTo>
                      <a:pt x="1538" y="388"/>
                    </a:lnTo>
                    <a:lnTo>
                      <a:pt x="1529" y="393"/>
                    </a:lnTo>
                    <a:lnTo>
                      <a:pt x="1516" y="396"/>
                    </a:lnTo>
                    <a:lnTo>
                      <a:pt x="1501" y="398"/>
                    </a:lnTo>
                    <a:lnTo>
                      <a:pt x="1483" y="399"/>
                    </a:lnTo>
                    <a:lnTo>
                      <a:pt x="1447" y="399"/>
                    </a:lnTo>
                    <a:lnTo>
                      <a:pt x="1413" y="396"/>
                    </a:lnTo>
                    <a:lnTo>
                      <a:pt x="1413" y="396"/>
                    </a:lnTo>
                    <a:lnTo>
                      <a:pt x="1377" y="395"/>
                    </a:lnTo>
                    <a:lnTo>
                      <a:pt x="1337" y="393"/>
                    </a:lnTo>
                    <a:lnTo>
                      <a:pt x="1292" y="393"/>
                    </a:lnTo>
                    <a:lnTo>
                      <a:pt x="1292" y="393"/>
                    </a:lnTo>
                    <a:lnTo>
                      <a:pt x="1290" y="398"/>
                    </a:lnTo>
                    <a:lnTo>
                      <a:pt x="1289" y="410"/>
                    </a:lnTo>
                    <a:lnTo>
                      <a:pt x="1289" y="418"/>
                    </a:lnTo>
                    <a:lnTo>
                      <a:pt x="1290" y="426"/>
                    </a:lnTo>
                    <a:lnTo>
                      <a:pt x="1294" y="432"/>
                    </a:lnTo>
                    <a:lnTo>
                      <a:pt x="1300" y="437"/>
                    </a:lnTo>
                    <a:lnTo>
                      <a:pt x="1300" y="437"/>
                    </a:lnTo>
                    <a:lnTo>
                      <a:pt x="1306" y="442"/>
                    </a:lnTo>
                    <a:lnTo>
                      <a:pt x="1308" y="448"/>
                    </a:lnTo>
                    <a:lnTo>
                      <a:pt x="1309" y="453"/>
                    </a:lnTo>
                    <a:lnTo>
                      <a:pt x="1308" y="459"/>
                    </a:lnTo>
                    <a:lnTo>
                      <a:pt x="1308" y="464"/>
                    </a:lnTo>
                    <a:lnTo>
                      <a:pt x="1308" y="468"/>
                    </a:lnTo>
                    <a:lnTo>
                      <a:pt x="1311" y="471"/>
                    </a:lnTo>
                    <a:lnTo>
                      <a:pt x="1315" y="473"/>
                    </a:lnTo>
                    <a:lnTo>
                      <a:pt x="1315" y="473"/>
                    </a:lnTo>
                    <a:lnTo>
                      <a:pt x="1325" y="476"/>
                    </a:lnTo>
                    <a:lnTo>
                      <a:pt x="1334" y="479"/>
                    </a:lnTo>
                    <a:lnTo>
                      <a:pt x="1356" y="489"/>
                    </a:lnTo>
                    <a:lnTo>
                      <a:pt x="1370" y="493"/>
                    </a:lnTo>
                    <a:lnTo>
                      <a:pt x="1386" y="497"/>
                    </a:lnTo>
                    <a:lnTo>
                      <a:pt x="1402" y="498"/>
                    </a:lnTo>
                    <a:lnTo>
                      <a:pt x="1421" y="498"/>
                    </a:lnTo>
                    <a:lnTo>
                      <a:pt x="1421" y="498"/>
                    </a:lnTo>
                    <a:lnTo>
                      <a:pt x="1460" y="493"/>
                    </a:lnTo>
                    <a:lnTo>
                      <a:pt x="1494" y="489"/>
                    </a:lnTo>
                    <a:lnTo>
                      <a:pt x="1538" y="478"/>
                    </a:lnTo>
                    <a:lnTo>
                      <a:pt x="1538" y="478"/>
                    </a:lnTo>
                    <a:lnTo>
                      <a:pt x="1556" y="473"/>
                    </a:lnTo>
                    <a:lnTo>
                      <a:pt x="1556" y="473"/>
                    </a:lnTo>
                    <a:lnTo>
                      <a:pt x="1557" y="475"/>
                    </a:lnTo>
                    <a:lnTo>
                      <a:pt x="1562" y="479"/>
                    </a:lnTo>
                    <a:lnTo>
                      <a:pt x="1570" y="487"/>
                    </a:lnTo>
                    <a:lnTo>
                      <a:pt x="1578" y="501"/>
                    </a:lnTo>
                    <a:lnTo>
                      <a:pt x="1582" y="511"/>
                    </a:lnTo>
                    <a:lnTo>
                      <a:pt x="1586" y="522"/>
                    </a:lnTo>
                    <a:lnTo>
                      <a:pt x="1590" y="534"/>
                    </a:lnTo>
                    <a:lnTo>
                      <a:pt x="1592" y="548"/>
                    </a:lnTo>
                    <a:lnTo>
                      <a:pt x="1595" y="566"/>
                    </a:lnTo>
                    <a:lnTo>
                      <a:pt x="1597" y="586"/>
                    </a:lnTo>
                    <a:lnTo>
                      <a:pt x="1597" y="608"/>
                    </a:lnTo>
                    <a:lnTo>
                      <a:pt x="1595" y="632"/>
                    </a:lnTo>
                    <a:lnTo>
                      <a:pt x="1595" y="632"/>
                    </a:lnTo>
                    <a:lnTo>
                      <a:pt x="1593" y="635"/>
                    </a:lnTo>
                    <a:lnTo>
                      <a:pt x="1584" y="643"/>
                    </a:lnTo>
                    <a:lnTo>
                      <a:pt x="1578" y="646"/>
                    </a:lnTo>
                    <a:lnTo>
                      <a:pt x="1568" y="649"/>
                    </a:lnTo>
                    <a:lnTo>
                      <a:pt x="1557" y="650"/>
                    </a:lnTo>
                    <a:lnTo>
                      <a:pt x="1543" y="652"/>
                    </a:lnTo>
                    <a:lnTo>
                      <a:pt x="1543" y="652"/>
                    </a:lnTo>
                    <a:lnTo>
                      <a:pt x="1505" y="654"/>
                    </a:lnTo>
                    <a:lnTo>
                      <a:pt x="1457" y="655"/>
                    </a:lnTo>
                    <a:lnTo>
                      <a:pt x="1410" y="660"/>
                    </a:lnTo>
                    <a:lnTo>
                      <a:pt x="1388" y="665"/>
                    </a:lnTo>
                    <a:lnTo>
                      <a:pt x="1369" y="668"/>
                    </a:lnTo>
                    <a:lnTo>
                      <a:pt x="1369" y="668"/>
                    </a:lnTo>
                    <a:lnTo>
                      <a:pt x="1352" y="671"/>
                    </a:lnTo>
                    <a:lnTo>
                      <a:pt x="1331" y="672"/>
                    </a:lnTo>
                    <a:lnTo>
                      <a:pt x="1312" y="672"/>
                    </a:lnTo>
                    <a:lnTo>
                      <a:pt x="1294" y="671"/>
                    </a:lnTo>
                    <a:lnTo>
                      <a:pt x="1264" y="666"/>
                    </a:lnTo>
                    <a:lnTo>
                      <a:pt x="1251" y="665"/>
                    </a:lnTo>
                    <a:lnTo>
                      <a:pt x="1251" y="665"/>
                    </a:lnTo>
                    <a:lnTo>
                      <a:pt x="1251" y="698"/>
                    </a:lnTo>
                    <a:lnTo>
                      <a:pt x="1253" y="775"/>
                    </a:lnTo>
                    <a:lnTo>
                      <a:pt x="1256" y="820"/>
                    </a:lnTo>
                    <a:lnTo>
                      <a:pt x="1257" y="864"/>
                    </a:lnTo>
                    <a:lnTo>
                      <a:pt x="1262" y="905"/>
                    </a:lnTo>
                    <a:lnTo>
                      <a:pt x="1267" y="936"/>
                    </a:lnTo>
                    <a:lnTo>
                      <a:pt x="1267" y="936"/>
                    </a:lnTo>
                    <a:lnTo>
                      <a:pt x="1272" y="963"/>
                    </a:lnTo>
                    <a:lnTo>
                      <a:pt x="1275" y="990"/>
                    </a:lnTo>
                    <a:lnTo>
                      <a:pt x="1275" y="1018"/>
                    </a:lnTo>
                    <a:lnTo>
                      <a:pt x="1276" y="1046"/>
                    </a:lnTo>
                    <a:lnTo>
                      <a:pt x="1276" y="1071"/>
                    </a:lnTo>
                    <a:lnTo>
                      <a:pt x="1276" y="1095"/>
                    </a:lnTo>
                    <a:lnTo>
                      <a:pt x="1279" y="1117"/>
                    </a:lnTo>
                    <a:lnTo>
                      <a:pt x="1281" y="1126"/>
                    </a:lnTo>
                    <a:lnTo>
                      <a:pt x="1284" y="1134"/>
                    </a:lnTo>
                    <a:lnTo>
                      <a:pt x="1284" y="1134"/>
                    </a:lnTo>
                    <a:lnTo>
                      <a:pt x="1294" y="1153"/>
                    </a:lnTo>
                    <a:lnTo>
                      <a:pt x="1308" y="1176"/>
                    </a:lnTo>
                    <a:lnTo>
                      <a:pt x="1326" y="1205"/>
                    </a:lnTo>
                    <a:lnTo>
                      <a:pt x="1347" y="1233"/>
                    </a:lnTo>
                    <a:lnTo>
                      <a:pt x="1391" y="1291"/>
                    </a:lnTo>
                    <a:lnTo>
                      <a:pt x="1425" y="1337"/>
                    </a:lnTo>
                    <a:lnTo>
                      <a:pt x="1425" y="1337"/>
                    </a:lnTo>
                    <a:lnTo>
                      <a:pt x="1432" y="1344"/>
                    </a:lnTo>
                    <a:lnTo>
                      <a:pt x="1436" y="1354"/>
                    </a:lnTo>
                    <a:lnTo>
                      <a:pt x="1441" y="1365"/>
                    </a:lnTo>
                    <a:lnTo>
                      <a:pt x="1444" y="1374"/>
                    </a:lnTo>
                    <a:lnTo>
                      <a:pt x="1449" y="1396"/>
                    </a:lnTo>
                    <a:lnTo>
                      <a:pt x="1449" y="1418"/>
                    </a:lnTo>
                    <a:lnTo>
                      <a:pt x="1449" y="1439"/>
                    </a:lnTo>
                    <a:lnTo>
                      <a:pt x="1446" y="1459"/>
                    </a:lnTo>
                    <a:lnTo>
                      <a:pt x="1443" y="1476"/>
                    </a:lnTo>
                    <a:lnTo>
                      <a:pt x="1438" y="1491"/>
                    </a:lnTo>
                    <a:lnTo>
                      <a:pt x="1438" y="1491"/>
                    </a:lnTo>
                    <a:lnTo>
                      <a:pt x="1385" y="1622"/>
                    </a:lnTo>
                    <a:lnTo>
                      <a:pt x="1312" y="1798"/>
                    </a:lnTo>
                    <a:lnTo>
                      <a:pt x="1312" y="1798"/>
                    </a:lnTo>
                    <a:lnTo>
                      <a:pt x="1298" y="1830"/>
                    </a:lnTo>
                    <a:lnTo>
                      <a:pt x="1284" y="1855"/>
                    </a:lnTo>
                    <a:lnTo>
                      <a:pt x="1272" y="1875"/>
                    </a:lnTo>
                    <a:lnTo>
                      <a:pt x="1259" y="1892"/>
                    </a:lnTo>
                    <a:lnTo>
                      <a:pt x="1239" y="1919"/>
                    </a:lnTo>
                    <a:lnTo>
                      <a:pt x="1231" y="1929"/>
                    </a:lnTo>
                    <a:lnTo>
                      <a:pt x="1228" y="1936"/>
                    </a:lnTo>
                    <a:lnTo>
                      <a:pt x="1228" y="1936"/>
                    </a:lnTo>
                    <a:lnTo>
                      <a:pt x="1224" y="1944"/>
                    </a:lnTo>
                    <a:lnTo>
                      <a:pt x="1224" y="1955"/>
                    </a:lnTo>
                    <a:lnTo>
                      <a:pt x="1224" y="1968"/>
                    </a:lnTo>
                    <a:lnTo>
                      <a:pt x="1228" y="1980"/>
                    </a:lnTo>
                    <a:lnTo>
                      <a:pt x="1232" y="2007"/>
                    </a:lnTo>
                    <a:lnTo>
                      <a:pt x="1239" y="2029"/>
                    </a:lnTo>
                    <a:lnTo>
                      <a:pt x="1239" y="2029"/>
                    </a:lnTo>
                    <a:lnTo>
                      <a:pt x="1245" y="2045"/>
                    </a:lnTo>
                    <a:lnTo>
                      <a:pt x="1248" y="2053"/>
                    </a:lnTo>
                    <a:lnTo>
                      <a:pt x="1251" y="2059"/>
                    </a:lnTo>
                    <a:lnTo>
                      <a:pt x="1257" y="2065"/>
                    </a:lnTo>
                    <a:lnTo>
                      <a:pt x="1265" y="2070"/>
                    </a:lnTo>
                    <a:lnTo>
                      <a:pt x="1278" y="2076"/>
                    </a:lnTo>
                    <a:lnTo>
                      <a:pt x="1292" y="2082"/>
                    </a:lnTo>
                    <a:lnTo>
                      <a:pt x="1292" y="2082"/>
                    </a:lnTo>
                    <a:lnTo>
                      <a:pt x="1323" y="2093"/>
                    </a:lnTo>
                    <a:lnTo>
                      <a:pt x="1337" y="2098"/>
                    </a:lnTo>
                    <a:lnTo>
                      <a:pt x="1350" y="2104"/>
                    </a:lnTo>
                    <a:lnTo>
                      <a:pt x="1361" y="2112"/>
                    </a:lnTo>
                    <a:lnTo>
                      <a:pt x="1370" y="2120"/>
                    </a:lnTo>
                    <a:lnTo>
                      <a:pt x="1377" y="2130"/>
                    </a:lnTo>
                    <a:lnTo>
                      <a:pt x="1381" y="2142"/>
                    </a:lnTo>
                    <a:lnTo>
                      <a:pt x="1381" y="2142"/>
                    </a:lnTo>
                    <a:lnTo>
                      <a:pt x="1372" y="2152"/>
                    </a:lnTo>
                    <a:lnTo>
                      <a:pt x="1359" y="2159"/>
                    </a:lnTo>
                    <a:lnTo>
                      <a:pt x="1344" y="2169"/>
                    </a:lnTo>
                    <a:lnTo>
                      <a:pt x="1323" y="2177"/>
                    </a:lnTo>
                    <a:lnTo>
                      <a:pt x="1311" y="2181"/>
                    </a:lnTo>
                    <a:lnTo>
                      <a:pt x="1298" y="2183"/>
                    </a:lnTo>
                    <a:lnTo>
                      <a:pt x="1286" y="2186"/>
                    </a:lnTo>
                    <a:lnTo>
                      <a:pt x="1272" y="2186"/>
                    </a:lnTo>
                    <a:lnTo>
                      <a:pt x="1256" y="2185"/>
                    </a:lnTo>
                    <a:lnTo>
                      <a:pt x="1239" y="2183"/>
                    </a:lnTo>
                    <a:lnTo>
                      <a:pt x="1239" y="2183"/>
                    </a:lnTo>
                    <a:lnTo>
                      <a:pt x="1223" y="2180"/>
                    </a:lnTo>
                    <a:lnTo>
                      <a:pt x="1209" y="2175"/>
                    </a:lnTo>
                    <a:lnTo>
                      <a:pt x="1185" y="2167"/>
                    </a:lnTo>
                    <a:lnTo>
                      <a:pt x="1165" y="2156"/>
                    </a:lnTo>
                    <a:lnTo>
                      <a:pt x="1149" y="2147"/>
                    </a:lnTo>
                    <a:lnTo>
                      <a:pt x="1126" y="2130"/>
                    </a:lnTo>
                    <a:lnTo>
                      <a:pt x="1116" y="2125"/>
                    </a:lnTo>
                    <a:lnTo>
                      <a:pt x="1111" y="2123"/>
                    </a:lnTo>
                    <a:lnTo>
                      <a:pt x="1105" y="2122"/>
                    </a:lnTo>
                    <a:lnTo>
                      <a:pt x="1089" y="2142"/>
                    </a:lnTo>
                    <a:lnTo>
                      <a:pt x="1089" y="2142"/>
                    </a:lnTo>
                    <a:lnTo>
                      <a:pt x="1075" y="2141"/>
                    </a:lnTo>
                    <a:lnTo>
                      <a:pt x="1045" y="2136"/>
                    </a:lnTo>
                    <a:lnTo>
                      <a:pt x="1027" y="2133"/>
                    </a:lnTo>
                    <a:lnTo>
                      <a:pt x="1011" y="2130"/>
                    </a:lnTo>
                    <a:lnTo>
                      <a:pt x="997" y="2123"/>
                    </a:lnTo>
                    <a:lnTo>
                      <a:pt x="992" y="2122"/>
                    </a:lnTo>
                    <a:lnTo>
                      <a:pt x="987" y="2119"/>
                    </a:lnTo>
                    <a:lnTo>
                      <a:pt x="987" y="2119"/>
                    </a:lnTo>
                    <a:lnTo>
                      <a:pt x="983" y="2112"/>
                    </a:lnTo>
                    <a:lnTo>
                      <a:pt x="979" y="2108"/>
                    </a:lnTo>
                    <a:lnTo>
                      <a:pt x="978" y="2103"/>
                    </a:lnTo>
                    <a:lnTo>
                      <a:pt x="978" y="2097"/>
                    </a:lnTo>
                    <a:lnTo>
                      <a:pt x="979" y="2079"/>
                    </a:lnTo>
                    <a:lnTo>
                      <a:pt x="979" y="2054"/>
                    </a:lnTo>
                    <a:lnTo>
                      <a:pt x="979" y="2054"/>
                    </a:lnTo>
                    <a:lnTo>
                      <a:pt x="981" y="2037"/>
                    </a:lnTo>
                    <a:lnTo>
                      <a:pt x="984" y="2021"/>
                    </a:lnTo>
                    <a:lnTo>
                      <a:pt x="987" y="2006"/>
                    </a:lnTo>
                    <a:lnTo>
                      <a:pt x="994" y="1990"/>
                    </a:lnTo>
                    <a:lnTo>
                      <a:pt x="1003" y="1965"/>
                    </a:lnTo>
                    <a:lnTo>
                      <a:pt x="1012" y="1947"/>
                    </a:lnTo>
                    <a:lnTo>
                      <a:pt x="1012" y="1947"/>
                    </a:lnTo>
                    <a:lnTo>
                      <a:pt x="1019" y="1935"/>
                    </a:lnTo>
                    <a:lnTo>
                      <a:pt x="1027" y="1922"/>
                    </a:lnTo>
                    <a:lnTo>
                      <a:pt x="1038" y="1908"/>
                    </a:lnTo>
                    <a:lnTo>
                      <a:pt x="1044" y="1902"/>
                    </a:lnTo>
                    <a:lnTo>
                      <a:pt x="1053" y="1896"/>
                    </a:lnTo>
                    <a:lnTo>
                      <a:pt x="1053" y="1896"/>
                    </a:lnTo>
                    <a:lnTo>
                      <a:pt x="1058" y="1891"/>
                    </a:lnTo>
                    <a:lnTo>
                      <a:pt x="1061" y="1886"/>
                    </a:lnTo>
                    <a:lnTo>
                      <a:pt x="1069" y="1871"/>
                    </a:lnTo>
                    <a:lnTo>
                      <a:pt x="1075" y="1850"/>
                    </a:lnTo>
                    <a:lnTo>
                      <a:pt x="1082" y="1828"/>
                    </a:lnTo>
                    <a:lnTo>
                      <a:pt x="1093" y="1787"/>
                    </a:lnTo>
                    <a:lnTo>
                      <a:pt x="1097" y="1772"/>
                    </a:lnTo>
                    <a:lnTo>
                      <a:pt x="1102" y="1762"/>
                    </a:lnTo>
                    <a:lnTo>
                      <a:pt x="1102" y="1762"/>
                    </a:lnTo>
                    <a:lnTo>
                      <a:pt x="1107" y="1753"/>
                    </a:lnTo>
                    <a:lnTo>
                      <a:pt x="1113" y="1737"/>
                    </a:lnTo>
                    <a:lnTo>
                      <a:pt x="1127" y="1698"/>
                    </a:lnTo>
                    <a:lnTo>
                      <a:pt x="1151" y="1632"/>
                    </a:lnTo>
                    <a:lnTo>
                      <a:pt x="1151" y="1632"/>
                    </a:lnTo>
                    <a:lnTo>
                      <a:pt x="1154" y="1618"/>
                    </a:lnTo>
                    <a:lnTo>
                      <a:pt x="1155" y="1602"/>
                    </a:lnTo>
                    <a:lnTo>
                      <a:pt x="1158" y="1588"/>
                    </a:lnTo>
                    <a:lnTo>
                      <a:pt x="1160" y="1582"/>
                    </a:lnTo>
                    <a:lnTo>
                      <a:pt x="1162" y="1575"/>
                    </a:lnTo>
                    <a:lnTo>
                      <a:pt x="1162" y="1575"/>
                    </a:lnTo>
                    <a:lnTo>
                      <a:pt x="1171" y="1561"/>
                    </a:lnTo>
                    <a:lnTo>
                      <a:pt x="1182" y="1545"/>
                    </a:lnTo>
                    <a:lnTo>
                      <a:pt x="1195" y="1527"/>
                    </a:lnTo>
                    <a:lnTo>
                      <a:pt x="1195" y="1527"/>
                    </a:lnTo>
                    <a:lnTo>
                      <a:pt x="1187" y="1511"/>
                    </a:lnTo>
                    <a:lnTo>
                      <a:pt x="1177" y="1498"/>
                    </a:lnTo>
                    <a:lnTo>
                      <a:pt x="1173" y="1492"/>
                    </a:lnTo>
                    <a:lnTo>
                      <a:pt x="1166" y="1486"/>
                    </a:lnTo>
                    <a:lnTo>
                      <a:pt x="1166" y="1486"/>
                    </a:lnTo>
                    <a:lnTo>
                      <a:pt x="1155" y="1476"/>
                    </a:lnTo>
                    <a:lnTo>
                      <a:pt x="1138" y="1456"/>
                    </a:lnTo>
                    <a:lnTo>
                      <a:pt x="1093" y="1401"/>
                    </a:lnTo>
                    <a:lnTo>
                      <a:pt x="1047" y="1346"/>
                    </a:lnTo>
                    <a:lnTo>
                      <a:pt x="1025" y="1316"/>
                    </a:lnTo>
                    <a:lnTo>
                      <a:pt x="1025" y="1316"/>
                    </a:lnTo>
                    <a:lnTo>
                      <a:pt x="1017" y="1304"/>
                    </a:lnTo>
                    <a:lnTo>
                      <a:pt x="1011" y="1297"/>
                    </a:lnTo>
                    <a:lnTo>
                      <a:pt x="1005" y="1294"/>
                    </a:lnTo>
                    <a:lnTo>
                      <a:pt x="1000" y="1293"/>
                    </a:lnTo>
                    <a:lnTo>
                      <a:pt x="995" y="1293"/>
                    </a:lnTo>
                    <a:lnTo>
                      <a:pt x="989" y="1294"/>
                    </a:lnTo>
                    <a:lnTo>
                      <a:pt x="983" y="1297"/>
                    </a:lnTo>
                    <a:lnTo>
                      <a:pt x="975" y="1302"/>
                    </a:lnTo>
                    <a:lnTo>
                      <a:pt x="967" y="1308"/>
                    </a:lnTo>
                    <a:lnTo>
                      <a:pt x="948" y="1329"/>
                    </a:lnTo>
                    <a:lnTo>
                      <a:pt x="948" y="1329"/>
                    </a:lnTo>
                    <a:lnTo>
                      <a:pt x="926" y="1354"/>
                    </a:lnTo>
                    <a:lnTo>
                      <a:pt x="906" y="1379"/>
                    </a:lnTo>
                    <a:lnTo>
                      <a:pt x="868" y="1429"/>
                    </a:lnTo>
                    <a:lnTo>
                      <a:pt x="837" y="1473"/>
                    </a:lnTo>
                    <a:lnTo>
                      <a:pt x="813" y="1503"/>
                    </a:lnTo>
                    <a:lnTo>
                      <a:pt x="813" y="1503"/>
                    </a:lnTo>
                    <a:lnTo>
                      <a:pt x="669" y="1677"/>
                    </a:lnTo>
                    <a:lnTo>
                      <a:pt x="669" y="1677"/>
                    </a:lnTo>
                    <a:lnTo>
                      <a:pt x="615" y="1732"/>
                    </a:lnTo>
                    <a:lnTo>
                      <a:pt x="570" y="1779"/>
                    </a:lnTo>
                    <a:lnTo>
                      <a:pt x="546" y="1801"/>
                    </a:lnTo>
                    <a:lnTo>
                      <a:pt x="526" y="1819"/>
                    </a:lnTo>
                    <a:lnTo>
                      <a:pt x="526" y="1819"/>
                    </a:lnTo>
                    <a:lnTo>
                      <a:pt x="508" y="1834"/>
                    </a:lnTo>
                    <a:lnTo>
                      <a:pt x="491" y="1852"/>
                    </a:lnTo>
                    <a:lnTo>
                      <a:pt x="458" y="1888"/>
                    </a:lnTo>
                    <a:lnTo>
                      <a:pt x="443" y="1907"/>
                    </a:lnTo>
                    <a:lnTo>
                      <a:pt x="425" y="1924"/>
                    </a:lnTo>
                    <a:lnTo>
                      <a:pt x="408" y="1940"/>
                    </a:lnTo>
                    <a:lnTo>
                      <a:pt x="389" y="1952"/>
                    </a:lnTo>
                    <a:lnTo>
                      <a:pt x="389" y="1952"/>
                    </a:lnTo>
                    <a:lnTo>
                      <a:pt x="369" y="1965"/>
                    </a:lnTo>
                    <a:lnTo>
                      <a:pt x="351" y="1977"/>
                    </a:lnTo>
                    <a:lnTo>
                      <a:pt x="318" y="2002"/>
                    </a:lnTo>
                    <a:lnTo>
                      <a:pt x="303" y="2013"/>
                    </a:lnTo>
                    <a:lnTo>
                      <a:pt x="290" y="2021"/>
                    </a:lnTo>
                    <a:lnTo>
                      <a:pt x="279" y="2028"/>
                    </a:lnTo>
                    <a:lnTo>
                      <a:pt x="271" y="2029"/>
                    </a:lnTo>
                    <a:lnTo>
                      <a:pt x="271" y="2029"/>
                    </a:lnTo>
                    <a:lnTo>
                      <a:pt x="264" y="2031"/>
                    </a:lnTo>
                    <a:lnTo>
                      <a:pt x="257" y="2034"/>
                    </a:lnTo>
                    <a:lnTo>
                      <a:pt x="253" y="2039"/>
                    </a:lnTo>
                    <a:lnTo>
                      <a:pt x="248" y="2043"/>
                    </a:lnTo>
                    <a:lnTo>
                      <a:pt x="246" y="2051"/>
                    </a:lnTo>
                    <a:lnTo>
                      <a:pt x="245" y="2059"/>
                    </a:lnTo>
                    <a:lnTo>
                      <a:pt x="245" y="2065"/>
                    </a:lnTo>
                    <a:lnTo>
                      <a:pt x="246" y="2073"/>
                    </a:lnTo>
                    <a:lnTo>
                      <a:pt x="246" y="2073"/>
                    </a:lnTo>
                    <a:lnTo>
                      <a:pt x="249" y="2081"/>
                    </a:lnTo>
                    <a:lnTo>
                      <a:pt x="249" y="2089"/>
                    </a:lnTo>
                    <a:lnTo>
                      <a:pt x="251" y="2103"/>
                    </a:lnTo>
                    <a:lnTo>
                      <a:pt x="253" y="2109"/>
                    </a:lnTo>
                    <a:lnTo>
                      <a:pt x="259" y="2117"/>
                    </a:lnTo>
                    <a:lnTo>
                      <a:pt x="267" y="2126"/>
                    </a:lnTo>
                    <a:lnTo>
                      <a:pt x="279" y="2134"/>
                    </a:lnTo>
                    <a:lnTo>
                      <a:pt x="279" y="2134"/>
                    </a:lnTo>
                    <a:lnTo>
                      <a:pt x="306" y="2152"/>
                    </a:lnTo>
                    <a:lnTo>
                      <a:pt x="328" y="2164"/>
                    </a:lnTo>
                    <a:lnTo>
                      <a:pt x="336" y="2172"/>
                    </a:lnTo>
                    <a:lnTo>
                      <a:pt x="342" y="2178"/>
                    </a:lnTo>
                    <a:lnTo>
                      <a:pt x="345" y="2186"/>
                    </a:lnTo>
                    <a:lnTo>
                      <a:pt x="348" y="2196"/>
                    </a:lnTo>
                    <a:lnTo>
                      <a:pt x="348" y="2196"/>
                    </a:lnTo>
                    <a:lnTo>
                      <a:pt x="348" y="2200"/>
                    </a:lnTo>
                    <a:lnTo>
                      <a:pt x="347" y="2203"/>
                    </a:lnTo>
                    <a:lnTo>
                      <a:pt x="344" y="2207"/>
                    </a:lnTo>
                    <a:lnTo>
                      <a:pt x="340" y="2211"/>
                    </a:lnTo>
                    <a:lnTo>
                      <a:pt x="329" y="2216"/>
                    </a:lnTo>
                    <a:lnTo>
                      <a:pt x="315" y="2221"/>
                    </a:lnTo>
                    <a:lnTo>
                      <a:pt x="298" y="2224"/>
                    </a:lnTo>
                    <a:lnTo>
                      <a:pt x="282" y="2225"/>
                    </a:lnTo>
                    <a:lnTo>
                      <a:pt x="251" y="2227"/>
                    </a:lnTo>
                    <a:lnTo>
                      <a:pt x="251" y="2227"/>
                    </a:lnTo>
                    <a:lnTo>
                      <a:pt x="235" y="2227"/>
                    </a:lnTo>
                    <a:lnTo>
                      <a:pt x="216" y="2222"/>
                    </a:lnTo>
                    <a:lnTo>
                      <a:pt x="196" y="2218"/>
                    </a:lnTo>
                    <a:lnTo>
                      <a:pt x="176" y="2211"/>
                    </a:lnTo>
                    <a:lnTo>
                      <a:pt x="155" y="2203"/>
                    </a:lnTo>
                    <a:lnTo>
                      <a:pt x="136" y="2196"/>
                    </a:lnTo>
                    <a:lnTo>
                      <a:pt x="121" y="2188"/>
                    </a:lnTo>
                    <a:lnTo>
                      <a:pt x="110" y="2178"/>
                    </a:lnTo>
                    <a:lnTo>
                      <a:pt x="110" y="2178"/>
                    </a:lnTo>
                    <a:lnTo>
                      <a:pt x="100" y="2170"/>
                    </a:lnTo>
                    <a:lnTo>
                      <a:pt x="92" y="2161"/>
                    </a:lnTo>
                    <a:lnTo>
                      <a:pt x="80" y="2144"/>
                    </a:lnTo>
                    <a:lnTo>
                      <a:pt x="72" y="2128"/>
                    </a:lnTo>
                    <a:lnTo>
                      <a:pt x="69" y="2122"/>
                    </a:lnTo>
                    <a:lnTo>
                      <a:pt x="56" y="2139"/>
                    </a:lnTo>
                    <a:lnTo>
                      <a:pt x="0" y="20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2733" name="Freeform 173"/>
            <p:cNvSpPr>
              <a:spLocks/>
            </p:cNvSpPr>
            <p:nvPr/>
          </p:nvSpPr>
          <p:spPr bwMode="auto">
            <a:xfrm flipH="1" flipV="1">
              <a:off x="3473" y="2601"/>
              <a:ext cx="799" cy="873"/>
            </a:xfrm>
            <a:custGeom>
              <a:avLst/>
              <a:gdLst>
                <a:gd name="T0" fmla="*/ 47 w 1672"/>
                <a:gd name="T1" fmla="*/ 1940 h 2227"/>
                <a:gd name="T2" fmla="*/ 125 w 1672"/>
                <a:gd name="T3" fmla="*/ 1875 h 2227"/>
                <a:gd name="T4" fmla="*/ 191 w 1672"/>
                <a:gd name="T5" fmla="*/ 1792 h 2227"/>
                <a:gd name="T6" fmla="*/ 344 w 1672"/>
                <a:gd name="T7" fmla="*/ 1660 h 2227"/>
                <a:gd name="T8" fmla="*/ 494 w 1672"/>
                <a:gd name="T9" fmla="*/ 1542 h 2227"/>
                <a:gd name="T10" fmla="*/ 551 w 1672"/>
                <a:gd name="T11" fmla="*/ 1472 h 2227"/>
                <a:gd name="T12" fmla="*/ 603 w 1672"/>
                <a:gd name="T13" fmla="*/ 1301 h 2227"/>
                <a:gd name="T14" fmla="*/ 628 w 1672"/>
                <a:gd name="T15" fmla="*/ 1191 h 2227"/>
                <a:gd name="T16" fmla="*/ 581 w 1672"/>
                <a:gd name="T17" fmla="*/ 1156 h 2227"/>
                <a:gd name="T18" fmla="*/ 603 w 1672"/>
                <a:gd name="T19" fmla="*/ 1054 h 2227"/>
                <a:gd name="T20" fmla="*/ 672 w 1672"/>
                <a:gd name="T21" fmla="*/ 875 h 2227"/>
                <a:gd name="T22" fmla="*/ 730 w 1672"/>
                <a:gd name="T23" fmla="*/ 702 h 2227"/>
                <a:gd name="T24" fmla="*/ 753 w 1672"/>
                <a:gd name="T25" fmla="*/ 588 h 2227"/>
                <a:gd name="T26" fmla="*/ 771 w 1672"/>
                <a:gd name="T27" fmla="*/ 407 h 2227"/>
                <a:gd name="T28" fmla="*/ 821 w 1672"/>
                <a:gd name="T29" fmla="*/ 178 h 2227"/>
                <a:gd name="T30" fmla="*/ 943 w 1672"/>
                <a:gd name="T31" fmla="*/ 60 h 2227"/>
                <a:gd name="T32" fmla="*/ 1124 w 1672"/>
                <a:gd name="T33" fmla="*/ 156 h 2227"/>
                <a:gd name="T34" fmla="*/ 1207 w 1672"/>
                <a:gd name="T35" fmla="*/ 183 h 2227"/>
                <a:gd name="T36" fmla="*/ 1215 w 1672"/>
                <a:gd name="T37" fmla="*/ 98 h 2227"/>
                <a:gd name="T38" fmla="*/ 1287 w 1672"/>
                <a:gd name="T39" fmla="*/ 192 h 2227"/>
                <a:gd name="T40" fmla="*/ 1364 w 1672"/>
                <a:gd name="T41" fmla="*/ 225 h 2227"/>
                <a:gd name="T42" fmla="*/ 1455 w 1672"/>
                <a:gd name="T43" fmla="*/ 247 h 2227"/>
                <a:gd name="T44" fmla="*/ 1479 w 1672"/>
                <a:gd name="T45" fmla="*/ 214 h 2227"/>
                <a:gd name="T46" fmla="*/ 1593 w 1672"/>
                <a:gd name="T47" fmla="*/ 156 h 2227"/>
                <a:gd name="T48" fmla="*/ 1600 w 1672"/>
                <a:gd name="T49" fmla="*/ 316 h 2227"/>
                <a:gd name="T50" fmla="*/ 1516 w 1672"/>
                <a:gd name="T51" fmla="*/ 396 h 2227"/>
                <a:gd name="T52" fmla="*/ 1292 w 1672"/>
                <a:gd name="T53" fmla="*/ 393 h 2227"/>
                <a:gd name="T54" fmla="*/ 1308 w 1672"/>
                <a:gd name="T55" fmla="*/ 448 h 2227"/>
                <a:gd name="T56" fmla="*/ 1334 w 1672"/>
                <a:gd name="T57" fmla="*/ 479 h 2227"/>
                <a:gd name="T58" fmla="*/ 1538 w 1672"/>
                <a:gd name="T59" fmla="*/ 478 h 2227"/>
                <a:gd name="T60" fmla="*/ 1586 w 1672"/>
                <a:gd name="T61" fmla="*/ 522 h 2227"/>
                <a:gd name="T62" fmla="*/ 1584 w 1672"/>
                <a:gd name="T63" fmla="*/ 643 h 2227"/>
                <a:gd name="T64" fmla="*/ 1388 w 1672"/>
                <a:gd name="T65" fmla="*/ 665 h 2227"/>
                <a:gd name="T66" fmla="*/ 1251 w 1672"/>
                <a:gd name="T67" fmla="*/ 665 h 2227"/>
                <a:gd name="T68" fmla="*/ 1275 w 1672"/>
                <a:gd name="T69" fmla="*/ 990 h 2227"/>
                <a:gd name="T70" fmla="*/ 1294 w 1672"/>
                <a:gd name="T71" fmla="*/ 1153 h 2227"/>
                <a:gd name="T72" fmla="*/ 1441 w 1672"/>
                <a:gd name="T73" fmla="*/ 1365 h 2227"/>
                <a:gd name="T74" fmla="*/ 1385 w 1672"/>
                <a:gd name="T75" fmla="*/ 1622 h 2227"/>
                <a:gd name="T76" fmla="*/ 1228 w 1672"/>
                <a:gd name="T77" fmla="*/ 1936 h 2227"/>
                <a:gd name="T78" fmla="*/ 1245 w 1672"/>
                <a:gd name="T79" fmla="*/ 2045 h 2227"/>
                <a:gd name="T80" fmla="*/ 1337 w 1672"/>
                <a:gd name="T81" fmla="*/ 2098 h 2227"/>
                <a:gd name="T82" fmla="*/ 1344 w 1672"/>
                <a:gd name="T83" fmla="*/ 2169 h 2227"/>
                <a:gd name="T84" fmla="*/ 1223 w 1672"/>
                <a:gd name="T85" fmla="*/ 2180 h 2227"/>
                <a:gd name="T86" fmla="*/ 1089 w 1672"/>
                <a:gd name="T87" fmla="*/ 2142 h 2227"/>
                <a:gd name="T88" fmla="*/ 987 w 1672"/>
                <a:gd name="T89" fmla="*/ 2119 h 2227"/>
                <a:gd name="T90" fmla="*/ 984 w 1672"/>
                <a:gd name="T91" fmla="*/ 2021 h 2227"/>
                <a:gd name="T92" fmla="*/ 1044 w 1672"/>
                <a:gd name="T93" fmla="*/ 1902 h 2227"/>
                <a:gd name="T94" fmla="*/ 1097 w 1672"/>
                <a:gd name="T95" fmla="*/ 1772 h 2227"/>
                <a:gd name="T96" fmla="*/ 1155 w 1672"/>
                <a:gd name="T97" fmla="*/ 1602 h 2227"/>
                <a:gd name="T98" fmla="*/ 1187 w 1672"/>
                <a:gd name="T99" fmla="*/ 1511 h 2227"/>
                <a:gd name="T100" fmla="*/ 1025 w 1672"/>
                <a:gd name="T101" fmla="*/ 1316 h 2227"/>
                <a:gd name="T102" fmla="*/ 975 w 1672"/>
                <a:gd name="T103" fmla="*/ 1302 h 2227"/>
                <a:gd name="T104" fmla="*/ 813 w 1672"/>
                <a:gd name="T105" fmla="*/ 1503 h 2227"/>
                <a:gd name="T106" fmla="*/ 491 w 1672"/>
                <a:gd name="T107" fmla="*/ 1852 h 2227"/>
                <a:gd name="T108" fmla="*/ 318 w 1672"/>
                <a:gd name="T109" fmla="*/ 2002 h 2227"/>
                <a:gd name="T110" fmla="*/ 248 w 1672"/>
                <a:gd name="T111" fmla="*/ 2043 h 2227"/>
                <a:gd name="T112" fmla="*/ 253 w 1672"/>
                <a:gd name="T113" fmla="*/ 2109 h 2227"/>
                <a:gd name="T114" fmla="*/ 345 w 1672"/>
                <a:gd name="T115" fmla="*/ 2186 h 2227"/>
                <a:gd name="T116" fmla="*/ 298 w 1672"/>
                <a:gd name="T117" fmla="*/ 2224 h 2227"/>
                <a:gd name="T118" fmla="*/ 136 w 1672"/>
                <a:gd name="T119" fmla="*/ 2196 h 2227"/>
                <a:gd name="T120" fmla="*/ 56 w 1672"/>
                <a:gd name="T121" fmla="*/ 2139 h 2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72" h="2227">
                  <a:moveTo>
                    <a:pt x="0" y="2090"/>
                  </a:moveTo>
                  <a:lnTo>
                    <a:pt x="0" y="2050"/>
                  </a:lnTo>
                  <a:lnTo>
                    <a:pt x="0" y="2050"/>
                  </a:lnTo>
                  <a:lnTo>
                    <a:pt x="23" y="1993"/>
                  </a:lnTo>
                  <a:lnTo>
                    <a:pt x="23" y="1993"/>
                  </a:lnTo>
                  <a:lnTo>
                    <a:pt x="30" y="1976"/>
                  </a:lnTo>
                  <a:lnTo>
                    <a:pt x="37" y="1957"/>
                  </a:lnTo>
                  <a:lnTo>
                    <a:pt x="42" y="1949"/>
                  </a:lnTo>
                  <a:lnTo>
                    <a:pt x="47" y="1940"/>
                  </a:lnTo>
                  <a:lnTo>
                    <a:pt x="55" y="1933"/>
                  </a:lnTo>
                  <a:lnTo>
                    <a:pt x="64" y="1929"/>
                  </a:lnTo>
                  <a:lnTo>
                    <a:pt x="64" y="1929"/>
                  </a:lnTo>
                  <a:lnTo>
                    <a:pt x="75" y="1922"/>
                  </a:lnTo>
                  <a:lnTo>
                    <a:pt x="86" y="1914"/>
                  </a:lnTo>
                  <a:lnTo>
                    <a:pt x="105" y="1897"/>
                  </a:lnTo>
                  <a:lnTo>
                    <a:pt x="119" y="1881"/>
                  </a:lnTo>
                  <a:lnTo>
                    <a:pt x="125" y="1875"/>
                  </a:lnTo>
                  <a:lnTo>
                    <a:pt x="125" y="1875"/>
                  </a:lnTo>
                  <a:lnTo>
                    <a:pt x="129" y="1867"/>
                  </a:lnTo>
                  <a:lnTo>
                    <a:pt x="136" y="1852"/>
                  </a:lnTo>
                  <a:lnTo>
                    <a:pt x="143" y="1841"/>
                  </a:lnTo>
                  <a:lnTo>
                    <a:pt x="149" y="1831"/>
                  </a:lnTo>
                  <a:lnTo>
                    <a:pt x="157" y="1822"/>
                  </a:lnTo>
                  <a:lnTo>
                    <a:pt x="166" y="1814"/>
                  </a:lnTo>
                  <a:lnTo>
                    <a:pt x="166" y="1814"/>
                  </a:lnTo>
                  <a:lnTo>
                    <a:pt x="177" y="1806"/>
                  </a:lnTo>
                  <a:lnTo>
                    <a:pt x="191" y="1792"/>
                  </a:lnTo>
                  <a:lnTo>
                    <a:pt x="226" y="1757"/>
                  </a:lnTo>
                  <a:lnTo>
                    <a:pt x="246" y="1739"/>
                  </a:lnTo>
                  <a:lnTo>
                    <a:pt x="265" y="1721"/>
                  </a:lnTo>
                  <a:lnTo>
                    <a:pt x="282" y="1707"/>
                  </a:lnTo>
                  <a:lnTo>
                    <a:pt x="300" y="1698"/>
                  </a:lnTo>
                  <a:lnTo>
                    <a:pt x="300" y="1698"/>
                  </a:lnTo>
                  <a:lnTo>
                    <a:pt x="314" y="1687"/>
                  </a:lnTo>
                  <a:lnTo>
                    <a:pt x="329" y="1674"/>
                  </a:lnTo>
                  <a:lnTo>
                    <a:pt x="344" y="1660"/>
                  </a:lnTo>
                  <a:lnTo>
                    <a:pt x="356" y="1644"/>
                  </a:lnTo>
                  <a:lnTo>
                    <a:pt x="381" y="1616"/>
                  </a:lnTo>
                  <a:lnTo>
                    <a:pt x="394" y="1604"/>
                  </a:lnTo>
                  <a:lnTo>
                    <a:pt x="405" y="1596"/>
                  </a:lnTo>
                  <a:lnTo>
                    <a:pt x="405" y="1596"/>
                  </a:lnTo>
                  <a:lnTo>
                    <a:pt x="427" y="1583"/>
                  </a:lnTo>
                  <a:lnTo>
                    <a:pt x="449" y="1567"/>
                  </a:lnTo>
                  <a:lnTo>
                    <a:pt x="472" y="1555"/>
                  </a:lnTo>
                  <a:lnTo>
                    <a:pt x="494" y="1542"/>
                  </a:lnTo>
                  <a:lnTo>
                    <a:pt x="494" y="1542"/>
                  </a:lnTo>
                  <a:lnTo>
                    <a:pt x="504" y="1538"/>
                  </a:lnTo>
                  <a:lnTo>
                    <a:pt x="512" y="1531"/>
                  </a:lnTo>
                  <a:lnTo>
                    <a:pt x="519" y="1525"/>
                  </a:lnTo>
                  <a:lnTo>
                    <a:pt x="526" y="1519"/>
                  </a:lnTo>
                  <a:lnTo>
                    <a:pt x="535" y="1503"/>
                  </a:lnTo>
                  <a:lnTo>
                    <a:pt x="543" y="1491"/>
                  </a:lnTo>
                  <a:lnTo>
                    <a:pt x="543" y="1491"/>
                  </a:lnTo>
                  <a:lnTo>
                    <a:pt x="551" y="1472"/>
                  </a:lnTo>
                  <a:lnTo>
                    <a:pt x="560" y="1447"/>
                  </a:lnTo>
                  <a:lnTo>
                    <a:pt x="570" y="1418"/>
                  </a:lnTo>
                  <a:lnTo>
                    <a:pt x="574" y="1393"/>
                  </a:lnTo>
                  <a:lnTo>
                    <a:pt x="574" y="1393"/>
                  </a:lnTo>
                  <a:lnTo>
                    <a:pt x="579" y="1370"/>
                  </a:lnTo>
                  <a:lnTo>
                    <a:pt x="587" y="1341"/>
                  </a:lnTo>
                  <a:lnTo>
                    <a:pt x="596" y="1318"/>
                  </a:lnTo>
                  <a:lnTo>
                    <a:pt x="603" y="1301"/>
                  </a:lnTo>
                  <a:lnTo>
                    <a:pt x="603" y="1301"/>
                  </a:lnTo>
                  <a:lnTo>
                    <a:pt x="606" y="1294"/>
                  </a:lnTo>
                  <a:lnTo>
                    <a:pt x="607" y="1286"/>
                  </a:lnTo>
                  <a:lnTo>
                    <a:pt x="607" y="1269"/>
                  </a:lnTo>
                  <a:lnTo>
                    <a:pt x="607" y="1252"/>
                  </a:lnTo>
                  <a:lnTo>
                    <a:pt x="609" y="1244"/>
                  </a:lnTo>
                  <a:lnTo>
                    <a:pt x="612" y="1235"/>
                  </a:lnTo>
                  <a:lnTo>
                    <a:pt x="612" y="1235"/>
                  </a:lnTo>
                  <a:lnTo>
                    <a:pt x="623" y="1205"/>
                  </a:lnTo>
                  <a:lnTo>
                    <a:pt x="628" y="1191"/>
                  </a:lnTo>
                  <a:lnTo>
                    <a:pt x="628" y="1191"/>
                  </a:lnTo>
                  <a:lnTo>
                    <a:pt x="620" y="1187"/>
                  </a:lnTo>
                  <a:lnTo>
                    <a:pt x="603" y="1181"/>
                  </a:lnTo>
                  <a:lnTo>
                    <a:pt x="595" y="1176"/>
                  </a:lnTo>
                  <a:lnTo>
                    <a:pt x="587" y="1172"/>
                  </a:lnTo>
                  <a:lnTo>
                    <a:pt x="581" y="1167"/>
                  </a:lnTo>
                  <a:lnTo>
                    <a:pt x="579" y="1162"/>
                  </a:lnTo>
                  <a:lnTo>
                    <a:pt x="579" y="1162"/>
                  </a:lnTo>
                  <a:lnTo>
                    <a:pt x="581" y="1156"/>
                  </a:lnTo>
                  <a:lnTo>
                    <a:pt x="584" y="1148"/>
                  </a:lnTo>
                  <a:lnTo>
                    <a:pt x="593" y="1126"/>
                  </a:lnTo>
                  <a:lnTo>
                    <a:pt x="601" y="1104"/>
                  </a:lnTo>
                  <a:lnTo>
                    <a:pt x="603" y="1093"/>
                  </a:lnTo>
                  <a:lnTo>
                    <a:pt x="603" y="1085"/>
                  </a:lnTo>
                  <a:lnTo>
                    <a:pt x="603" y="1085"/>
                  </a:lnTo>
                  <a:lnTo>
                    <a:pt x="603" y="1076"/>
                  </a:lnTo>
                  <a:lnTo>
                    <a:pt x="603" y="1067"/>
                  </a:lnTo>
                  <a:lnTo>
                    <a:pt x="603" y="1054"/>
                  </a:lnTo>
                  <a:lnTo>
                    <a:pt x="604" y="1040"/>
                  </a:lnTo>
                  <a:lnTo>
                    <a:pt x="607" y="1024"/>
                  </a:lnTo>
                  <a:lnTo>
                    <a:pt x="614" y="1007"/>
                  </a:lnTo>
                  <a:lnTo>
                    <a:pt x="620" y="990"/>
                  </a:lnTo>
                  <a:lnTo>
                    <a:pt x="628" y="972"/>
                  </a:lnTo>
                  <a:lnTo>
                    <a:pt x="628" y="972"/>
                  </a:lnTo>
                  <a:lnTo>
                    <a:pt x="645" y="936"/>
                  </a:lnTo>
                  <a:lnTo>
                    <a:pt x="659" y="902"/>
                  </a:lnTo>
                  <a:lnTo>
                    <a:pt x="672" y="875"/>
                  </a:lnTo>
                  <a:lnTo>
                    <a:pt x="680" y="859"/>
                  </a:lnTo>
                  <a:lnTo>
                    <a:pt x="680" y="859"/>
                  </a:lnTo>
                  <a:lnTo>
                    <a:pt x="687" y="844"/>
                  </a:lnTo>
                  <a:lnTo>
                    <a:pt x="698" y="822"/>
                  </a:lnTo>
                  <a:lnTo>
                    <a:pt x="706" y="796"/>
                  </a:lnTo>
                  <a:lnTo>
                    <a:pt x="713" y="778"/>
                  </a:lnTo>
                  <a:lnTo>
                    <a:pt x="713" y="778"/>
                  </a:lnTo>
                  <a:lnTo>
                    <a:pt x="724" y="731"/>
                  </a:lnTo>
                  <a:lnTo>
                    <a:pt x="730" y="702"/>
                  </a:lnTo>
                  <a:lnTo>
                    <a:pt x="731" y="691"/>
                  </a:lnTo>
                  <a:lnTo>
                    <a:pt x="733" y="680"/>
                  </a:lnTo>
                  <a:lnTo>
                    <a:pt x="733" y="680"/>
                  </a:lnTo>
                  <a:lnTo>
                    <a:pt x="733" y="671"/>
                  </a:lnTo>
                  <a:lnTo>
                    <a:pt x="736" y="660"/>
                  </a:lnTo>
                  <a:lnTo>
                    <a:pt x="741" y="636"/>
                  </a:lnTo>
                  <a:lnTo>
                    <a:pt x="749" y="613"/>
                  </a:lnTo>
                  <a:lnTo>
                    <a:pt x="753" y="588"/>
                  </a:lnTo>
                  <a:lnTo>
                    <a:pt x="753" y="588"/>
                  </a:lnTo>
                  <a:lnTo>
                    <a:pt x="760" y="555"/>
                  </a:lnTo>
                  <a:lnTo>
                    <a:pt x="768" y="511"/>
                  </a:lnTo>
                  <a:lnTo>
                    <a:pt x="772" y="490"/>
                  </a:lnTo>
                  <a:lnTo>
                    <a:pt x="774" y="470"/>
                  </a:lnTo>
                  <a:lnTo>
                    <a:pt x="775" y="453"/>
                  </a:lnTo>
                  <a:lnTo>
                    <a:pt x="774" y="442"/>
                  </a:lnTo>
                  <a:lnTo>
                    <a:pt x="774" y="442"/>
                  </a:lnTo>
                  <a:lnTo>
                    <a:pt x="771" y="427"/>
                  </a:lnTo>
                  <a:lnTo>
                    <a:pt x="771" y="407"/>
                  </a:lnTo>
                  <a:lnTo>
                    <a:pt x="772" y="380"/>
                  </a:lnTo>
                  <a:lnTo>
                    <a:pt x="774" y="352"/>
                  </a:lnTo>
                  <a:lnTo>
                    <a:pt x="779" y="296"/>
                  </a:lnTo>
                  <a:lnTo>
                    <a:pt x="782" y="274"/>
                  </a:lnTo>
                  <a:lnTo>
                    <a:pt x="785" y="259"/>
                  </a:lnTo>
                  <a:lnTo>
                    <a:pt x="785" y="259"/>
                  </a:lnTo>
                  <a:lnTo>
                    <a:pt x="796" y="231"/>
                  </a:lnTo>
                  <a:lnTo>
                    <a:pt x="811" y="195"/>
                  </a:lnTo>
                  <a:lnTo>
                    <a:pt x="821" y="178"/>
                  </a:lnTo>
                  <a:lnTo>
                    <a:pt x="830" y="161"/>
                  </a:lnTo>
                  <a:lnTo>
                    <a:pt x="841" y="148"/>
                  </a:lnTo>
                  <a:lnTo>
                    <a:pt x="851" y="137"/>
                  </a:lnTo>
                  <a:lnTo>
                    <a:pt x="851" y="137"/>
                  </a:lnTo>
                  <a:lnTo>
                    <a:pt x="895" y="98"/>
                  </a:lnTo>
                  <a:lnTo>
                    <a:pt x="920" y="77"/>
                  </a:lnTo>
                  <a:lnTo>
                    <a:pt x="932" y="68"/>
                  </a:lnTo>
                  <a:lnTo>
                    <a:pt x="943" y="60"/>
                  </a:lnTo>
                  <a:lnTo>
                    <a:pt x="943" y="60"/>
                  </a:lnTo>
                  <a:lnTo>
                    <a:pt x="954" y="54"/>
                  </a:lnTo>
                  <a:lnTo>
                    <a:pt x="964" y="44"/>
                  </a:lnTo>
                  <a:lnTo>
                    <a:pt x="983" y="24"/>
                  </a:lnTo>
                  <a:lnTo>
                    <a:pt x="995" y="7"/>
                  </a:lnTo>
                  <a:lnTo>
                    <a:pt x="1000" y="0"/>
                  </a:lnTo>
                  <a:lnTo>
                    <a:pt x="1000" y="0"/>
                  </a:lnTo>
                  <a:lnTo>
                    <a:pt x="1058" y="76"/>
                  </a:lnTo>
                  <a:lnTo>
                    <a:pt x="1105" y="134"/>
                  </a:lnTo>
                  <a:lnTo>
                    <a:pt x="1124" y="156"/>
                  </a:lnTo>
                  <a:lnTo>
                    <a:pt x="1138" y="170"/>
                  </a:lnTo>
                  <a:lnTo>
                    <a:pt x="1138" y="170"/>
                  </a:lnTo>
                  <a:lnTo>
                    <a:pt x="1151" y="183"/>
                  </a:lnTo>
                  <a:lnTo>
                    <a:pt x="1165" y="200"/>
                  </a:lnTo>
                  <a:lnTo>
                    <a:pt x="1195" y="242"/>
                  </a:lnTo>
                  <a:lnTo>
                    <a:pt x="1231" y="296"/>
                  </a:lnTo>
                  <a:lnTo>
                    <a:pt x="1231" y="296"/>
                  </a:lnTo>
                  <a:lnTo>
                    <a:pt x="1207" y="183"/>
                  </a:lnTo>
                  <a:lnTo>
                    <a:pt x="1207" y="183"/>
                  </a:lnTo>
                  <a:lnTo>
                    <a:pt x="1201" y="161"/>
                  </a:lnTo>
                  <a:lnTo>
                    <a:pt x="1193" y="134"/>
                  </a:lnTo>
                  <a:lnTo>
                    <a:pt x="1182" y="101"/>
                  </a:lnTo>
                  <a:lnTo>
                    <a:pt x="1182" y="101"/>
                  </a:lnTo>
                  <a:lnTo>
                    <a:pt x="1193" y="98"/>
                  </a:lnTo>
                  <a:lnTo>
                    <a:pt x="1202" y="96"/>
                  </a:lnTo>
                  <a:lnTo>
                    <a:pt x="1209" y="96"/>
                  </a:lnTo>
                  <a:lnTo>
                    <a:pt x="1215" y="98"/>
                  </a:lnTo>
                  <a:lnTo>
                    <a:pt x="1215" y="98"/>
                  </a:lnTo>
                  <a:lnTo>
                    <a:pt x="1221" y="99"/>
                  </a:lnTo>
                  <a:lnTo>
                    <a:pt x="1228" y="104"/>
                  </a:lnTo>
                  <a:lnTo>
                    <a:pt x="1234" y="110"/>
                  </a:lnTo>
                  <a:lnTo>
                    <a:pt x="1242" y="118"/>
                  </a:lnTo>
                  <a:lnTo>
                    <a:pt x="1256" y="139"/>
                  </a:lnTo>
                  <a:lnTo>
                    <a:pt x="1272" y="165"/>
                  </a:lnTo>
                  <a:lnTo>
                    <a:pt x="1272" y="165"/>
                  </a:lnTo>
                  <a:lnTo>
                    <a:pt x="1279" y="179"/>
                  </a:lnTo>
                  <a:lnTo>
                    <a:pt x="1287" y="192"/>
                  </a:lnTo>
                  <a:lnTo>
                    <a:pt x="1295" y="201"/>
                  </a:lnTo>
                  <a:lnTo>
                    <a:pt x="1303" y="209"/>
                  </a:lnTo>
                  <a:lnTo>
                    <a:pt x="1311" y="216"/>
                  </a:lnTo>
                  <a:lnTo>
                    <a:pt x="1319" y="220"/>
                  </a:lnTo>
                  <a:lnTo>
                    <a:pt x="1328" y="222"/>
                  </a:lnTo>
                  <a:lnTo>
                    <a:pt x="1336" y="223"/>
                  </a:lnTo>
                  <a:lnTo>
                    <a:pt x="1336" y="223"/>
                  </a:lnTo>
                  <a:lnTo>
                    <a:pt x="1352" y="223"/>
                  </a:lnTo>
                  <a:lnTo>
                    <a:pt x="1364" y="225"/>
                  </a:lnTo>
                  <a:lnTo>
                    <a:pt x="1385" y="231"/>
                  </a:lnTo>
                  <a:lnTo>
                    <a:pt x="1385" y="231"/>
                  </a:lnTo>
                  <a:lnTo>
                    <a:pt x="1410" y="236"/>
                  </a:lnTo>
                  <a:lnTo>
                    <a:pt x="1421" y="238"/>
                  </a:lnTo>
                  <a:lnTo>
                    <a:pt x="1433" y="239"/>
                  </a:lnTo>
                  <a:lnTo>
                    <a:pt x="1433" y="239"/>
                  </a:lnTo>
                  <a:lnTo>
                    <a:pt x="1440" y="239"/>
                  </a:lnTo>
                  <a:lnTo>
                    <a:pt x="1446" y="241"/>
                  </a:lnTo>
                  <a:lnTo>
                    <a:pt x="1455" y="247"/>
                  </a:lnTo>
                  <a:lnTo>
                    <a:pt x="1463" y="253"/>
                  </a:lnTo>
                  <a:lnTo>
                    <a:pt x="1466" y="255"/>
                  </a:lnTo>
                  <a:lnTo>
                    <a:pt x="1466" y="255"/>
                  </a:lnTo>
                  <a:lnTo>
                    <a:pt x="1466" y="250"/>
                  </a:lnTo>
                  <a:lnTo>
                    <a:pt x="1468" y="236"/>
                  </a:lnTo>
                  <a:lnTo>
                    <a:pt x="1469" y="230"/>
                  </a:lnTo>
                  <a:lnTo>
                    <a:pt x="1471" y="223"/>
                  </a:lnTo>
                  <a:lnTo>
                    <a:pt x="1474" y="217"/>
                  </a:lnTo>
                  <a:lnTo>
                    <a:pt x="1479" y="214"/>
                  </a:lnTo>
                  <a:lnTo>
                    <a:pt x="1479" y="214"/>
                  </a:lnTo>
                  <a:lnTo>
                    <a:pt x="1485" y="209"/>
                  </a:lnTo>
                  <a:lnTo>
                    <a:pt x="1498" y="197"/>
                  </a:lnTo>
                  <a:lnTo>
                    <a:pt x="1529" y="162"/>
                  </a:lnTo>
                  <a:lnTo>
                    <a:pt x="1571" y="113"/>
                  </a:lnTo>
                  <a:lnTo>
                    <a:pt x="1571" y="113"/>
                  </a:lnTo>
                  <a:lnTo>
                    <a:pt x="1576" y="126"/>
                  </a:lnTo>
                  <a:lnTo>
                    <a:pt x="1582" y="139"/>
                  </a:lnTo>
                  <a:lnTo>
                    <a:pt x="1593" y="156"/>
                  </a:lnTo>
                  <a:lnTo>
                    <a:pt x="1606" y="173"/>
                  </a:lnTo>
                  <a:lnTo>
                    <a:pt x="1625" y="190"/>
                  </a:lnTo>
                  <a:lnTo>
                    <a:pt x="1634" y="198"/>
                  </a:lnTo>
                  <a:lnTo>
                    <a:pt x="1647" y="206"/>
                  </a:lnTo>
                  <a:lnTo>
                    <a:pt x="1659" y="212"/>
                  </a:lnTo>
                  <a:lnTo>
                    <a:pt x="1672" y="219"/>
                  </a:lnTo>
                  <a:lnTo>
                    <a:pt x="1672" y="219"/>
                  </a:lnTo>
                  <a:lnTo>
                    <a:pt x="1647" y="253"/>
                  </a:lnTo>
                  <a:lnTo>
                    <a:pt x="1600" y="316"/>
                  </a:lnTo>
                  <a:lnTo>
                    <a:pt x="1600" y="316"/>
                  </a:lnTo>
                  <a:lnTo>
                    <a:pt x="1581" y="341"/>
                  </a:lnTo>
                  <a:lnTo>
                    <a:pt x="1567" y="362"/>
                  </a:lnTo>
                  <a:lnTo>
                    <a:pt x="1553" y="377"/>
                  </a:lnTo>
                  <a:lnTo>
                    <a:pt x="1546" y="384"/>
                  </a:lnTo>
                  <a:lnTo>
                    <a:pt x="1538" y="388"/>
                  </a:lnTo>
                  <a:lnTo>
                    <a:pt x="1538" y="388"/>
                  </a:lnTo>
                  <a:lnTo>
                    <a:pt x="1529" y="393"/>
                  </a:lnTo>
                  <a:lnTo>
                    <a:pt x="1516" y="396"/>
                  </a:lnTo>
                  <a:lnTo>
                    <a:pt x="1501" y="398"/>
                  </a:lnTo>
                  <a:lnTo>
                    <a:pt x="1483" y="399"/>
                  </a:lnTo>
                  <a:lnTo>
                    <a:pt x="1447" y="399"/>
                  </a:lnTo>
                  <a:lnTo>
                    <a:pt x="1413" y="396"/>
                  </a:lnTo>
                  <a:lnTo>
                    <a:pt x="1413" y="396"/>
                  </a:lnTo>
                  <a:lnTo>
                    <a:pt x="1377" y="395"/>
                  </a:lnTo>
                  <a:lnTo>
                    <a:pt x="1337" y="393"/>
                  </a:lnTo>
                  <a:lnTo>
                    <a:pt x="1292" y="393"/>
                  </a:lnTo>
                  <a:lnTo>
                    <a:pt x="1292" y="393"/>
                  </a:lnTo>
                  <a:lnTo>
                    <a:pt x="1290" y="398"/>
                  </a:lnTo>
                  <a:lnTo>
                    <a:pt x="1289" y="410"/>
                  </a:lnTo>
                  <a:lnTo>
                    <a:pt x="1289" y="418"/>
                  </a:lnTo>
                  <a:lnTo>
                    <a:pt x="1290" y="426"/>
                  </a:lnTo>
                  <a:lnTo>
                    <a:pt x="1294" y="432"/>
                  </a:lnTo>
                  <a:lnTo>
                    <a:pt x="1300" y="437"/>
                  </a:lnTo>
                  <a:lnTo>
                    <a:pt x="1300" y="437"/>
                  </a:lnTo>
                  <a:lnTo>
                    <a:pt x="1306" y="442"/>
                  </a:lnTo>
                  <a:lnTo>
                    <a:pt x="1308" y="448"/>
                  </a:lnTo>
                  <a:lnTo>
                    <a:pt x="1309" y="453"/>
                  </a:lnTo>
                  <a:lnTo>
                    <a:pt x="1308" y="459"/>
                  </a:lnTo>
                  <a:lnTo>
                    <a:pt x="1308" y="464"/>
                  </a:lnTo>
                  <a:lnTo>
                    <a:pt x="1308" y="468"/>
                  </a:lnTo>
                  <a:lnTo>
                    <a:pt x="1311" y="471"/>
                  </a:lnTo>
                  <a:lnTo>
                    <a:pt x="1315" y="473"/>
                  </a:lnTo>
                  <a:lnTo>
                    <a:pt x="1315" y="473"/>
                  </a:lnTo>
                  <a:lnTo>
                    <a:pt x="1325" y="476"/>
                  </a:lnTo>
                  <a:lnTo>
                    <a:pt x="1334" y="479"/>
                  </a:lnTo>
                  <a:lnTo>
                    <a:pt x="1356" y="489"/>
                  </a:lnTo>
                  <a:lnTo>
                    <a:pt x="1370" y="493"/>
                  </a:lnTo>
                  <a:lnTo>
                    <a:pt x="1386" y="497"/>
                  </a:lnTo>
                  <a:lnTo>
                    <a:pt x="1402" y="498"/>
                  </a:lnTo>
                  <a:lnTo>
                    <a:pt x="1421" y="498"/>
                  </a:lnTo>
                  <a:lnTo>
                    <a:pt x="1421" y="498"/>
                  </a:lnTo>
                  <a:lnTo>
                    <a:pt x="1460" y="493"/>
                  </a:lnTo>
                  <a:lnTo>
                    <a:pt x="1494" y="489"/>
                  </a:lnTo>
                  <a:lnTo>
                    <a:pt x="1538" y="478"/>
                  </a:lnTo>
                  <a:lnTo>
                    <a:pt x="1538" y="478"/>
                  </a:lnTo>
                  <a:lnTo>
                    <a:pt x="1556" y="473"/>
                  </a:lnTo>
                  <a:lnTo>
                    <a:pt x="1556" y="473"/>
                  </a:lnTo>
                  <a:lnTo>
                    <a:pt x="1557" y="475"/>
                  </a:lnTo>
                  <a:lnTo>
                    <a:pt x="1562" y="479"/>
                  </a:lnTo>
                  <a:lnTo>
                    <a:pt x="1570" y="487"/>
                  </a:lnTo>
                  <a:lnTo>
                    <a:pt x="1578" y="501"/>
                  </a:lnTo>
                  <a:lnTo>
                    <a:pt x="1582" y="511"/>
                  </a:lnTo>
                  <a:lnTo>
                    <a:pt x="1586" y="522"/>
                  </a:lnTo>
                  <a:lnTo>
                    <a:pt x="1590" y="534"/>
                  </a:lnTo>
                  <a:lnTo>
                    <a:pt x="1592" y="548"/>
                  </a:lnTo>
                  <a:lnTo>
                    <a:pt x="1595" y="566"/>
                  </a:lnTo>
                  <a:lnTo>
                    <a:pt x="1597" y="586"/>
                  </a:lnTo>
                  <a:lnTo>
                    <a:pt x="1597" y="608"/>
                  </a:lnTo>
                  <a:lnTo>
                    <a:pt x="1595" y="632"/>
                  </a:lnTo>
                  <a:lnTo>
                    <a:pt x="1595" y="632"/>
                  </a:lnTo>
                  <a:lnTo>
                    <a:pt x="1593" y="635"/>
                  </a:lnTo>
                  <a:lnTo>
                    <a:pt x="1584" y="643"/>
                  </a:lnTo>
                  <a:lnTo>
                    <a:pt x="1578" y="646"/>
                  </a:lnTo>
                  <a:lnTo>
                    <a:pt x="1568" y="649"/>
                  </a:lnTo>
                  <a:lnTo>
                    <a:pt x="1557" y="650"/>
                  </a:lnTo>
                  <a:lnTo>
                    <a:pt x="1543" y="652"/>
                  </a:lnTo>
                  <a:lnTo>
                    <a:pt x="1543" y="652"/>
                  </a:lnTo>
                  <a:lnTo>
                    <a:pt x="1505" y="654"/>
                  </a:lnTo>
                  <a:lnTo>
                    <a:pt x="1457" y="655"/>
                  </a:lnTo>
                  <a:lnTo>
                    <a:pt x="1410" y="660"/>
                  </a:lnTo>
                  <a:lnTo>
                    <a:pt x="1388" y="665"/>
                  </a:lnTo>
                  <a:lnTo>
                    <a:pt x="1369" y="668"/>
                  </a:lnTo>
                  <a:lnTo>
                    <a:pt x="1369" y="668"/>
                  </a:lnTo>
                  <a:lnTo>
                    <a:pt x="1352" y="671"/>
                  </a:lnTo>
                  <a:lnTo>
                    <a:pt x="1331" y="672"/>
                  </a:lnTo>
                  <a:lnTo>
                    <a:pt x="1312" y="672"/>
                  </a:lnTo>
                  <a:lnTo>
                    <a:pt x="1294" y="671"/>
                  </a:lnTo>
                  <a:lnTo>
                    <a:pt x="1264" y="666"/>
                  </a:lnTo>
                  <a:lnTo>
                    <a:pt x="1251" y="665"/>
                  </a:lnTo>
                  <a:lnTo>
                    <a:pt x="1251" y="665"/>
                  </a:lnTo>
                  <a:lnTo>
                    <a:pt x="1251" y="698"/>
                  </a:lnTo>
                  <a:lnTo>
                    <a:pt x="1253" y="775"/>
                  </a:lnTo>
                  <a:lnTo>
                    <a:pt x="1256" y="820"/>
                  </a:lnTo>
                  <a:lnTo>
                    <a:pt x="1257" y="864"/>
                  </a:lnTo>
                  <a:lnTo>
                    <a:pt x="1262" y="905"/>
                  </a:lnTo>
                  <a:lnTo>
                    <a:pt x="1267" y="936"/>
                  </a:lnTo>
                  <a:lnTo>
                    <a:pt x="1267" y="936"/>
                  </a:lnTo>
                  <a:lnTo>
                    <a:pt x="1272" y="963"/>
                  </a:lnTo>
                  <a:lnTo>
                    <a:pt x="1275" y="990"/>
                  </a:lnTo>
                  <a:lnTo>
                    <a:pt x="1275" y="1018"/>
                  </a:lnTo>
                  <a:lnTo>
                    <a:pt x="1276" y="1046"/>
                  </a:lnTo>
                  <a:lnTo>
                    <a:pt x="1276" y="1071"/>
                  </a:lnTo>
                  <a:lnTo>
                    <a:pt x="1276" y="1095"/>
                  </a:lnTo>
                  <a:lnTo>
                    <a:pt x="1279" y="1117"/>
                  </a:lnTo>
                  <a:lnTo>
                    <a:pt x="1281" y="1126"/>
                  </a:lnTo>
                  <a:lnTo>
                    <a:pt x="1284" y="1134"/>
                  </a:lnTo>
                  <a:lnTo>
                    <a:pt x="1284" y="1134"/>
                  </a:lnTo>
                  <a:lnTo>
                    <a:pt x="1294" y="1153"/>
                  </a:lnTo>
                  <a:lnTo>
                    <a:pt x="1308" y="1176"/>
                  </a:lnTo>
                  <a:lnTo>
                    <a:pt x="1326" y="1205"/>
                  </a:lnTo>
                  <a:lnTo>
                    <a:pt x="1347" y="1233"/>
                  </a:lnTo>
                  <a:lnTo>
                    <a:pt x="1391" y="1291"/>
                  </a:lnTo>
                  <a:lnTo>
                    <a:pt x="1425" y="1337"/>
                  </a:lnTo>
                  <a:lnTo>
                    <a:pt x="1425" y="1337"/>
                  </a:lnTo>
                  <a:lnTo>
                    <a:pt x="1432" y="1344"/>
                  </a:lnTo>
                  <a:lnTo>
                    <a:pt x="1436" y="1354"/>
                  </a:lnTo>
                  <a:lnTo>
                    <a:pt x="1441" y="1365"/>
                  </a:lnTo>
                  <a:lnTo>
                    <a:pt x="1444" y="1374"/>
                  </a:lnTo>
                  <a:lnTo>
                    <a:pt x="1449" y="1396"/>
                  </a:lnTo>
                  <a:lnTo>
                    <a:pt x="1449" y="1418"/>
                  </a:lnTo>
                  <a:lnTo>
                    <a:pt x="1449" y="1439"/>
                  </a:lnTo>
                  <a:lnTo>
                    <a:pt x="1446" y="1459"/>
                  </a:lnTo>
                  <a:lnTo>
                    <a:pt x="1443" y="1476"/>
                  </a:lnTo>
                  <a:lnTo>
                    <a:pt x="1438" y="1491"/>
                  </a:lnTo>
                  <a:lnTo>
                    <a:pt x="1438" y="1491"/>
                  </a:lnTo>
                  <a:lnTo>
                    <a:pt x="1385" y="1622"/>
                  </a:lnTo>
                  <a:lnTo>
                    <a:pt x="1312" y="1798"/>
                  </a:lnTo>
                  <a:lnTo>
                    <a:pt x="1312" y="1798"/>
                  </a:lnTo>
                  <a:lnTo>
                    <a:pt x="1298" y="1830"/>
                  </a:lnTo>
                  <a:lnTo>
                    <a:pt x="1284" y="1855"/>
                  </a:lnTo>
                  <a:lnTo>
                    <a:pt x="1272" y="1875"/>
                  </a:lnTo>
                  <a:lnTo>
                    <a:pt x="1259" y="1892"/>
                  </a:lnTo>
                  <a:lnTo>
                    <a:pt x="1239" y="1919"/>
                  </a:lnTo>
                  <a:lnTo>
                    <a:pt x="1231" y="1929"/>
                  </a:lnTo>
                  <a:lnTo>
                    <a:pt x="1228" y="1936"/>
                  </a:lnTo>
                  <a:lnTo>
                    <a:pt x="1228" y="1936"/>
                  </a:lnTo>
                  <a:lnTo>
                    <a:pt x="1224" y="1944"/>
                  </a:lnTo>
                  <a:lnTo>
                    <a:pt x="1224" y="1955"/>
                  </a:lnTo>
                  <a:lnTo>
                    <a:pt x="1224" y="1968"/>
                  </a:lnTo>
                  <a:lnTo>
                    <a:pt x="1228" y="1980"/>
                  </a:lnTo>
                  <a:lnTo>
                    <a:pt x="1232" y="2007"/>
                  </a:lnTo>
                  <a:lnTo>
                    <a:pt x="1239" y="2029"/>
                  </a:lnTo>
                  <a:lnTo>
                    <a:pt x="1239" y="2029"/>
                  </a:lnTo>
                  <a:lnTo>
                    <a:pt x="1245" y="2045"/>
                  </a:lnTo>
                  <a:lnTo>
                    <a:pt x="1248" y="2053"/>
                  </a:lnTo>
                  <a:lnTo>
                    <a:pt x="1251" y="2059"/>
                  </a:lnTo>
                  <a:lnTo>
                    <a:pt x="1257" y="2065"/>
                  </a:lnTo>
                  <a:lnTo>
                    <a:pt x="1265" y="2070"/>
                  </a:lnTo>
                  <a:lnTo>
                    <a:pt x="1278" y="2076"/>
                  </a:lnTo>
                  <a:lnTo>
                    <a:pt x="1292" y="2082"/>
                  </a:lnTo>
                  <a:lnTo>
                    <a:pt x="1292" y="2082"/>
                  </a:lnTo>
                  <a:lnTo>
                    <a:pt x="1323" y="2093"/>
                  </a:lnTo>
                  <a:lnTo>
                    <a:pt x="1337" y="2098"/>
                  </a:lnTo>
                  <a:lnTo>
                    <a:pt x="1350" y="2104"/>
                  </a:lnTo>
                  <a:lnTo>
                    <a:pt x="1361" y="2112"/>
                  </a:lnTo>
                  <a:lnTo>
                    <a:pt x="1370" y="2120"/>
                  </a:lnTo>
                  <a:lnTo>
                    <a:pt x="1377" y="2130"/>
                  </a:lnTo>
                  <a:lnTo>
                    <a:pt x="1381" y="2142"/>
                  </a:lnTo>
                  <a:lnTo>
                    <a:pt x="1381" y="2142"/>
                  </a:lnTo>
                  <a:lnTo>
                    <a:pt x="1372" y="2152"/>
                  </a:lnTo>
                  <a:lnTo>
                    <a:pt x="1359" y="2159"/>
                  </a:lnTo>
                  <a:lnTo>
                    <a:pt x="1344" y="2169"/>
                  </a:lnTo>
                  <a:lnTo>
                    <a:pt x="1323" y="2177"/>
                  </a:lnTo>
                  <a:lnTo>
                    <a:pt x="1311" y="2181"/>
                  </a:lnTo>
                  <a:lnTo>
                    <a:pt x="1298" y="2183"/>
                  </a:lnTo>
                  <a:lnTo>
                    <a:pt x="1286" y="2186"/>
                  </a:lnTo>
                  <a:lnTo>
                    <a:pt x="1272" y="2186"/>
                  </a:lnTo>
                  <a:lnTo>
                    <a:pt x="1256" y="2185"/>
                  </a:lnTo>
                  <a:lnTo>
                    <a:pt x="1239" y="2183"/>
                  </a:lnTo>
                  <a:lnTo>
                    <a:pt x="1239" y="2183"/>
                  </a:lnTo>
                  <a:lnTo>
                    <a:pt x="1223" y="2180"/>
                  </a:lnTo>
                  <a:lnTo>
                    <a:pt x="1209" y="2175"/>
                  </a:lnTo>
                  <a:lnTo>
                    <a:pt x="1185" y="2167"/>
                  </a:lnTo>
                  <a:lnTo>
                    <a:pt x="1165" y="2156"/>
                  </a:lnTo>
                  <a:lnTo>
                    <a:pt x="1149" y="2147"/>
                  </a:lnTo>
                  <a:lnTo>
                    <a:pt x="1126" y="2130"/>
                  </a:lnTo>
                  <a:lnTo>
                    <a:pt x="1116" y="2125"/>
                  </a:lnTo>
                  <a:lnTo>
                    <a:pt x="1111" y="2123"/>
                  </a:lnTo>
                  <a:lnTo>
                    <a:pt x="1105" y="2122"/>
                  </a:lnTo>
                  <a:lnTo>
                    <a:pt x="1089" y="2142"/>
                  </a:lnTo>
                  <a:lnTo>
                    <a:pt x="1089" y="2142"/>
                  </a:lnTo>
                  <a:lnTo>
                    <a:pt x="1075" y="2141"/>
                  </a:lnTo>
                  <a:lnTo>
                    <a:pt x="1045" y="2136"/>
                  </a:lnTo>
                  <a:lnTo>
                    <a:pt x="1027" y="2133"/>
                  </a:lnTo>
                  <a:lnTo>
                    <a:pt x="1011" y="2130"/>
                  </a:lnTo>
                  <a:lnTo>
                    <a:pt x="997" y="2123"/>
                  </a:lnTo>
                  <a:lnTo>
                    <a:pt x="992" y="2122"/>
                  </a:lnTo>
                  <a:lnTo>
                    <a:pt x="987" y="2119"/>
                  </a:lnTo>
                  <a:lnTo>
                    <a:pt x="987" y="2119"/>
                  </a:lnTo>
                  <a:lnTo>
                    <a:pt x="983" y="2112"/>
                  </a:lnTo>
                  <a:lnTo>
                    <a:pt x="979" y="2108"/>
                  </a:lnTo>
                  <a:lnTo>
                    <a:pt x="978" y="2103"/>
                  </a:lnTo>
                  <a:lnTo>
                    <a:pt x="978" y="2097"/>
                  </a:lnTo>
                  <a:lnTo>
                    <a:pt x="979" y="2079"/>
                  </a:lnTo>
                  <a:lnTo>
                    <a:pt x="979" y="2054"/>
                  </a:lnTo>
                  <a:lnTo>
                    <a:pt x="979" y="2054"/>
                  </a:lnTo>
                  <a:lnTo>
                    <a:pt x="981" y="2037"/>
                  </a:lnTo>
                  <a:lnTo>
                    <a:pt x="984" y="2021"/>
                  </a:lnTo>
                  <a:lnTo>
                    <a:pt x="987" y="2006"/>
                  </a:lnTo>
                  <a:lnTo>
                    <a:pt x="994" y="1990"/>
                  </a:lnTo>
                  <a:lnTo>
                    <a:pt x="1003" y="1965"/>
                  </a:lnTo>
                  <a:lnTo>
                    <a:pt x="1012" y="1947"/>
                  </a:lnTo>
                  <a:lnTo>
                    <a:pt x="1012" y="1947"/>
                  </a:lnTo>
                  <a:lnTo>
                    <a:pt x="1019" y="1935"/>
                  </a:lnTo>
                  <a:lnTo>
                    <a:pt x="1027" y="1922"/>
                  </a:lnTo>
                  <a:lnTo>
                    <a:pt x="1038" y="1908"/>
                  </a:lnTo>
                  <a:lnTo>
                    <a:pt x="1044" y="1902"/>
                  </a:lnTo>
                  <a:lnTo>
                    <a:pt x="1053" y="1896"/>
                  </a:lnTo>
                  <a:lnTo>
                    <a:pt x="1053" y="1896"/>
                  </a:lnTo>
                  <a:lnTo>
                    <a:pt x="1058" y="1891"/>
                  </a:lnTo>
                  <a:lnTo>
                    <a:pt x="1061" y="1886"/>
                  </a:lnTo>
                  <a:lnTo>
                    <a:pt x="1069" y="1871"/>
                  </a:lnTo>
                  <a:lnTo>
                    <a:pt x="1075" y="1850"/>
                  </a:lnTo>
                  <a:lnTo>
                    <a:pt x="1082" y="1828"/>
                  </a:lnTo>
                  <a:lnTo>
                    <a:pt x="1093" y="1787"/>
                  </a:lnTo>
                  <a:lnTo>
                    <a:pt x="1097" y="1772"/>
                  </a:lnTo>
                  <a:lnTo>
                    <a:pt x="1102" y="1762"/>
                  </a:lnTo>
                  <a:lnTo>
                    <a:pt x="1102" y="1762"/>
                  </a:lnTo>
                  <a:lnTo>
                    <a:pt x="1107" y="1753"/>
                  </a:lnTo>
                  <a:lnTo>
                    <a:pt x="1113" y="1737"/>
                  </a:lnTo>
                  <a:lnTo>
                    <a:pt x="1127" y="1698"/>
                  </a:lnTo>
                  <a:lnTo>
                    <a:pt x="1151" y="1632"/>
                  </a:lnTo>
                  <a:lnTo>
                    <a:pt x="1151" y="1632"/>
                  </a:lnTo>
                  <a:lnTo>
                    <a:pt x="1154" y="1618"/>
                  </a:lnTo>
                  <a:lnTo>
                    <a:pt x="1155" y="1602"/>
                  </a:lnTo>
                  <a:lnTo>
                    <a:pt x="1158" y="1588"/>
                  </a:lnTo>
                  <a:lnTo>
                    <a:pt x="1160" y="1582"/>
                  </a:lnTo>
                  <a:lnTo>
                    <a:pt x="1162" y="1575"/>
                  </a:lnTo>
                  <a:lnTo>
                    <a:pt x="1162" y="1575"/>
                  </a:lnTo>
                  <a:lnTo>
                    <a:pt x="1171" y="1561"/>
                  </a:lnTo>
                  <a:lnTo>
                    <a:pt x="1182" y="1545"/>
                  </a:lnTo>
                  <a:lnTo>
                    <a:pt x="1195" y="1527"/>
                  </a:lnTo>
                  <a:lnTo>
                    <a:pt x="1195" y="1527"/>
                  </a:lnTo>
                  <a:lnTo>
                    <a:pt x="1187" y="1511"/>
                  </a:lnTo>
                  <a:lnTo>
                    <a:pt x="1177" y="1498"/>
                  </a:lnTo>
                  <a:lnTo>
                    <a:pt x="1173" y="1492"/>
                  </a:lnTo>
                  <a:lnTo>
                    <a:pt x="1166" y="1486"/>
                  </a:lnTo>
                  <a:lnTo>
                    <a:pt x="1166" y="1486"/>
                  </a:lnTo>
                  <a:lnTo>
                    <a:pt x="1155" y="1476"/>
                  </a:lnTo>
                  <a:lnTo>
                    <a:pt x="1138" y="1456"/>
                  </a:lnTo>
                  <a:lnTo>
                    <a:pt x="1093" y="1401"/>
                  </a:lnTo>
                  <a:lnTo>
                    <a:pt x="1047" y="1346"/>
                  </a:lnTo>
                  <a:lnTo>
                    <a:pt x="1025" y="1316"/>
                  </a:lnTo>
                  <a:lnTo>
                    <a:pt x="1025" y="1316"/>
                  </a:lnTo>
                  <a:lnTo>
                    <a:pt x="1017" y="1304"/>
                  </a:lnTo>
                  <a:lnTo>
                    <a:pt x="1011" y="1297"/>
                  </a:lnTo>
                  <a:lnTo>
                    <a:pt x="1005" y="1294"/>
                  </a:lnTo>
                  <a:lnTo>
                    <a:pt x="1000" y="1293"/>
                  </a:lnTo>
                  <a:lnTo>
                    <a:pt x="995" y="1293"/>
                  </a:lnTo>
                  <a:lnTo>
                    <a:pt x="989" y="1294"/>
                  </a:lnTo>
                  <a:lnTo>
                    <a:pt x="983" y="1297"/>
                  </a:lnTo>
                  <a:lnTo>
                    <a:pt x="975" y="1302"/>
                  </a:lnTo>
                  <a:lnTo>
                    <a:pt x="967" y="1308"/>
                  </a:lnTo>
                  <a:lnTo>
                    <a:pt x="948" y="1329"/>
                  </a:lnTo>
                  <a:lnTo>
                    <a:pt x="948" y="1329"/>
                  </a:lnTo>
                  <a:lnTo>
                    <a:pt x="926" y="1354"/>
                  </a:lnTo>
                  <a:lnTo>
                    <a:pt x="906" y="1379"/>
                  </a:lnTo>
                  <a:lnTo>
                    <a:pt x="868" y="1429"/>
                  </a:lnTo>
                  <a:lnTo>
                    <a:pt x="837" y="1473"/>
                  </a:lnTo>
                  <a:lnTo>
                    <a:pt x="813" y="1503"/>
                  </a:lnTo>
                  <a:lnTo>
                    <a:pt x="813" y="1503"/>
                  </a:lnTo>
                  <a:lnTo>
                    <a:pt x="669" y="1677"/>
                  </a:lnTo>
                  <a:lnTo>
                    <a:pt x="669" y="1677"/>
                  </a:lnTo>
                  <a:lnTo>
                    <a:pt x="615" y="1732"/>
                  </a:lnTo>
                  <a:lnTo>
                    <a:pt x="570" y="1779"/>
                  </a:lnTo>
                  <a:lnTo>
                    <a:pt x="546" y="1801"/>
                  </a:lnTo>
                  <a:lnTo>
                    <a:pt x="526" y="1819"/>
                  </a:lnTo>
                  <a:lnTo>
                    <a:pt x="526" y="1819"/>
                  </a:lnTo>
                  <a:lnTo>
                    <a:pt x="508" y="1834"/>
                  </a:lnTo>
                  <a:lnTo>
                    <a:pt x="491" y="1852"/>
                  </a:lnTo>
                  <a:lnTo>
                    <a:pt x="458" y="1888"/>
                  </a:lnTo>
                  <a:lnTo>
                    <a:pt x="443" y="1907"/>
                  </a:lnTo>
                  <a:lnTo>
                    <a:pt x="425" y="1924"/>
                  </a:lnTo>
                  <a:lnTo>
                    <a:pt x="408" y="1940"/>
                  </a:lnTo>
                  <a:lnTo>
                    <a:pt x="389" y="1952"/>
                  </a:lnTo>
                  <a:lnTo>
                    <a:pt x="389" y="1952"/>
                  </a:lnTo>
                  <a:lnTo>
                    <a:pt x="369" y="1965"/>
                  </a:lnTo>
                  <a:lnTo>
                    <a:pt x="351" y="1977"/>
                  </a:lnTo>
                  <a:lnTo>
                    <a:pt x="318" y="2002"/>
                  </a:lnTo>
                  <a:lnTo>
                    <a:pt x="303" y="2013"/>
                  </a:lnTo>
                  <a:lnTo>
                    <a:pt x="290" y="2021"/>
                  </a:lnTo>
                  <a:lnTo>
                    <a:pt x="279" y="2028"/>
                  </a:lnTo>
                  <a:lnTo>
                    <a:pt x="271" y="2029"/>
                  </a:lnTo>
                  <a:lnTo>
                    <a:pt x="271" y="2029"/>
                  </a:lnTo>
                  <a:lnTo>
                    <a:pt x="264" y="2031"/>
                  </a:lnTo>
                  <a:lnTo>
                    <a:pt x="257" y="2034"/>
                  </a:lnTo>
                  <a:lnTo>
                    <a:pt x="253" y="2039"/>
                  </a:lnTo>
                  <a:lnTo>
                    <a:pt x="248" y="2043"/>
                  </a:lnTo>
                  <a:lnTo>
                    <a:pt x="246" y="2051"/>
                  </a:lnTo>
                  <a:lnTo>
                    <a:pt x="245" y="2059"/>
                  </a:lnTo>
                  <a:lnTo>
                    <a:pt x="245" y="2065"/>
                  </a:lnTo>
                  <a:lnTo>
                    <a:pt x="246" y="2073"/>
                  </a:lnTo>
                  <a:lnTo>
                    <a:pt x="246" y="2073"/>
                  </a:lnTo>
                  <a:lnTo>
                    <a:pt x="249" y="2081"/>
                  </a:lnTo>
                  <a:lnTo>
                    <a:pt x="249" y="2089"/>
                  </a:lnTo>
                  <a:lnTo>
                    <a:pt x="251" y="2103"/>
                  </a:lnTo>
                  <a:lnTo>
                    <a:pt x="253" y="2109"/>
                  </a:lnTo>
                  <a:lnTo>
                    <a:pt x="259" y="2117"/>
                  </a:lnTo>
                  <a:lnTo>
                    <a:pt x="267" y="2126"/>
                  </a:lnTo>
                  <a:lnTo>
                    <a:pt x="279" y="2134"/>
                  </a:lnTo>
                  <a:lnTo>
                    <a:pt x="279" y="2134"/>
                  </a:lnTo>
                  <a:lnTo>
                    <a:pt x="306" y="2152"/>
                  </a:lnTo>
                  <a:lnTo>
                    <a:pt x="328" y="2164"/>
                  </a:lnTo>
                  <a:lnTo>
                    <a:pt x="336" y="2172"/>
                  </a:lnTo>
                  <a:lnTo>
                    <a:pt x="342" y="2178"/>
                  </a:lnTo>
                  <a:lnTo>
                    <a:pt x="345" y="2186"/>
                  </a:lnTo>
                  <a:lnTo>
                    <a:pt x="348" y="2196"/>
                  </a:lnTo>
                  <a:lnTo>
                    <a:pt x="348" y="2196"/>
                  </a:lnTo>
                  <a:lnTo>
                    <a:pt x="348" y="2200"/>
                  </a:lnTo>
                  <a:lnTo>
                    <a:pt x="347" y="2203"/>
                  </a:lnTo>
                  <a:lnTo>
                    <a:pt x="344" y="2207"/>
                  </a:lnTo>
                  <a:lnTo>
                    <a:pt x="340" y="2211"/>
                  </a:lnTo>
                  <a:lnTo>
                    <a:pt x="329" y="2216"/>
                  </a:lnTo>
                  <a:lnTo>
                    <a:pt x="315" y="2221"/>
                  </a:lnTo>
                  <a:lnTo>
                    <a:pt x="298" y="2224"/>
                  </a:lnTo>
                  <a:lnTo>
                    <a:pt x="282" y="2225"/>
                  </a:lnTo>
                  <a:lnTo>
                    <a:pt x="251" y="2227"/>
                  </a:lnTo>
                  <a:lnTo>
                    <a:pt x="251" y="2227"/>
                  </a:lnTo>
                  <a:lnTo>
                    <a:pt x="235" y="2227"/>
                  </a:lnTo>
                  <a:lnTo>
                    <a:pt x="216" y="2222"/>
                  </a:lnTo>
                  <a:lnTo>
                    <a:pt x="196" y="2218"/>
                  </a:lnTo>
                  <a:lnTo>
                    <a:pt x="176" y="2211"/>
                  </a:lnTo>
                  <a:lnTo>
                    <a:pt x="155" y="2203"/>
                  </a:lnTo>
                  <a:lnTo>
                    <a:pt x="136" y="2196"/>
                  </a:lnTo>
                  <a:lnTo>
                    <a:pt x="121" y="2188"/>
                  </a:lnTo>
                  <a:lnTo>
                    <a:pt x="110" y="2178"/>
                  </a:lnTo>
                  <a:lnTo>
                    <a:pt x="110" y="2178"/>
                  </a:lnTo>
                  <a:lnTo>
                    <a:pt x="100" y="2170"/>
                  </a:lnTo>
                  <a:lnTo>
                    <a:pt x="92" y="2161"/>
                  </a:lnTo>
                  <a:lnTo>
                    <a:pt x="80" y="2144"/>
                  </a:lnTo>
                  <a:lnTo>
                    <a:pt x="72" y="2128"/>
                  </a:lnTo>
                  <a:lnTo>
                    <a:pt x="69" y="2122"/>
                  </a:lnTo>
                  <a:lnTo>
                    <a:pt x="56" y="2139"/>
                  </a:lnTo>
                  <a:lnTo>
                    <a:pt x="0" y="2090"/>
                  </a:lnTo>
                  <a:close/>
                </a:path>
              </a:pathLst>
            </a:custGeom>
            <a:gradFill rotWithShape="1">
              <a:gsLst>
                <a:gs pos="0">
                  <a:srgbClr val="FFFFFF"/>
                </a:gs>
                <a:gs pos="100000">
                  <a:srgbClr val="B2B2B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4" name="Freeform 174"/>
            <p:cNvSpPr>
              <a:spLocks/>
            </p:cNvSpPr>
            <p:nvPr/>
          </p:nvSpPr>
          <p:spPr bwMode="auto">
            <a:xfrm flipV="1">
              <a:off x="2502" y="2602"/>
              <a:ext cx="914" cy="883"/>
            </a:xfrm>
            <a:custGeom>
              <a:avLst/>
              <a:gdLst>
                <a:gd name="T0" fmla="*/ 89 w 89"/>
                <a:gd name="T1" fmla="*/ 0 h 151"/>
                <a:gd name="T2" fmla="*/ 0 w 89"/>
                <a:gd name="T3" fmla="*/ 29 h 151"/>
                <a:gd name="T4" fmla="*/ 89 w 89"/>
                <a:gd name="T5" fmla="*/ 151 h 151"/>
                <a:gd name="T6" fmla="*/ 89 w 89"/>
                <a:gd name="T7" fmla="*/ 0 h 151"/>
              </a:gdLst>
              <a:ahLst/>
              <a:cxnLst>
                <a:cxn ang="0">
                  <a:pos x="T0" y="T1"/>
                </a:cxn>
                <a:cxn ang="0">
                  <a:pos x="T2" y="T3"/>
                </a:cxn>
                <a:cxn ang="0">
                  <a:pos x="T4" y="T5"/>
                </a:cxn>
                <a:cxn ang="0">
                  <a:pos x="T6" y="T7"/>
                </a:cxn>
              </a:cxnLst>
              <a:rect l="0" t="0" r="r" b="b"/>
              <a:pathLst>
                <a:path w="89" h="151">
                  <a:moveTo>
                    <a:pt x="89" y="0"/>
                  </a:moveTo>
                  <a:cubicBezTo>
                    <a:pt x="57" y="0"/>
                    <a:pt x="25" y="10"/>
                    <a:pt x="0" y="29"/>
                  </a:cubicBezTo>
                  <a:lnTo>
                    <a:pt x="89" y="151"/>
                  </a:lnTo>
                  <a:lnTo>
                    <a:pt x="89" y="0"/>
                  </a:lnTo>
                  <a:close/>
                </a:path>
              </a:pathLst>
            </a:custGeom>
            <a:gradFill rotWithShape="1">
              <a:gsLst>
                <a:gs pos="0">
                  <a:srgbClr val="FFFFFF"/>
                </a:gs>
                <a:gs pos="100000">
                  <a:srgbClr val="B2B2B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5" name="Freeform 175"/>
            <p:cNvSpPr>
              <a:spLocks/>
            </p:cNvSpPr>
            <p:nvPr/>
          </p:nvSpPr>
          <p:spPr bwMode="auto">
            <a:xfrm flipV="1">
              <a:off x="4394" y="3522"/>
              <a:ext cx="1162" cy="545"/>
            </a:xfrm>
            <a:custGeom>
              <a:avLst/>
              <a:gdLst>
                <a:gd name="T0" fmla="*/ 62 w 151"/>
                <a:gd name="T1" fmla="*/ 0 h 122"/>
                <a:gd name="T2" fmla="*/ 0 w 151"/>
                <a:gd name="T3" fmla="*/ 122 h 122"/>
                <a:gd name="T4" fmla="*/ 151 w 151"/>
                <a:gd name="T5" fmla="*/ 122 h 122"/>
                <a:gd name="T6" fmla="*/ 62 w 151"/>
                <a:gd name="T7" fmla="*/ 0 h 122"/>
              </a:gdLst>
              <a:ahLst/>
              <a:cxnLst>
                <a:cxn ang="0">
                  <a:pos x="T0" y="T1"/>
                </a:cxn>
                <a:cxn ang="0">
                  <a:pos x="T2" y="T3"/>
                </a:cxn>
                <a:cxn ang="0">
                  <a:pos x="T4" y="T5"/>
                </a:cxn>
                <a:cxn ang="0">
                  <a:pos x="T6" y="T7"/>
                </a:cxn>
              </a:cxnLst>
              <a:rect l="0" t="0" r="r" b="b"/>
              <a:pathLst>
                <a:path w="151" h="122">
                  <a:moveTo>
                    <a:pt x="62" y="0"/>
                  </a:moveTo>
                  <a:cubicBezTo>
                    <a:pt x="23" y="28"/>
                    <a:pt x="0" y="73"/>
                    <a:pt x="0" y="122"/>
                  </a:cubicBezTo>
                  <a:lnTo>
                    <a:pt x="151" y="122"/>
                  </a:lnTo>
                  <a:lnTo>
                    <a:pt x="62" y="0"/>
                  </a:lnTo>
                  <a:close/>
                </a:path>
              </a:pathLst>
            </a:custGeom>
            <a:gradFill rotWithShape="1">
              <a:gsLst>
                <a:gs pos="0">
                  <a:srgbClr val="FFFFFF"/>
                </a:gs>
                <a:gs pos="100000">
                  <a:srgbClr val="B2B2B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6" name="Freeform 176"/>
            <p:cNvSpPr>
              <a:spLocks/>
            </p:cNvSpPr>
            <p:nvPr/>
          </p:nvSpPr>
          <p:spPr bwMode="auto">
            <a:xfrm>
              <a:off x="1869" y="2354"/>
              <a:ext cx="793" cy="171"/>
            </a:xfrm>
            <a:custGeom>
              <a:avLst/>
              <a:gdLst>
                <a:gd name="T0" fmla="*/ 311 w 1713"/>
                <a:gd name="T1" fmla="*/ 82 h 369"/>
                <a:gd name="T2" fmla="*/ 320 w 1713"/>
                <a:gd name="T3" fmla="*/ 68 h 369"/>
                <a:gd name="T4" fmla="*/ 323 w 1713"/>
                <a:gd name="T5" fmla="*/ 58 h 369"/>
                <a:gd name="T6" fmla="*/ 322 w 1713"/>
                <a:gd name="T7" fmla="*/ 54 h 369"/>
                <a:gd name="T8" fmla="*/ 312 w 1713"/>
                <a:gd name="T9" fmla="*/ 44 h 369"/>
                <a:gd name="T10" fmla="*/ 294 w 1713"/>
                <a:gd name="T11" fmla="*/ 36 h 369"/>
                <a:gd name="T12" fmla="*/ 261 w 1713"/>
                <a:gd name="T13" fmla="*/ 28 h 369"/>
                <a:gd name="T14" fmla="*/ 236 w 1713"/>
                <a:gd name="T15" fmla="*/ 25 h 369"/>
                <a:gd name="T16" fmla="*/ 215 w 1713"/>
                <a:gd name="T17" fmla="*/ 25 h 369"/>
                <a:gd name="T18" fmla="*/ 204 w 1713"/>
                <a:gd name="T19" fmla="*/ 32 h 369"/>
                <a:gd name="T20" fmla="*/ 203 w 1713"/>
                <a:gd name="T21" fmla="*/ 35 h 369"/>
                <a:gd name="T22" fmla="*/ 204 w 1713"/>
                <a:gd name="T23" fmla="*/ 50 h 369"/>
                <a:gd name="T24" fmla="*/ 210 w 1713"/>
                <a:gd name="T25" fmla="*/ 68 h 369"/>
                <a:gd name="T26" fmla="*/ 198 w 1713"/>
                <a:gd name="T27" fmla="*/ 85 h 369"/>
                <a:gd name="T28" fmla="*/ 179 w 1713"/>
                <a:gd name="T29" fmla="*/ 83 h 369"/>
                <a:gd name="T30" fmla="*/ 143 w 1713"/>
                <a:gd name="T31" fmla="*/ 85 h 369"/>
                <a:gd name="T32" fmla="*/ 111 w 1713"/>
                <a:gd name="T33" fmla="*/ 94 h 369"/>
                <a:gd name="T34" fmla="*/ 83 w 1713"/>
                <a:gd name="T35" fmla="*/ 110 h 369"/>
                <a:gd name="T36" fmla="*/ 49 w 1713"/>
                <a:gd name="T37" fmla="*/ 137 h 369"/>
                <a:gd name="T38" fmla="*/ 20 w 1713"/>
                <a:gd name="T39" fmla="*/ 170 h 369"/>
                <a:gd name="T40" fmla="*/ 0 w 1713"/>
                <a:gd name="T41" fmla="*/ 156 h 369"/>
                <a:gd name="T42" fmla="*/ 14 w 1713"/>
                <a:gd name="T43" fmla="*/ 138 h 369"/>
                <a:gd name="T44" fmla="*/ 52 w 1713"/>
                <a:gd name="T45" fmla="*/ 102 h 369"/>
                <a:gd name="T46" fmla="*/ 77 w 1713"/>
                <a:gd name="T47" fmla="*/ 85 h 369"/>
                <a:gd name="T48" fmla="*/ 108 w 1713"/>
                <a:gd name="T49" fmla="*/ 69 h 369"/>
                <a:gd name="T50" fmla="*/ 143 w 1713"/>
                <a:gd name="T51" fmla="*/ 60 h 369"/>
                <a:gd name="T52" fmla="*/ 181 w 1713"/>
                <a:gd name="T53" fmla="*/ 58 h 369"/>
                <a:gd name="T54" fmla="*/ 179 w 1713"/>
                <a:gd name="T55" fmla="*/ 49 h 369"/>
                <a:gd name="T56" fmla="*/ 179 w 1713"/>
                <a:gd name="T57" fmla="*/ 28 h 369"/>
                <a:gd name="T58" fmla="*/ 184 w 1713"/>
                <a:gd name="T59" fmla="*/ 17 h 369"/>
                <a:gd name="T60" fmla="*/ 192 w 1713"/>
                <a:gd name="T61" fmla="*/ 10 h 369"/>
                <a:gd name="T62" fmla="*/ 204 w 1713"/>
                <a:gd name="T63" fmla="*/ 3 h 369"/>
                <a:gd name="T64" fmla="*/ 239 w 1713"/>
                <a:gd name="T65" fmla="*/ 0 h 369"/>
                <a:gd name="T66" fmla="*/ 259 w 1713"/>
                <a:gd name="T67" fmla="*/ 3 h 369"/>
                <a:gd name="T68" fmla="*/ 295 w 1713"/>
                <a:gd name="T69" fmla="*/ 11 h 369"/>
                <a:gd name="T70" fmla="*/ 322 w 1713"/>
                <a:gd name="T71" fmla="*/ 22 h 369"/>
                <a:gd name="T72" fmla="*/ 339 w 1713"/>
                <a:gd name="T73" fmla="*/ 35 h 369"/>
                <a:gd name="T74" fmla="*/ 344 w 1713"/>
                <a:gd name="T75" fmla="*/ 43 h 369"/>
                <a:gd name="T76" fmla="*/ 347 w 1713"/>
                <a:gd name="T77" fmla="*/ 58 h 369"/>
                <a:gd name="T78" fmla="*/ 1713 w 1713"/>
                <a:gd name="T79" fmla="*/ 346 h 369"/>
                <a:gd name="T80" fmla="*/ 1708 w 1713"/>
                <a:gd name="T81" fmla="*/ 36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13" h="369">
                  <a:moveTo>
                    <a:pt x="1708" y="369"/>
                  </a:moveTo>
                  <a:lnTo>
                    <a:pt x="311" y="82"/>
                  </a:lnTo>
                  <a:lnTo>
                    <a:pt x="320" y="68"/>
                  </a:lnTo>
                  <a:lnTo>
                    <a:pt x="320" y="68"/>
                  </a:lnTo>
                  <a:lnTo>
                    <a:pt x="322" y="61"/>
                  </a:lnTo>
                  <a:lnTo>
                    <a:pt x="323" y="58"/>
                  </a:lnTo>
                  <a:lnTo>
                    <a:pt x="322" y="54"/>
                  </a:lnTo>
                  <a:lnTo>
                    <a:pt x="322" y="54"/>
                  </a:lnTo>
                  <a:lnTo>
                    <a:pt x="319" y="47"/>
                  </a:lnTo>
                  <a:lnTo>
                    <a:pt x="312" y="44"/>
                  </a:lnTo>
                  <a:lnTo>
                    <a:pt x="305" y="41"/>
                  </a:lnTo>
                  <a:lnTo>
                    <a:pt x="294" y="36"/>
                  </a:lnTo>
                  <a:lnTo>
                    <a:pt x="279" y="32"/>
                  </a:lnTo>
                  <a:lnTo>
                    <a:pt x="261" y="28"/>
                  </a:lnTo>
                  <a:lnTo>
                    <a:pt x="236" y="25"/>
                  </a:lnTo>
                  <a:lnTo>
                    <a:pt x="236" y="25"/>
                  </a:lnTo>
                  <a:lnTo>
                    <a:pt x="225" y="25"/>
                  </a:lnTo>
                  <a:lnTo>
                    <a:pt x="215" y="25"/>
                  </a:lnTo>
                  <a:lnTo>
                    <a:pt x="207" y="27"/>
                  </a:lnTo>
                  <a:lnTo>
                    <a:pt x="204" y="32"/>
                  </a:lnTo>
                  <a:lnTo>
                    <a:pt x="204" y="32"/>
                  </a:lnTo>
                  <a:lnTo>
                    <a:pt x="203" y="35"/>
                  </a:lnTo>
                  <a:lnTo>
                    <a:pt x="203" y="39"/>
                  </a:lnTo>
                  <a:lnTo>
                    <a:pt x="204" y="50"/>
                  </a:lnTo>
                  <a:lnTo>
                    <a:pt x="207" y="60"/>
                  </a:lnTo>
                  <a:lnTo>
                    <a:pt x="210" y="68"/>
                  </a:lnTo>
                  <a:lnTo>
                    <a:pt x="225" y="91"/>
                  </a:lnTo>
                  <a:lnTo>
                    <a:pt x="198" y="85"/>
                  </a:lnTo>
                  <a:lnTo>
                    <a:pt x="198" y="85"/>
                  </a:lnTo>
                  <a:lnTo>
                    <a:pt x="179" y="83"/>
                  </a:lnTo>
                  <a:lnTo>
                    <a:pt x="160" y="83"/>
                  </a:lnTo>
                  <a:lnTo>
                    <a:pt x="143" y="85"/>
                  </a:lnTo>
                  <a:lnTo>
                    <a:pt x="127" y="90"/>
                  </a:lnTo>
                  <a:lnTo>
                    <a:pt x="111" y="94"/>
                  </a:lnTo>
                  <a:lnTo>
                    <a:pt x="96" y="102"/>
                  </a:lnTo>
                  <a:lnTo>
                    <a:pt x="83" y="110"/>
                  </a:lnTo>
                  <a:lnTo>
                    <a:pt x="71" y="119"/>
                  </a:lnTo>
                  <a:lnTo>
                    <a:pt x="49" y="137"/>
                  </a:lnTo>
                  <a:lnTo>
                    <a:pt x="33" y="152"/>
                  </a:lnTo>
                  <a:lnTo>
                    <a:pt x="20" y="170"/>
                  </a:lnTo>
                  <a:lnTo>
                    <a:pt x="0" y="156"/>
                  </a:lnTo>
                  <a:lnTo>
                    <a:pt x="0" y="156"/>
                  </a:lnTo>
                  <a:lnTo>
                    <a:pt x="5" y="151"/>
                  </a:lnTo>
                  <a:lnTo>
                    <a:pt x="14" y="138"/>
                  </a:lnTo>
                  <a:lnTo>
                    <a:pt x="30" y="121"/>
                  </a:lnTo>
                  <a:lnTo>
                    <a:pt x="52" y="102"/>
                  </a:lnTo>
                  <a:lnTo>
                    <a:pt x="64" y="93"/>
                  </a:lnTo>
                  <a:lnTo>
                    <a:pt x="77" y="85"/>
                  </a:lnTo>
                  <a:lnTo>
                    <a:pt x="93" y="77"/>
                  </a:lnTo>
                  <a:lnTo>
                    <a:pt x="108" y="69"/>
                  </a:lnTo>
                  <a:lnTo>
                    <a:pt x="124" y="65"/>
                  </a:lnTo>
                  <a:lnTo>
                    <a:pt x="143" y="60"/>
                  </a:lnTo>
                  <a:lnTo>
                    <a:pt x="162" y="58"/>
                  </a:lnTo>
                  <a:lnTo>
                    <a:pt x="181" y="58"/>
                  </a:lnTo>
                  <a:lnTo>
                    <a:pt x="181" y="58"/>
                  </a:lnTo>
                  <a:lnTo>
                    <a:pt x="179" y="49"/>
                  </a:lnTo>
                  <a:lnTo>
                    <a:pt x="177" y="38"/>
                  </a:lnTo>
                  <a:lnTo>
                    <a:pt x="179" y="28"/>
                  </a:lnTo>
                  <a:lnTo>
                    <a:pt x="184" y="17"/>
                  </a:lnTo>
                  <a:lnTo>
                    <a:pt x="184" y="17"/>
                  </a:lnTo>
                  <a:lnTo>
                    <a:pt x="187" y="13"/>
                  </a:lnTo>
                  <a:lnTo>
                    <a:pt x="192" y="10"/>
                  </a:lnTo>
                  <a:lnTo>
                    <a:pt x="198" y="5"/>
                  </a:lnTo>
                  <a:lnTo>
                    <a:pt x="204" y="3"/>
                  </a:lnTo>
                  <a:lnTo>
                    <a:pt x="220" y="0"/>
                  </a:lnTo>
                  <a:lnTo>
                    <a:pt x="239" y="0"/>
                  </a:lnTo>
                  <a:lnTo>
                    <a:pt x="239" y="0"/>
                  </a:lnTo>
                  <a:lnTo>
                    <a:pt x="259" y="3"/>
                  </a:lnTo>
                  <a:lnTo>
                    <a:pt x="279" y="6"/>
                  </a:lnTo>
                  <a:lnTo>
                    <a:pt x="295" y="11"/>
                  </a:lnTo>
                  <a:lnTo>
                    <a:pt x="311" y="16"/>
                  </a:lnTo>
                  <a:lnTo>
                    <a:pt x="322" y="22"/>
                  </a:lnTo>
                  <a:lnTo>
                    <a:pt x="331" y="28"/>
                  </a:lnTo>
                  <a:lnTo>
                    <a:pt x="339" y="35"/>
                  </a:lnTo>
                  <a:lnTo>
                    <a:pt x="344" y="43"/>
                  </a:lnTo>
                  <a:lnTo>
                    <a:pt x="344" y="43"/>
                  </a:lnTo>
                  <a:lnTo>
                    <a:pt x="347" y="52"/>
                  </a:lnTo>
                  <a:lnTo>
                    <a:pt x="347" y="58"/>
                  </a:lnTo>
                  <a:lnTo>
                    <a:pt x="347" y="65"/>
                  </a:lnTo>
                  <a:lnTo>
                    <a:pt x="1713" y="346"/>
                  </a:lnTo>
                  <a:lnTo>
                    <a:pt x="1708" y="369"/>
                  </a:lnTo>
                  <a:lnTo>
                    <a:pt x="1708" y="369"/>
                  </a:lnTo>
                  <a:close/>
                </a:path>
              </a:pathLst>
            </a:custGeom>
            <a:solidFill>
              <a:srgbClr val="996600"/>
            </a:solidFill>
            <a:ln w="9525">
              <a:solidFill>
                <a:srgbClr val="996600"/>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322737" name="Group 177"/>
            <p:cNvGrpSpPr>
              <a:grpSpLocks/>
            </p:cNvGrpSpPr>
            <p:nvPr/>
          </p:nvGrpSpPr>
          <p:grpSpPr bwMode="auto">
            <a:xfrm>
              <a:off x="1877" y="2265"/>
              <a:ext cx="2762" cy="1257"/>
              <a:chOff x="1877" y="2165"/>
              <a:chExt cx="2762" cy="1257"/>
            </a:xfrm>
          </p:grpSpPr>
          <p:sp>
            <p:nvSpPr>
              <p:cNvPr id="322738" name="Line 178"/>
              <p:cNvSpPr>
                <a:spLocks noChangeShapeType="1"/>
              </p:cNvSpPr>
              <p:nvPr/>
            </p:nvSpPr>
            <p:spPr bwMode="auto">
              <a:xfrm>
                <a:off x="2224" y="2330"/>
                <a:ext cx="2415" cy="489"/>
              </a:xfrm>
              <a:prstGeom prst="line">
                <a:avLst/>
              </a:prstGeom>
              <a:noFill/>
              <a:ln w="38100">
                <a:solidFill>
                  <a:srgbClr val="99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39" name="Freeform 179"/>
              <p:cNvSpPr>
                <a:spLocks/>
              </p:cNvSpPr>
              <p:nvPr/>
            </p:nvSpPr>
            <p:spPr bwMode="auto">
              <a:xfrm>
                <a:off x="2013" y="2274"/>
                <a:ext cx="98" cy="88"/>
              </a:xfrm>
              <a:custGeom>
                <a:avLst/>
                <a:gdLst>
                  <a:gd name="T0" fmla="*/ 0 w 212"/>
                  <a:gd name="T1" fmla="*/ 183 h 190"/>
                  <a:gd name="T2" fmla="*/ 0 w 212"/>
                  <a:gd name="T3" fmla="*/ 183 h 190"/>
                  <a:gd name="T4" fmla="*/ 18 w 212"/>
                  <a:gd name="T5" fmla="*/ 153 h 190"/>
                  <a:gd name="T6" fmla="*/ 29 w 212"/>
                  <a:gd name="T7" fmla="*/ 131 h 190"/>
                  <a:gd name="T8" fmla="*/ 33 w 212"/>
                  <a:gd name="T9" fmla="*/ 122 h 190"/>
                  <a:gd name="T10" fmla="*/ 35 w 212"/>
                  <a:gd name="T11" fmla="*/ 114 h 190"/>
                  <a:gd name="T12" fmla="*/ 35 w 212"/>
                  <a:gd name="T13" fmla="*/ 114 h 190"/>
                  <a:gd name="T14" fmla="*/ 38 w 212"/>
                  <a:gd name="T15" fmla="*/ 102 h 190"/>
                  <a:gd name="T16" fmla="*/ 44 w 212"/>
                  <a:gd name="T17" fmla="*/ 86 h 190"/>
                  <a:gd name="T18" fmla="*/ 52 w 212"/>
                  <a:gd name="T19" fmla="*/ 69 h 190"/>
                  <a:gd name="T20" fmla="*/ 52 w 212"/>
                  <a:gd name="T21" fmla="*/ 69 h 190"/>
                  <a:gd name="T22" fmla="*/ 54 w 212"/>
                  <a:gd name="T23" fmla="*/ 61 h 190"/>
                  <a:gd name="T24" fmla="*/ 63 w 212"/>
                  <a:gd name="T25" fmla="*/ 45 h 190"/>
                  <a:gd name="T26" fmla="*/ 74 w 212"/>
                  <a:gd name="T27" fmla="*/ 26 h 190"/>
                  <a:gd name="T28" fmla="*/ 82 w 212"/>
                  <a:gd name="T29" fmla="*/ 18 h 190"/>
                  <a:gd name="T30" fmla="*/ 90 w 212"/>
                  <a:gd name="T31" fmla="*/ 12 h 190"/>
                  <a:gd name="T32" fmla="*/ 90 w 212"/>
                  <a:gd name="T33" fmla="*/ 12 h 190"/>
                  <a:gd name="T34" fmla="*/ 98 w 212"/>
                  <a:gd name="T35" fmla="*/ 7 h 190"/>
                  <a:gd name="T36" fmla="*/ 107 w 212"/>
                  <a:gd name="T37" fmla="*/ 6 h 190"/>
                  <a:gd name="T38" fmla="*/ 117 w 212"/>
                  <a:gd name="T39" fmla="*/ 4 h 190"/>
                  <a:gd name="T40" fmla="*/ 126 w 212"/>
                  <a:gd name="T41" fmla="*/ 6 h 190"/>
                  <a:gd name="T42" fmla="*/ 140 w 212"/>
                  <a:gd name="T43" fmla="*/ 7 h 190"/>
                  <a:gd name="T44" fmla="*/ 146 w 212"/>
                  <a:gd name="T45" fmla="*/ 9 h 190"/>
                  <a:gd name="T46" fmla="*/ 178 w 212"/>
                  <a:gd name="T47" fmla="*/ 0 h 190"/>
                  <a:gd name="T48" fmla="*/ 178 w 212"/>
                  <a:gd name="T49" fmla="*/ 0 h 190"/>
                  <a:gd name="T50" fmla="*/ 184 w 212"/>
                  <a:gd name="T51" fmla="*/ 1 h 190"/>
                  <a:gd name="T52" fmla="*/ 195 w 212"/>
                  <a:gd name="T53" fmla="*/ 6 h 190"/>
                  <a:gd name="T54" fmla="*/ 201 w 212"/>
                  <a:gd name="T55" fmla="*/ 9 h 190"/>
                  <a:gd name="T56" fmla="*/ 208 w 212"/>
                  <a:gd name="T57" fmla="*/ 12 h 190"/>
                  <a:gd name="T58" fmla="*/ 211 w 212"/>
                  <a:gd name="T59" fmla="*/ 15 h 190"/>
                  <a:gd name="T60" fmla="*/ 212 w 212"/>
                  <a:gd name="T61" fmla="*/ 20 h 190"/>
                  <a:gd name="T62" fmla="*/ 212 w 212"/>
                  <a:gd name="T63" fmla="*/ 20 h 190"/>
                  <a:gd name="T64" fmla="*/ 211 w 212"/>
                  <a:gd name="T65" fmla="*/ 33 h 190"/>
                  <a:gd name="T66" fmla="*/ 206 w 212"/>
                  <a:gd name="T67" fmla="*/ 48 h 190"/>
                  <a:gd name="T68" fmla="*/ 201 w 212"/>
                  <a:gd name="T69" fmla="*/ 64 h 190"/>
                  <a:gd name="T70" fmla="*/ 198 w 212"/>
                  <a:gd name="T71" fmla="*/ 70 h 190"/>
                  <a:gd name="T72" fmla="*/ 194 w 212"/>
                  <a:gd name="T73" fmla="*/ 76 h 190"/>
                  <a:gd name="T74" fmla="*/ 194 w 212"/>
                  <a:gd name="T75" fmla="*/ 76 h 190"/>
                  <a:gd name="T76" fmla="*/ 161 w 212"/>
                  <a:gd name="T77" fmla="*/ 105 h 190"/>
                  <a:gd name="T78" fmla="*/ 140 w 212"/>
                  <a:gd name="T79" fmla="*/ 122 h 190"/>
                  <a:gd name="T80" fmla="*/ 126 w 212"/>
                  <a:gd name="T81" fmla="*/ 131 h 190"/>
                  <a:gd name="T82" fmla="*/ 126 w 212"/>
                  <a:gd name="T83" fmla="*/ 131 h 190"/>
                  <a:gd name="T84" fmla="*/ 121 w 212"/>
                  <a:gd name="T85" fmla="*/ 136 h 190"/>
                  <a:gd name="T86" fmla="*/ 117 w 212"/>
                  <a:gd name="T87" fmla="*/ 144 h 190"/>
                  <a:gd name="T88" fmla="*/ 109 w 212"/>
                  <a:gd name="T89" fmla="*/ 163 h 190"/>
                  <a:gd name="T90" fmla="*/ 99 w 212"/>
                  <a:gd name="T91" fmla="*/ 190 h 190"/>
                  <a:gd name="T92" fmla="*/ 0 w 212"/>
                  <a:gd name="T93" fmla="*/ 18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2" h="190">
                    <a:moveTo>
                      <a:pt x="0" y="183"/>
                    </a:moveTo>
                    <a:lnTo>
                      <a:pt x="0" y="183"/>
                    </a:lnTo>
                    <a:lnTo>
                      <a:pt x="18" y="153"/>
                    </a:lnTo>
                    <a:lnTo>
                      <a:pt x="29" y="131"/>
                    </a:lnTo>
                    <a:lnTo>
                      <a:pt x="33" y="122"/>
                    </a:lnTo>
                    <a:lnTo>
                      <a:pt x="35" y="114"/>
                    </a:lnTo>
                    <a:lnTo>
                      <a:pt x="35" y="114"/>
                    </a:lnTo>
                    <a:lnTo>
                      <a:pt x="38" y="102"/>
                    </a:lnTo>
                    <a:lnTo>
                      <a:pt x="44" y="86"/>
                    </a:lnTo>
                    <a:lnTo>
                      <a:pt x="52" y="69"/>
                    </a:lnTo>
                    <a:lnTo>
                      <a:pt x="52" y="69"/>
                    </a:lnTo>
                    <a:lnTo>
                      <a:pt x="54" y="61"/>
                    </a:lnTo>
                    <a:lnTo>
                      <a:pt x="63" y="45"/>
                    </a:lnTo>
                    <a:lnTo>
                      <a:pt x="74" y="26"/>
                    </a:lnTo>
                    <a:lnTo>
                      <a:pt x="82" y="18"/>
                    </a:lnTo>
                    <a:lnTo>
                      <a:pt x="90" y="12"/>
                    </a:lnTo>
                    <a:lnTo>
                      <a:pt x="90" y="12"/>
                    </a:lnTo>
                    <a:lnTo>
                      <a:pt x="98" y="7"/>
                    </a:lnTo>
                    <a:lnTo>
                      <a:pt x="107" y="6"/>
                    </a:lnTo>
                    <a:lnTo>
                      <a:pt x="117" y="4"/>
                    </a:lnTo>
                    <a:lnTo>
                      <a:pt x="126" y="6"/>
                    </a:lnTo>
                    <a:lnTo>
                      <a:pt x="140" y="7"/>
                    </a:lnTo>
                    <a:lnTo>
                      <a:pt x="146" y="9"/>
                    </a:lnTo>
                    <a:lnTo>
                      <a:pt x="178" y="0"/>
                    </a:lnTo>
                    <a:lnTo>
                      <a:pt x="178" y="0"/>
                    </a:lnTo>
                    <a:lnTo>
                      <a:pt x="184" y="1"/>
                    </a:lnTo>
                    <a:lnTo>
                      <a:pt x="195" y="6"/>
                    </a:lnTo>
                    <a:lnTo>
                      <a:pt x="201" y="9"/>
                    </a:lnTo>
                    <a:lnTo>
                      <a:pt x="208" y="12"/>
                    </a:lnTo>
                    <a:lnTo>
                      <a:pt x="211" y="15"/>
                    </a:lnTo>
                    <a:lnTo>
                      <a:pt x="212" y="20"/>
                    </a:lnTo>
                    <a:lnTo>
                      <a:pt x="212" y="20"/>
                    </a:lnTo>
                    <a:lnTo>
                      <a:pt x="211" y="33"/>
                    </a:lnTo>
                    <a:lnTo>
                      <a:pt x="206" y="48"/>
                    </a:lnTo>
                    <a:lnTo>
                      <a:pt x="201" y="64"/>
                    </a:lnTo>
                    <a:lnTo>
                      <a:pt x="198" y="70"/>
                    </a:lnTo>
                    <a:lnTo>
                      <a:pt x="194" y="76"/>
                    </a:lnTo>
                    <a:lnTo>
                      <a:pt x="194" y="76"/>
                    </a:lnTo>
                    <a:lnTo>
                      <a:pt x="161" y="105"/>
                    </a:lnTo>
                    <a:lnTo>
                      <a:pt x="140" y="122"/>
                    </a:lnTo>
                    <a:lnTo>
                      <a:pt x="126" y="131"/>
                    </a:lnTo>
                    <a:lnTo>
                      <a:pt x="126" y="131"/>
                    </a:lnTo>
                    <a:lnTo>
                      <a:pt x="121" y="136"/>
                    </a:lnTo>
                    <a:lnTo>
                      <a:pt x="117" y="144"/>
                    </a:lnTo>
                    <a:lnTo>
                      <a:pt x="109" y="163"/>
                    </a:lnTo>
                    <a:lnTo>
                      <a:pt x="99" y="190"/>
                    </a:lnTo>
                    <a:lnTo>
                      <a:pt x="0" y="183"/>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0" name="Freeform 180"/>
              <p:cNvSpPr>
                <a:spLocks/>
              </p:cNvSpPr>
              <p:nvPr/>
            </p:nvSpPr>
            <p:spPr bwMode="auto">
              <a:xfrm>
                <a:off x="2063" y="2343"/>
                <a:ext cx="161" cy="101"/>
              </a:xfrm>
              <a:custGeom>
                <a:avLst/>
                <a:gdLst>
                  <a:gd name="T0" fmla="*/ 149 w 349"/>
                  <a:gd name="T1" fmla="*/ 0 h 218"/>
                  <a:gd name="T2" fmla="*/ 149 w 349"/>
                  <a:gd name="T3" fmla="*/ 56 h 218"/>
                  <a:gd name="T4" fmla="*/ 149 w 349"/>
                  <a:gd name="T5" fmla="*/ 56 h 218"/>
                  <a:gd name="T6" fmla="*/ 171 w 349"/>
                  <a:gd name="T7" fmla="*/ 56 h 218"/>
                  <a:gd name="T8" fmla="*/ 222 w 349"/>
                  <a:gd name="T9" fmla="*/ 56 h 218"/>
                  <a:gd name="T10" fmla="*/ 253 w 349"/>
                  <a:gd name="T11" fmla="*/ 56 h 218"/>
                  <a:gd name="T12" fmla="*/ 286 w 349"/>
                  <a:gd name="T13" fmla="*/ 53 h 218"/>
                  <a:gd name="T14" fmla="*/ 319 w 349"/>
                  <a:gd name="T15" fmla="*/ 47 h 218"/>
                  <a:gd name="T16" fmla="*/ 335 w 349"/>
                  <a:gd name="T17" fmla="*/ 44 h 218"/>
                  <a:gd name="T18" fmla="*/ 349 w 349"/>
                  <a:gd name="T19" fmla="*/ 39 h 218"/>
                  <a:gd name="T20" fmla="*/ 259 w 349"/>
                  <a:gd name="T21" fmla="*/ 146 h 218"/>
                  <a:gd name="T22" fmla="*/ 61 w 349"/>
                  <a:gd name="T23" fmla="*/ 210 h 218"/>
                  <a:gd name="T24" fmla="*/ 0 w 349"/>
                  <a:gd name="T25" fmla="*/ 218 h 218"/>
                  <a:gd name="T26" fmla="*/ 36 w 349"/>
                  <a:gd name="T27" fmla="*/ 121 h 218"/>
                  <a:gd name="T28" fmla="*/ 118 w 349"/>
                  <a:gd name="T29" fmla="*/ 15 h 218"/>
                  <a:gd name="T30" fmla="*/ 149 w 349"/>
                  <a:gd name="T31"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9" h="218">
                    <a:moveTo>
                      <a:pt x="149" y="0"/>
                    </a:moveTo>
                    <a:lnTo>
                      <a:pt x="149" y="56"/>
                    </a:lnTo>
                    <a:lnTo>
                      <a:pt x="149" y="56"/>
                    </a:lnTo>
                    <a:lnTo>
                      <a:pt x="171" y="56"/>
                    </a:lnTo>
                    <a:lnTo>
                      <a:pt x="222" y="56"/>
                    </a:lnTo>
                    <a:lnTo>
                      <a:pt x="253" y="56"/>
                    </a:lnTo>
                    <a:lnTo>
                      <a:pt x="286" y="53"/>
                    </a:lnTo>
                    <a:lnTo>
                      <a:pt x="319" y="47"/>
                    </a:lnTo>
                    <a:lnTo>
                      <a:pt x="335" y="44"/>
                    </a:lnTo>
                    <a:lnTo>
                      <a:pt x="349" y="39"/>
                    </a:lnTo>
                    <a:lnTo>
                      <a:pt x="259" y="146"/>
                    </a:lnTo>
                    <a:lnTo>
                      <a:pt x="61" y="210"/>
                    </a:lnTo>
                    <a:lnTo>
                      <a:pt x="0" y="218"/>
                    </a:lnTo>
                    <a:lnTo>
                      <a:pt x="36" y="121"/>
                    </a:lnTo>
                    <a:lnTo>
                      <a:pt x="118" y="15"/>
                    </a:lnTo>
                    <a:lnTo>
                      <a:pt x="149" y="0"/>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1" name="Freeform 181"/>
              <p:cNvSpPr>
                <a:spLocks/>
              </p:cNvSpPr>
              <p:nvPr/>
            </p:nvSpPr>
            <p:spPr bwMode="auto">
              <a:xfrm>
                <a:off x="2082" y="2369"/>
                <a:ext cx="50" cy="66"/>
              </a:xfrm>
              <a:custGeom>
                <a:avLst/>
                <a:gdLst>
                  <a:gd name="T0" fmla="*/ 97 w 108"/>
                  <a:gd name="T1" fmla="*/ 32 h 142"/>
                  <a:gd name="T2" fmla="*/ 105 w 108"/>
                  <a:gd name="T3" fmla="*/ 85 h 142"/>
                  <a:gd name="T4" fmla="*/ 0 w 108"/>
                  <a:gd name="T5" fmla="*/ 142 h 142"/>
                  <a:gd name="T6" fmla="*/ 16 w 108"/>
                  <a:gd name="T7" fmla="*/ 72 h 142"/>
                  <a:gd name="T8" fmla="*/ 57 w 108"/>
                  <a:gd name="T9" fmla="*/ 13 h 142"/>
                  <a:gd name="T10" fmla="*/ 108 w 108"/>
                  <a:gd name="T11" fmla="*/ 0 h 142"/>
                  <a:gd name="T12" fmla="*/ 97 w 108"/>
                  <a:gd name="T13" fmla="*/ 32 h 142"/>
                </a:gdLst>
                <a:ahLst/>
                <a:cxnLst>
                  <a:cxn ang="0">
                    <a:pos x="T0" y="T1"/>
                  </a:cxn>
                  <a:cxn ang="0">
                    <a:pos x="T2" y="T3"/>
                  </a:cxn>
                  <a:cxn ang="0">
                    <a:pos x="T4" y="T5"/>
                  </a:cxn>
                  <a:cxn ang="0">
                    <a:pos x="T6" y="T7"/>
                  </a:cxn>
                  <a:cxn ang="0">
                    <a:pos x="T8" y="T9"/>
                  </a:cxn>
                  <a:cxn ang="0">
                    <a:pos x="T10" y="T11"/>
                  </a:cxn>
                  <a:cxn ang="0">
                    <a:pos x="T12" y="T13"/>
                  </a:cxn>
                </a:cxnLst>
                <a:rect l="0" t="0" r="r" b="b"/>
                <a:pathLst>
                  <a:path w="108" h="142">
                    <a:moveTo>
                      <a:pt x="97" y="32"/>
                    </a:moveTo>
                    <a:lnTo>
                      <a:pt x="105" y="85"/>
                    </a:lnTo>
                    <a:lnTo>
                      <a:pt x="0" y="142"/>
                    </a:lnTo>
                    <a:lnTo>
                      <a:pt x="16" y="72"/>
                    </a:lnTo>
                    <a:lnTo>
                      <a:pt x="57" y="13"/>
                    </a:lnTo>
                    <a:lnTo>
                      <a:pt x="108" y="0"/>
                    </a:lnTo>
                    <a:lnTo>
                      <a:pt x="97" y="32"/>
                    </a:lnTo>
                    <a:close/>
                  </a:path>
                </a:pathLst>
              </a:custGeom>
              <a:solidFill>
                <a:srgbClr val="55A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2" name="Freeform 182"/>
              <p:cNvSpPr>
                <a:spLocks/>
              </p:cNvSpPr>
              <p:nvPr/>
            </p:nvSpPr>
            <p:spPr bwMode="auto">
              <a:xfrm>
                <a:off x="1940" y="2343"/>
                <a:ext cx="65" cy="57"/>
              </a:xfrm>
              <a:custGeom>
                <a:avLst/>
                <a:gdLst>
                  <a:gd name="T0" fmla="*/ 8 w 142"/>
                  <a:gd name="T1" fmla="*/ 120 h 120"/>
                  <a:gd name="T2" fmla="*/ 0 w 142"/>
                  <a:gd name="T3" fmla="*/ 27 h 120"/>
                  <a:gd name="T4" fmla="*/ 0 w 142"/>
                  <a:gd name="T5" fmla="*/ 27 h 120"/>
                  <a:gd name="T6" fmla="*/ 10 w 142"/>
                  <a:gd name="T7" fmla="*/ 21 h 120"/>
                  <a:gd name="T8" fmla="*/ 22 w 142"/>
                  <a:gd name="T9" fmla="*/ 14 h 120"/>
                  <a:gd name="T10" fmla="*/ 36 w 142"/>
                  <a:gd name="T11" fmla="*/ 8 h 120"/>
                  <a:gd name="T12" fmla="*/ 54 w 142"/>
                  <a:gd name="T13" fmla="*/ 3 h 120"/>
                  <a:gd name="T14" fmla="*/ 74 w 142"/>
                  <a:gd name="T15" fmla="*/ 0 h 120"/>
                  <a:gd name="T16" fmla="*/ 84 w 142"/>
                  <a:gd name="T17" fmla="*/ 0 h 120"/>
                  <a:gd name="T18" fmla="*/ 93 w 142"/>
                  <a:gd name="T19" fmla="*/ 2 h 120"/>
                  <a:gd name="T20" fmla="*/ 104 w 142"/>
                  <a:gd name="T21" fmla="*/ 3 h 120"/>
                  <a:gd name="T22" fmla="*/ 113 w 142"/>
                  <a:gd name="T23" fmla="*/ 7 h 120"/>
                  <a:gd name="T24" fmla="*/ 113 w 142"/>
                  <a:gd name="T25" fmla="*/ 7 h 120"/>
                  <a:gd name="T26" fmla="*/ 129 w 142"/>
                  <a:gd name="T27" fmla="*/ 11 h 120"/>
                  <a:gd name="T28" fmla="*/ 138 w 142"/>
                  <a:gd name="T29" fmla="*/ 14 h 120"/>
                  <a:gd name="T30" fmla="*/ 142 w 142"/>
                  <a:gd name="T31" fmla="*/ 14 h 120"/>
                  <a:gd name="T32" fmla="*/ 142 w 142"/>
                  <a:gd name="T33" fmla="*/ 11 h 120"/>
                  <a:gd name="T34" fmla="*/ 134 w 142"/>
                  <a:gd name="T35" fmla="*/ 5 h 120"/>
                  <a:gd name="T36" fmla="*/ 129 w 142"/>
                  <a:gd name="T37" fmla="*/ 2 h 120"/>
                  <a:gd name="T38" fmla="*/ 137 w 142"/>
                  <a:gd name="T39" fmla="*/ 96 h 120"/>
                  <a:gd name="T40" fmla="*/ 8 w 14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 h="120">
                    <a:moveTo>
                      <a:pt x="8" y="120"/>
                    </a:moveTo>
                    <a:lnTo>
                      <a:pt x="0" y="27"/>
                    </a:lnTo>
                    <a:lnTo>
                      <a:pt x="0" y="27"/>
                    </a:lnTo>
                    <a:lnTo>
                      <a:pt x="10" y="21"/>
                    </a:lnTo>
                    <a:lnTo>
                      <a:pt x="22" y="14"/>
                    </a:lnTo>
                    <a:lnTo>
                      <a:pt x="36" y="8"/>
                    </a:lnTo>
                    <a:lnTo>
                      <a:pt x="54" y="3"/>
                    </a:lnTo>
                    <a:lnTo>
                      <a:pt x="74" y="0"/>
                    </a:lnTo>
                    <a:lnTo>
                      <a:pt x="84" y="0"/>
                    </a:lnTo>
                    <a:lnTo>
                      <a:pt x="93" y="2"/>
                    </a:lnTo>
                    <a:lnTo>
                      <a:pt x="104" y="3"/>
                    </a:lnTo>
                    <a:lnTo>
                      <a:pt x="113" y="7"/>
                    </a:lnTo>
                    <a:lnTo>
                      <a:pt x="113" y="7"/>
                    </a:lnTo>
                    <a:lnTo>
                      <a:pt x="129" y="11"/>
                    </a:lnTo>
                    <a:lnTo>
                      <a:pt x="138" y="14"/>
                    </a:lnTo>
                    <a:lnTo>
                      <a:pt x="142" y="14"/>
                    </a:lnTo>
                    <a:lnTo>
                      <a:pt x="142" y="11"/>
                    </a:lnTo>
                    <a:lnTo>
                      <a:pt x="134" y="5"/>
                    </a:lnTo>
                    <a:lnTo>
                      <a:pt x="129" y="2"/>
                    </a:lnTo>
                    <a:lnTo>
                      <a:pt x="137" y="96"/>
                    </a:lnTo>
                    <a:lnTo>
                      <a:pt x="8" y="120"/>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3" name="Freeform 183"/>
              <p:cNvSpPr>
                <a:spLocks/>
              </p:cNvSpPr>
              <p:nvPr/>
            </p:nvSpPr>
            <p:spPr bwMode="auto">
              <a:xfrm>
                <a:off x="2003" y="2333"/>
                <a:ext cx="93" cy="72"/>
              </a:xfrm>
              <a:custGeom>
                <a:avLst/>
                <a:gdLst>
                  <a:gd name="T0" fmla="*/ 202 w 202"/>
                  <a:gd name="T1" fmla="*/ 49 h 154"/>
                  <a:gd name="T2" fmla="*/ 202 w 202"/>
                  <a:gd name="T3" fmla="*/ 49 h 154"/>
                  <a:gd name="T4" fmla="*/ 193 w 202"/>
                  <a:gd name="T5" fmla="*/ 51 h 154"/>
                  <a:gd name="T6" fmla="*/ 168 w 202"/>
                  <a:gd name="T7" fmla="*/ 54 h 154"/>
                  <a:gd name="T8" fmla="*/ 136 w 202"/>
                  <a:gd name="T9" fmla="*/ 55 h 154"/>
                  <a:gd name="T10" fmla="*/ 122 w 202"/>
                  <a:gd name="T11" fmla="*/ 55 h 154"/>
                  <a:gd name="T12" fmla="*/ 110 w 202"/>
                  <a:gd name="T13" fmla="*/ 52 h 154"/>
                  <a:gd name="T14" fmla="*/ 110 w 202"/>
                  <a:gd name="T15" fmla="*/ 52 h 154"/>
                  <a:gd name="T16" fmla="*/ 99 w 202"/>
                  <a:gd name="T17" fmla="*/ 49 h 154"/>
                  <a:gd name="T18" fmla="*/ 89 w 202"/>
                  <a:gd name="T19" fmla="*/ 44 h 154"/>
                  <a:gd name="T20" fmla="*/ 82 w 202"/>
                  <a:gd name="T21" fmla="*/ 38 h 154"/>
                  <a:gd name="T22" fmla="*/ 75 w 202"/>
                  <a:gd name="T23" fmla="*/ 30 h 154"/>
                  <a:gd name="T24" fmla="*/ 71 w 202"/>
                  <a:gd name="T25" fmla="*/ 24 h 154"/>
                  <a:gd name="T26" fmla="*/ 69 w 202"/>
                  <a:gd name="T27" fmla="*/ 16 h 154"/>
                  <a:gd name="T28" fmla="*/ 69 w 202"/>
                  <a:gd name="T29" fmla="*/ 8 h 154"/>
                  <a:gd name="T30" fmla="*/ 74 w 202"/>
                  <a:gd name="T31" fmla="*/ 0 h 154"/>
                  <a:gd name="T32" fmla="*/ 74 w 202"/>
                  <a:gd name="T33" fmla="*/ 0 h 154"/>
                  <a:gd name="T34" fmla="*/ 69 w 202"/>
                  <a:gd name="T35" fmla="*/ 0 h 154"/>
                  <a:gd name="T36" fmla="*/ 64 w 202"/>
                  <a:gd name="T37" fmla="*/ 2 h 154"/>
                  <a:gd name="T38" fmla="*/ 56 w 202"/>
                  <a:gd name="T39" fmla="*/ 3 h 154"/>
                  <a:gd name="T40" fmla="*/ 47 w 202"/>
                  <a:gd name="T41" fmla="*/ 10 h 154"/>
                  <a:gd name="T42" fmla="*/ 34 w 202"/>
                  <a:gd name="T43" fmla="*/ 18 h 154"/>
                  <a:gd name="T44" fmla="*/ 19 w 202"/>
                  <a:gd name="T45" fmla="*/ 29 h 154"/>
                  <a:gd name="T46" fmla="*/ 0 w 202"/>
                  <a:gd name="T47" fmla="*/ 44 h 154"/>
                  <a:gd name="T48" fmla="*/ 0 w 202"/>
                  <a:gd name="T49" fmla="*/ 118 h 154"/>
                  <a:gd name="T50" fmla="*/ 82 w 202"/>
                  <a:gd name="T51" fmla="*/ 154 h 154"/>
                  <a:gd name="T52" fmla="*/ 146 w 202"/>
                  <a:gd name="T53" fmla="*/ 142 h 154"/>
                  <a:gd name="T54" fmla="*/ 202 w 202"/>
                  <a:gd name="T55" fmla="*/ 4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2" h="154">
                    <a:moveTo>
                      <a:pt x="202" y="49"/>
                    </a:moveTo>
                    <a:lnTo>
                      <a:pt x="202" y="49"/>
                    </a:lnTo>
                    <a:lnTo>
                      <a:pt x="193" y="51"/>
                    </a:lnTo>
                    <a:lnTo>
                      <a:pt x="168" y="54"/>
                    </a:lnTo>
                    <a:lnTo>
                      <a:pt x="136" y="55"/>
                    </a:lnTo>
                    <a:lnTo>
                      <a:pt x="122" y="55"/>
                    </a:lnTo>
                    <a:lnTo>
                      <a:pt x="110" y="52"/>
                    </a:lnTo>
                    <a:lnTo>
                      <a:pt x="110" y="52"/>
                    </a:lnTo>
                    <a:lnTo>
                      <a:pt x="99" y="49"/>
                    </a:lnTo>
                    <a:lnTo>
                      <a:pt x="89" y="44"/>
                    </a:lnTo>
                    <a:lnTo>
                      <a:pt x="82" y="38"/>
                    </a:lnTo>
                    <a:lnTo>
                      <a:pt x="75" y="30"/>
                    </a:lnTo>
                    <a:lnTo>
                      <a:pt x="71" y="24"/>
                    </a:lnTo>
                    <a:lnTo>
                      <a:pt x="69" y="16"/>
                    </a:lnTo>
                    <a:lnTo>
                      <a:pt x="69" y="8"/>
                    </a:lnTo>
                    <a:lnTo>
                      <a:pt x="74" y="0"/>
                    </a:lnTo>
                    <a:lnTo>
                      <a:pt x="74" y="0"/>
                    </a:lnTo>
                    <a:lnTo>
                      <a:pt x="69" y="0"/>
                    </a:lnTo>
                    <a:lnTo>
                      <a:pt x="64" y="2"/>
                    </a:lnTo>
                    <a:lnTo>
                      <a:pt x="56" y="3"/>
                    </a:lnTo>
                    <a:lnTo>
                      <a:pt x="47" y="10"/>
                    </a:lnTo>
                    <a:lnTo>
                      <a:pt x="34" y="18"/>
                    </a:lnTo>
                    <a:lnTo>
                      <a:pt x="19" y="29"/>
                    </a:lnTo>
                    <a:lnTo>
                      <a:pt x="0" y="44"/>
                    </a:lnTo>
                    <a:lnTo>
                      <a:pt x="0" y="118"/>
                    </a:lnTo>
                    <a:lnTo>
                      <a:pt x="82" y="154"/>
                    </a:lnTo>
                    <a:lnTo>
                      <a:pt x="146" y="142"/>
                    </a:lnTo>
                    <a:lnTo>
                      <a:pt x="202" y="49"/>
                    </a:lnTo>
                    <a:close/>
                  </a:path>
                </a:pathLst>
              </a:custGeom>
              <a:solidFill>
                <a:srgbClr val="CF45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4" name="Freeform 184"/>
              <p:cNvSpPr>
                <a:spLocks/>
              </p:cNvSpPr>
              <p:nvPr/>
            </p:nvSpPr>
            <p:spPr bwMode="auto">
              <a:xfrm>
                <a:off x="2161" y="2165"/>
                <a:ext cx="134" cy="167"/>
              </a:xfrm>
              <a:custGeom>
                <a:avLst/>
                <a:gdLst>
                  <a:gd name="T0" fmla="*/ 4 w 292"/>
                  <a:gd name="T1" fmla="*/ 68 h 360"/>
                  <a:gd name="T2" fmla="*/ 4 w 292"/>
                  <a:gd name="T3" fmla="*/ 68 h 360"/>
                  <a:gd name="T4" fmla="*/ 1 w 292"/>
                  <a:gd name="T5" fmla="*/ 61 h 360"/>
                  <a:gd name="T6" fmla="*/ 1 w 292"/>
                  <a:gd name="T7" fmla="*/ 53 h 360"/>
                  <a:gd name="T8" fmla="*/ 0 w 292"/>
                  <a:gd name="T9" fmla="*/ 44 h 360"/>
                  <a:gd name="T10" fmla="*/ 1 w 292"/>
                  <a:gd name="T11" fmla="*/ 35 h 360"/>
                  <a:gd name="T12" fmla="*/ 4 w 292"/>
                  <a:gd name="T13" fmla="*/ 25 h 360"/>
                  <a:gd name="T14" fmla="*/ 6 w 292"/>
                  <a:gd name="T15" fmla="*/ 22 h 360"/>
                  <a:gd name="T16" fmla="*/ 11 w 292"/>
                  <a:gd name="T17" fmla="*/ 17 h 360"/>
                  <a:gd name="T18" fmla="*/ 14 w 292"/>
                  <a:gd name="T19" fmla="*/ 14 h 360"/>
                  <a:gd name="T20" fmla="*/ 20 w 292"/>
                  <a:gd name="T21" fmla="*/ 11 h 360"/>
                  <a:gd name="T22" fmla="*/ 20 w 292"/>
                  <a:gd name="T23" fmla="*/ 11 h 360"/>
                  <a:gd name="T24" fmla="*/ 45 w 292"/>
                  <a:gd name="T25" fmla="*/ 5 h 360"/>
                  <a:gd name="T26" fmla="*/ 56 w 292"/>
                  <a:gd name="T27" fmla="*/ 2 h 360"/>
                  <a:gd name="T28" fmla="*/ 70 w 292"/>
                  <a:gd name="T29" fmla="*/ 0 h 360"/>
                  <a:gd name="T30" fmla="*/ 83 w 292"/>
                  <a:gd name="T31" fmla="*/ 0 h 360"/>
                  <a:gd name="T32" fmla="*/ 97 w 292"/>
                  <a:gd name="T33" fmla="*/ 0 h 360"/>
                  <a:gd name="T34" fmla="*/ 111 w 292"/>
                  <a:gd name="T35" fmla="*/ 2 h 360"/>
                  <a:gd name="T36" fmla="*/ 125 w 292"/>
                  <a:gd name="T37" fmla="*/ 3 h 360"/>
                  <a:gd name="T38" fmla="*/ 125 w 292"/>
                  <a:gd name="T39" fmla="*/ 3 h 360"/>
                  <a:gd name="T40" fmla="*/ 158 w 292"/>
                  <a:gd name="T41" fmla="*/ 13 h 360"/>
                  <a:gd name="T42" fmla="*/ 194 w 292"/>
                  <a:gd name="T43" fmla="*/ 25 h 360"/>
                  <a:gd name="T44" fmla="*/ 227 w 292"/>
                  <a:gd name="T45" fmla="*/ 39 h 360"/>
                  <a:gd name="T46" fmla="*/ 251 w 292"/>
                  <a:gd name="T47" fmla="*/ 52 h 360"/>
                  <a:gd name="T48" fmla="*/ 251 w 292"/>
                  <a:gd name="T49" fmla="*/ 52 h 360"/>
                  <a:gd name="T50" fmla="*/ 260 w 292"/>
                  <a:gd name="T51" fmla="*/ 60 h 360"/>
                  <a:gd name="T52" fmla="*/ 268 w 292"/>
                  <a:gd name="T53" fmla="*/ 72 h 360"/>
                  <a:gd name="T54" fmla="*/ 276 w 292"/>
                  <a:gd name="T55" fmla="*/ 86 h 360"/>
                  <a:gd name="T56" fmla="*/ 282 w 292"/>
                  <a:gd name="T57" fmla="*/ 104 h 360"/>
                  <a:gd name="T58" fmla="*/ 287 w 292"/>
                  <a:gd name="T59" fmla="*/ 121 h 360"/>
                  <a:gd name="T60" fmla="*/ 290 w 292"/>
                  <a:gd name="T61" fmla="*/ 138 h 360"/>
                  <a:gd name="T62" fmla="*/ 292 w 292"/>
                  <a:gd name="T63" fmla="*/ 155 h 360"/>
                  <a:gd name="T64" fmla="*/ 292 w 292"/>
                  <a:gd name="T65" fmla="*/ 170 h 360"/>
                  <a:gd name="T66" fmla="*/ 292 w 292"/>
                  <a:gd name="T67" fmla="*/ 170 h 360"/>
                  <a:gd name="T68" fmla="*/ 287 w 292"/>
                  <a:gd name="T69" fmla="*/ 204 h 360"/>
                  <a:gd name="T70" fmla="*/ 282 w 292"/>
                  <a:gd name="T71" fmla="*/ 225 h 360"/>
                  <a:gd name="T72" fmla="*/ 276 w 292"/>
                  <a:gd name="T73" fmla="*/ 245 h 360"/>
                  <a:gd name="T74" fmla="*/ 268 w 292"/>
                  <a:gd name="T75" fmla="*/ 267 h 360"/>
                  <a:gd name="T76" fmla="*/ 263 w 292"/>
                  <a:gd name="T77" fmla="*/ 276 h 360"/>
                  <a:gd name="T78" fmla="*/ 257 w 292"/>
                  <a:gd name="T79" fmla="*/ 286 h 360"/>
                  <a:gd name="T80" fmla="*/ 249 w 292"/>
                  <a:gd name="T81" fmla="*/ 295 h 360"/>
                  <a:gd name="T82" fmla="*/ 241 w 292"/>
                  <a:gd name="T83" fmla="*/ 303 h 360"/>
                  <a:gd name="T84" fmla="*/ 232 w 292"/>
                  <a:gd name="T85" fmla="*/ 309 h 360"/>
                  <a:gd name="T86" fmla="*/ 223 w 292"/>
                  <a:gd name="T87" fmla="*/ 316 h 360"/>
                  <a:gd name="T88" fmla="*/ 223 w 292"/>
                  <a:gd name="T89" fmla="*/ 316 h 360"/>
                  <a:gd name="T90" fmla="*/ 188 w 292"/>
                  <a:gd name="T91" fmla="*/ 334 h 360"/>
                  <a:gd name="T92" fmla="*/ 168 w 292"/>
                  <a:gd name="T93" fmla="*/ 349 h 360"/>
                  <a:gd name="T94" fmla="*/ 157 w 292"/>
                  <a:gd name="T95" fmla="*/ 356 h 360"/>
                  <a:gd name="T96" fmla="*/ 153 w 292"/>
                  <a:gd name="T97" fmla="*/ 360 h 360"/>
                  <a:gd name="T98" fmla="*/ 64 w 292"/>
                  <a:gd name="T99" fmla="*/ 279 h 360"/>
                  <a:gd name="T100" fmla="*/ 4 w 292"/>
                  <a:gd name="T101" fmla="*/ 68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2" h="360">
                    <a:moveTo>
                      <a:pt x="4" y="68"/>
                    </a:moveTo>
                    <a:lnTo>
                      <a:pt x="4" y="68"/>
                    </a:lnTo>
                    <a:lnTo>
                      <a:pt x="1" y="61"/>
                    </a:lnTo>
                    <a:lnTo>
                      <a:pt x="1" y="53"/>
                    </a:lnTo>
                    <a:lnTo>
                      <a:pt x="0" y="44"/>
                    </a:lnTo>
                    <a:lnTo>
                      <a:pt x="1" y="35"/>
                    </a:lnTo>
                    <a:lnTo>
                      <a:pt x="4" y="25"/>
                    </a:lnTo>
                    <a:lnTo>
                      <a:pt x="6" y="22"/>
                    </a:lnTo>
                    <a:lnTo>
                      <a:pt x="11" y="17"/>
                    </a:lnTo>
                    <a:lnTo>
                      <a:pt x="14" y="14"/>
                    </a:lnTo>
                    <a:lnTo>
                      <a:pt x="20" y="11"/>
                    </a:lnTo>
                    <a:lnTo>
                      <a:pt x="20" y="11"/>
                    </a:lnTo>
                    <a:lnTo>
                      <a:pt x="45" y="5"/>
                    </a:lnTo>
                    <a:lnTo>
                      <a:pt x="56" y="2"/>
                    </a:lnTo>
                    <a:lnTo>
                      <a:pt x="70" y="0"/>
                    </a:lnTo>
                    <a:lnTo>
                      <a:pt x="83" y="0"/>
                    </a:lnTo>
                    <a:lnTo>
                      <a:pt x="97" y="0"/>
                    </a:lnTo>
                    <a:lnTo>
                      <a:pt x="111" y="2"/>
                    </a:lnTo>
                    <a:lnTo>
                      <a:pt x="125" y="3"/>
                    </a:lnTo>
                    <a:lnTo>
                      <a:pt x="125" y="3"/>
                    </a:lnTo>
                    <a:lnTo>
                      <a:pt x="158" y="13"/>
                    </a:lnTo>
                    <a:lnTo>
                      <a:pt x="194" y="25"/>
                    </a:lnTo>
                    <a:lnTo>
                      <a:pt x="227" y="39"/>
                    </a:lnTo>
                    <a:lnTo>
                      <a:pt x="251" y="52"/>
                    </a:lnTo>
                    <a:lnTo>
                      <a:pt x="251" y="52"/>
                    </a:lnTo>
                    <a:lnTo>
                      <a:pt x="260" y="60"/>
                    </a:lnTo>
                    <a:lnTo>
                      <a:pt x="268" y="72"/>
                    </a:lnTo>
                    <a:lnTo>
                      <a:pt x="276" y="86"/>
                    </a:lnTo>
                    <a:lnTo>
                      <a:pt x="282" y="104"/>
                    </a:lnTo>
                    <a:lnTo>
                      <a:pt x="287" y="121"/>
                    </a:lnTo>
                    <a:lnTo>
                      <a:pt x="290" y="138"/>
                    </a:lnTo>
                    <a:lnTo>
                      <a:pt x="292" y="155"/>
                    </a:lnTo>
                    <a:lnTo>
                      <a:pt x="292" y="170"/>
                    </a:lnTo>
                    <a:lnTo>
                      <a:pt x="292" y="170"/>
                    </a:lnTo>
                    <a:lnTo>
                      <a:pt x="287" y="204"/>
                    </a:lnTo>
                    <a:lnTo>
                      <a:pt x="282" y="225"/>
                    </a:lnTo>
                    <a:lnTo>
                      <a:pt x="276" y="245"/>
                    </a:lnTo>
                    <a:lnTo>
                      <a:pt x="268" y="267"/>
                    </a:lnTo>
                    <a:lnTo>
                      <a:pt x="263" y="276"/>
                    </a:lnTo>
                    <a:lnTo>
                      <a:pt x="257" y="286"/>
                    </a:lnTo>
                    <a:lnTo>
                      <a:pt x="249" y="295"/>
                    </a:lnTo>
                    <a:lnTo>
                      <a:pt x="241" y="303"/>
                    </a:lnTo>
                    <a:lnTo>
                      <a:pt x="232" y="309"/>
                    </a:lnTo>
                    <a:lnTo>
                      <a:pt x="223" y="316"/>
                    </a:lnTo>
                    <a:lnTo>
                      <a:pt x="223" y="316"/>
                    </a:lnTo>
                    <a:lnTo>
                      <a:pt x="188" y="334"/>
                    </a:lnTo>
                    <a:lnTo>
                      <a:pt x="168" y="349"/>
                    </a:lnTo>
                    <a:lnTo>
                      <a:pt x="157" y="356"/>
                    </a:lnTo>
                    <a:lnTo>
                      <a:pt x="153" y="360"/>
                    </a:lnTo>
                    <a:lnTo>
                      <a:pt x="64" y="279"/>
                    </a:lnTo>
                    <a:lnTo>
                      <a:pt x="4"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5" name="Freeform 185"/>
              <p:cNvSpPr>
                <a:spLocks/>
              </p:cNvSpPr>
              <p:nvPr/>
            </p:nvSpPr>
            <p:spPr bwMode="auto">
              <a:xfrm>
                <a:off x="2108" y="2189"/>
                <a:ext cx="148" cy="188"/>
              </a:xfrm>
              <a:custGeom>
                <a:avLst/>
                <a:gdLst>
                  <a:gd name="T0" fmla="*/ 113 w 317"/>
                  <a:gd name="T1" fmla="*/ 0 h 405"/>
                  <a:gd name="T2" fmla="*/ 75 w 317"/>
                  <a:gd name="T3" fmla="*/ 47 h 405"/>
                  <a:gd name="T4" fmla="*/ 61 w 317"/>
                  <a:gd name="T5" fmla="*/ 61 h 405"/>
                  <a:gd name="T6" fmla="*/ 55 w 317"/>
                  <a:gd name="T7" fmla="*/ 66 h 405"/>
                  <a:gd name="T8" fmla="*/ 48 w 317"/>
                  <a:gd name="T9" fmla="*/ 75 h 405"/>
                  <a:gd name="T10" fmla="*/ 47 w 317"/>
                  <a:gd name="T11" fmla="*/ 91 h 405"/>
                  <a:gd name="T12" fmla="*/ 44 w 317"/>
                  <a:gd name="T13" fmla="*/ 102 h 405"/>
                  <a:gd name="T14" fmla="*/ 37 w 317"/>
                  <a:gd name="T15" fmla="*/ 113 h 405"/>
                  <a:gd name="T16" fmla="*/ 12 w 317"/>
                  <a:gd name="T17" fmla="*/ 141 h 405"/>
                  <a:gd name="T18" fmla="*/ 12 w 317"/>
                  <a:gd name="T19" fmla="*/ 143 h 405"/>
                  <a:gd name="T20" fmla="*/ 20 w 317"/>
                  <a:gd name="T21" fmla="*/ 149 h 405"/>
                  <a:gd name="T22" fmla="*/ 23 w 317"/>
                  <a:gd name="T23" fmla="*/ 158 h 405"/>
                  <a:gd name="T24" fmla="*/ 25 w 317"/>
                  <a:gd name="T25" fmla="*/ 185 h 405"/>
                  <a:gd name="T26" fmla="*/ 23 w 317"/>
                  <a:gd name="T27" fmla="*/ 199 h 405"/>
                  <a:gd name="T28" fmla="*/ 11 w 317"/>
                  <a:gd name="T29" fmla="*/ 215 h 405"/>
                  <a:gd name="T30" fmla="*/ 3 w 317"/>
                  <a:gd name="T31" fmla="*/ 229 h 405"/>
                  <a:gd name="T32" fmla="*/ 3 w 317"/>
                  <a:gd name="T33" fmla="*/ 243 h 405"/>
                  <a:gd name="T34" fmla="*/ 6 w 317"/>
                  <a:gd name="T35" fmla="*/ 249 h 405"/>
                  <a:gd name="T36" fmla="*/ 1 w 317"/>
                  <a:gd name="T37" fmla="*/ 270 h 405"/>
                  <a:gd name="T38" fmla="*/ 0 w 317"/>
                  <a:gd name="T39" fmla="*/ 282 h 405"/>
                  <a:gd name="T40" fmla="*/ 3 w 317"/>
                  <a:gd name="T41" fmla="*/ 292 h 405"/>
                  <a:gd name="T42" fmla="*/ 29 w 317"/>
                  <a:gd name="T43" fmla="*/ 309 h 405"/>
                  <a:gd name="T44" fmla="*/ 48 w 317"/>
                  <a:gd name="T45" fmla="*/ 326 h 405"/>
                  <a:gd name="T46" fmla="*/ 51 w 317"/>
                  <a:gd name="T47" fmla="*/ 333 h 405"/>
                  <a:gd name="T48" fmla="*/ 53 w 317"/>
                  <a:gd name="T49" fmla="*/ 350 h 405"/>
                  <a:gd name="T50" fmla="*/ 47 w 317"/>
                  <a:gd name="T51" fmla="*/ 372 h 405"/>
                  <a:gd name="T52" fmla="*/ 36 w 317"/>
                  <a:gd name="T53" fmla="*/ 402 h 405"/>
                  <a:gd name="T54" fmla="*/ 266 w 317"/>
                  <a:gd name="T55" fmla="*/ 381 h 405"/>
                  <a:gd name="T56" fmla="*/ 292 w 317"/>
                  <a:gd name="T57" fmla="*/ 295 h 405"/>
                  <a:gd name="T58" fmla="*/ 292 w 317"/>
                  <a:gd name="T59" fmla="*/ 290 h 405"/>
                  <a:gd name="T60" fmla="*/ 284 w 317"/>
                  <a:gd name="T61" fmla="*/ 273 h 405"/>
                  <a:gd name="T62" fmla="*/ 274 w 317"/>
                  <a:gd name="T63" fmla="*/ 259 h 405"/>
                  <a:gd name="T64" fmla="*/ 292 w 317"/>
                  <a:gd name="T65" fmla="*/ 248 h 405"/>
                  <a:gd name="T66" fmla="*/ 310 w 317"/>
                  <a:gd name="T67" fmla="*/ 229 h 405"/>
                  <a:gd name="T68" fmla="*/ 315 w 317"/>
                  <a:gd name="T69" fmla="*/ 223 h 405"/>
                  <a:gd name="T70" fmla="*/ 317 w 317"/>
                  <a:gd name="T71" fmla="*/ 207 h 405"/>
                  <a:gd name="T72" fmla="*/ 309 w 317"/>
                  <a:gd name="T73" fmla="*/ 190 h 405"/>
                  <a:gd name="T74" fmla="*/ 295 w 317"/>
                  <a:gd name="T75" fmla="*/ 176 h 405"/>
                  <a:gd name="T76" fmla="*/ 281 w 317"/>
                  <a:gd name="T77" fmla="*/ 173 h 405"/>
                  <a:gd name="T78" fmla="*/ 274 w 317"/>
                  <a:gd name="T79" fmla="*/ 174 h 405"/>
                  <a:gd name="T80" fmla="*/ 257 w 317"/>
                  <a:gd name="T81" fmla="*/ 182 h 405"/>
                  <a:gd name="T82" fmla="*/ 246 w 317"/>
                  <a:gd name="T83" fmla="*/ 193 h 405"/>
                  <a:gd name="T84" fmla="*/ 238 w 317"/>
                  <a:gd name="T85" fmla="*/ 207 h 405"/>
                  <a:gd name="T86" fmla="*/ 205 w 317"/>
                  <a:gd name="T87" fmla="*/ 195 h 405"/>
                  <a:gd name="T88" fmla="*/ 219 w 317"/>
                  <a:gd name="T89" fmla="*/ 158 h 405"/>
                  <a:gd name="T90" fmla="*/ 223 w 317"/>
                  <a:gd name="T91" fmla="*/ 146 h 405"/>
                  <a:gd name="T92" fmla="*/ 219 w 317"/>
                  <a:gd name="T93" fmla="*/ 136 h 405"/>
                  <a:gd name="T94" fmla="*/ 213 w 317"/>
                  <a:gd name="T95" fmla="*/ 121 h 405"/>
                  <a:gd name="T96" fmla="*/ 212 w 317"/>
                  <a:gd name="T97" fmla="*/ 108 h 405"/>
                  <a:gd name="T98" fmla="*/ 215 w 317"/>
                  <a:gd name="T99" fmla="*/ 102 h 405"/>
                  <a:gd name="T100" fmla="*/ 226 w 317"/>
                  <a:gd name="T101" fmla="*/ 61 h 405"/>
                  <a:gd name="T102" fmla="*/ 230 w 317"/>
                  <a:gd name="T103" fmla="*/ 36 h 405"/>
                  <a:gd name="T104" fmla="*/ 213 w 317"/>
                  <a:gd name="T105" fmla="*/ 22 h 405"/>
                  <a:gd name="T106" fmla="*/ 202 w 317"/>
                  <a:gd name="T107" fmla="*/ 16 h 405"/>
                  <a:gd name="T108" fmla="*/ 188 w 317"/>
                  <a:gd name="T109" fmla="*/ 14 h 405"/>
                  <a:gd name="T110" fmla="*/ 161 w 317"/>
                  <a:gd name="T111" fmla="*/ 1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7" h="405">
                    <a:moveTo>
                      <a:pt x="113" y="0"/>
                    </a:moveTo>
                    <a:lnTo>
                      <a:pt x="113" y="0"/>
                    </a:lnTo>
                    <a:lnTo>
                      <a:pt x="92" y="27"/>
                    </a:lnTo>
                    <a:lnTo>
                      <a:pt x="75" y="47"/>
                    </a:lnTo>
                    <a:lnTo>
                      <a:pt x="67" y="55"/>
                    </a:lnTo>
                    <a:lnTo>
                      <a:pt x="61" y="61"/>
                    </a:lnTo>
                    <a:lnTo>
                      <a:pt x="61" y="61"/>
                    </a:lnTo>
                    <a:lnTo>
                      <a:pt x="55" y="66"/>
                    </a:lnTo>
                    <a:lnTo>
                      <a:pt x="51" y="70"/>
                    </a:lnTo>
                    <a:lnTo>
                      <a:pt x="48" y="75"/>
                    </a:lnTo>
                    <a:lnTo>
                      <a:pt x="48" y="81"/>
                    </a:lnTo>
                    <a:lnTo>
                      <a:pt x="47" y="91"/>
                    </a:lnTo>
                    <a:lnTo>
                      <a:pt x="44" y="102"/>
                    </a:lnTo>
                    <a:lnTo>
                      <a:pt x="44" y="102"/>
                    </a:lnTo>
                    <a:lnTo>
                      <a:pt x="42" y="107"/>
                    </a:lnTo>
                    <a:lnTo>
                      <a:pt x="37" y="113"/>
                    </a:lnTo>
                    <a:lnTo>
                      <a:pt x="26" y="125"/>
                    </a:lnTo>
                    <a:lnTo>
                      <a:pt x="12" y="141"/>
                    </a:lnTo>
                    <a:lnTo>
                      <a:pt x="12" y="141"/>
                    </a:lnTo>
                    <a:lnTo>
                      <a:pt x="12" y="143"/>
                    </a:lnTo>
                    <a:lnTo>
                      <a:pt x="17" y="144"/>
                    </a:lnTo>
                    <a:lnTo>
                      <a:pt x="20" y="149"/>
                    </a:lnTo>
                    <a:lnTo>
                      <a:pt x="23" y="158"/>
                    </a:lnTo>
                    <a:lnTo>
                      <a:pt x="23" y="158"/>
                    </a:lnTo>
                    <a:lnTo>
                      <a:pt x="25" y="171"/>
                    </a:lnTo>
                    <a:lnTo>
                      <a:pt x="25" y="185"/>
                    </a:lnTo>
                    <a:lnTo>
                      <a:pt x="23" y="199"/>
                    </a:lnTo>
                    <a:lnTo>
                      <a:pt x="23" y="199"/>
                    </a:lnTo>
                    <a:lnTo>
                      <a:pt x="20" y="204"/>
                    </a:lnTo>
                    <a:lnTo>
                      <a:pt x="11" y="215"/>
                    </a:lnTo>
                    <a:lnTo>
                      <a:pt x="6" y="221"/>
                    </a:lnTo>
                    <a:lnTo>
                      <a:pt x="3" y="229"/>
                    </a:lnTo>
                    <a:lnTo>
                      <a:pt x="3" y="237"/>
                    </a:lnTo>
                    <a:lnTo>
                      <a:pt x="3" y="243"/>
                    </a:lnTo>
                    <a:lnTo>
                      <a:pt x="3" y="243"/>
                    </a:lnTo>
                    <a:lnTo>
                      <a:pt x="6" y="249"/>
                    </a:lnTo>
                    <a:lnTo>
                      <a:pt x="6" y="256"/>
                    </a:lnTo>
                    <a:lnTo>
                      <a:pt x="1" y="270"/>
                    </a:lnTo>
                    <a:lnTo>
                      <a:pt x="0" y="278"/>
                    </a:lnTo>
                    <a:lnTo>
                      <a:pt x="0" y="282"/>
                    </a:lnTo>
                    <a:lnTo>
                      <a:pt x="0" y="287"/>
                    </a:lnTo>
                    <a:lnTo>
                      <a:pt x="3" y="292"/>
                    </a:lnTo>
                    <a:lnTo>
                      <a:pt x="3" y="292"/>
                    </a:lnTo>
                    <a:lnTo>
                      <a:pt x="29" y="309"/>
                    </a:lnTo>
                    <a:lnTo>
                      <a:pt x="42" y="320"/>
                    </a:lnTo>
                    <a:lnTo>
                      <a:pt x="48" y="326"/>
                    </a:lnTo>
                    <a:lnTo>
                      <a:pt x="51" y="333"/>
                    </a:lnTo>
                    <a:lnTo>
                      <a:pt x="51" y="333"/>
                    </a:lnTo>
                    <a:lnTo>
                      <a:pt x="53" y="341"/>
                    </a:lnTo>
                    <a:lnTo>
                      <a:pt x="53" y="350"/>
                    </a:lnTo>
                    <a:lnTo>
                      <a:pt x="50" y="361"/>
                    </a:lnTo>
                    <a:lnTo>
                      <a:pt x="47" y="372"/>
                    </a:lnTo>
                    <a:lnTo>
                      <a:pt x="39" y="392"/>
                    </a:lnTo>
                    <a:lnTo>
                      <a:pt x="36" y="402"/>
                    </a:lnTo>
                    <a:lnTo>
                      <a:pt x="153" y="405"/>
                    </a:lnTo>
                    <a:lnTo>
                      <a:pt x="266" y="381"/>
                    </a:lnTo>
                    <a:lnTo>
                      <a:pt x="266" y="381"/>
                    </a:lnTo>
                    <a:lnTo>
                      <a:pt x="292" y="295"/>
                    </a:lnTo>
                    <a:lnTo>
                      <a:pt x="292" y="295"/>
                    </a:lnTo>
                    <a:lnTo>
                      <a:pt x="292" y="290"/>
                    </a:lnTo>
                    <a:lnTo>
                      <a:pt x="290" y="286"/>
                    </a:lnTo>
                    <a:lnTo>
                      <a:pt x="284" y="273"/>
                    </a:lnTo>
                    <a:lnTo>
                      <a:pt x="277" y="264"/>
                    </a:lnTo>
                    <a:lnTo>
                      <a:pt x="274" y="259"/>
                    </a:lnTo>
                    <a:lnTo>
                      <a:pt x="274" y="259"/>
                    </a:lnTo>
                    <a:lnTo>
                      <a:pt x="292" y="248"/>
                    </a:lnTo>
                    <a:lnTo>
                      <a:pt x="306" y="235"/>
                    </a:lnTo>
                    <a:lnTo>
                      <a:pt x="310" y="229"/>
                    </a:lnTo>
                    <a:lnTo>
                      <a:pt x="315" y="223"/>
                    </a:lnTo>
                    <a:lnTo>
                      <a:pt x="315" y="223"/>
                    </a:lnTo>
                    <a:lnTo>
                      <a:pt x="317" y="217"/>
                    </a:lnTo>
                    <a:lnTo>
                      <a:pt x="317" y="207"/>
                    </a:lnTo>
                    <a:lnTo>
                      <a:pt x="314" y="198"/>
                    </a:lnTo>
                    <a:lnTo>
                      <a:pt x="309" y="190"/>
                    </a:lnTo>
                    <a:lnTo>
                      <a:pt x="303" y="182"/>
                    </a:lnTo>
                    <a:lnTo>
                      <a:pt x="295" y="176"/>
                    </a:lnTo>
                    <a:lnTo>
                      <a:pt x="285" y="174"/>
                    </a:lnTo>
                    <a:lnTo>
                      <a:pt x="281" y="173"/>
                    </a:lnTo>
                    <a:lnTo>
                      <a:pt x="274" y="174"/>
                    </a:lnTo>
                    <a:lnTo>
                      <a:pt x="274" y="174"/>
                    </a:lnTo>
                    <a:lnTo>
                      <a:pt x="265" y="177"/>
                    </a:lnTo>
                    <a:lnTo>
                      <a:pt x="257" y="182"/>
                    </a:lnTo>
                    <a:lnTo>
                      <a:pt x="251" y="188"/>
                    </a:lnTo>
                    <a:lnTo>
                      <a:pt x="246" y="193"/>
                    </a:lnTo>
                    <a:lnTo>
                      <a:pt x="240" y="202"/>
                    </a:lnTo>
                    <a:lnTo>
                      <a:pt x="238" y="207"/>
                    </a:lnTo>
                    <a:lnTo>
                      <a:pt x="205" y="195"/>
                    </a:lnTo>
                    <a:lnTo>
                      <a:pt x="205" y="195"/>
                    </a:lnTo>
                    <a:lnTo>
                      <a:pt x="215" y="174"/>
                    </a:lnTo>
                    <a:lnTo>
                      <a:pt x="219" y="158"/>
                    </a:lnTo>
                    <a:lnTo>
                      <a:pt x="223" y="146"/>
                    </a:lnTo>
                    <a:lnTo>
                      <a:pt x="223" y="146"/>
                    </a:lnTo>
                    <a:lnTo>
                      <a:pt x="221" y="141"/>
                    </a:lnTo>
                    <a:lnTo>
                      <a:pt x="219" y="136"/>
                    </a:lnTo>
                    <a:lnTo>
                      <a:pt x="215" y="127"/>
                    </a:lnTo>
                    <a:lnTo>
                      <a:pt x="213" y="121"/>
                    </a:lnTo>
                    <a:lnTo>
                      <a:pt x="212" y="114"/>
                    </a:lnTo>
                    <a:lnTo>
                      <a:pt x="212" y="108"/>
                    </a:lnTo>
                    <a:lnTo>
                      <a:pt x="215" y="102"/>
                    </a:lnTo>
                    <a:lnTo>
                      <a:pt x="215" y="102"/>
                    </a:lnTo>
                    <a:lnTo>
                      <a:pt x="219" y="83"/>
                    </a:lnTo>
                    <a:lnTo>
                      <a:pt x="226" y="61"/>
                    </a:lnTo>
                    <a:lnTo>
                      <a:pt x="230" y="36"/>
                    </a:lnTo>
                    <a:lnTo>
                      <a:pt x="230" y="36"/>
                    </a:lnTo>
                    <a:lnTo>
                      <a:pt x="223" y="28"/>
                    </a:lnTo>
                    <a:lnTo>
                      <a:pt x="213" y="22"/>
                    </a:lnTo>
                    <a:lnTo>
                      <a:pt x="208" y="19"/>
                    </a:lnTo>
                    <a:lnTo>
                      <a:pt x="202" y="16"/>
                    </a:lnTo>
                    <a:lnTo>
                      <a:pt x="202" y="16"/>
                    </a:lnTo>
                    <a:lnTo>
                      <a:pt x="188" y="14"/>
                    </a:lnTo>
                    <a:lnTo>
                      <a:pt x="175" y="12"/>
                    </a:lnTo>
                    <a:lnTo>
                      <a:pt x="161" y="12"/>
                    </a:lnTo>
                    <a:lnTo>
                      <a:pt x="113" y="0"/>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6" name="Freeform 186"/>
              <p:cNvSpPr>
                <a:spLocks/>
              </p:cNvSpPr>
              <p:nvPr/>
            </p:nvSpPr>
            <p:spPr bwMode="auto">
              <a:xfrm>
                <a:off x="1877" y="2340"/>
                <a:ext cx="631" cy="1082"/>
              </a:xfrm>
              <a:custGeom>
                <a:avLst/>
                <a:gdLst>
                  <a:gd name="T0" fmla="*/ 1329 w 1363"/>
                  <a:gd name="T1" fmla="*/ 2050 h 2338"/>
                  <a:gd name="T2" fmla="*/ 1272 w 1363"/>
                  <a:gd name="T3" fmla="*/ 1914 h 2338"/>
                  <a:gd name="T4" fmla="*/ 1146 w 1363"/>
                  <a:gd name="T5" fmla="*/ 1649 h 2338"/>
                  <a:gd name="T6" fmla="*/ 1008 w 1363"/>
                  <a:gd name="T7" fmla="*/ 1459 h 2338"/>
                  <a:gd name="T8" fmla="*/ 864 w 1363"/>
                  <a:gd name="T9" fmla="*/ 1104 h 2338"/>
                  <a:gd name="T10" fmla="*/ 790 w 1363"/>
                  <a:gd name="T11" fmla="*/ 875 h 2338"/>
                  <a:gd name="T12" fmla="*/ 743 w 1363"/>
                  <a:gd name="T13" fmla="*/ 727 h 2338"/>
                  <a:gd name="T14" fmla="*/ 718 w 1363"/>
                  <a:gd name="T15" fmla="*/ 646 h 2338"/>
                  <a:gd name="T16" fmla="*/ 798 w 1363"/>
                  <a:gd name="T17" fmla="*/ 428 h 2338"/>
                  <a:gd name="T18" fmla="*/ 839 w 1363"/>
                  <a:gd name="T19" fmla="*/ 275 h 2338"/>
                  <a:gd name="T20" fmla="*/ 831 w 1363"/>
                  <a:gd name="T21" fmla="*/ 164 h 2338"/>
                  <a:gd name="T22" fmla="*/ 828 w 1363"/>
                  <a:gd name="T23" fmla="*/ 95 h 2338"/>
                  <a:gd name="T24" fmla="*/ 751 w 1363"/>
                  <a:gd name="T25" fmla="*/ 46 h 2338"/>
                  <a:gd name="T26" fmla="*/ 569 w 1363"/>
                  <a:gd name="T27" fmla="*/ 123 h 2338"/>
                  <a:gd name="T28" fmla="*/ 443 w 1363"/>
                  <a:gd name="T29" fmla="*/ 205 h 2338"/>
                  <a:gd name="T30" fmla="*/ 544 w 1363"/>
                  <a:gd name="T31" fmla="*/ 43 h 2338"/>
                  <a:gd name="T32" fmla="*/ 544 w 1363"/>
                  <a:gd name="T33" fmla="*/ 0 h 2338"/>
                  <a:gd name="T34" fmla="*/ 468 w 1363"/>
                  <a:gd name="T35" fmla="*/ 21 h 2338"/>
                  <a:gd name="T36" fmla="*/ 390 w 1363"/>
                  <a:gd name="T37" fmla="*/ 85 h 2338"/>
                  <a:gd name="T38" fmla="*/ 361 w 1363"/>
                  <a:gd name="T39" fmla="*/ 106 h 2338"/>
                  <a:gd name="T40" fmla="*/ 256 w 1363"/>
                  <a:gd name="T41" fmla="*/ 76 h 2338"/>
                  <a:gd name="T42" fmla="*/ 149 w 1363"/>
                  <a:gd name="T43" fmla="*/ 101 h 2338"/>
                  <a:gd name="T44" fmla="*/ 99 w 1363"/>
                  <a:gd name="T45" fmla="*/ 172 h 2338"/>
                  <a:gd name="T46" fmla="*/ 123 w 1363"/>
                  <a:gd name="T47" fmla="*/ 225 h 2338"/>
                  <a:gd name="T48" fmla="*/ 146 w 1363"/>
                  <a:gd name="T49" fmla="*/ 300 h 2338"/>
                  <a:gd name="T50" fmla="*/ 170 w 1363"/>
                  <a:gd name="T51" fmla="*/ 363 h 2338"/>
                  <a:gd name="T52" fmla="*/ 200 w 1363"/>
                  <a:gd name="T53" fmla="*/ 448 h 2338"/>
                  <a:gd name="T54" fmla="*/ 157 w 1363"/>
                  <a:gd name="T55" fmla="*/ 586 h 2338"/>
                  <a:gd name="T56" fmla="*/ 204 w 1363"/>
                  <a:gd name="T57" fmla="*/ 861 h 2338"/>
                  <a:gd name="T58" fmla="*/ 214 w 1363"/>
                  <a:gd name="T59" fmla="*/ 994 h 2338"/>
                  <a:gd name="T60" fmla="*/ 190 w 1363"/>
                  <a:gd name="T61" fmla="*/ 1109 h 2338"/>
                  <a:gd name="T62" fmla="*/ 47 w 1363"/>
                  <a:gd name="T63" fmla="*/ 1384 h 2338"/>
                  <a:gd name="T64" fmla="*/ 7 w 1363"/>
                  <a:gd name="T65" fmla="*/ 1530 h 2338"/>
                  <a:gd name="T66" fmla="*/ 145 w 1363"/>
                  <a:gd name="T67" fmla="*/ 2123 h 2338"/>
                  <a:gd name="T68" fmla="*/ 25 w 1363"/>
                  <a:gd name="T69" fmla="*/ 2258 h 2338"/>
                  <a:gd name="T70" fmla="*/ 2 w 1363"/>
                  <a:gd name="T71" fmla="*/ 2299 h 2338"/>
                  <a:gd name="T72" fmla="*/ 88 w 1363"/>
                  <a:gd name="T73" fmla="*/ 2326 h 2338"/>
                  <a:gd name="T74" fmla="*/ 214 w 1363"/>
                  <a:gd name="T75" fmla="*/ 2294 h 2338"/>
                  <a:gd name="T76" fmla="*/ 295 w 1363"/>
                  <a:gd name="T77" fmla="*/ 2244 h 2338"/>
                  <a:gd name="T78" fmla="*/ 456 w 1363"/>
                  <a:gd name="T79" fmla="*/ 2230 h 2338"/>
                  <a:gd name="T80" fmla="*/ 423 w 1363"/>
                  <a:gd name="T81" fmla="*/ 2086 h 2338"/>
                  <a:gd name="T82" fmla="*/ 382 w 1363"/>
                  <a:gd name="T83" fmla="*/ 2024 h 2338"/>
                  <a:gd name="T84" fmla="*/ 300 w 1363"/>
                  <a:gd name="T85" fmla="*/ 1787 h 2338"/>
                  <a:gd name="T86" fmla="*/ 256 w 1363"/>
                  <a:gd name="T87" fmla="*/ 1591 h 2338"/>
                  <a:gd name="T88" fmla="*/ 300 w 1363"/>
                  <a:gd name="T89" fmla="*/ 1564 h 2338"/>
                  <a:gd name="T90" fmla="*/ 512 w 1363"/>
                  <a:gd name="T91" fmla="*/ 1290 h 2338"/>
                  <a:gd name="T92" fmla="*/ 699 w 1363"/>
                  <a:gd name="T93" fmla="*/ 1489 h 2338"/>
                  <a:gd name="T94" fmla="*/ 917 w 1363"/>
                  <a:gd name="T95" fmla="*/ 1775 h 2338"/>
                  <a:gd name="T96" fmla="*/ 1071 w 1363"/>
                  <a:gd name="T97" fmla="*/ 2002 h 2338"/>
                  <a:gd name="T98" fmla="*/ 1095 w 1363"/>
                  <a:gd name="T99" fmla="*/ 2071 h 2338"/>
                  <a:gd name="T100" fmla="*/ 1140 w 1363"/>
                  <a:gd name="T101" fmla="*/ 2185 h 2338"/>
                  <a:gd name="T102" fmla="*/ 1085 w 1363"/>
                  <a:gd name="T103" fmla="*/ 2249 h 2338"/>
                  <a:gd name="T104" fmla="*/ 1043 w 1363"/>
                  <a:gd name="T105" fmla="*/ 2290 h 2338"/>
                  <a:gd name="T106" fmla="*/ 1093 w 1363"/>
                  <a:gd name="T107" fmla="*/ 2338 h 2338"/>
                  <a:gd name="T108" fmla="*/ 1244 w 1363"/>
                  <a:gd name="T109" fmla="*/ 2310 h 2338"/>
                  <a:gd name="T110" fmla="*/ 1297 w 1363"/>
                  <a:gd name="T111" fmla="*/ 2266 h 2338"/>
                  <a:gd name="T112" fmla="*/ 1360 w 1363"/>
                  <a:gd name="T113" fmla="*/ 2243 h 2338"/>
                  <a:gd name="T114" fmla="*/ 1358 w 1363"/>
                  <a:gd name="T115" fmla="*/ 2125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3" h="2338">
                    <a:moveTo>
                      <a:pt x="1358" y="2125"/>
                    </a:moveTo>
                    <a:lnTo>
                      <a:pt x="1358" y="2125"/>
                    </a:lnTo>
                    <a:lnTo>
                      <a:pt x="1357" y="2117"/>
                    </a:lnTo>
                    <a:lnTo>
                      <a:pt x="1351" y="2097"/>
                    </a:lnTo>
                    <a:lnTo>
                      <a:pt x="1344" y="2082"/>
                    </a:lnTo>
                    <a:lnTo>
                      <a:pt x="1338" y="2067"/>
                    </a:lnTo>
                    <a:lnTo>
                      <a:pt x="1329" y="2050"/>
                    </a:lnTo>
                    <a:lnTo>
                      <a:pt x="1318" y="2031"/>
                    </a:lnTo>
                    <a:lnTo>
                      <a:pt x="1318" y="2031"/>
                    </a:lnTo>
                    <a:lnTo>
                      <a:pt x="1311" y="2021"/>
                    </a:lnTo>
                    <a:lnTo>
                      <a:pt x="1305" y="2009"/>
                    </a:lnTo>
                    <a:lnTo>
                      <a:pt x="1294" y="1980"/>
                    </a:lnTo>
                    <a:lnTo>
                      <a:pt x="1283" y="1949"/>
                    </a:lnTo>
                    <a:lnTo>
                      <a:pt x="1272" y="1914"/>
                    </a:lnTo>
                    <a:lnTo>
                      <a:pt x="1253" y="1847"/>
                    </a:lnTo>
                    <a:lnTo>
                      <a:pt x="1244" y="1819"/>
                    </a:lnTo>
                    <a:lnTo>
                      <a:pt x="1236" y="1797"/>
                    </a:lnTo>
                    <a:lnTo>
                      <a:pt x="1236" y="1797"/>
                    </a:lnTo>
                    <a:lnTo>
                      <a:pt x="1223" y="1772"/>
                    </a:lnTo>
                    <a:lnTo>
                      <a:pt x="1203" y="1737"/>
                    </a:lnTo>
                    <a:lnTo>
                      <a:pt x="1146" y="1649"/>
                    </a:lnTo>
                    <a:lnTo>
                      <a:pt x="1090" y="1564"/>
                    </a:lnTo>
                    <a:lnTo>
                      <a:pt x="1054" y="1509"/>
                    </a:lnTo>
                    <a:lnTo>
                      <a:pt x="1054" y="1509"/>
                    </a:lnTo>
                    <a:lnTo>
                      <a:pt x="1044" y="1494"/>
                    </a:lnTo>
                    <a:lnTo>
                      <a:pt x="1032" y="1481"/>
                    </a:lnTo>
                    <a:lnTo>
                      <a:pt x="1021" y="1469"/>
                    </a:lnTo>
                    <a:lnTo>
                      <a:pt x="1008" y="1459"/>
                    </a:lnTo>
                    <a:lnTo>
                      <a:pt x="989" y="1445"/>
                    </a:lnTo>
                    <a:lnTo>
                      <a:pt x="982" y="1440"/>
                    </a:lnTo>
                    <a:lnTo>
                      <a:pt x="982" y="1440"/>
                    </a:lnTo>
                    <a:lnTo>
                      <a:pt x="930" y="1299"/>
                    </a:lnTo>
                    <a:lnTo>
                      <a:pt x="891" y="1187"/>
                    </a:lnTo>
                    <a:lnTo>
                      <a:pt x="875" y="1139"/>
                    </a:lnTo>
                    <a:lnTo>
                      <a:pt x="864" y="1104"/>
                    </a:lnTo>
                    <a:lnTo>
                      <a:pt x="876" y="1084"/>
                    </a:lnTo>
                    <a:lnTo>
                      <a:pt x="876" y="1084"/>
                    </a:lnTo>
                    <a:lnTo>
                      <a:pt x="842" y="999"/>
                    </a:lnTo>
                    <a:lnTo>
                      <a:pt x="817" y="936"/>
                    </a:lnTo>
                    <a:lnTo>
                      <a:pt x="799" y="897"/>
                    </a:lnTo>
                    <a:lnTo>
                      <a:pt x="799" y="897"/>
                    </a:lnTo>
                    <a:lnTo>
                      <a:pt x="790" y="875"/>
                    </a:lnTo>
                    <a:lnTo>
                      <a:pt x="781" y="850"/>
                    </a:lnTo>
                    <a:lnTo>
                      <a:pt x="766" y="797"/>
                    </a:lnTo>
                    <a:lnTo>
                      <a:pt x="766" y="797"/>
                    </a:lnTo>
                    <a:lnTo>
                      <a:pt x="760" y="773"/>
                    </a:lnTo>
                    <a:lnTo>
                      <a:pt x="751" y="753"/>
                    </a:lnTo>
                    <a:lnTo>
                      <a:pt x="744" y="735"/>
                    </a:lnTo>
                    <a:lnTo>
                      <a:pt x="743" y="727"/>
                    </a:lnTo>
                    <a:lnTo>
                      <a:pt x="743" y="720"/>
                    </a:lnTo>
                    <a:lnTo>
                      <a:pt x="743" y="720"/>
                    </a:lnTo>
                    <a:lnTo>
                      <a:pt x="741" y="710"/>
                    </a:lnTo>
                    <a:lnTo>
                      <a:pt x="738" y="699"/>
                    </a:lnTo>
                    <a:lnTo>
                      <a:pt x="730" y="676"/>
                    </a:lnTo>
                    <a:lnTo>
                      <a:pt x="718" y="646"/>
                    </a:lnTo>
                    <a:lnTo>
                      <a:pt x="718" y="646"/>
                    </a:lnTo>
                    <a:lnTo>
                      <a:pt x="738" y="594"/>
                    </a:lnTo>
                    <a:lnTo>
                      <a:pt x="755" y="545"/>
                    </a:lnTo>
                    <a:lnTo>
                      <a:pt x="771" y="497"/>
                    </a:lnTo>
                    <a:lnTo>
                      <a:pt x="771" y="497"/>
                    </a:lnTo>
                    <a:lnTo>
                      <a:pt x="777" y="476"/>
                    </a:lnTo>
                    <a:lnTo>
                      <a:pt x="784" y="457"/>
                    </a:lnTo>
                    <a:lnTo>
                      <a:pt x="798" y="428"/>
                    </a:lnTo>
                    <a:lnTo>
                      <a:pt x="812" y="393"/>
                    </a:lnTo>
                    <a:lnTo>
                      <a:pt x="820" y="373"/>
                    </a:lnTo>
                    <a:lnTo>
                      <a:pt x="828" y="346"/>
                    </a:lnTo>
                    <a:lnTo>
                      <a:pt x="828" y="346"/>
                    </a:lnTo>
                    <a:lnTo>
                      <a:pt x="834" y="319"/>
                    </a:lnTo>
                    <a:lnTo>
                      <a:pt x="837" y="296"/>
                    </a:lnTo>
                    <a:lnTo>
                      <a:pt x="839" y="275"/>
                    </a:lnTo>
                    <a:lnTo>
                      <a:pt x="839" y="256"/>
                    </a:lnTo>
                    <a:lnTo>
                      <a:pt x="837" y="239"/>
                    </a:lnTo>
                    <a:lnTo>
                      <a:pt x="836" y="223"/>
                    </a:lnTo>
                    <a:lnTo>
                      <a:pt x="831" y="192"/>
                    </a:lnTo>
                    <a:lnTo>
                      <a:pt x="831" y="192"/>
                    </a:lnTo>
                    <a:lnTo>
                      <a:pt x="831" y="178"/>
                    </a:lnTo>
                    <a:lnTo>
                      <a:pt x="831" y="164"/>
                    </a:lnTo>
                    <a:lnTo>
                      <a:pt x="832" y="137"/>
                    </a:lnTo>
                    <a:lnTo>
                      <a:pt x="834" y="117"/>
                    </a:lnTo>
                    <a:lnTo>
                      <a:pt x="836" y="104"/>
                    </a:lnTo>
                    <a:lnTo>
                      <a:pt x="836" y="104"/>
                    </a:lnTo>
                    <a:lnTo>
                      <a:pt x="836" y="101"/>
                    </a:lnTo>
                    <a:lnTo>
                      <a:pt x="834" y="99"/>
                    </a:lnTo>
                    <a:lnTo>
                      <a:pt x="828" y="95"/>
                    </a:lnTo>
                    <a:lnTo>
                      <a:pt x="820" y="90"/>
                    </a:lnTo>
                    <a:lnTo>
                      <a:pt x="810" y="87"/>
                    </a:lnTo>
                    <a:lnTo>
                      <a:pt x="795" y="80"/>
                    </a:lnTo>
                    <a:lnTo>
                      <a:pt x="787" y="79"/>
                    </a:lnTo>
                    <a:lnTo>
                      <a:pt x="782" y="18"/>
                    </a:lnTo>
                    <a:lnTo>
                      <a:pt x="751" y="46"/>
                    </a:lnTo>
                    <a:lnTo>
                      <a:pt x="751" y="46"/>
                    </a:lnTo>
                    <a:lnTo>
                      <a:pt x="690" y="74"/>
                    </a:lnTo>
                    <a:lnTo>
                      <a:pt x="641" y="95"/>
                    </a:lnTo>
                    <a:lnTo>
                      <a:pt x="620" y="102"/>
                    </a:lnTo>
                    <a:lnTo>
                      <a:pt x="605" y="107"/>
                    </a:lnTo>
                    <a:lnTo>
                      <a:pt x="605" y="107"/>
                    </a:lnTo>
                    <a:lnTo>
                      <a:pt x="589" y="113"/>
                    </a:lnTo>
                    <a:lnTo>
                      <a:pt x="569" y="123"/>
                    </a:lnTo>
                    <a:lnTo>
                      <a:pt x="544" y="137"/>
                    </a:lnTo>
                    <a:lnTo>
                      <a:pt x="517" y="151"/>
                    </a:lnTo>
                    <a:lnTo>
                      <a:pt x="493" y="167"/>
                    </a:lnTo>
                    <a:lnTo>
                      <a:pt x="470" y="183"/>
                    </a:lnTo>
                    <a:lnTo>
                      <a:pt x="452" y="195"/>
                    </a:lnTo>
                    <a:lnTo>
                      <a:pt x="443" y="205"/>
                    </a:lnTo>
                    <a:lnTo>
                      <a:pt x="443" y="205"/>
                    </a:lnTo>
                    <a:lnTo>
                      <a:pt x="467" y="156"/>
                    </a:lnTo>
                    <a:lnTo>
                      <a:pt x="487" y="118"/>
                    </a:lnTo>
                    <a:lnTo>
                      <a:pt x="496" y="102"/>
                    </a:lnTo>
                    <a:lnTo>
                      <a:pt x="503" y="91"/>
                    </a:lnTo>
                    <a:lnTo>
                      <a:pt x="503" y="91"/>
                    </a:lnTo>
                    <a:lnTo>
                      <a:pt x="544" y="43"/>
                    </a:lnTo>
                    <a:lnTo>
                      <a:pt x="544" y="43"/>
                    </a:lnTo>
                    <a:lnTo>
                      <a:pt x="548" y="29"/>
                    </a:lnTo>
                    <a:lnTo>
                      <a:pt x="551" y="18"/>
                    </a:lnTo>
                    <a:lnTo>
                      <a:pt x="551" y="7"/>
                    </a:lnTo>
                    <a:lnTo>
                      <a:pt x="551" y="7"/>
                    </a:lnTo>
                    <a:lnTo>
                      <a:pt x="551" y="4"/>
                    </a:lnTo>
                    <a:lnTo>
                      <a:pt x="550" y="2"/>
                    </a:lnTo>
                    <a:lnTo>
                      <a:pt x="544" y="0"/>
                    </a:lnTo>
                    <a:lnTo>
                      <a:pt x="534" y="0"/>
                    </a:lnTo>
                    <a:lnTo>
                      <a:pt x="522" y="2"/>
                    </a:lnTo>
                    <a:lnTo>
                      <a:pt x="500" y="7"/>
                    </a:lnTo>
                    <a:lnTo>
                      <a:pt x="484" y="10"/>
                    </a:lnTo>
                    <a:lnTo>
                      <a:pt x="484" y="10"/>
                    </a:lnTo>
                    <a:lnTo>
                      <a:pt x="478" y="13"/>
                    </a:lnTo>
                    <a:lnTo>
                      <a:pt x="468" y="21"/>
                    </a:lnTo>
                    <a:lnTo>
                      <a:pt x="448" y="40"/>
                    </a:lnTo>
                    <a:lnTo>
                      <a:pt x="423" y="60"/>
                    </a:lnTo>
                    <a:lnTo>
                      <a:pt x="412" y="70"/>
                    </a:lnTo>
                    <a:lnTo>
                      <a:pt x="402" y="76"/>
                    </a:lnTo>
                    <a:lnTo>
                      <a:pt x="402" y="76"/>
                    </a:lnTo>
                    <a:lnTo>
                      <a:pt x="394" y="80"/>
                    </a:lnTo>
                    <a:lnTo>
                      <a:pt x="390" y="85"/>
                    </a:lnTo>
                    <a:lnTo>
                      <a:pt x="385" y="90"/>
                    </a:lnTo>
                    <a:lnTo>
                      <a:pt x="383" y="96"/>
                    </a:lnTo>
                    <a:lnTo>
                      <a:pt x="379" y="104"/>
                    </a:lnTo>
                    <a:lnTo>
                      <a:pt x="376" y="107"/>
                    </a:lnTo>
                    <a:lnTo>
                      <a:pt x="369" y="107"/>
                    </a:lnTo>
                    <a:lnTo>
                      <a:pt x="369" y="107"/>
                    </a:lnTo>
                    <a:lnTo>
                      <a:pt x="361" y="106"/>
                    </a:lnTo>
                    <a:lnTo>
                      <a:pt x="349" y="102"/>
                    </a:lnTo>
                    <a:lnTo>
                      <a:pt x="319" y="90"/>
                    </a:lnTo>
                    <a:lnTo>
                      <a:pt x="281" y="71"/>
                    </a:lnTo>
                    <a:lnTo>
                      <a:pt x="289" y="18"/>
                    </a:lnTo>
                    <a:lnTo>
                      <a:pt x="248" y="15"/>
                    </a:lnTo>
                    <a:lnTo>
                      <a:pt x="256" y="76"/>
                    </a:lnTo>
                    <a:lnTo>
                      <a:pt x="256" y="76"/>
                    </a:lnTo>
                    <a:lnTo>
                      <a:pt x="219" y="77"/>
                    </a:lnTo>
                    <a:lnTo>
                      <a:pt x="189" y="82"/>
                    </a:lnTo>
                    <a:lnTo>
                      <a:pt x="176" y="84"/>
                    </a:lnTo>
                    <a:lnTo>
                      <a:pt x="167" y="87"/>
                    </a:lnTo>
                    <a:lnTo>
                      <a:pt x="167" y="87"/>
                    </a:lnTo>
                    <a:lnTo>
                      <a:pt x="159" y="93"/>
                    </a:lnTo>
                    <a:lnTo>
                      <a:pt x="149" y="101"/>
                    </a:lnTo>
                    <a:lnTo>
                      <a:pt x="137" y="112"/>
                    </a:lnTo>
                    <a:lnTo>
                      <a:pt x="126" y="124"/>
                    </a:lnTo>
                    <a:lnTo>
                      <a:pt x="115" y="139"/>
                    </a:lnTo>
                    <a:lnTo>
                      <a:pt x="105" y="151"/>
                    </a:lnTo>
                    <a:lnTo>
                      <a:pt x="99" y="164"/>
                    </a:lnTo>
                    <a:lnTo>
                      <a:pt x="98" y="168"/>
                    </a:lnTo>
                    <a:lnTo>
                      <a:pt x="99" y="172"/>
                    </a:lnTo>
                    <a:lnTo>
                      <a:pt x="99" y="172"/>
                    </a:lnTo>
                    <a:lnTo>
                      <a:pt x="102" y="176"/>
                    </a:lnTo>
                    <a:lnTo>
                      <a:pt x="110" y="189"/>
                    </a:lnTo>
                    <a:lnTo>
                      <a:pt x="115" y="198"/>
                    </a:lnTo>
                    <a:lnTo>
                      <a:pt x="120" y="206"/>
                    </a:lnTo>
                    <a:lnTo>
                      <a:pt x="121" y="216"/>
                    </a:lnTo>
                    <a:lnTo>
                      <a:pt x="123" y="225"/>
                    </a:lnTo>
                    <a:lnTo>
                      <a:pt x="123" y="225"/>
                    </a:lnTo>
                    <a:lnTo>
                      <a:pt x="124" y="244"/>
                    </a:lnTo>
                    <a:lnTo>
                      <a:pt x="126" y="255"/>
                    </a:lnTo>
                    <a:lnTo>
                      <a:pt x="129" y="264"/>
                    </a:lnTo>
                    <a:lnTo>
                      <a:pt x="132" y="277"/>
                    </a:lnTo>
                    <a:lnTo>
                      <a:pt x="138" y="288"/>
                    </a:lnTo>
                    <a:lnTo>
                      <a:pt x="146" y="300"/>
                    </a:lnTo>
                    <a:lnTo>
                      <a:pt x="156" y="314"/>
                    </a:lnTo>
                    <a:lnTo>
                      <a:pt x="156" y="314"/>
                    </a:lnTo>
                    <a:lnTo>
                      <a:pt x="164" y="327"/>
                    </a:lnTo>
                    <a:lnTo>
                      <a:pt x="168" y="338"/>
                    </a:lnTo>
                    <a:lnTo>
                      <a:pt x="170" y="347"/>
                    </a:lnTo>
                    <a:lnTo>
                      <a:pt x="170" y="355"/>
                    </a:lnTo>
                    <a:lnTo>
                      <a:pt x="170" y="363"/>
                    </a:lnTo>
                    <a:lnTo>
                      <a:pt x="171" y="369"/>
                    </a:lnTo>
                    <a:lnTo>
                      <a:pt x="173" y="374"/>
                    </a:lnTo>
                    <a:lnTo>
                      <a:pt x="179" y="379"/>
                    </a:lnTo>
                    <a:lnTo>
                      <a:pt x="179" y="379"/>
                    </a:lnTo>
                    <a:lnTo>
                      <a:pt x="223" y="407"/>
                    </a:lnTo>
                    <a:lnTo>
                      <a:pt x="223" y="407"/>
                    </a:lnTo>
                    <a:lnTo>
                      <a:pt x="200" y="448"/>
                    </a:lnTo>
                    <a:lnTo>
                      <a:pt x="179" y="484"/>
                    </a:lnTo>
                    <a:lnTo>
                      <a:pt x="164" y="517"/>
                    </a:lnTo>
                    <a:lnTo>
                      <a:pt x="164" y="517"/>
                    </a:lnTo>
                    <a:lnTo>
                      <a:pt x="160" y="525"/>
                    </a:lnTo>
                    <a:lnTo>
                      <a:pt x="159" y="534"/>
                    </a:lnTo>
                    <a:lnTo>
                      <a:pt x="157" y="558"/>
                    </a:lnTo>
                    <a:lnTo>
                      <a:pt x="157" y="586"/>
                    </a:lnTo>
                    <a:lnTo>
                      <a:pt x="160" y="618"/>
                    </a:lnTo>
                    <a:lnTo>
                      <a:pt x="168" y="677"/>
                    </a:lnTo>
                    <a:lnTo>
                      <a:pt x="176" y="723"/>
                    </a:lnTo>
                    <a:lnTo>
                      <a:pt x="176" y="723"/>
                    </a:lnTo>
                    <a:lnTo>
                      <a:pt x="186" y="768"/>
                    </a:lnTo>
                    <a:lnTo>
                      <a:pt x="198" y="829"/>
                    </a:lnTo>
                    <a:lnTo>
                      <a:pt x="204" y="861"/>
                    </a:lnTo>
                    <a:lnTo>
                      <a:pt x="209" y="889"/>
                    </a:lnTo>
                    <a:lnTo>
                      <a:pt x="212" y="916"/>
                    </a:lnTo>
                    <a:lnTo>
                      <a:pt x="212" y="938"/>
                    </a:lnTo>
                    <a:lnTo>
                      <a:pt x="212" y="938"/>
                    </a:lnTo>
                    <a:lnTo>
                      <a:pt x="211" y="971"/>
                    </a:lnTo>
                    <a:lnTo>
                      <a:pt x="211" y="983"/>
                    </a:lnTo>
                    <a:lnTo>
                      <a:pt x="214" y="994"/>
                    </a:lnTo>
                    <a:lnTo>
                      <a:pt x="219" y="1004"/>
                    </a:lnTo>
                    <a:lnTo>
                      <a:pt x="225" y="1012"/>
                    </a:lnTo>
                    <a:lnTo>
                      <a:pt x="234" y="1016"/>
                    </a:lnTo>
                    <a:lnTo>
                      <a:pt x="248" y="1019"/>
                    </a:lnTo>
                    <a:lnTo>
                      <a:pt x="248" y="1019"/>
                    </a:lnTo>
                    <a:lnTo>
                      <a:pt x="231" y="1046"/>
                    </a:lnTo>
                    <a:lnTo>
                      <a:pt x="190" y="1109"/>
                    </a:lnTo>
                    <a:lnTo>
                      <a:pt x="146" y="1184"/>
                    </a:lnTo>
                    <a:lnTo>
                      <a:pt x="127" y="1219"/>
                    </a:lnTo>
                    <a:lnTo>
                      <a:pt x="115" y="1246"/>
                    </a:lnTo>
                    <a:lnTo>
                      <a:pt x="115" y="1246"/>
                    </a:lnTo>
                    <a:lnTo>
                      <a:pt x="102" y="1272"/>
                    </a:lnTo>
                    <a:lnTo>
                      <a:pt x="87" y="1307"/>
                    </a:lnTo>
                    <a:lnTo>
                      <a:pt x="47" y="1384"/>
                    </a:lnTo>
                    <a:lnTo>
                      <a:pt x="29" y="1423"/>
                    </a:lnTo>
                    <a:lnTo>
                      <a:pt x="14" y="1458"/>
                    </a:lnTo>
                    <a:lnTo>
                      <a:pt x="3" y="1486"/>
                    </a:lnTo>
                    <a:lnTo>
                      <a:pt x="2" y="1497"/>
                    </a:lnTo>
                    <a:lnTo>
                      <a:pt x="2" y="1505"/>
                    </a:lnTo>
                    <a:lnTo>
                      <a:pt x="2" y="1505"/>
                    </a:lnTo>
                    <a:lnTo>
                      <a:pt x="7" y="1530"/>
                    </a:lnTo>
                    <a:lnTo>
                      <a:pt x="19" y="1577"/>
                    </a:lnTo>
                    <a:lnTo>
                      <a:pt x="38" y="1643"/>
                    </a:lnTo>
                    <a:lnTo>
                      <a:pt x="60" y="1728"/>
                    </a:lnTo>
                    <a:lnTo>
                      <a:pt x="85" y="1825"/>
                    </a:lnTo>
                    <a:lnTo>
                      <a:pt x="110" y="1936"/>
                    </a:lnTo>
                    <a:lnTo>
                      <a:pt x="134" y="2059"/>
                    </a:lnTo>
                    <a:lnTo>
                      <a:pt x="145" y="2123"/>
                    </a:lnTo>
                    <a:lnTo>
                      <a:pt x="156" y="2189"/>
                    </a:lnTo>
                    <a:lnTo>
                      <a:pt x="156" y="2189"/>
                    </a:lnTo>
                    <a:lnTo>
                      <a:pt x="102" y="2221"/>
                    </a:lnTo>
                    <a:lnTo>
                      <a:pt x="60" y="2244"/>
                    </a:lnTo>
                    <a:lnTo>
                      <a:pt x="41" y="2252"/>
                    </a:lnTo>
                    <a:lnTo>
                      <a:pt x="25" y="2258"/>
                    </a:lnTo>
                    <a:lnTo>
                      <a:pt x="25" y="2258"/>
                    </a:lnTo>
                    <a:lnTo>
                      <a:pt x="16" y="2261"/>
                    </a:lnTo>
                    <a:lnTo>
                      <a:pt x="8" y="2268"/>
                    </a:lnTo>
                    <a:lnTo>
                      <a:pt x="3" y="2274"/>
                    </a:lnTo>
                    <a:lnTo>
                      <a:pt x="2" y="2282"/>
                    </a:lnTo>
                    <a:lnTo>
                      <a:pt x="0" y="2288"/>
                    </a:lnTo>
                    <a:lnTo>
                      <a:pt x="0" y="2293"/>
                    </a:lnTo>
                    <a:lnTo>
                      <a:pt x="2" y="2299"/>
                    </a:lnTo>
                    <a:lnTo>
                      <a:pt x="2" y="2299"/>
                    </a:lnTo>
                    <a:lnTo>
                      <a:pt x="8" y="2304"/>
                    </a:lnTo>
                    <a:lnTo>
                      <a:pt x="18" y="2310"/>
                    </a:lnTo>
                    <a:lnTo>
                      <a:pt x="30" y="2315"/>
                    </a:lnTo>
                    <a:lnTo>
                      <a:pt x="47" y="2321"/>
                    </a:lnTo>
                    <a:lnTo>
                      <a:pt x="66" y="2324"/>
                    </a:lnTo>
                    <a:lnTo>
                      <a:pt x="88" y="2326"/>
                    </a:lnTo>
                    <a:lnTo>
                      <a:pt x="101" y="2324"/>
                    </a:lnTo>
                    <a:lnTo>
                      <a:pt x="115" y="2323"/>
                    </a:lnTo>
                    <a:lnTo>
                      <a:pt x="115" y="2323"/>
                    </a:lnTo>
                    <a:lnTo>
                      <a:pt x="142" y="2318"/>
                    </a:lnTo>
                    <a:lnTo>
                      <a:pt x="167" y="2312"/>
                    </a:lnTo>
                    <a:lnTo>
                      <a:pt x="192" y="2304"/>
                    </a:lnTo>
                    <a:lnTo>
                      <a:pt x="214" y="2294"/>
                    </a:lnTo>
                    <a:lnTo>
                      <a:pt x="234" y="2287"/>
                    </a:lnTo>
                    <a:lnTo>
                      <a:pt x="251" y="2277"/>
                    </a:lnTo>
                    <a:lnTo>
                      <a:pt x="266" y="2268"/>
                    </a:lnTo>
                    <a:lnTo>
                      <a:pt x="277" y="2258"/>
                    </a:lnTo>
                    <a:lnTo>
                      <a:pt x="277" y="2258"/>
                    </a:lnTo>
                    <a:lnTo>
                      <a:pt x="286" y="2250"/>
                    </a:lnTo>
                    <a:lnTo>
                      <a:pt x="295" y="2244"/>
                    </a:lnTo>
                    <a:lnTo>
                      <a:pt x="305" y="2240"/>
                    </a:lnTo>
                    <a:lnTo>
                      <a:pt x="314" y="2236"/>
                    </a:lnTo>
                    <a:lnTo>
                      <a:pt x="328" y="2235"/>
                    </a:lnTo>
                    <a:lnTo>
                      <a:pt x="333" y="2233"/>
                    </a:lnTo>
                    <a:lnTo>
                      <a:pt x="338" y="2266"/>
                    </a:lnTo>
                    <a:lnTo>
                      <a:pt x="456" y="2230"/>
                    </a:lnTo>
                    <a:lnTo>
                      <a:pt x="456" y="2230"/>
                    </a:lnTo>
                    <a:lnTo>
                      <a:pt x="452" y="2192"/>
                    </a:lnTo>
                    <a:lnTo>
                      <a:pt x="446" y="2125"/>
                    </a:lnTo>
                    <a:lnTo>
                      <a:pt x="446" y="2125"/>
                    </a:lnTo>
                    <a:lnTo>
                      <a:pt x="443" y="2111"/>
                    </a:lnTo>
                    <a:lnTo>
                      <a:pt x="438" y="2100"/>
                    </a:lnTo>
                    <a:lnTo>
                      <a:pt x="430" y="2092"/>
                    </a:lnTo>
                    <a:lnTo>
                      <a:pt x="423" y="2086"/>
                    </a:lnTo>
                    <a:lnTo>
                      <a:pt x="415" y="2081"/>
                    </a:lnTo>
                    <a:lnTo>
                      <a:pt x="408" y="2078"/>
                    </a:lnTo>
                    <a:lnTo>
                      <a:pt x="402" y="2076"/>
                    </a:lnTo>
                    <a:lnTo>
                      <a:pt x="402" y="2076"/>
                    </a:lnTo>
                    <a:lnTo>
                      <a:pt x="394" y="2053"/>
                    </a:lnTo>
                    <a:lnTo>
                      <a:pt x="387" y="2034"/>
                    </a:lnTo>
                    <a:lnTo>
                      <a:pt x="382" y="2024"/>
                    </a:lnTo>
                    <a:lnTo>
                      <a:pt x="379" y="2020"/>
                    </a:lnTo>
                    <a:lnTo>
                      <a:pt x="379" y="2020"/>
                    </a:lnTo>
                    <a:lnTo>
                      <a:pt x="360" y="2002"/>
                    </a:lnTo>
                    <a:lnTo>
                      <a:pt x="349" y="1995"/>
                    </a:lnTo>
                    <a:lnTo>
                      <a:pt x="349" y="1995"/>
                    </a:lnTo>
                    <a:lnTo>
                      <a:pt x="322" y="1882"/>
                    </a:lnTo>
                    <a:lnTo>
                      <a:pt x="300" y="1787"/>
                    </a:lnTo>
                    <a:lnTo>
                      <a:pt x="291" y="1745"/>
                    </a:lnTo>
                    <a:lnTo>
                      <a:pt x="284" y="1712"/>
                    </a:lnTo>
                    <a:lnTo>
                      <a:pt x="284" y="1712"/>
                    </a:lnTo>
                    <a:lnTo>
                      <a:pt x="280" y="1684"/>
                    </a:lnTo>
                    <a:lnTo>
                      <a:pt x="275" y="1659"/>
                    </a:lnTo>
                    <a:lnTo>
                      <a:pt x="264" y="1618"/>
                    </a:lnTo>
                    <a:lnTo>
                      <a:pt x="256" y="1591"/>
                    </a:lnTo>
                    <a:lnTo>
                      <a:pt x="253" y="1582"/>
                    </a:lnTo>
                    <a:lnTo>
                      <a:pt x="253" y="1582"/>
                    </a:lnTo>
                    <a:lnTo>
                      <a:pt x="262" y="1580"/>
                    </a:lnTo>
                    <a:lnTo>
                      <a:pt x="275" y="1577"/>
                    </a:lnTo>
                    <a:lnTo>
                      <a:pt x="292" y="1569"/>
                    </a:lnTo>
                    <a:lnTo>
                      <a:pt x="292" y="1569"/>
                    </a:lnTo>
                    <a:lnTo>
                      <a:pt x="300" y="1564"/>
                    </a:lnTo>
                    <a:lnTo>
                      <a:pt x="311" y="1553"/>
                    </a:lnTo>
                    <a:lnTo>
                      <a:pt x="339" y="1520"/>
                    </a:lnTo>
                    <a:lnTo>
                      <a:pt x="374" y="1476"/>
                    </a:lnTo>
                    <a:lnTo>
                      <a:pt x="413" y="1425"/>
                    </a:lnTo>
                    <a:lnTo>
                      <a:pt x="481" y="1332"/>
                    </a:lnTo>
                    <a:lnTo>
                      <a:pt x="512" y="1290"/>
                    </a:lnTo>
                    <a:lnTo>
                      <a:pt x="512" y="1290"/>
                    </a:lnTo>
                    <a:lnTo>
                      <a:pt x="547" y="1324"/>
                    </a:lnTo>
                    <a:lnTo>
                      <a:pt x="576" y="1354"/>
                    </a:lnTo>
                    <a:lnTo>
                      <a:pt x="605" y="1379"/>
                    </a:lnTo>
                    <a:lnTo>
                      <a:pt x="605" y="1379"/>
                    </a:lnTo>
                    <a:lnTo>
                      <a:pt x="620" y="1395"/>
                    </a:lnTo>
                    <a:lnTo>
                      <a:pt x="642" y="1420"/>
                    </a:lnTo>
                    <a:lnTo>
                      <a:pt x="699" y="1489"/>
                    </a:lnTo>
                    <a:lnTo>
                      <a:pt x="763" y="1569"/>
                    </a:lnTo>
                    <a:lnTo>
                      <a:pt x="823" y="1643"/>
                    </a:lnTo>
                    <a:lnTo>
                      <a:pt x="823" y="1643"/>
                    </a:lnTo>
                    <a:lnTo>
                      <a:pt x="850" y="1676"/>
                    </a:lnTo>
                    <a:lnTo>
                      <a:pt x="875" y="1709"/>
                    </a:lnTo>
                    <a:lnTo>
                      <a:pt x="897" y="1742"/>
                    </a:lnTo>
                    <a:lnTo>
                      <a:pt x="917" y="1775"/>
                    </a:lnTo>
                    <a:lnTo>
                      <a:pt x="953" y="1833"/>
                    </a:lnTo>
                    <a:lnTo>
                      <a:pt x="967" y="1855"/>
                    </a:lnTo>
                    <a:lnTo>
                      <a:pt x="982" y="1874"/>
                    </a:lnTo>
                    <a:lnTo>
                      <a:pt x="982" y="1874"/>
                    </a:lnTo>
                    <a:lnTo>
                      <a:pt x="1007" y="1907"/>
                    </a:lnTo>
                    <a:lnTo>
                      <a:pt x="1032" y="1944"/>
                    </a:lnTo>
                    <a:lnTo>
                      <a:pt x="1071" y="2002"/>
                    </a:lnTo>
                    <a:lnTo>
                      <a:pt x="1071" y="2002"/>
                    </a:lnTo>
                    <a:lnTo>
                      <a:pt x="1076" y="2012"/>
                    </a:lnTo>
                    <a:lnTo>
                      <a:pt x="1080" y="2021"/>
                    </a:lnTo>
                    <a:lnTo>
                      <a:pt x="1085" y="2040"/>
                    </a:lnTo>
                    <a:lnTo>
                      <a:pt x="1090" y="2057"/>
                    </a:lnTo>
                    <a:lnTo>
                      <a:pt x="1095" y="2071"/>
                    </a:lnTo>
                    <a:lnTo>
                      <a:pt x="1095" y="2071"/>
                    </a:lnTo>
                    <a:lnTo>
                      <a:pt x="1117" y="2114"/>
                    </a:lnTo>
                    <a:lnTo>
                      <a:pt x="1139" y="2153"/>
                    </a:lnTo>
                    <a:lnTo>
                      <a:pt x="1139" y="2153"/>
                    </a:lnTo>
                    <a:lnTo>
                      <a:pt x="1142" y="2158"/>
                    </a:lnTo>
                    <a:lnTo>
                      <a:pt x="1143" y="2166"/>
                    </a:lnTo>
                    <a:lnTo>
                      <a:pt x="1142" y="2175"/>
                    </a:lnTo>
                    <a:lnTo>
                      <a:pt x="1140" y="2185"/>
                    </a:lnTo>
                    <a:lnTo>
                      <a:pt x="1137" y="2196"/>
                    </a:lnTo>
                    <a:lnTo>
                      <a:pt x="1131" y="2208"/>
                    </a:lnTo>
                    <a:lnTo>
                      <a:pt x="1121" y="2219"/>
                    </a:lnTo>
                    <a:lnTo>
                      <a:pt x="1110" y="2230"/>
                    </a:lnTo>
                    <a:lnTo>
                      <a:pt x="1110" y="2230"/>
                    </a:lnTo>
                    <a:lnTo>
                      <a:pt x="1098" y="2240"/>
                    </a:lnTo>
                    <a:lnTo>
                      <a:pt x="1085" y="2249"/>
                    </a:lnTo>
                    <a:lnTo>
                      <a:pt x="1063" y="2263"/>
                    </a:lnTo>
                    <a:lnTo>
                      <a:pt x="1054" y="2269"/>
                    </a:lnTo>
                    <a:lnTo>
                      <a:pt x="1046" y="2276"/>
                    </a:lnTo>
                    <a:lnTo>
                      <a:pt x="1043" y="2283"/>
                    </a:lnTo>
                    <a:lnTo>
                      <a:pt x="1041" y="2287"/>
                    </a:lnTo>
                    <a:lnTo>
                      <a:pt x="1043" y="2290"/>
                    </a:lnTo>
                    <a:lnTo>
                      <a:pt x="1043" y="2290"/>
                    </a:lnTo>
                    <a:lnTo>
                      <a:pt x="1044" y="2299"/>
                    </a:lnTo>
                    <a:lnTo>
                      <a:pt x="1049" y="2307"/>
                    </a:lnTo>
                    <a:lnTo>
                      <a:pt x="1055" y="2316"/>
                    </a:lnTo>
                    <a:lnTo>
                      <a:pt x="1062" y="2324"/>
                    </a:lnTo>
                    <a:lnTo>
                      <a:pt x="1071" y="2331"/>
                    </a:lnTo>
                    <a:lnTo>
                      <a:pt x="1082" y="2335"/>
                    </a:lnTo>
                    <a:lnTo>
                      <a:pt x="1093" y="2338"/>
                    </a:lnTo>
                    <a:lnTo>
                      <a:pt x="1107" y="2338"/>
                    </a:lnTo>
                    <a:lnTo>
                      <a:pt x="1107" y="2338"/>
                    </a:lnTo>
                    <a:lnTo>
                      <a:pt x="1139" y="2335"/>
                    </a:lnTo>
                    <a:lnTo>
                      <a:pt x="1176" y="2329"/>
                    </a:lnTo>
                    <a:lnTo>
                      <a:pt x="1212" y="2321"/>
                    </a:lnTo>
                    <a:lnTo>
                      <a:pt x="1230" y="2316"/>
                    </a:lnTo>
                    <a:lnTo>
                      <a:pt x="1244" y="2310"/>
                    </a:lnTo>
                    <a:lnTo>
                      <a:pt x="1244" y="2310"/>
                    </a:lnTo>
                    <a:lnTo>
                      <a:pt x="1258" y="2304"/>
                    </a:lnTo>
                    <a:lnTo>
                      <a:pt x="1269" y="2298"/>
                    </a:lnTo>
                    <a:lnTo>
                      <a:pt x="1277" y="2290"/>
                    </a:lnTo>
                    <a:lnTo>
                      <a:pt x="1285" y="2282"/>
                    </a:lnTo>
                    <a:lnTo>
                      <a:pt x="1294" y="2271"/>
                    </a:lnTo>
                    <a:lnTo>
                      <a:pt x="1297" y="2266"/>
                    </a:lnTo>
                    <a:lnTo>
                      <a:pt x="1305" y="2282"/>
                    </a:lnTo>
                    <a:lnTo>
                      <a:pt x="1305" y="2282"/>
                    </a:lnTo>
                    <a:lnTo>
                      <a:pt x="1327" y="2269"/>
                    </a:lnTo>
                    <a:lnTo>
                      <a:pt x="1344" y="2257"/>
                    </a:lnTo>
                    <a:lnTo>
                      <a:pt x="1358" y="2246"/>
                    </a:lnTo>
                    <a:lnTo>
                      <a:pt x="1358" y="2246"/>
                    </a:lnTo>
                    <a:lnTo>
                      <a:pt x="1360" y="2243"/>
                    </a:lnTo>
                    <a:lnTo>
                      <a:pt x="1362" y="2236"/>
                    </a:lnTo>
                    <a:lnTo>
                      <a:pt x="1363" y="2222"/>
                    </a:lnTo>
                    <a:lnTo>
                      <a:pt x="1363" y="2202"/>
                    </a:lnTo>
                    <a:lnTo>
                      <a:pt x="1363" y="2180"/>
                    </a:lnTo>
                    <a:lnTo>
                      <a:pt x="1360" y="2142"/>
                    </a:lnTo>
                    <a:lnTo>
                      <a:pt x="1358" y="2125"/>
                    </a:lnTo>
                    <a:lnTo>
                      <a:pt x="1358" y="21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7" name="Freeform 187"/>
              <p:cNvSpPr>
                <a:spLocks/>
              </p:cNvSpPr>
              <p:nvPr/>
            </p:nvSpPr>
            <p:spPr bwMode="auto">
              <a:xfrm>
                <a:off x="1951" y="2272"/>
                <a:ext cx="71" cy="81"/>
              </a:xfrm>
              <a:custGeom>
                <a:avLst/>
                <a:gdLst>
                  <a:gd name="T0" fmla="*/ 8 w 155"/>
                  <a:gd name="T1" fmla="*/ 174 h 174"/>
                  <a:gd name="T2" fmla="*/ 8 w 155"/>
                  <a:gd name="T3" fmla="*/ 174 h 174"/>
                  <a:gd name="T4" fmla="*/ 5 w 155"/>
                  <a:gd name="T5" fmla="*/ 140 h 174"/>
                  <a:gd name="T6" fmla="*/ 1 w 155"/>
                  <a:gd name="T7" fmla="*/ 110 h 174"/>
                  <a:gd name="T8" fmla="*/ 0 w 155"/>
                  <a:gd name="T9" fmla="*/ 85 h 174"/>
                  <a:gd name="T10" fmla="*/ 0 w 155"/>
                  <a:gd name="T11" fmla="*/ 85 h 174"/>
                  <a:gd name="T12" fmla="*/ 1 w 155"/>
                  <a:gd name="T13" fmla="*/ 74 h 174"/>
                  <a:gd name="T14" fmla="*/ 3 w 155"/>
                  <a:gd name="T15" fmla="*/ 61 h 174"/>
                  <a:gd name="T16" fmla="*/ 8 w 155"/>
                  <a:gd name="T17" fmla="*/ 36 h 174"/>
                  <a:gd name="T18" fmla="*/ 12 w 155"/>
                  <a:gd name="T19" fmla="*/ 25 h 174"/>
                  <a:gd name="T20" fmla="*/ 17 w 155"/>
                  <a:gd name="T21" fmla="*/ 16 h 174"/>
                  <a:gd name="T22" fmla="*/ 23 w 155"/>
                  <a:gd name="T23" fmla="*/ 8 h 174"/>
                  <a:gd name="T24" fmla="*/ 28 w 155"/>
                  <a:gd name="T25" fmla="*/ 3 h 174"/>
                  <a:gd name="T26" fmla="*/ 28 w 155"/>
                  <a:gd name="T27" fmla="*/ 3 h 174"/>
                  <a:gd name="T28" fmla="*/ 39 w 155"/>
                  <a:gd name="T29" fmla="*/ 0 h 174"/>
                  <a:gd name="T30" fmla="*/ 47 w 155"/>
                  <a:gd name="T31" fmla="*/ 0 h 174"/>
                  <a:gd name="T32" fmla="*/ 55 w 155"/>
                  <a:gd name="T33" fmla="*/ 3 h 174"/>
                  <a:gd name="T34" fmla="*/ 64 w 155"/>
                  <a:gd name="T35" fmla="*/ 8 h 174"/>
                  <a:gd name="T36" fmla="*/ 64 w 155"/>
                  <a:gd name="T37" fmla="*/ 8 h 174"/>
                  <a:gd name="T38" fmla="*/ 77 w 155"/>
                  <a:gd name="T39" fmla="*/ 12 h 174"/>
                  <a:gd name="T40" fmla="*/ 86 w 155"/>
                  <a:gd name="T41" fmla="*/ 14 h 174"/>
                  <a:gd name="T42" fmla="*/ 99 w 155"/>
                  <a:gd name="T43" fmla="*/ 16 h 174"/>
                  <a:gd name="T44" fmla="*/ 113 w 155"/>
                  <a:gd name="T45" fmla="*/ 16 h 174"/>
                  <a:gd name="T46" fmla="*/ 113 w 155"/>
                  <a:gd name="T47" fmla="*/ 16 h 174"/>
                  <a:gd name="T48" fmla="*/ 130 w 155"/>
                  <a:gd name="T49" fmla="*/ 17 h 174"/>
                  <a:gd name="T50" fmla="*/ 141 w 155"/>
                  <a:gd name="T51" fmla="*/ 22 h 174"/>
                  <a:gd name="T52" fmla="*/ 146 w 155"/>
                  <a:gd name="T53" fmla="*/ 23 h 174"/>
                  <a:gd name="T54" fmla="*/ 149 w 155"/>
                  <a:gd name="T55" fmla="*/ 28 h 174"/>
                  <a:gd name="T56" fmla="*/ 154 w 155"/>
                  <a:gd name="T57" fmla="*/ 36 h 174"/>
                  <a:gd name="T58" fmla="*/ 154 w 155"/>
                  <a:gd name="T59" fmla="*/ 36 h 174"/>
                  <a:gd name="T60" fmla="*/ 155 w 155"/>
                  <a:gd name="T61" fmla="*/ 47 h 174"/>
                  <a:gd name="T62" fmla="*/ 155 w 155"/>
                  <a:gd name="T63" fmla="*/ 63 h 174"/>
                  <a:gd name="T64" fmla="*/ 154 w 155"/>
                  <a:gd name="T65" fmla="*/ 88 h 174"/>
                  <a:gd name="T66" fmla="*/ 154 w 155"/>
                  <a:gd name="T67" fmla="*/ 88 h 174"/>
                  <a:gd name="T68" fmla="*/ 154 w 155"/>
                  <a:gd name="T69" fmla="*/ 92 h 174"/>
                  <a:gd name="T70" fmla="*/ 151 w 155"/>
                  <a:gd name="T71" fmla="*/ 99 h 174"/>
                  <a:gd name="T72" fmla="*/ 144 w 155"/>
                  <a:gd name="T73" fmla="*/ 108 h 174"/>
                  <a:gd name="T74" fmla="*/ 133 w 155"/>
                  <a:gd name="T75" fmla="*/ 118 h 174"/>
                  <a:gd name="T76" fmla="*/ 122 w 155"/>
                  <a:gd name="T77" fmla="*/ 125 h 174"/>
                  <a:gd name="T78" fmla="*/ 122 w 155"/>
                  <a:gd name="T79" fmla="*/ 125 h 174"/>
                  <a:gd name="T80" fmla="*/ 110 w 155"/>
                  <a:gd name="T81" fmla="*/ 132 h 174"/>
                  <a:gd name="T82" fmla="*/ 100 w 155"/>
                  <a:gd name="T83" fmla="*/ 140 h 174"/>
                  <a:gd name="T84" fmla="*/ 94 w 155"/>
                  <a:gd name="T85" fmla="*/ 151 h 174"/>
                  <a:gd name="T86" fmla="*/ 89 w 155"/>
                  <a:gd name="T87" fmla="*/ 162 h 174"/>
                  <a:gd name="T88" fmla="*/ 89 w 155"/>
                  <a:gd name="T89" fmla="*/ 162 h 174"/>
                  <a:gd name="T90" fmla="*/ 88 w 155"/>
                  <a:gd name="T91" fmla="*/ 165 h 174"/>
                  <a:gd name="T92" fmla="*/ 85 w 155"/>
                  <a:gd name="T93" fmla="*/ 166 h 174"/>
                  <a:gd name="T94" fmla="*/ 75 w 155"/>
                  <a:gd name="T95" fmla="*/ 169 h 174"/>
                  <a:gd name="T96" fmla="*/ 63 w 155"/>
                  <a:gd name="T97" fmla="*/ 173 h 174"/>
                  <a:gd name="T98" fmla="*/ 47 w 155"/>
                  <a:gd name="T99" fmla="*/ 174 h 174"/>
                  <a:gd name="T100" fmla="*/ 20 w 155"/>
                  <a:gd name="T101" fmla="*/ 174 h 174"/>
                  <a:gd name="T102" fmla="*/ 8 w 155"/>
                  <a:gd name="T103" fmla="*/ 174 h 174"/>
                  <a:gd name="T104" fmla="*/ 8 w 155"/>
                  <a:gd name="T105"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74">
                    <a:moveTo>
                      <a:pt x="8" y="174"/>
                    </a:moveTo>
                    <a:lnTo>
                      <a:pt x="8" y="174"/>
                    </a:lnTo>
                    <a:lnTo>
                      <a:pt x="5" y="140"/>
                    </a:lnTo>
                    <a:lnTo>
                      <a:pt x="1" y="110"/>
                    </a:lnTo>
                    <a:lnTo>
                      <a:pt x="0" y="85"/>
                    </a:lnTo>
                    <a:lnTo>
                      <a:pt x="0" y="85"/>
                    </a:lnTo>
                    <a:lnTo>
                      <a:pt x="1" y="74"/>
                    </a:lnTo>
                    <a:lnTo>
                      <a:pt x="3" y="61"/>
                    </a:lnTo>
                    <a:lnTo>
                      <a:pt x="8" y="36"/>
                    </a:lnTo>
                    <a:lnTo>
                      <a:pt x="12" y="25"/>
                    </a:lnTo>
                    <a:lnTo>
                      <a:pt x="17" y="16"/>
                    </a:lnTo>
                    <a:lnTo>
                      <a:pt x="23" y="8"/>
                    </a:lnTo>
                    <a:lnTo>
                      <a:pt x="28" y="3"/>
                    </a:lnTo>
                    <a:lnTo>
                      <a:pt x="28" y="3"/>
                    </a:lnTo>
                    <a:lnTo>
                      <a:pt x="39" y="0"/>
                    </a:lnTo>
                    <a:lnTo>
                      <a:pt x="47" y="0"/>
                    </a:lnTo>
                    <a:lnTo>
                      <a:pt x="55" y="3"/>
                    </a:lnTo>
                    <a:lnTo>
                      <a:pt x="64" y="8"/>
                    </a:lnTo>
                    <a:lnTo>
                      <a:pt x="64" y="8"/>
                    </a:lnTo>
                    <a:lnTo>
                      <a:pt x="77" y="12"/>
                    </a:lnTo>
                    <a:lnTo>
                      <a:pt x="86" y="14"/>
                    </a:lnTo>
                    <a:lnTo>
                      <a:pt x="99" y="16"/>
                    </a:lnTo>
                    <a:lnTo>
                      <a:pt x="113" y="16"/>
                    </a:lnTo>
                    <a:lnTo>
                      <a:pt x="113" y="16"/>
                    </a:lnTo>
                    <a:lnTo>
                      <a:pt x="130" y="17"/>
                    </a:lnTo>
                    <a:lnTo>
                      <a:pt x="141" y="22"/>
                    </a:lnTo>
                    <a:lnTo>
                      <a:pt x="146" y="23"/>
                    </a:lnTo>
                    <a:lnTo>
                      <a:pt x="149" y="28"/>
                    </a:lnTo>
                    <a:lnTo>
                      <a:pt x="154" y="36"/>
                    </a:lnTo>
                    <a:lnTo>
                      <a:pt x="154" y="36"/>
                    </a:lnTo>
                    <a:lnTo>
                      <a:pt x="155" y="47"/>
                    </a:lnTo>
                    <a:lnTo>
                      <a:pt x="155" y="63"/>
                    </a:lnTo>
                    <a:lnTo>
                      <a:pt x="154" y="88"/>
                    </a:lnTo>
                    <a:lnTo>
                      <a:pt x="154" y="88"/>
                    </a:lnTo>
                    <a:lnTo>
                      <a:pt x="154" y="92"/>
                    </a:lnTo>
                    <a:lnTo>
                      <a:pt x="151" y="99"/>
                    </a:lnTo>
                    <a:lnTo>
                      <a:pt x="144" y="108"/>
                    </a:lnTo>
                    <a:lnTo>
                      <a:pt x="133" y="118"/>
                    </a:lnTo>
                    <a:lnTo>
                      <a:pt x="122" y="125"/>
                    </a:lnTo>
                    <a:lnTo>
                      <a:pt x="122" y="125"/>
                    </a:lnTo>
                    <a:lnTo>
                      <a:pt x="110" y="132"/>
                    </a:lnTo>
                    <a:lnTo>
                      <a:pt x="100" y="140"/>
                    </a:lnTo>
                    <a:lnTo>
                      <a:pt x="94" y="151"/>
                    </a:lnTo>
                    <a:lnTo>
                      <a:pt x="89" y="162"/>
                    </a:lnTo>
                    <a:lnTo>
                      <a:pt x="89" y="162"/>
                    </a:lnTo>
                    <a:lnTo>
                      <a:pt x="88" y="165"/>
                    </a:lnTo>
                    <a:lnTo>
                      <a:pt x="85" y="166"/>
                    </a:lnTo>
                    <a:lnTo>
                      <a:pt x="75" y="169"/>
                    </a:lnTo>
                    <a:lnTo>
                      <a:pt x="63" y="173"/>
                    </a:lnTo>
                    <a:lnTo>
                      <a:pt x="47" y="174"/>
                    </a:lnTo>
                    <a:lnTo>
                      <a:pt x="20" y="174"/>
                    </a:lnTo>
                    <a:lnTo>
                      <a:pt x="8" y="174"/>
                    </a:lnTo>
                    <a:lnTo>
                      <a:pt x="8" y="174"/>
                    </a:lnTo>
                    <a:close/>
                  </a:path>
                </a:pathLst>
              </a:custGeom>
              <a:solidFill>
                <a:srgbClr val="F4BC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322748" name="Freeform 188"/>
            <p:cNvSpPr>
              <a:spLocks/>
            </p:cNvSpPr>
            <p:nvPr/>
          </p:nvSpPr>
          <p:spPr bwMode="auto">
            <a:xfrm flipV="1">
              <a:off x="1875" y="3526"/>
              <a:ext cx="630" cy="810"/>
            </a:xfrm>
            <a:custGeom>
              <a:avLst/>
              <a:gdLst>
                <a:gd name="T0" fmla="*/ 1329 w 1363"/>
                <a:gd name="T1" fmla="*/ 2050 h 2338"/>
                <a:gd name="T2" fmla="*/ 1272 w 1363"/>
                <a:gd name="T3" fmla="*/ 1914 h 2338"/>
                <a:gd name="T4" fmla="*/ 1146 w 1363"/>
                <a:gd name="T5" fmla="*/ 1649 h 2338"/>
                <a:gd name="T6" fmla="*/ 1008 w 1363"/>
                <a:gd name="T7" fmla="*/ 1459 h 2338"/>
                <a:gd name="T8" fmla="*/ 864 w 1363"/>
                <a:gd name="T9" fmla="*/ 1104 h 2338"/>
                <a:gd name="T10" fmla="*/ 790 w 1363"/>
                <a:gd name="T11" fmla="*/ 875 h 2338"/>
                <a:gd name="T12" fmla="*/ 743 w 1363"/>
                <a:gd name="T13" fmla="*/ 727 h 2338"/>
                <a:gd name="T14" fmla="*/ 718 w 1363"/>
                <a:gd name="T15" fmla="*/ 646 h 2338"/>
                <a:gd name="T16" fmla="*/ 798 w 1363"/>
                <a:gd name="T17" fmla="*/ 428 h 2338"/>
                <a:gd name="T18" fmla="*/ 839 w 1363"/>
                <a:gd name="T19" fmla="*/ 275 h 2338"/>
                <a:gd name="T20" fmla="*/ 831 w 1363"/>
                <a:gd name="T21" fmla="*/ 164 h 2338"/>
                <a:gd name="T22" fmla="*/ 828 w 1363"/>
                <a:gd name="T23" fmla="*/ 95 h 2338"/>
                <a:gd name="T24" fmla="*/ 751 w 1363"/>
                <a:gd name="T25" fmla="*/ 46 h 2338"/>
                <a:gd name="T26" fmla="*/ 569 w 1363"/>
                <a:gd name="T27" fmla="*/ 123 h 2338"/>
                <a:gd name="T28" fmla="*/ 443 w 1363"/>
                <a:gd name="T29" fmla="*/ 205 h 2338"/>
                <a:gd name="T30" fmla="*/ 544 w 1363"/>
                <a:gd name="T31" fmla="*/ 43 h 2338"/>
                <a:gd name="T32" fmla="*/ 544 w 1363"/>
                <a:gd name="T33" fmla="*/ 0 h 2338"/>
                <a:gd name="T34" fmla="*/ 468 w 1363"/>
                <a:gd name="T35" fmla="*/ 21 h 2338"/>
                <a:gd name="T36" fmla="*/ 390 w 1363"/>
                <a:gd name="T37" fmla="*/ 85 h 2338"/>
                <a:gd name="T38" fmla="*/ 361 w 1363"/>
                <a:gd name="T39" fmla="*/ 106 h 2338"/>
                <a:gd name="T40" fmla="*/ 256 w 1363"/>
                <a:gd name="T41" fmla="*/ 76 h 2338"/>
                <a:gd name="T42" fmla="*/ 149 w 1363"/>
                <a:gd name="T43" fmla="*/ 101 h 2338"/>
                <a:gd name="T44" fmla="*/ 99 w 1363"/>
                <a:gd name="T45" fmla="*/ 172 h 2338"/>
                <a:gd name="T46" fmla="*/ 123 w 1363"/>
                <a:gd name="T47" fmla="*/ 225 h 2338"/>
                <a:gd name="T48" fmla="*/ 146 w 1363"/>
                <a:gd name="T49" fmla="*/ 300 h 2338"/>
                <a:gd name="T50" fmla="*/ 170 w 1363"/>
                <a:gd name="T51" fmla="*/ 363 h 2338"/>
                <a:gd name="T52" fmla="*/ 200 w 1363"/>
                <a:gd name="T53" fmla="*/ 448 h 2338"/>
                <a:gd name="T54" fmla="*/ 157 w 1363"/>
                <a:gd name="T55" fmla="*/ 586 h 2338"/>
                <a:gd name="T56" fmla="*/ 204 w 1363"/>
                <a:gd name="T57" fmla="*/ 861 h 2338"/>
                <a:gd name="T58" fmla="*/ 214 w 1363"/>
                <a:gd name="T59" fmla="*/ 994 h 2338"/>
                <a:gd name="T60" fmla="*/ 190 w 1363"/>
                <a:gd name="T61" fmla="*/ 1109 h 2338"/>
                <a:gd name="T62" fmla="*/ 47 w 1363"/>
                <a:gd name="T63" fmla="*/ 1384 h 2338"/>
                <a:gd name="T64" fmla="*/ 7 w 1363"/>
                <a:gd name="T65" fmla="*/ 1530 h 2338"/>
                <a:gd name="T66" fmla="*/ 145 w 1363"/>
                <a:gd name="T67" fmla="*/ 2123 h 2338"/>
                <a:gd name="T68" fmla="*/ 25 w 1363"/>
                <a:gd name="T69" fmla="*/ 2258 h 2338"/>
                <a:gd name="T70" fmla="*/ 2 w 1363"/>
                <a:gd name="T71" fmla="*/ 2299 h 2338"/>
                <a:gd name="T72" fmla="*/ 88 w 1363"/>
                <a:gd name="T73" fmla="*/ 2326 h 2338"/>
                <a:gd name="T74" fmla="*/ 214 w 1363"/>
                <a:gd name="T75" fmla="*/ 2294 h 2338"/>
                <a:gd name="T76" fmla="*/ 295 w 1363"/>
                <a:gd name="T77" fmla="*/ 2244 h 2338"/>
                <a:gd name="T78" fmla="*/ 456 w 1363"/>
                <a:gd name="T79" fmla="*/ 2230 h 2338"/>
                <a:gd name="T80" fmla="*/ 423 w 1363"/>
                <a:gd name="T81" fmla="*/ 2086 h 2338"/>
                <a:gd name="T82" fmla="*/ 382 w 1363"/>
                <a:gd name="T83" fmla="*/ 2024 h 2338"/>
                <a:gd name="T84" fmla="*/ 300 w 1363"/>
                <a:gd name="T85" fmla="*/ 1787 h 2338"/>
                <a:gd name="T86" fmla="*/ 256 w 1363"/>
                <a:gd name="T87" fmla="*/ 1591 h 2338"/>
                <a:gd name="T88" fmla="*/ 300 w 1363"/>
                <a:gd name="T89" fmla="*/ 1564 h 2338"/>
                <a:gd name="T90" fmla="*/ 512 w 1363"/>
                <a:gd name="T91" fmla="*/ 1290 h 2338"/>
                <a:gd name="T92" fmla="*/ 699 w 1363"/>
                <a:gd name="T93" fmla="*/ 1489 h 2338"/>
                <a:gd name="T94" fmla="*/ 917 w 1363"/>
                <a:gd name="T95" fmla="*/ 1775 h 2338"/>
                <a:gd name="T96" fmla="*/ 1071 w 1363"/>
                <a:gd name="T97" fmla="*/ 2002 h 2338"/>
                <a:gd name="T98" fmla="*/ 1095 w 1363"/>
                <a:gd name="T99" fmla="*/ 2071 h 2338"/>
                <a:gd name="T100" fmla="*/ 1140 w 1363"/>
                <a:gd name="T101" fmla="*/ 2185 h 2338"/>
                <a:gd name="T102" fmla="*/ 1085 w 1363"/>
                <a:gd name="T103" fmla="*/ 2249 h 2338"/>
                <a:gd name="T104" fmla="*/ 1043 w 1363"/>
                <a:gd name="T105" fmla="*/ 2290 h 2338"/>
                <a:gd name="T106" fmla="*/ 1093 w 1363"/>
                <a:gd name="T107" fmla="*/ 2338 h 2338"/>
                <a:gd name="T108" fmla="*/ 1244 w 1363"/>
                <a:gd name="T109" fmla="*/ 2310 h 2338"/>
                <a:gd name="T110" fmla="*/ 1297 w 1363"/>
                <a:gd name="T111" fmla="*/ 2266 h 2338"/>
                <a:gd name="T112" fmla="*/ 1360 w 1363"/>
                <a:gd name="T113" fmla="*/ 2243 h 2338"/>
                <a:gd name="T114" fmla="*/ 1358 w 1363"/>
                <a:gd name="T115" fmla="*/ 2125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3" h="2338">
                  <a:moveTo>
                    <a:pt x="1358" y="2125"/>
                  </a:moveTo>
                  <a:lnTo>
                    <a:pt x="1358" y="2125"/>
                  </a:lnTo>
                  <a:lnTo>
                    <a:pt x="1357" y="2117"/>
                  </a:lnTo>
                  <a:lnTo>
                    <a:pt x="1351" y="2097"/>
                  </a:lnTo>
                  <a:lnTo>
                    <a:pt x="1344" y="2082"/>
                  </a:lnTo>
                  <a:lnTo>
                    <a:pt x="1338" y="2067"/>
                  </a:lnTo>
                  <a:lnTo>
                    <a:pt x="1329" y="2050"/>
                  </a:lnTo>
                  <a:lnTo>
                    <a:pt x="1318" y="2031"/>
                  </a:lnTo>
                  <a:lnTo>
                    <a:pt x="1318" y="2031"/>
                  </a:lnTo>
                  <a:lnTo>
                    <a:pt x="1311" y="2021"/>
                  </a:lnTo>
                  <a:lnTo>
                    <a:pt x="1305" y="2009"/>
                  </a:lnTo>
                  <a:lnTo>
                    <a:pt x="1294" y="1980"/>
                  </a:lnTo>
                  <a:lnTo>
                    <a:pt x="1283" y="1949"/>
                  </a:lnTo>
                  <a:lnTo>
                    <a:pt x="1272" y="1914"/>
                  </a:lnTo>
                  <a:lnTo>
                    <a:pt x="1253" y="1847"/>
                  </a:lnTo>
                  <a:lnTo>
                    <a:pt x="1244" y="1819"/>
                  </a:lnTo>
                  <a:lnTo>
                    <a:pt x="1236" y="1797"/>
                  </a:lnTo>
                  <a:lnTo>
                    <a:pt x="1236" y="1797"/>
                  </a:lnTo>
                  <a:lnTo>
                    <a:pt x="1223" y="1772"/>
                  </a:lnTo>
                  <a:lnTo>
                    <a:pt x="1203" y="1737"/>
                  </a:lnTo>
                  <a:lnTo>
                    <a:pt x="1146" y="1649"/>
                  </a:lnTo>
                  <a:lnTo>
                    <a:pt x="1090" y="1564"/>
                  </a:lnTo>
                  <a:lnTo>
                    <a:pt x="1054" y="1509"/>
                  </a:lnTo>
                  <a:lnTo>
                    <a:pt x="1054" y="1509"/>
                  </a:lnTo>
                  <a:lnTo>
                    <a:pt x="1044" y="1494"/>
                  </a:lnTo>
                  <a:lnTo>
                    <a:pt x="1032" y="1481"/>
                  </a:lnTo>
                  <a:lnTo>
                    <a:pt x="1021" y="1469"/>
                  </a:lnTo>
                  <a:lnTo>
                    <a:pt x="1008" y="1459"/>
                  </a:lnTo>
                  <a:lnTo>
                    <a:pt x="989" y="1445"/>
                  </a:lnTo>
                  <a:lnTo>
                    <a:pt x="982" y="1440"/>
                  </a:lnTo>
                  <a:lnTo>
                    <a:pt x="982" y="1440"/>
                  </a:lnTo>
                  <a:lnTo>
                    <a:pt x="930" y="1299"/>
                  </a:lnTo>
                  <a:lnTo>
                    <a:pt x="891" y="1187"/>
                  </a:lnTo>
                  <a:lnTo>
                    <a:pt x="875" y="1139"/>
                  </a:lnTo>
                  <a:lnTo>
                    <a:pt x="864" y="1104"/>
                  </a:lnTo>
                  <a:lnTo>
                    <a:pt x="876" y="1084"/>
                  </a:lnTo>
                  <a:lnTo>
                    <a:pt x="876" y="1084"/>
                  </a:lnTo>
                  <a:lnTo>
                    <a:pt x="842" y="999"/>
                  </a:lnTo>
                  <a:lnTo>
                    <a:pt x="817" y="936"/>
                  </a:lnTo>
                  <a:lnTo>
                    <a:pt x="799" y="897"/>
                  </a:lnTo>
                  <a:lnTo>
                    <a:pt x="799" y="897"/>
                  </a:lnTo>
                  <a:lnTo>
                    <a:pt x="790" y="875"/>
                  </a:lnTo>
                  <a:lnTo>
                    <a:pt x="781" y="850"/>
                  </a:lnTo>
                  <a:lnTo>
                    <a:pt x="766" y="797"/>
                  </a:lnTo>
                  <a:lnTo>
                    <a:pt x="766" y="797"/>
                  </a:lnTo>
                  <a:lnTo>
                    <a:pt x="760" y="773"/>
                  </a:lnTo>
                  <a:lnTo>
                    <a:pt x="751" y="753"/>
                  </a:lnTo>
                  <a:lnTo>
                    <a:pt x="744" y="735"/>
                  </a:lnTo>
                  <a:lnTo>
                    <a:pt x="743" y="727"/>
                  </a:lnTo>
                  <a:lnTo>
                    <a:pt x="743" y="720"/>
                  </a:lnTo>
                  <a:lnTo>
                    <a:pt x="743" y="720"/>
                  </a:lnTo>
                  <a:lnTo>
                    <a:pt x="741" y="710"/>
                  </a:lnTo>
                  <a:lnTo>
                    <a:pt x="738" y="699"/>
                  </a:lnTo>
                  <a:lnTo>
                    <a:pt x="730" y="676"/>
                  </a:lnTo>
                  <a:lnTo>
                    <a:pt x="718" y="646"/>
                  </a:lnTo>
                  <a:lnTo>
                    <a:pt x="718" y="646"/>
                  </a:lnTo>
                  <a:lnTo>
                    <a:pt x="738" y="594"/>
                  </a:lnTo>
                  <a:lnTo>
                    <a:pt x="755" y="545"/>
                  </a:lnTo>
                  <a:lnTo>
                    <a:pt x="771" y="497"/>
                  </a:lnTo>
                  <a:lnTo>
                    <a:pt x="771" y="497"/>
                  </a:lnTo>
                  <a:lnTo>
                    <a:pt x="777" y="476"/>
                  </a:lnTo>
                  <a:lnTo>
                    <a:pt x="784" y="457"/>
                  </a:lnTo>
                  <a:lnTo>
                    <a:pt x="798" y="428"/>
                  </a:lnTo>
                  <a:lnTo>
                    <a:pt x="812" y="393"/>
                  </a:lnTo>
                  <a:lnTo>
                    <a:pt x="820" y="373"/>
                  </a:lnTo>
                  <a:lnTo>
                    <a:pt x="828" y="346"/>
                  </a:lnTo>
                  <a:lnTo>
                    <a:pt x="828" y="346"/>
                  </a:lnTo>
                  <a:lnTo>
                    <a:pt x="834" y="319"/>
                  </a:lnTo>
                  <a:lnTo>
                    <a:pt x="837" y="296"/>
                  </a:lnTo>
                  <a:lnTo>
                    <a:pt x="839" y="275"/>
                  </a:lnTo>
                  <a:lnTo>
                    <a:pt x="839" y="256"/>
                  </a:lnTo>
                  <a:lnTo>
                    <a:pt x="837" y="239"/>
                  </a:lnTo>
                  <a:lnTo>
                    <a:pt x="836" y="223"/>
                  </a:lnTo>
                  <a:lnTo>
                    <a:pt x="831" y="192"/>
                  </a:lnTo>
                  <a:lnTo>
                    <a:pt x="831" y="192"/>
                  </a:lnTo>
                  <a:lnTo>
                    <a:pt x="831" y="178"/>
                  </a:lnTo>
                  <a:lnTo>
                    <a:pt x="831" y="164"/>
                  </a:lnTo>
                  <a:lnTo>
                    <a:pt x="832" y="137"/>
                  </a:lnTo>
                  <a:lnTo>
                    <a:pt x="834" y="117"/>
                  </a:lnTo>
                  <a:lnTo>
                    <a:pt x="836" y="104"/>
                  </a:lnTo>
                  <a:lnTo>
                    <a:pt x="836" y="104"/>
                  </a:lnTo>
                  <a:lnTo>
                    <a:pt x="836" y="101"/>
                  </a:lnTo>
                  <a:lnTo>
                    <a:pt x="834" y="99"/>
                  </a:lnTo>
                  <a:lnTo>
                    <a:pt x="828" y="95"/>
                  </a:lnTo>
                  <a:lnTo>
                    <a:pt x="820" y="90"/>
                  </a:lnTo>
                  <a:lnTo>
                    <a:pt x="810" y="87"/>
                  </a:lnTo>
                  <a:lnTo>
                    <a:pt x="795" y="80"/>
                  </a:lnTo>
                  <a:lnTo>
                    <a:pt x="787" y="79"/>
                  </a:lnTo>
                  <a:lnTo>
                    <a:pt x="782" y="18"/>
                  </a:lnTo>
                  <a:lnTo>
                    <a:pt x="751" y="46"/>
                  </a:lnTo>
                  <a:lnTo>
                    <a:pt x="751" y="46"/>
                  </a:lnTo>
                  <a:lnTo>
                    <a:pt x="690" y="74"/>
                  </a:lnTo>
                  <a:lnTo>
                    <a:pt x="641" y="95"/>
                  </a:lnTo>
                  <a:lnTo>
                    <a:pt x="620" y="102"/>
                  </a:lnTo>
                  <a:lnTo>
                    <a:pt x="605" y="107"/>
                  </a:lnTo>
                  <a:lnTo>
                    <a:pt x="605" y="107"/>
                  </a:lnTo>
                  <a:lnTo>
                    <a:pt x="589" y="113"/>
                  </a:lnTo>
                  <a:lnTo>
                    <a:pt x="569" y="123"/>
                  </a:lnTo>
                  <a:lnTo>
                    <a:pt x="544" y="137"/>
                  </a:lnTo>
                  <a:lnTo>
                    <a:pt x="517" y="151"/>
                  </a:lnTo>
                  <a:lnTo>
                    <a:pt x="493" y="167"/>
                  </a:lnTo>
                  <a:lnTo>
                    <a:pt x="470" y="183"/>
                  </a:lnTo>
                  <a:lnTo>
                    <a:pt x="452" y="195"/>
                  </a:lnTo>
                  <a:lnTo>
                    <a:pt x="443" y="205"/>
                  </a:lnTo>
                  <a:lnTo>
                    <a:pt x="443" y="205"/>
                  </a:lnTo>
                  <a:lnTo>
                    <a:pt x="467" y="156"/>
                  </a:lnTo>
                  <a:lnTo>
                    <a:pt x="487" y="118"/>
                  </a:lnTo>
                  <a:lnTo>
                    <a:pt x="496" y="102"/>
                  </a:lnTo>
                  <a:lnTo>
                    <a:pt x="503" y="91"/>
                  </a:lnTo>
                  <a:lnTo>
                    <a:pt x="503" y="91"/>
                  </a:lnTo>
                  <a:lnTo>
                    <a:pt x="544" y="43"/>
                  </a:lnTo>
                  <a:lnTo>
                    <a:pt x="544" y="43"/>
                  </a:lnTo>
                  <a:lnTo>
                    <a:pt x="548" y="29"/>
                  </a:lnTo>
                  <a:lnTo>
                    <a:pt x="551" y="18"/>
                  </a:lnTo>
                  <a:lnTo>
                    <a:pt x="551" y="7"/>
                  </a:lnTo>
                  <a:lnTo>
                    <a:pt x="551" y="7"/>
                  </a:lnTo>
                  <a:lnTo>
                    <a:pt x="551" y="4"/>
                  </a:lnTo>
                  <a:lnTo>
                    <a:pt x="550" y="2"/>
                  </a:lnTo>
                  <a:lnTo>
                    <a:pt x="544" y="0"/>
                  </a:lnTo>
                  <a:lnTo>
                    <a:pt x="534" y="0"/>
                  </a:lnTo>
                  <a:lnTo>
                    <a:pt x="522" y="2"/>
                  </a:lnTo>
                  <a:lnTo>
                    <a:pt x="500" y="7"/>
                  </a:lnTo>
                  <a:lnTo>
                    <a:pt x="484" y="10"/>
                  </a:lnTo>
                  <a:lnTo>
                    <a:pt x="484" y="10"/>
                  </a:lnTo>
                  <a:lnTo>
                    <a:pt x="478" y="13"/>
                  </a:lnTo>
                  <a:lnTo>
                    <a:pt x="468" y="21"/>
                  </a:lnTo>
                  <a:lnTo>
                    <a:pt x="448" y="40"/>
                  </a:lnTo>
                  <a:lnTo>
                    <a:pt x="423" y="60"/>
                  </a:lnTo>
                  <a:lnTo>
                    <a:pt x="412" y="70"/>
                  </a:lnTo>
                  <a:lnTo>
                    <a:pt x="402" y="76"/>
                  </a:lnTo>
                  <a:lnTo>
                    <a:pt x="402" y="76"/>
                  </a:lnTo>
                  <a:lnTo>
                    <a:pt x="394" y="80"/>
                  </a:lnTo>
                  <a:lnTo>
                    <a:pt x="390" y="85"/>
                  </a:lnTo>
                  <a:lnTo>
                    <a:pt x="385" y="90"/>
                  </a:lnTo>
                  <a:lnTo>
                    <a:pt x="383" y="96"/>
                  </a:lnTo>
                  <a:lnTo>
                    <a:pt x="379" y="104"/>
                  </a:lnTo>
                  <a:lnTo>
                    <a:pt x="376" y="107"/>
                  </a:lnTo>
                  <a:lnTo>
                    <a:pt x="369" y="107"/>
                  </a:lnTo>
                  <a:lnTo>
                    <a:pt x="369" y="107"/>
                  </a:lnTo>
                  <a:lnTo>
                    <a:pt x="361" y="106"/>
                  </a:lnTo>
                  <a:lnTo>
                    <a:pt x="349" y="102"/>
                  </a:lnTo>
                  <a:lnTo>
                    <a:pt x="319" y="90"/>
                  </a:lnTo>
                  <a:lnTo>
                    <a:pt x="281" y="71"/>
                  </a:lnTo>
                  <a:lnTo>
                    <a:pt x="289" y="18"/>
                  </a:lnTo>
                  <a:lnTo>
                    <a:pt x="248" y="15"/>
                  </a:lnTo>
                  <a:lnTo>
                    <a:pt x="256" y="76"/>
                  </a:lnTo>
                  <a:lnTo>
                    <a:pt x="256" y="76"/>
                  </a:lnTo>
                  <a:lnTo>
                    <a:pt x="219" y="77"/>
                  </a:lnTo>
                  <a:lnTo>
                    <a:pt x="189" y="82"/>
                  </a:lnTo>
                  <a:lnTo>
                    <a:pt x="176" y="84"/>
                  </a:lnTo>
                  <a:lnTo>
                    <a:pt x="167" y="87"/>
                  </a:lnTo>
                  <a:lnTo>
                    <a:pt x="167" y="87"/>
                  </a:lnTo>
                  <a:lnTo>
                    <a:pt x="159" y="93"/>
                  </a:lnTo>
                  <a:lnTo>
                    <a:pt x="149" y="101"/>
                  </a:lnTo>
                  <a:lnTo>
                    <a:pt x="137" y="112"/>
                  </a:lnTo>
                  <a:lnTo>
                    <a:pt x="126" y="124"/>
                  </a:lnTo>
                  <a:lnTo>
                    <a:pt x="115" y="139"/>
                  </a:lnTo>
                  <a:lnTo>
                    <a:pt x="105" y="151"/>
                  </a:lnTo>
                  <a:lnTo>
                    <a:pt x="99" y="164"/>
                  </a:lnTo>
                  <a:lnTo>
                    <a:pt x="98" y="168"/>
                  </a:lnTo>
                  <a:lnTo>
                    <a:pt x="99" y="172"/>
                  </a:lnTo>
                  <a:lnTo>
                    <a:pt x="99" y="172"/>
                  </a:lnTo>
                  <a:lnTo>
                    <a:pt x="102" y="176"/>
                  </a:lnTo>
                  <a:lnTo>
                    <a:pt x="110" y="189"/>
                  </a:lnTo>
                  <a:lnTo>
                    <a:pt x="115" y="198"/>
                  </a:lnTo>
                  <a:lnTo>
                    <a:pt x="120" y="206"/>
                  </a:lnTo>
                  <a:lnTo>
                    <a:pt x="121" y="216"/>
                  </a:lnTo>
                  <a:lnTo>
                    <a:pt x="123" y="225"/>
                  </a:lnTo>
                  <a:lnTo>
                    <a:pt x="123" y="225"/>
                  </a:lnTo>
                  <a:lnTo>
                    <a:pt x="124" y="244"/>
                  </a:lnTo>
                  <a:lnTo>
                    <a:pt x="126" y="255"/>
                  </a:lnTo>
                  <a:lnTo>
                    <a:pt x="129" y="264"/>
                  </a:lnTo>
                  <a:lnTo>
                    <a:pt x="132" y="277"/>
                  </a:lnTo>
                  <a:lnTo>
                    <a:pt x="138" y="288"/>
                  </a:lnTo>
                  <a:lnTo>
                    <a:pt x="146" y="300"/>
                  </a:lnTo>
                  <a:lnTo>
                    <a:pt x="156" y="314"/>
                  </a:lnTo>
                  <a:lnTo>
                    <a:pt x="156" y="314"/>
                  </a:lnTo>
                  <a:lnTo>
                    <a:pt x="164" y="327"/>
                  </a:lnTo>
                  <a:lnTo>
                    <a:pt x="168" y="338"/>
                  </a:lnTo>
                  <a:lnTo>
                    <a:pt x="170" y="347"/>
                  </a:lnTo>
                  <a:lnTo>
                    <a:pt x="170" y="355"/>
                  </a:lnTo>
                  <a:lnTo>
                    <a:pt x="170" y="363"/>
                  </a:lnTo>
                  <a:lnTo>
                    <a:pt x="171" y="369"/>
                  </a:lnTo>
                  <a:lnTo>
                    <a:pt x="173" y="374"/>
                  </a:lnTo>
                  <a:lnTo>
                    <a:pt x="179" y="379"/>
                  </a:lnTo>
                  <a:lnTo>
                    <a:pt x="179" y="379"/>
                  </a:lnTo>
                  <a:lnTo>
                    <a:pt x="223" y="407"/>
                  </a:lnTo>
                  <a:lnTo>
                    <a:pt x="223" y="407"/>
                  </a:lnTo>
                  <a:lnTo>
                    <a:pt x="200" y="448"/>
                  </a:lnTo>
                  <a:lnTo>
                    <a:pt x="179" y="484"/>
                  </a:lnTo>
                  <a:lnTo>
                    <a:pt x="164" y="517"/>
                  </a:lnTo>
                  <a:lnTo>
                    <a:pt x="164" y="517"/>
                  </a:lnTo>
                  <a:lnTo>
                    <a:pt x="160" y="525"/>
                  </a:lnTo>
                  <a:lnTo>
                    <a:pt x="159" y="534"/>
                  </a:lnTo>
                  <a:lnTo>
                    <a:pt x="157" y="558"/>
                  </a:lnTo>
                  <a:lnTo>
                    <a:pt x="157" y="586"/>
                  </a:lnTo>
                  <a:lnTo>
                    <a:pt x="160" y="618"/>
                  </a:lnTo>
                  <a:lnTo>
                    <a:pt x="168" y="677"/>
                  </a:lnTo>
                  <a:lnTo>
                    <a:pt x="176" y="723"/>
                  </a:lnTo>
                  <a:lnTo>
                    <a:pt x="176" y="723"/>
                  </a:lnTo>
                  <a:lnTo>
                    <a:pt x="186" y="768"/>
                  </a:lnTo>
                  <a:lnTo>
                    <a:pt x="198" y="829"/>
                  </a:lnTo>
                  <a:lnTo>
                    <a:pt x="204" y="861"/>
                  </a:lnTo>
                  <a:lnTo>
                    <a:pt x="209" y="889"/>
                  </a:lnTo>
                  <a:lnTo>
                    <a:pt x="212" y="916"/>
                  </a:lnTo>
                  <a:lnTo>
                    <a:pt x="212" y="938"/>
                  </a:lnTo>
                  <a:lnTo>
                    <a:pt x="212" y="938"/>
                  </a:lnTo>
                  <a:lnTo>
                    <a:pt x="211" y="971"/>
                  </a:lnTo>
                  <a:lnTo>
                    <a:pt x="211" y="983"/>
                  </a:lnTo>
                  <a:lnTo>
                    <a:pt x="214" y="994"/>
                  </a:lnTo>
                  <a:lnTo>
                    <a:pt x="219" y="1004"/>
                  </a:lnTo>
                  <a:lnTo>
                    <a:pt x="225" y="1012"/>
                  </a:lnTo>
                  <a:lnTo>
                    <a:pt x="234" y="1016"/>
                  </a:lnTo>
                  <a:lnTo>
                    <a:pt x="248" y="1019"/>
                  </a:lnTo>
                  <a:lnTo>
                    <a:pt x="248" y="1019"/>
                  </a:lnTo>
                  <a:lnTo>
                    <a:pt x="231" y="1046"/>
                  </a:lnTo>
                  <a:lnTo>
                    <a:pt x="190" y="1109"/>
                  </a:lnTo>
                  <a:lnTo>
                    <a:pt x="146" y="1184"/>
                  </a:lnTo>
                  <a:lnTo>
                    <a:pt x="127" y="1219"/>
                  </a:lnTo>
                  <a:lnTo>
                    <a:pt x="115" y="1246"/>
                  </a:lnTo>
                  <a:lnTo>
                    <a:pt x="115" y="1246"/>
                  </a:lnTo>
                  <a:lnTo>
                    <a:pt x="102" y="1272"/>
                  </a:lnTo>
                  <a:lnTo>
                    <a:pt x="87" y="1307"/>
                  </a:lnTo>
                  <a:lnTo>
                    <a:pt x="47" y="1384"/>
                  </a:lnTo>
                  <a:lnTo>
                    <a:pt x="29" y="1423"/>
                  </a:lnTo>
                  <a:lnTo>
                    <a:pt x="14" y="1458"/>
                  </a:lnTo>
                  <a:lnTo>
                    <a:pt x="3" y="1486"/>
                  </a:lnTo>
                  <a:lnTo>
                    <a:pt x="2" y="1497"/>
                  </a:lnTo>
                  <a:lnTo>
                    <a:pt x="2" y="1505"/>
                  </a:lnTo>
                  <a:lnTo>
                    <a:pt x="2" y="1505"/>
                  </a:lnTo>
                  <a:lnTo>
                    <a:pt x="7" y="1530"/>
                  </a:lnTo>
                  <a:lnTo>
                    <a:pt x="19" y="1577"/>
                  </a:lnTo>
                  <a:lnTo>
                    <a:pt x="38" y="1643"/>
                  </a:lnTo>
                  <a:lnTo>
                    <a:pt x="60" y="1728"/>
                  </a:lnTo>
                  <a:lnTo>
                    <a:pt x="85" y="1825"/>
                  </a:lnTo>
                  <a:lnTo>
                    <a:pt x="110" y="1936"/>
                  </a:lnTo>
                  <a:lnTo>
                    <a:pt x="134" y="2059"/>
                  </a:lnTo>
                  <a:lnTo>
                    <a:pt x="145" y="2123"/>
                  </a:lnTo>
                  <a:lnTo>
                    <a:pt x="156" y="2189"/>
                  </a:lnTo>
                  <a:lnTo>
                    <a:pt x="156" y="2189"/>
                  </a:lnTo>
                  <a:lnTo>
                    <a:pt x="102" y="2221"/>
                  </a:lnTo>
                  <a:lnTo>
                    <a:pt x="60" y="2244"/>
                  </a:lnTo>
                  <a:lnTo>
                    <a:pt x="41" y="2252"/>
                  </a:lnTo>
                  <a:lnTo>
                    <a:pt x="25" y="2258"/>
                  </a:lnTo>
                  <a:lnTo>
                    <a:pt x="25" y="2258"/>
                  </a:lnTo>
                  <a:lnTo>
                    <a:pt x="16" y="2261"/>
                  </a:lnTo>
                  <a:lnTo>
                    <a:pt x="8" y="2268"/>
                  </a:lnTo>
                  <a:lnTo>
                    <a:pt x="3" y="2274"/>
                  </a:lnTo>
                  <a:lnTo>
                    <a:pt x="2" y="2282"/>
                  </a:lnTo>
                  <a:lnTo>
                    <a:pt x="0" y="2288"/>
                  </a:lnTo>
                  <a:lnTo>
                    <a:pt x="0" y="2293"/>
                  </a:lnTo>
                  <a:lnTo>
                    <a:pt x="2" y="2299"/>
                  </a:lnTo>
                  <a:lnTo>
                    <a:pt x="2" y="2299"/>
                  </a:lnTo>
                  <a:lnTo>
                    <a:pt x="8" y="2304"/>
                  </a:lnTo>
                  <a:lnTo>
                    <a:pt x="18" y="2310"/>
                  </a:lnTo>
                  <a:lnTo>
                    <a:pt x="30" y="2315"/>
                  </a:lnTo>
                  <a:lnTo>
                    <a:pt x="47" y="2321"/>
                  </a:lnTo>
                  <a:lnTo>
                    <a:pt x="66" y="2324"/>
                  </a:lnTo>
                  <a:lnTo>
                    <a:pt x="88" y="2326"/>
                  </a:lnTo>
                  <a:lnTo>
                    <a:pt x="101" y="2324"/>
                  </a:lnTo>
                  <a:lnTo>
                    <a:pt x="115" y="2323"/>
                  </a:lnTo>
                  <a:lnTo>
                    <a:pt x="115" y="2323"/>
                  </a:lnTo>
                  <a:lnTo>
                    <a:pt x="142" y="2318"/>
                  </a:lnTo>
                  <a:lnTo>
                    <a:pt x="167" y="2312"/>
                  </a:lnTo>
                  <a:lnTo>
                    <a:pt x="192" y="2304"/>
                  </a:lnTo>
                  <a:lnTo>
                    <a:pt x="214" y="2294"/>
                  </a:lnTo>
                  <a:lnTo>
                    <a:pt x="234" y="2287"/>
                  </a:lnTo>
                  <a:lnTo>
                    <a:pt x="251" y="2277"/>
                  </a:lnTo>
                  <a:lnTo>
                    <a:pt x="266" y="2268"/>
                  </a:lnTo>
                  <a:lnTo>
                    <a:pt x="277" y="2258"/>
                  </a:lnTo>
                  <a:lnTo>
                    <a:pt x="277" y="2258"/>
                  </a:lnTo>
                  <a:lnTo>
                    <a:pt x="286" y="2250"/>
                  </a:lnTo>
                  <a:lnTo>
                    <a:pt x="295" y="2244"/>
                  </a:lnTo>
                  <a:lnTo>
                    <a:pt x="305" y="2240"/>
                  </a:lnTo>
                  <a:lnTo>
                    <a:pt x="314" y="2236"/>
                  </a:lnTo>
                  <a:lnTo>
                    <a:pt x="328" y="2235"/>
                  </a:lnTo>
                  <a:lnTo>
                    <a:pt x="333" y="2233"/>
                  </a:lnTo>
                  <a:lnTo>
                    <a:pt x="338" y="2266"/>
                  </a:lnTo>
                  <a:lnTo>
                    <a:pt x="456" y="2230"/>
                  </a:lnTo>
                  <a:lnTo>
                    <a:pt x="456" y="2230"/>
                  </a:lnTo>
                  <a:lnTo>
                    <a:pt x="452" y="2192"/>
                  </a:lnTo>
                  <a:lnTo>
                    <a:pt x="446" y="2125"/>
                  </a:lnTo>
                  <a:lnTo>
                    <a:pt x="446" y="2125"/>
                  </a:lnTo>
                  <a:lnTo>
                    <a:pt x="443" y="2111"/>
                  </a:lnTo>
                  <a:lnTo>
                    <a:pt x="438" y="2100"/>
                  </a:lnTo>
                  <a:lnTo>
                    <a:pt x="430" y="2092"/>
                  </a:lnTo>
                  <a:lnTo>
                    <a:pt x="423" y="2086"/>
                  </a:lnTo>
                  <a:lnTo>
                    <a:pt x="415" y="2081"/>
                  </a:lnTo>
                  <a:lnTo>
                    <a:pt x="408" y="2078"/>
                  </a:lnTo>
                  <a:lnTo>
                    <a:pt x="402" y="2076"/>
                  </a:lnTo>
                  <a:lnTo>
                    <a:pt x="402" y="2076"/>
                  </a:lnTo>
                  <a:lnTo>
                    <a:pt x="394" y="2053"/>
                  </a:lnTo>
                  <a:lnTo>
                    <a:pt x="387" y="2034"/>
                  </a:lnTo>
                  <a:lnTo>
                    <a:pt x="382" y="2024"/>
                  </a:lnTo>
                  <a:lnTo>
                    <a:pt x="379" y="2020"/>
                  </a:lnTo>
                  <a:lnTo>
                    <a:pt x="379" y="2020"/>
                  </a:lnTo>
                  <a:lnTo>
                    <a:pt x="360" y="2002"/>
                  </a:lnTo>
                  <a:lnTo>
                    <a:pt x="349" y="1995"/>
                  </a:lnTo>
                  <a:lnTo>
                    <a:pt x="349" y="1995"/>
                  </a:lnTo>
                  <a:lnTo>
                    <a:pt x="322" y="1882"/>
                  </a:lnTo>
                  <a:lnTo>
                    <a:pt x="300" y="1787"/>
                  </a:lnTo>
                  <a:lnTo>
                    <a:pt x="291" y="1745"/>
                  </a:lnTo>
                  <a:lnTo>
                    <a:pt x="284" y="1712"/>
                  </a:lnTo>
                  <a:lnTo>
                    <a:pt x="284" y="1712"/>
                  </a:lnTo>
                  <a:lnTo>
                    <a:pt x="280" y="1684"/>
                  </a:lnTo>
                  <a:lnTo>
                    <a:pt x="275" y="1659"/>
                  </a:lnTo>
                  <a:lnTo>
                    <a:pt x="264" y="1618"/>
                  </a:lnTo>
                  <a:lnTo>
                    <a:pt x="256" y="1591"/>
                  </a:lnTo>
                  <a:lnTo>
                    <a:pt x="253" y="1582"/>
                  </a:lnTo>
                  <a:lnTo>
                    <a:pt x="253" y="1582"/>
                  </a:lnTo>
                  <a:lnTo>
                    <a:pt x="262" y="1580"/>
                  </a:lnTo>
                  <a:lnTo>
                    <a:pt x="275" y="1577"/>
                  </a:lnTo>
                  <a:lnTo>
                    <a:pt x="292" y="1569"/>
                  </a:lnTo>
                  <a:lnTo>
                    <a:pt x="292" y="1569"/>
                  </a:lnTo>
                  <a:lnTo>
                    <a:pt x="300" y="1564"/>
                  </a:lnTo>
                  <a:lnTo>
                    <a:pt x="311" y="1553"/>
                  </a:lnTo>
                  <a:lnTo>
                    <a:pt x="339" y="1520"/>
                  </a:lnTo>
                  <a:lnTo>
                    <a:pt x="374" y="1476"/>
                  </a:lnTo>
                  <a:lnTo>
                    <a:pt x="413" y="1425"/>
                  </a:lnTo>
                  <a:lnTo>
                    <a:pt x="481" y="1332"/>
                  </a:lnTo>
                  <a:lnTo>
                    <a:pt x="512" y="1290"/>
                  </a:lnTo>
                  <a:lnTo>
                    <a:pt x="512" y="1290"/>
                  </a:lnTo>
                  <a:lnTo>
                    <a:pt x="547" y="1324"/>
                  </a:lnTo>
                  <a:lnTo>
                    <a:pt x="576" y="1354"/>
                  </a:lnTo>
                  <a:lnTo>
                    <a:pt x="605" y="1379"/>
                  </a:lnTo>
                  <a:lnTo>
                    <a:pt x="605" y="1379"/>
                  </a:lnTo>
                  <a:lnTo>
                    <a:pt x="620" y="1395"/>
                  </a:lnTo>
                  <a:lnTo>
                    <a:pt x="642" y="1420"/>
                  </a:lnTo>
                  <a:lnTo>
                    <a:pt x="699" y="1489"/>
                  </a:lnTo>
                  <a:lnTo>
                    <a:pt x="763" y="1569"/>
                  </a:lnTo>
                  <a:lnTo>
                    <a:pt x="823" y="1643"/>
                  </a:lnTo>
                  <a:lnTo>
                    <a:pt x="823" y="1643"/>
                  </a:lnTo>
                  <a:lnTo>
                    <a:pt x="850" y="1676"/>
                  </a:lnTo>
                  <a:lnTo>
                    <a:pt x="875" y="1709"/>
                  </a:lnTo>
                  <a:lnTo>
                    <a:pt x="897" y="1742"/>
                  </a:lnTo>
                  <a:lnTo>
                    <a:pt x="917" y="1775"/>
                  </a:lnTo>
                  <a:lnTo>
                    <a:pt x="953" y="1833"/>
                  </a:lnTo>
                  <a:lnTo>
                    <a:pt x="967" y="1855"/>
                  </a:lnTo>
                  <a:lnTo>
                    <a:pt x="982" y="1874"/>
                  </a:lnTo>
                  <a:lnTo>
                    <a:pt x="982" y="1874"/>
                  </a:lnTo>
                  <a:lnTo>
                    <a:pt x="1007" y="1907"/>
                  </a:lnTo>
                  <a:lnTo>
                    <a:pt x="1032" y="1944"/>
                  </a:lnTo>
                  <a:lnTo>
                    <a:pt x="1071" y="2002"/>
                  </a:lnTo>
                  <a:lnTo>
                    <a:pt x="1071" y="2002"/>
                  </a:lnTo>
                  <a:lnTo>
                    <a:pt x="1076" y="2012"/>
                  </a:lnTo>
                  <a:lnTo>
                    <a:pt x="1080" y="2021"/>
                  </a:lnTo>
                  <a:lnTo>
                    <a:pt x="1085" y="2040"/>
                  </a:lnTo>
                  <a:lnTo>
                    <a:pt x="1090" y="2057"/>
                  </a:lnTo>
                  <a:lnTo>
                    <a:pt x="1095" y="2071"/>
                  </a:lnTo>
                  <a:lnTo>
                    <a:pt x="1095" y="2071"/>
                  </a:lnTo>
                  <a:lnTo>
                    <a:pt x="1117" y="2114"/>
                  </a:lnTo>
                  <a:lnTo>
                    <a:pt x="1139" y="2153"/>
                  </a:lnTo>
                  <a:lnTo>
                    <a:pt x="1139" y="2153"/>
                  </a:lnTo>
                  <a:lnTo>
                    <a:pt x="1142" y="2158"/>
                  </a:lnTo>
                  <a:lnTo>
                    <a:pt x="1143" y="2166"/>
                  </a:lnTo>
                  <a:lnTo>
                    <a:pt x="1142" y="2175"/>
                  </a:lnTo>
                  <a:lnTo>
                    <a:pt x="1140" y="2185"/>
                  </a:lnTo>
                  <a:lnTo>
                    <a:pt x="1137" y="2196"/>
                  </a:lnTo>
                  <a:lnTo>
                    <a:pt x="1131" y="2208"/>
                  </a:lnTo>
                  <a:lnTo>
                    <a:pt x="1121" y="2219"/>
                  </a:lnTo>
                  <a:lnTo>
                    <a:pt x="1110" y="2230"/>
                  </a:lnTo>
                  <a:lnTo>
                    <a:pt x="1110" y="2230"/>
                  </a:lnTo>
                  <a:lnTo>
                    <a:pt x="1098" y="2240"/>
                  </a:lnTo>
                  <a:lnTo>
                    <a:pt x="1085" y="2249"/>
                  </a:lnTo>
                  <a:lnTo>
                    <a:pt x="1063" y="2263"/>
                  </a:lnTo>
                  <a:lnTo>
                    <a:pt x="1054" y="2269"/>
                  </a:lnTo>
                  <a:lnTo>
                    <a:pt x="1046" y="2276"/>
                  </a:lnTo>
                  <a:lnTo>
                    <a:pt x="1043" y="2283"/>
                  </a:lnTo>
                  <a:lnTo>
                    <a:pt x="1041" y="2287"/>
                  </a:lnTo>
                  <a:lnTo>
                    <a:pt x="1043" y="2290"/>
                  </a:lnTo>
                  <a:lnTo>
                    <a:pt x="1043" y="2290"/>
                  </a:lnTo>
                  <a:lnTo>
                    <a:pt x="1044" y="2299"/>
                  </a:lnTo>
                  <a:lnTo>
                    <a:pt x="1049" y="2307"/>
                  </a:lnTo>
                  <a:lnTo>
                    <a:pt x="1055" y="2316"/>
                  </a:lnTo>
                  <a:lnTo>
                    <a:pt x="1062" y="2324"/>
                  </a:lnTo>
                  <a:lnTo>
                    <a:pt x="1071" y="2331"/>
                  </a:lnTo>
                  <a:lnTo>
                    <a:pt x="1082" y="2335"/>
                  </a:lnTo>
                  <a:lnTo>
                    <a:pt x="1093" y="2338"/>
                  </a:lnTo>
                  <a:lnTo>
                    <a:pt x="1107" y="2338"/>
                  </a:lnTo>
                  <a:lnTo>
                    <a:pt x="1107" y="2338"/>
                  </a:lnTo>
                  <a:lnTo>
                    <a:pt x="1139" y="2335"/>
                  </a:lnTo>
                  <a:lnTo>
                    <a:pt x="1176" y="2329"/>
                  </a:lnTo>
                  <a:lnTo>
                    <a:pt x="1212" y="2321"/>
                  </a:lnTo>
                  <a:lnTo>
                    <a:pt x="1230" y="2316"/>
                  </a:lnTo>
                  <a:lnTo>
                    <a:pt x="1244" y="2310"/>
                  </a:lnTo>
                  <a:lnTo>
                    <a:pt x="1244" y="2310"/>
                  </a:lnTo>
                  <a:lnTo>
                    <a:pt x="1258" y="2304"/>
                  </a:lnTo>
                  <a:lnTo>
                    <a:pt x="1269" y="2298"/>
                  </a:lnTo>
                  <a:lnTo>
                    <a:pt x="1277" y="2290"/>
                  </a:lnTo>
                  <a:lnTo>
                    <a:pt x="1285" y="2282"/>
                  </a:lnTo>
                  <a:lnTo>
                    <a:pt x="1294" y="2271"/>
                  </a:lnTo>
                  <a:lnTo>
                    <a:pt x="1297" y="2266"/>
                  </a:lnTo>
                  <a:lnTo>
                    <a:pt x="1305" y="2282"/>
                  </a:lnTo>
                  <a:lnTo>
                    <a:pt x="1305" y="2282"/>
                  </a:lnTo>
                  <a:lnTo>
                    <a:pt x="1327" y="2269"/>
                  </a:lnTo>
                  <a:lnTo>
                    <a:pt x="1344" y="2257"/>
                  </a:lnTo>
                  <a:lnTo>
                    <a:pt x="1358" y="2246"/>
                  </a:lnTo>
                  <a:lnTo>
                    <a:pt x="1358" y="2246"/>
                  </a:lnTo>
                  <a:lnTo>
                    <a:pt x="1360" y="2243"/>
                  </a:lnTo>
                  <a:lnTo>
                    <a:pt x="1362" y="2236"/>
                  </a:lnTo>
                  <a:lnTo>
                    <a:pt x="1363" y="2222"/>
                  </a:lnTo>
                  <a:lnTo>
                    <a:pt x="1363" y="2202"/>
                  </a:lnTo>
                  <a:lnTo>
                    <a:pt x="1363" y="2180"/>
                  </a:lnTo>
                  <a:lnTo>
                    <a:pt x="1360" y="2142"/>
                  </a:lnTo>
                  <a:lnTo>
                    <a:pt x="1358" y="2125"/>
                  </a:lnTo>
                  <a:lnTo>
                    <a:pt x="1358" y="2125"/>
                  </a:lnTo>
                  <a:close/>
                </a:path>
              </a:pathLst>
            </a:custGeom>
            <a:gradFill rotWithShape="1">
              <a:gsLst>
                <a:gs pos="0">
                  <a:srgbClr val="FFFFFF"/>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49" name="Freeform 189"/>
            <p:cNvSpPr>
              <a:spLocks/>
            </p:cNvSpPr>
            <p:nvPr/>
          </p:nvSpPr>
          <p:spPr bwMode="auto">
            <a:xfrm>
              <a:off x="4394" y="2582"/>
              <a:ext cx="1162" cy="940"/>
            </a:xfrm>
            <a:custGeom>
              <a:avLst/>
              <a:gdLst>
                <a:gd name="T0" fmla="*/ 62 w 151"/>
                <a:gd name="T1" fmla="*/ 0 h 122"/>
                <a:gd name="T2" fmla="*/ 0 w 151"/>
                <a:gd name="T3" fmla="*/ 122 h 122"/>
                <a:gd name="T4" fmla="*/ 151 w 151"/>
                <a:gd name="T5" fmla="*/ 122 h 122"/>
                <a:gd name="T6" fmla="*/ 62 w 151"/>
                <a:gd name="T7" fmla="*/ 0 h 122"/>
              </a:gdLst>
              <a:ahLst/>
              <a:cxnLst>
                <a:cxn ang="0">
                  <a:pos x="T0" y="T1"/>
                </a:cxn>
                <a:cxn ang="0">
                  <a:pos x="T2" y="T3"/>
                </a:cxn>
                <a:cxn ang="0">
                  <a:pos x="T4" y="T5"/>
                </a:cxn>
                <a:cxn ang="0">
                  <a:pos x="T6" y="T7"/>
                </a:cxn>
              </a:cxnLst>
              <a:rect l="0" t="0" r="r" b="b"/>
              <a:pathLst>
                <a:path w="151" h="122">
                  <a:moveTo>
                    <a:pt x="62" y="0"/>
                  </a:moveTo>
                  <a:cubicBezTo>
                    <a:pt x="23" y="28"/>
                    <a:pt x="0" y="73"/>
                    <a:pt x="0" y="122"/>
                  </a:cubicBezTo>
                  <a:lnTo>
                    <a:pt x="151" y="122"/>
                  </a:lnTo>
                  <a:lnTo>
                    <a:pt x="62" y="0"/>
                  </a:lnTo>
                  <a:close/>
                </a:path>
              </a:pathLst>
            </a:custGeom>
            <a:solidFill>
              <a:srgbClr val="ADD632"/>
            </a:solidFill>
            <a:ln w="28575">
              <a:prstDash val="solid"/>
              <a:round/>
              <a:headEnd/>
              <a:tailEnd/>
            </a:ln>
            <a:effectLst/>
            <a:scene3d>
              <a:camera prst="legacyObliqueTopRight"/>
              <a:lightRig rig="legacyFlat3" dir="b"/>
            </a:scene3d>
            <a:sp3d extrusionH="430200" prstMaterial="legacyMatte">
              <a:bevelT w="13500" h="13500" prst="angle"/>
              <a:bevelB w="13500" h="13500" prst="angle"/>
              <a:extrusionClr>
                <a:srgbClr val="ADD632"/>
              </a:extrusionClr>
              <a:contourClr>
                <a:srgbClr val="ADD632"/>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50" name="Rectangle 190"/>
            <p:cNvSpPr>
              <a:spLocks noChangeArrowheads="1"/>
            </p:cNvSpPr>
            <p:nvPr/>
          </p:nvSpPr>
          <p:spPr bwMode="auto">
            <a:xfrm>
              <a:off x="4591" y="3002"/>
              <a:ext cx="813" cy="489"/>
            </a:xfrm>
            <a:prstGeom prst="rect">
              <a:avLst/>
            </a:prstGeom>
            <a:noFill/>
            <a:ln>
              <a:noFill/>
            </a:ln>
            <a:effectLst>
              <a:outerShdw dist="56796" dir="1593903" algn="ctr" rotWithShape="0">
                <a:schemeClr val="tx1">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15%</a:t>
              </a:r>
            </a:p>
          </p:txBody>
        </p:sp>
      </p:grpSp>
      <p:sp>
        <p:nvSpPr>
          <p:cNvPr id="322752" name="Rectangle 192"/>
          <p:cNvSpPr>
            <a:spLocks noChangeArrowheads="1"/>
          </p:cNvSpPr>
          <p:nvPr/>
        </p:nvSpPr>
        <p:spPr bwMode="auto">
          <a:xfrm>
            <a:off x="2039541" y="3943350"/>
            <a:ext cx="1657350" cy="12573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nvGrpSpPr>
          <p:cNvPr id="322753" name="Group 193"/>
          <p:cNvGrpSpPr>
            <a:grpSpLocks/>
          </p:cNvGrpSpPr>
          <p:nvPr/>
        </p:nvGrpSpPr>
        <p:grpSpPr bwMode="auto">
          <a:xfrm>
            <a:off x="1714500" y="3600449"/>
            <a:ext cx="1868091" cy="646509"/>
            <a:chOff x="3984" y="1104"/>
            <a:chExt cx="1569" cy="543"/>
          </a:xfrm>
        </p:grpSpPr>
        <p:pic>
          <p:nvPicPr>
            <p:cNvPr id="322754" name="Picture 194" descr="ewewe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84" y="1152"/>
              <a:ext cx="270" cy="334"/>
            </a:xfrm>
            <a:prstGeom prst="rect">
              <a:avLst/>
            </a:prstGeom>
            <a:noFill/>
            <a:extLst>
              <a:ext uri="{909E8E84-426E-40DD-AFC4-6F175D3DCCD1}">
                <a14:hiddenFill xmlns:a14="http://schemas.microsoft.com/office/drawing/2010/main">
                  <a:solidFill>
                    <a:srgbClr val="FFFFFF"/>
                  </a:solidFill>
                </a14:hiddenFill>
              </a:ext>
            </a:extLst>
          </p:spPr>
        </p:pic>
        <p:sp>
          <p:nvSpPr>
            <p:cNvPr id="322755" name="Line 195"/>
            <p:cNvSpPr>
              <a:spLocks noChangeShapeType="1"/>
            </p:cNvSpPr>
            <p:nvPr/>
          </p:nvSpPr>
          <p:spPr bwMode="auto">
            <a:xfrm>
              <a:off x="3984" y="1488"/>
              <a:ext cx="1569"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56" name="TextBox 4"/>
            <p:cNvSpPr txBox="1">
              <a:spLocks noChangeArrowheads="1"/>
            </p:cNvSpPr>
            <p:nvPr/>
          </p:nvSpPr>
          <p:spPr bwMode="auto">
            <a:xfrm>
              <a:off x="4224" y="1104"/>
              <a:ext cx="1296"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rPr>
                <a:t>请输入相关文字标题</a:t>
              </a:r>
            </a:p>
          </p:txBody>
        </p:sp>
      </p:grpSp>
      <p:grpSp>
        <p:nvGrpSpPr>
          <p:cNvPr id="322758" name="Group 198"/>
          <p:cNvGrpSpPr>
            <a:grpSpLocks/>
          </p:cNvGrpSpPr>
          <p:nvPr/>
        </p:nvGrpSpPr>
        <p:grpSpPr bwMode="auto">
          <a:xfrm>
            <a:off x="1714501" y="1143000"/>
            <a:ext cx="2113360" cy="2468166"/>
            <a:chOff x="576" y="1229"/>
            <a:chExt cx="2104" cy="2457"/>
          </a:xfrm>
        </p:grpSpPr>
        <p:sp>
          <p:nvSpPr>
            <p:cNvPr id="41" name="Rectangle 17"/>
            <p:cNvSpPr>
              <a:spLocks noChangeArrowheads="1"/>
            </p:cNvSpPr>
            <p:nvPr/>
          </p:nvSpPr>
          <p:spPr bwMode="gray">
            <a:xfrm>
              <a:off x="1387" y="1357"/>
              <a:ext cx="1144" cy="2155"/>
            </a:xfrm>
            <a:prstGeom prst="rightArrow">
              <a:avLst>
                <a:gd name="adj1" fmla="val 69120"/>
                <a:gd name="adj2" fmla="val 50331"/>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Tx/>
                <a:buNone/>
                <a:tabLst>
                  <a:tab pos="102394" algn="l"/>
                </a:tabLst>
                <a:defRPr/>
              </a:pPr>
              <a:endParaRPr kumimoji="0" lang="zh-CN" altLang="en-US" sz="105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322760" name="Group 200"/>
            <p:cNvGrpSpPr>
              <a:grpSpLocks/>
            </p:cNvGrpSpPr>
            <p:nvPr/>
          </p:nvGrpSpPr>
          <p:grpSpPr bwMode="auto">
            <a:xfrm>
              <a:off x="576" y="1536"/>
              <a:ext cx="1919" cy="1776"/>
              <a:chOff x="577" y="1532"/>
              <a:chExt cx="1919" cy="1776"/>
            </a:xfrm>
          </p:grpSpPr>
          <p:grpSp>
            <p:nvGrpSpPr>
              <p:cNvPr id="322761" name="组合 42"/>
              <p:cNvGrpSpPr>
                <a:grpSpLocks/>
              </p:cNvGrpSpPr>
              <p:nvPr/>
            </p:nvGrpSpPr>
            <p:grpSpPr bwMode="auto">
              <a:xfrm>
                <a:off x="616" y="2230"/>
                <a:ext cx="1247" cy="363"/>
                <a:chOff x="1302275" y="3345654"/>
                <a:chExt cx="1512000" cy="576000"/>
              </a:xfrm>
            </p:grpSpPr>
            <p:sp>
              <p:nvSpPr>
                <p:cNvPr id="36" name="双波形 35"/>
                <p:cNvSpPr/>
                <p:nvPr/>
              </p:nvSpPr>
              <p:spPr bwMode="auto">
                <a:xfrm>
                  <a:off x="1302275" y="3345654"/>
                  <a:ext cx="1512000" cy="576000"/>
                </a:xfrm>
                <a:prstGeom prst="doubleWave">
                  <a:avLst>
                    <a:gd name="adj1" fmla="val 6250"/>
                    <a:gd name="adj2" fmla="val -4430"/>
                  </a:avLst>
                </a:prstGeom>
                <a:gradFill flip="none" rotWithShape="1">
                  <a:gsLst>
                    <a:gs pos="0">
                      <a:srgbClr val="FFCF01"/>
                    </a:gs>
                    <a:gs pos="90000">
                      <a:srgbClr val="E22000"/>
                    </a:gs>
                  </a:gsLst>
                  <a:lin ang="27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02394" algn="l"/>
                    </a:tabLst>
                    <a:defRPr/>
                  </a:pPr>
                  <a:endParaRPr kumimoji="0" lang="zh-CN" altLang="en-US" sz="112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2" name="TextBox 22"/>
                <p:cNvSpPr txBox="1">
                  <a:spLocks noChangeArrowheads="1"/>
                </p:cNvSpPr>
                <p:nvPr/>
              </p:nvSpPr>
              <p:spPr bwMode="auto">
                <a:xfrm>
                  <a:off x="1350026" y="3443393"/>
                  <a:ext cx="1416498" cy="437547"/>
                </a:xfrm>
                <a:prstGeom prst="rect">
                  <a:avLst/>
                </a:prstGeom>
                <a:noFill/>
                <a:scene3d>
                  <a:camera prst="orthographicFront"/>
                  <a:lightRig rig="threePt" dir="t"/>
                </a:scene3d>
                <a:sp3d/>
              </p:spPr>
              <p:txBody>
                <a:bodyPr>
                  <a:spAutoFit/>
                </a:bodyPr>
                <a:lstStyle/>
                <a:p>
                  <a:pPr marL="0" marR="0" lvl="0" indent="0" algn="l" defTabSz="685800" rtl="0" eaLnBrk="1" fontAlgn="ctr" latinLnBrk="0" hangingPunct="1">
                    <a:lnSpc>
                      <a:spcPct val="100000"/>
                    </a:lnSpc>
                    <a:spcBef>
                      <a:spcPts val="0"/>
                    </a:spcBef>
                    <a:spcAft>
                      <a:spcPts val="0"/>
                    </a:spcAft>
                    <a:buClr>
                      <a:srgbClr val="FF0000"/>
                    </a:buClr>
                    <a:buSzPct val="70000"/>
                    <a:buFontTx/>
                    <a:buNone/>
                    <a:tabLst/>
                    <a:defRPr/>
                  </a:pPr>
                  <a:r>
                    <a:rPr kumimoji="0" lang="zh-CN" altLang="en-US" sz="120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添加标题</a:t>
                  </a:r>
                </a:p>
              </p:txBody>
            </p:sp>
          </p:grpSp>
          <p:grpSp>
            <p:nvGrpSpPr>
              <p:cNvPr id="322764" name="组合 43"/>
              <p:cNvGrpSpPr>
                <a:grpSpLocks/>
              </p:cNvGrpSpPr>
              <p:nvPr/>
            </p:nvGrpSpPr>
            <p:grpSpPr bwMode="auto">
              <a:xfrm>
                <a:off x="616" y="2882"/>
                <a:ext cx="1247" cy="362"/>
                <a:chOff x="1302275" y="4440528"/>
                <a:chExt cx="1512000" cy="576000"/>
              </a:xfrm>
            </p:grpSpPr>
            <p:sp>
              <p:nvSpPr>
                <p:cNvPr id="37" name="双波形 36"/>
                <p:cNvSpPr/>
                <p:nvPr/>
              </p:nvSpPr>
              <p:spPr bwMode="auto">
                <a:xfrm>
                  <a:off x="1302275" y="4440528"/>
                  <a:ext cx="1512000" cy="576000"/>
                </a:xfrm>
                <a:prstGeom prst="doubleWave">
                  <a:avLst>
                    <a:gd name="adj1" fmla="val 6250"/>
                    <a:gd name="adj2" fmla="val -4430"/>
                  </a:avLst>
                </a:prstGeom>
                <a:gradFill flip="none" rotWithShape="1">
                  <a:gsLst>
                    <a:gs pos="0">
                      <a:srgbClr val="FFCF01"/>
                    </a:gs>
                    <a:gs pos="90000">
                      <a:srgbClr val="E22000"/>
                    </a:gs>
                  </a:gsLst>
                  <a:lin ang="27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02394" algn="l"/>
                    </a:tabLst>
                    <a:defRPr/>
                  </a:pPr>
                  <a:endParaRPr kumimoji="0" lang="zh-CN" altLang="en-US" sz="112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5" name="TextBox 22"/>
                <p:cNvSpPr txBox="1">
                  <a:spLocks noChangeArrowheads="1"/>
                </p:cNvSpPr>
                <p:nvPr/>
              </p:nvSpPr>
              <p:spPr bwMode="auto">
                <a:xfrm>
                  <a:off x="1350026" y="4553377"/>
                  <a:ext cx="1416498" cy="438756"/>
                </a:xfrm>
                <a:prstGeom prst="rect">
                  <a:avLst/>
                </a:prstGeom>
                <a:noFill/>
                <a:scene3d>
                  <a:camera prst="orthographicFront"/>
                  <a:lightRig rig="threePt" dir="t"/>
                </a:scene3d>
                <a:sp3d/>
              </p:spPr>
              <p:txBody>
                <a:bodyPr>
                  <a:spAutoFit/>
                </a:bodyPr>
                <a:lstStyle/>
                <a:p>
                  <a:pPr marL="0" marR="0" lvl="0" indent="0" algn="l" defTabSz="685800" rtl="0" eaLnBrk="1" fontAlgn="ctr" latinLnBrk="0" hangingPunct="1">
                    <a:lnSpc>
                      <a:spcPct val="100000"/>
                    </a:lnSpc>
                    <a:spcBef>
                      <a:spcPts val="0"/>
                    </a:spcBef>
                    <a:spcAft>
                      <a:spcPts val="0"/>
                    </a:spcAft>
                    <a:buClr>
                      <a:srgbClr val="FF0000"/>
                    </a:buClr>
                    <a:buSzPct val="70000"/>
                    <a:buFontTx/>
                    <a:buNone/>
                    <a:tabLst/>
                    <a:defRPr/>
                  </a:pPr>
                  <a:r>
                    <a:rPr kumimoji="0" lang="zh-CN" altLang="en-US" sz="120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添加标题</a:t>
                  </a:r>
                </a:p>
              </p:txBody>
            </p:sp>
          </p:grpSp>
          <p:grpSp>
            <p:nvGrpSpPr>
              <p:cNvPr id="322767" name="组合 41"/>
              <p:cNvGrpSpPr>
                <a:grpSpLocks/>
              </p:cNvGrpSpPr>
              <p:nvPr/>
            </p:nvGrpSpPr>
            <p:grpSpPr bwMode="auto">
              <a:xfrm>
                <a:off x="577" y="1580"/>
                <a:ext cx="1247" cy="363"/>
                <a:chOff x="1302275" y="2214685"/>
                <a:chExt cx="1512000" cy="576000"/>
              </a:xfrm>
            </p:grpSpPr>
            <p:sp>
              <p:nvSpPr>
                <p:cNvPr id="38" name="双波形 37"/>
                <p:cNvSpPr/>
                <p:nvPr/>
              </p:nvSpPr>
              <p:spPr bwMode="auto">
                <a:xfrm>
                  <a:off x="1302275" y="2214685"/>
                  <a:ext cx="1512000" cy="576000"/>
                </a:xfrm>
                <a:prstGeom prst="doubleWave">
                  <a:avLst>
                    <a:gd name="adj1" fmla="val 6250"/>
                    <a:gd name="adj2" fmla="val -4430"/>
                  </a:avLst>
                </a:prstGeom>
                <a:gradFill flip="none" rotWithShape="1">
                  <a:gsLst>
                    <a:gs pos="0">
                      <a:srgbClr val="FFCF01"/>
                    </a:gs>
                    <a:gs pos="90000">
                      <a:srgbClr val="E22000"/>
                    </a:gs>
                  </a:gsLst>
                  <a:lin ang="27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l"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02394" algn="l"/>
                    </a:tabLst>
                    <a:defRPr/>
                  </a:pPr>
                  <a:endParaRPr kumimoji="0" lang="zh-CN" altLang="en-US" sz="1125"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0" name="TextBox 22"/>
                <p:cNvSpPr txBox="1">
                  <a:spLocks noChangeArrowheads="1"/>
                </p:cNvSpPr>
                <p:nvPr/>
              </p:nvSpPr>
              <p:spPr bwMode="auto">
                <a:xfrm>
                  <a:off x="1350026" y="2297312"/>
                  <a:ext cx="1416498" cy="437547"/>
                </a:xfrm>
                <a:prstGeom prst="rect">
                  <a:avLst/>
                </a:prstGeom>
                <a:noFill/>
                <a:scene3d>
                  <a:camera prst="orthographicFront"/>
                  <a:lightRig rig="threePt" dir="t"/>
                </a:scene3d>
                <a:sp3d/>
              </p:spPr>
              <p:txBody>
                <a:bodyPr>
                  <a:spAutoFit/>
                </a:bodyPr>
                <a:lstStyle/>
                <a:p>
                  <a:pPr marL="0" marR="0" lvl="0" indent="0" algn="l" defTabSz="685800" rtl="0" eaLnBrk="1" fontAlgn="ctr" latinLnBrk="0" hangingPunct="1">
                    <a:lnSpc>
                      <a:spcPct val="100000"/>
                    </a:lnSpc>
                    <a:spcBef>
                      <a:spcPts val="0"/>
                    </a:spcBef>
                    <a:spcAft>
                      <a:spcPts val="0"/>
                    </a:spcAft>
                    <a:buClr>
                      <a:srgbClr val="FF0000"/>
                    </a:buClr>
                    <a:buSzPct val="70000"/>
                    <a:buFontTx/>
                    <a:buNone/>
                    <a:tabLst/>
                    <a:defRPr/>
                  </a:pPr>
                  <a:r>
                    <a:rPr kumimoji="0" lang="zh-CN" altLang="en-US" sz="120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添加标题</a:t>
                  </a:r>
                </a:p>
              </p:txBody>
            </p:sp>
          </p:grpSp>
          <p:pic>
            <p:nvPicPr>
              <p:cNvPr id="322770" name="Picture 210" descr="png-006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76" y="1532"/>
                <a:ext cx="720" cy="177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322771" name="Rectangle 211"/>
          <p:cNvSpPr>
            <a:spLocks noChangeArrowheads="1"/>
          </p:cNvSpPr>
          <p:nvPr/>
        </p:nvSpPr>
        <p:spPr bwMode="auto">
          <a:xfrm>
            <a:off x="4000500" y="3943350"/>
            <a:ext cx="1657350" cy="12573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nvGrpSpPr>
          <p:cNvPr id="322772" name="Group 212"/>
          <p:cNvGrpSpPr>
            <a:grpSpLocks/>
          </p:cNvGrpSpPr>
          <p:nvPr/>
        </p:nvGrpSpPr>
        <p:grpSpPr bwMode="auto">
          <a:xfrm>
            <a:off x="3675461" y="3600449"/>
            <a:ext cx="1868090" cy="646509"/>
            <a:chOff x="3984" y="1104"/>
            <a:chExt cx="1569" cy="543"/>
          </a:xfrm>
        </p:grpSpPr>
        <p:pic>
          <p:nvPicPr>
            <p:cNvPr id="322773" name="Picture 213" descr="ewewe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84" y="1152"/>
              <a:ext cx="270" cy="334"/>
            </a:xfrm>
            <a:prstGeom prst="rect">
              <a:avLst/>
            </a:prstGeom>
            <a:noFill/>
            <a:extLst>
              <a:ext uri="{909E8E84-426E-40DD-AFC4-6F175D3DCCD1}">
                <a14:hiddenFill xmlns:a14="http://schemas.microsoft.com/office/drawing/2010/main">
                  <a:solidFill>
                    <a:srgbClr val="FFFFFF"/>
                  </a:solidFill>
                </a14:hiddenFill>
              </a:ext>
            </a:extLst>
          </p:spPr>
        </p:pic>
        <p:sp>
          <p:nvSpPr>
            <p:cNvPr id="322774" name="Line 214"/>
            <p:cNvSpPr>
              <a:spLocks noChangeShapeType="1"/>
            </p:cNvSpPr>
            <p:nvPr/>
          </p:nvSpPr>
          <p:spPr bwMode="auto">
            <a:xfrm>
              <a:off x="3984" y="1488"/>
              <a:ext cx="1569"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75" name="TextBox 4"/>
            <p:cNvSpPr txBox="1">
              <a:spLocks noChangeArrowheads="1"/>
            </p:cNvSpPr>
            <p:nvPr/>
          </p:nvSpPr>
          <p:spPr bwMode="auto">
            <a:xfrm>
              <a:off x="4224" y="1104"/>
              <a:ext cx="1296"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rPr>
                <a:t>请输入相关文字标题</a:t>
              </a:r>
            </a:p>
          </p:txBody>
        </p:sp>
      </p:grpSp>
      <p:sp>
        <p:nvSpPr>
          <p:cNvPr id="322776" name="Rectangle 216"/>
          <p:cNvSpPr>
            <a:spLocks noChangeArrowheads="1"/>
          </p:cNvSpPr>
          <p:nvPr/>
        </p:nvSpPr>
        <p:spPr bwMode="auto">
          <a:xfrm>
            <a:off x="5943600" y="3943350"/>
            <a:ext cx="1657350" cy="12573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rPr>
              <a:t>单击添加段落文字内容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mn-cs"/>
            </a:endParaRPr>
          </a:p>
        </p:txBody>
      </p:sp>
      <p:grpSp>
        <p:nvGrpSpPr>
          <p:cNvPr id="322777" name="Group 217"/>
          <p:cNvGrpSpPr>
            <a:grpSpLocks/>
          </p:cNvGrpSpPr>
          <p:nvPr/>
        </p:nvGrpSpPr>
        <p:grpSpPr bwMode="auto">
          <a:xfrm>
            <a:off x="5618561" y="3600449"/>
            <a:ext cx="1868090" cy="646509"/>
            <a:chOff x="3984" y="1104"/>
            <a:chExt cx="1569" cy="543"/>
          </a:xfrm>
        </p:grpSpPr>
        <p:pic>
          <p:nvPicPr>
            <p:cNvPr id="322778" name="Picture 218" descr="ewewe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84" y="1152"/>
              <a:ext cx="270" cy="334"/>
            </a:xfrm>
            <a:prstGeom prst="rect">
              <a:avLst/>
            </a:prstGeom>
            <a:noFill/>
            <a:extLst>
              <a:ext uri="{909E8E84-426E-40DD-AFC4-6F175D3DCCD1}">
                <a14:hiddenFill xmlns:a14="http://schemas.microsoft.com/office/drawing/2010/main">
                  <a:solidFill>
                    <a:srgbClr val="FFFFFF"/>
                  </a:solidFill>
                </a14:hiddenFill>
              </a:ext>
            </a:extLst>
          </p:spPr>
        </p:pic>
        <p:sp>
          <p:nvSpPr>
            <p:cNvPr id="322779" name="Line 219"/>
            <p:cNvSpPr>
              <a:spLocks noChangeShapeType="1"/>
            </p:cNvSpPr>
            <p:nvPr/>
          </p:nvSpPr>
          <p:spPr bwMode="auto">
            <a:xfrm>
              <a:off x="3984" y="1488"/>
              <a:ext cx="1569"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2780" name="TextBox 4"/>
            <p:cNvSpPr txBox="1">
              <a:spLocks noChangeArrowheads="1"/>
            </p:cNvSpPr>
            <p:nvPr/>
          </p:nvSpPr>
          <p:spPr bwMode="auto">
            <a:xfrm>
              <a:off x="4224" y="1104"/>
              <a:ext cx="1296"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anose="020B0604020202020204" pitchFamily="34" charset="0"/>
                </a:defRPr>
              </a:lvl1pPr>
              <a:lvl2pPr marL="742950" indent="-285750" algn="l">
                <a:defRPr>
                  <a:solidFill>
                    <a:schemeClr val="tx1"/>
                  </a:solidFill>
                  <a:latin typeface="Arial" panose="020B0604020202020204" pitchFamily="34" charset="0"/>
                </a:defRPr>
              </a:lvl2pPr>
              <a:lvl3pPr marL="1143000" indent="-228600" algn="l">
                <a:defRPr>
                  <a:solidFill>
                    <a:schemeClr val="tx1"/>
                  </a:solidFill>
                  <a:latin typeface="Arial" panose="020B0604020202020204" pitchFamily="34" charset="0"/>
                </a:defRPr>
              </a:lvl3pPr>
              <a:lvl4pPr marL="1600200" indent="-228600" algn="l">
                <a:defRPr>
                  <a:solidFill>
                    <a:schemeClr val="tx1"/>
                  </a:solidFill>
                  <a:latin typeface="Arial" panose="020B0604020202020204" pitchFamily="34" charset="0"/>
                </a:defRPr>
              </a:lvl4pPr>
              <a:lvl5pPr marL="2057400" indent="-228600" algn="l">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Franklin Gothic Book" panose="020B0503020102020204" pitchFamily="34" charset="0"/>
                  <a:ea typeface="微软雅黑" panose="020B0503020204020204" pitchFamily="34" charset="-122"/>
                  <a:cs typeface="+mn-cs"/>
                </a:rPr>
                <a:t>请输入相关文字标题</a:t>
              </a:r>
            </a:p>
          </p:txBody>
        </p:sp>
      </p:grpSp>
    </p:spTree>
    <p:extLst>
      <p:ext uri="{BB962C8B-B14F-4D97-AF65-F5344CB8AC3E}">
        <p14:creationId xmlns:p14="http://schemas.microsoft.com/office/powerpoint/2010/main" val="29503909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22758"/>
                                        </p:tgtEl>
                                        <p:attrNameLst>
                                          <p:attrName>style.visibility</p:attrName>
                                        </p:attrNameLst>
                                      </p:cBhvr>
                                      <p:to>
                                        <p:strVal val="visible"/>
                                      </p:to>
                                    </p:set>
                                    <p:animEffect transition="in" filter="wipe(left)">
                                      <p:cBhvr>
                                        <p:cTn id="7" dur="500"/>
                                        <p:tgtEl>
                                          <p:spTgt spid="322758"/>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322751"/>
                                        </p:tgtEl>
                                        <p:attrNameLst>
                                          <p:attrName>style.visibility</p:attrName>
                                        </p:attrNameLst>
                                      </p:cBhvr>
                                      <p:to>
                                        <p:strVal val="visible"/>
                                      </p:to>
                                    </p:set>
                                    <p:animEffect transition="in" filter="fade">
                                      <p:cBhvr>
                                        <p:cTn id="11" dur="1000"/>
                                        <p:tgtEl>
                                          <p:spTgt spid="322751"/>
                                        </p:tgtEl>
                                      </p:cBhvr>
                                    </p:animEffect>
                                    <p:anim calcmode="lin" valueType="num">
                                      <p:cBhvr>
                                        <p:cTn id="12" dur="1000" fill="hold"/>
                                        <p:tgtEl>
                                          <p:spTgt spid="322751"/>
                                        </p:tgtEl>
                                        <p:attrNameLst>
                                          <p:attrName>ppt_x</p:attrName>
                                        </p:attrNameLst>
                                      </p:cBhvr>
                                      <p:tavLst>
                                        <p:tav tm="0">
                                          <p:val>
                                            <p:strVal val="#ppt_x"/>
                                          </p:val>
                                        </p:tav>
                                        <p:tav tm="100000">
                                          <p:val>
                                            <p:strVal val="#ppt_x"/>
                                          </p:val>
                                        </p:tav>
                                      </p:tavLst>
                                    </p:anim>
                                    <p:anim calcmode="lin" valueType="num">
                                      <p:cBhvr>
                                        <p:cTn id="13" dur="1000" fill="hold"/>
                                        <p:tgtEl>
                                          <p:spTgt spid="322751"/>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22" presetClass="entr" presetSubtype="8" fill="hold" nodeType="afterEffect">
                                  <p:stCondLst>
                                    <p:cond delay="0"/>
                                  </p:stCondLst>
                                  <p:childTnLst>
                                    <p:set>
                                      <p:cBhvr>
                                        <p:cTn id="16" dur="1" fill="hold">
                                          <p:stCondLst>
                                            <p:cond delay="0"/>
                                          </p:stCondLst>
                                        </p:cTn>
                                        <p:tgtEl>
                                          <p:spTgt spid="322753"/>
                                        </p:tgtEl>
                                        <p:attrNameLst>
                                          <p:attrName>style.visibility</p:attrName>
                                        </p:attrNameLst>
                                      </p:cBhvr>
                                      <p:to>
                                        <p:strVal val="visible"/>
                                      </p:to>
                                    </p:set>
                                    <p:animEffect transition="in" filter="wipe(left)">
                                      <p:cBhvr>
                                        <p:cTn id="17" dur="500"/>
                                        <p:tgtEl>
                                          <p:spTgt spid="322753"/>
                                        </p:tgtEl>
                                      </p:cBhvr>
                                    </p:animEffect>
                                  </p:childTnLst>
                                </p:cTn>
                              </p:par>
                            </p:childTnLst>
                          </p:cTn>
                        </p:par>
                        <p:par>
                          <p:cTn id="18" fill="hold" nodeType="afterGroup">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22752"/>
                                        </p:tgtEl>
                                        <p:attrNameLst>
                                          <p:attrName>style.visibility</p:attrName>
                                        </p:attrNameLst>
                                      </p:cBhvr>
                                      <p:to>
                                        <p:strVal val="visible"/>
                                      </p:to>
                                    </p:set>
                                    <p:anim calcmode="lin" valueType="num">
                                      <p:cBhvr>
                                        <p:cTn id="21" dur="500" fill="hold"/>
                                        <p:tgtEl>
                                          <p:spTgt spid="322752"/>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22752"/>
                                        </p:tgtEl>
                                        <p:attrNameLst>
                                          <p:attrName>ppt_y</p:attrName>
                                        </p:attrNameLst>
                                      </p:cBhvr>
                                      <p:tavLst>
                                        <p:tav tm="0">
                                          <p:val>
                                            <p:strVal val="#ppt_y"/>
                                          </p:val>
                                        </p:tav>
                                        <p:tav tm="100000">
                                          <p:val>
                                            <p:strVal val="#ppt_y"/>
                                          </p:val>
                                        </p:tav>
                                      </p:tavLst>
                                    </p:anim>
                                    <p:anim calcmode="lin" valueType="num">
                                      <p:cBhvr>
                                        <p:cTn id="23" dur="500" fill="hold"/>
                                        <p:tgtEl>
                                          <p:spTgt spid="322752"/>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22752"/>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22752"/>
                                        </p:tgtEl>
                                      </p:cBhvr>
                                    </p:animEffect>
                                  </p:childTnLst>
                                </p:cTn>
                              </p:par>
                            </p:childTnLst>
                          </p:cTn>
                        </p:par>
                        <p:par>
                          <p:cTn id="26" fill="hold" nodeType="afterGroup">
                            <p:stCondLst>
                              <p:cond delay="3950"/>
                            </p:stCondLst>
                            <p:childTnLst>
                              <p:par>
                                <p:cTn id="27" presetID="22" presetClass="entr" presetSubtype="8" fill="hold" nodeType="afterEffect">
                                  <p:stCondLst>
                                    <p:cond delay="0"/>
                                  </p:stCondLst>
                                  <p:childTnLst>
                                    <p:set>
                                      <p:cBhvr>
                                        <p:cTn id="28" dur="1" fill="hold">
                                          <p:stCondLst>
                                            <p:cond delay="0"/>
                                          </p:stCondLst>
                                        </p:cTn>
                                        <p:tgtEl>
                                          <p:spTgt spid="322772"/>
                                        </p:tgtEl>
                                        <p:attrNameLst>
                                          <p:attrName>style.visibility</p:attrName>
                                        </p:attrNameLst>
                                      </p:cBhvr>
                                      <p:to>
                                        <p:strVal val="visible"/>
                                      </p:to>
                                    </p:set>
                                    <p:animEffect transition="in" filter="wipe(left)">
                                      <p:cBhvr>
                                        <p:cTn id="29" dur="500"/>
                                        <p:tgtEl>
                                          <p:spTgt spid="322772"/>
                                        </p:tgtEl>
                                      </p:cBhvr>
                                    </p:animEffect>
                                  </p:childTnLst>
                                </p:cTn>
                              </p:par>
                            </p:childTnLst>
                          </p:cTn>
                        </p:par>
                        <p:par>
                          <p:cTn id="30" fill="hold" nodeType="afterGroup">
                            <p:stCondLst>
                              <p:cond delay="44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322771"/>
                                        </p:tgtEl>
                                        <p:attrNameLst>
                                          <p:attrName>style.visibility</p:attrName>
                                        </p:attrNameLst>
                                      </p:cBhvr>
                                      <p:to>
                                        <p:strVal val="visible"/>
                                      </p:to>
                                    </p:set>
                                    <p:anim calcmode="lin" valueType="num">
                                      <p:cBhvr>
                                        <p:cTn id="33" dur="500" fill="hold"/>
                                        <p:tgtEl>
                                          <p:spTgt spid="32277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22771"/>
                                        </p:tgtEl>
                                        <p:attrNameLst>
                                          <p:attrName>ppt_y</p:attrName>
                                        </p:attrNameLst>
                                      </p:cBhvr>
                                      <p:tavLst>
                                        <p:tav tm="0">
                                          <p:val>
                                            <p:strVal val="#ppt_y"/>
                                          </p:val>
                                        </p:tav>
                                        <p:tav tm="100000">
                                          <p:val>
                                            <p:strVal val="#ppt_y"/>
                                          </p:val>
                                        </p:tav>
                                      </p:tavLst>
                                    </p:anim>
                                    <p:anim calcmode="lin" valueType="num">
                                      <p:cBhvr>
                                        <p:cTn id="35" dur="500" fill="hold"/>
                                        <p:tgtEl>
                                          <p:spTgt spid="32277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2277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22771"/>
                                        </p:tgtEl>
                                      </p:cBhvr>
                                    </p:animEffect>
                                  </p:childTnLst>
                                </p:cTn>
                              </p:par>
                            </p:childTnLst>
                          </p:cTn>
                        </p:par>
                        <p:par>
                          <p:cTn id="38" fill="hold" nodeType="afterGroup">
                            <p:stCondLst>
                              <p:cond delay="6400"/>
                            </p:stCondLst>
                            <p:childTnLst>
                              <p:par>
                                <p:cTn id="39" presetID="22" presetClass="entr" presetSubtype="8" fill="hold" nodeType="afterEffect">
                                  <p:stCondLst>
                                    <p:cond delay="0"/>
                                  </p:stCondLst>
                                  <p:childTnLst>
                                    <p:set>
                                      <p:cBhvr>
                                        <p:cTn id="40" dur="1" fill="hold">
                                          <p:stCondLst>
                                            <p:cond delay="0"/>
                                          </p:stCondLst>
                                        </p:cTn>
                                        <p:tgtEl>
                                          <p:spTgt spid="322777"/>
                                        </p:tgtEl>
                                        <p:attrNameLst>
                                          <p:attrName>style.visibility</p:attrName>
                                        </p:attrNameLst>
                                      </p:cBhvr>
                                      <p:to>
                                        <p:strVal val="visible"/>
                                      </p:to>
                                    </p:set>
                                    <p:animEffect transition="in" filter="wipe(left)">
                                      <p:cBhvr>
                                        <p:cTn id="41" dur="500"/>
                                        <p:tgtEl>
                                          <p:spTgt spid="322777"/>
                                        </p:tgtEl>
                                      </p:cBhvr>
                                    </p:animEffect>
                                  </p:childTnLst>
                                </p:cTn>
                              </p:par>
                            </p:childTnLst>
                          </p:cTn>
                        </p:par>
                        <p:par>
                          <p:cTn id="42" fill="hold" nodeType="afterGroup">
                            <p:stCondLst>
                              <p:cond delay="6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22776"/>
                                        </p:tgtEl>
                                        <p:attrNameLst>
                                          <p:attrName>style.visibility</p:attrName>
                                        </p:attrNameLst>
                                      </p:cBhvr>
                                      <p:to>
                                        <p:strVal val="visible"/>
                                      </p:to>
                                    </p:set>
                                    <p:anim calcmode="lin" valueType="num">
                                      <p:cBhvr>
                                        <p:cTn id="45" dur="500" fill="hold"/>
                                        <p:tgtEl>
                                          <p:spTgt spid="32277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22776"/>
                                        </p:tgtEl>
                                        <p:attrNameLst>
                                          <p:attrName>ppt_y</p:attrName>
                                        </p:attrNameLst>
                                      </p:cBhvr>
                                      <p:tavLst>
                                        <p:tav tm="0">
                                          <p:val>
                                            <p:strVal val="#ppt_y"/>
                                          </p:val>
                                        </p:tav>
                                        <p:tav tm="100000">
                                          <p:val>
                                            <p:strVal val="#ppt_y"/>
                                          </p:val>
                                        </p:tav>
                                      </p:tavLst>
                                    </p:anim>
                                    <p:anim calcmode="lin" valueType="num">
                                      <p:cBhvr>
                                        <p:cTn id="47" dur="500" fill="hold"/>
                                        <p:tgtEl>
                                          <p:spTgt spid="32277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2277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227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752" grpId="0"/>
      <p:bldP spid="322771" grpId="0"/>
      <p:bldP spid="32277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436" name="Text Box 116"/>
          <p:cNvSpPr txBox="1">
            <a:spLocks noChangeArrowheads="1"/>
          </p:cNvSpPr>
          <p:nvPr/>
        </p:nvSpPr>
        <p:spPr bwMode="auto">
          <a:xfrm>
            <a:off x="1771651" y="171450"/>
            <a:ext cx="26455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等线" panose="02010600030101010101" pitchFamily="2" charset="-122"/>
                <a:cs typeface="+mn-cs"/>
              </a:rPr>
              <a:t> </a:t>
            </a:r>
            <a:endPar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312480" name="图片 19" descr="iecool.com_019-[转换].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57851" y="1371601"/>
            <a:ext cx="1660922" cy="21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2579" name="Group 259"/>
          <p:cNvGrpSpPr>
            <a:grpSpLocks/>
          </p:cNvGrpSpPr>
          <p:nvPr/>
        </p:nvGrpSpPr>
        <p:grpSpPr bwMode="auto">
          <a:xfrm>
            <a:off x="1771651" y="1200151"/>
            <a:ext cx="3742135" cy="3365897"/>
            <a:chOff x="1657" y="716"/>
            <a:chExt cx="3527" cy="3172"/>
          </a:xfrm>
        </p:grpSpPr>
        <p:grpSp>
          <p:nvGrpSpPr>
            <p:cNvPr id="312580" name="Group 260"/>
            <p:cNvGrpSpPr>
              <a:grpSpLocks/>
            </p:cNvGrpSpPr>
            <p:nvPr/>
          </p:nvGrpSpPr>
          <p:grpSpPr bwMode="auto">
            <a:xfrm>
              <a:off x="2016" y="1008"/>
              <a:ext cx="2777" cy="2784"/>
              <a:chOff x="2200" y="1298"/>
              <a:chExt cx="1230" cy="1232"/>
            </a:xfrm>
          </p:grpSpPr>
          <p:sp>
            <p:nvSpPr>
              <p:cNvPr id="312581" name="Oval 261"/>
              <p:cNvSpPr>
                <a:spLocks noChangeArrowheads="1"/>
              </p:cNvSpPr>
              <p:nvPr/>
            </p:nvSpPr>
            <p:spPr bwMode="gray">
              <a:xfrm>
                <a:off x="2200" y="1298"/>
                <a:ext cx="1230" cy="123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82" name="Oval 262"/>
              <p:cNvSpPr>
                <a:spLocks noChangeArrowheads="1"/>
              </p:cNvSpPr>
              <p:nvPr/>
            </p:nvSpPr>
            <p:spPr bwMode="gray">
              <a:xfrm>
                <a:off x="2215" y="1305"/>
                <a:ext cx="1201" cy="120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83" name="Oval 263"/>
              <p:cNvSpPr>
                <a:spLocks noChangeArrowheads="1"/>
              </p:cNvSpPr>
              <p:nvPr/>
            </p:nvSpPr>
            <p:spPr bwMode="gray">
              <a:xfrm>
                <a:off x="2227" y="1316"/>
                <a:ext cx="1143" cy="1123"/>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84" name="Oval 264"/>
              <p:cNvSpPr>
                <a:spLocks noChangeArrowheads="1"/>
              </p:cNvSpPr>
              <p:nvPr/>
            </p:nvSpPr>
            <p:spPr bwMode="gray">
              <a:xfrm>
                <a:off x="2294" y="1348"/>
                <a:ext cx="1017" cy="911"/>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12585" name="Group 265"/>
            <p:cNvGrpSpPr>
              <a:grpSpLocks/>
            </p:cNvGrpSpPr>
            <p:nvPr/>
          </p:nvGrpSpPr>
          <p:grpSpPr bwMode="auto">
            <a:xfrm>
              <a:off x="1657" y="716"/>
              <a:ext cx="3527" cy="3172"/>
              <a:chOff x="1225" y="694"/>
              <a:chExt cx="3527" cy="3172"/>
            </a:xfrm>
          </p:grpSpPr>
          <p:grpSp>
            <p:nvGrpSpPr>
              <p:cNvPr id="312586" name="Group 266"/>
              <p:cNvGrpSpPr>
                <a:grpSpLocks/>
              </p:cNvGrpSpPr>
              <p:nvPr/>
            </p:nvGrpSpPr>
            <p:grpSpPr bwMode="auto">
              <a:xfrm>
                <a:off x="3817" y="1702"/>
                <a:ext cx="935" cy="938"/>
                <a:chOff x="590" y="1015"/>
                <a:chExt cx="696" cy="698"/>
              </a:xfrm>
            </p:grpSpPr>
            <p:sp>
              <p:nvSpPr>
                <p:cNvPr id="312587" name="Oval 267"/>
                <p:cNvSpPr>
                  <a:spLocks noChangeArrowheads="1"/>
                </p:cNvSpPr>
                <p:nvPr/>
              </p:nvSpPr>
              <p:spPr bwMode="gray">
                <a:xfrm>
                  <a:off x="590" y="1015"/>
                  <a:ext cx="696" cy="698"/>
                </a:xfrm>
                <a:prstGeom prst="ellipse">
                  <a:avLst/>
                </a:prstGeom>
                <a:gradFill rotWithShape="1">
                  <a:gsLst>
                    <a:gs pos="0">
                      <a:srgbClr val="CCFF66">
                        <a:gamma/>
                        <a:shade val="46275"/>
                        <a:invGamma/>
                      </a:srgbClr>
                    </a:gs>
                    <a:gs pos="100000">
                      <a:srgbClr val="CCFF66"/>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88" name="Oval 268"/>
                <p:cNvSpPr>
                  <a:spLocks noChangeArrowheads="1"/>
                </p:cNvSpPr>
                <p:nvPr/>
              </p:nvSpPr>
              <p:spPr bwMode="gray">
                <a:xfrm>
                  <a:off x="598" y="1024"/>
                  <a:ext cx="680" cy="680"/>
                </a:xfrm>
                <a:prstGeom prst="ellipse">
                  <a:avLst/>
                </a:prstGeom>
                <a:gradFill rotWithShape="1">
                  <a:gsLst>
                    <a:gs pos="0">
                      <a:srgbClr val="CCFF66">
                        <a:alpha val="0"/>
                      </a:srgbClr>
                    </a:gs>
                    <a:gs pos="100000">
                      <a:srgbClr val="CCFF66">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89" name="Oval 269"/>
                <p:cNvSpPr>
                  <a:spLocks noChangeArrowheads="1"/>
                </p:cNvSpPr>
                <p:nvPr/>
              </p:nvSpPr>
              <p:spPr bwMode="gray">
                <a:xfrm>
                  <a:off x="615" y="1046"/>
                  <a:ext cx="647" cy="636"/>
                </a:xfrm>
                <a:prstGeom prst="ellipse">
                  <a:avLst/>
                </a:prstGeom>
                <a:gradFill rotWithShape="1">
                  <a:gsLst>
                    <a:gs pos="0">
                      <a:srgbClr val="CCFF66">
                        <a:gamma/>
                        <a:shade val="79216"/>
                        <a:invGamma/>
                      </a:srgbClr>
                    </a:gs>
                    <a:gs pos="100000">
                      <a:srgbClr val="CCFF66">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90" name="Oval 270"/>
                <p:cNvSpPr>
                  <a:spLocks noChangeArrowheads="1"/>
                </p:cNvSpPr>
                <p:nvPr/>
              </p:nvSpPr>
              <p:spPr bwMode="gray">
                <a:xfrm>
                  <a:off x="651" y="1026"/>
                  <a:ext cx="576" cy="516"/>
                </a:xfrm>
                <a:prstGeom prst="ellipse">
                  <a:avLst/>
                </a:prstGeom>
                <a:gradFill rotWithShape="1">
                  <a:gsLst>
                    <a:gs pos="0">
                      <a:srgbClr val="CCFF66">
                        <a:gamma/>
                        <a:tint val="0"/>
                        <a:invGamma/>
                      </a:srgbClr>
                    </a:gs>
                    <a:gs pos="100000">
                      <a:srgbClr val="CCFF66">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12591" name="Group 271"/>
              <p:cNvGrpSpPr>
                <a:grpSpLocks/>
              </p:cNvGrpSpPr>
              <p:nvPr/>
            </p:nvGrpSpPr>
            <p:grpSpPr bwMode="auto">
              <a:xfrm>
                <a:off x="1657" y="2928"/>
                <a:ext cx="935" cy="938"/>
                <a:chOff x="54" y="2591"/>
                <a:chExt cx="696" cy="698"/>
              </a:xfrm>
            </p:grpSpPr>
            <p:sp>
              <p:nvSpPr>
                <p:cNvPr id="312592" name="Oval 272"/>
                <p:cNvSpPr>
                  <a:spLocks noChangeArrowheads="1"/>
                </p:cNvSpPr>
                <p:nvPr/>
              </p:nvSpPr>
              <p:spPr bwMode="gray">
                <a:xfrm>
                  <a:off x="54" y="2591"/>
                  <a:ext cx="696" cy="698"/>
                </a:xfrm>
                <a:prstGeom prst="ellipse">
                  <a:avLst/>
                </a:prstGeom>
                <a:gradFill rotWithShape="1">
                  <a:gsLst>
                    <a:gs pos="0">
                      <a:srgbClr val="FFCC00">
                        <a:gamma/>
                        <a:shade val="46275"/>
                        <a:invGamma/>
                      </a:srgbClr>
                    </a:gs>
                    <a:gs pos="100000">
                      <a:srgbClr val="FFCC00"/>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93" name="Oval 273"/>
                <p:cNvSpPr>
                  <a:spLocks noChangeArrowheads="1"/>
                </p:cNvSpPr>
                <p:nvPr/>
              </p:nvSpPr>
              <p:spPr bwMode="gray">
                <a:xfrm>
                  <a:off x="63" y="2600"/>
                  <a:ext cx="680" cy="680"/>
                </a:xfrm>
                <a:prstGeom prst="ellipse">
                  <a:avLst/>
                </a:prstGeom>
                <a:gradFill rotWithShape="1">
                  <a:gsLst>
                    <a:gs pos="0">
                      <a:srgbClr val="FFCC00">
                        <a:alpha val="0"/>
                      </a:srgbClr>
                    </a:gs>
                    <a:gs pos="100000">
                      <a:srgbClr val="FFCC00">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94" name="Oval 274"/>
                <p:cNvSpPr>
                  <a:spLocks noChangeArrowheads="1"/>
                </p:cNvSpPr>
                <p:nvPr/>
              </p:nvSpPr>
              <p:spPr bwMode="gray">
                <a:xfrm>
                  <a:off x="79" y="2622"/>
                  <a:ext cx="647" cy="636"/>
                </a:xfrm>
                <a:prstGeom prst="ellipse">
                  <a:avLst/>
                </a:prstGeom>
                <a:gradFill rotWithShape="1">
                  <a:gsLst>
                    <a:gs pos="0">
                      <a:srgbClr val="FFCC00">
                        <a:gamma/>
                        <a:shade val="79216"/>
                        <a:invGamma/>
                      </a:srgbClr>
                    </a:gs>
                    <a:gs pos="100000">
                      <a:srgbClr val="FFCC00">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95" name="Oval 275"/>
                <p:cNvSpPr>
                  <a:spLocks noChangeArrowheads="1"/>
                </p:cNvSpPr>
                <p:nvPr/>
              </p:nvSpPr>
              <p:spPr bwMode="gray">
                <a:xfrm>
                  <a:off x="115" y="2597"/>
                  <a:ext cx="576" cy="516"/>
                </a:xfrm>
                <a:prstGeom prst="ellipse">
                  <a:avLst/>
                </a:prstGeom>
                <a:gradFill rotWithShape="1">
                  <a:gsLst>
                    <a:gs pos="0">
                      <a:srgbClr val="FFCC00">
                        <a:gamma/>
                        <a:tint val="0"/>
                        <a:invGamma/>
                      </a:srgbClr>
                    </a:gs>
                    <a:gs pos="100000">
                      <a:srgbClr val="FFCC00">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12596" name="Group 276"/>
              <p:cNvGrpSpPr>
                <a:grpSpLocks/>
              </p:cNvGrpSpPr>
              <p:nvPr/>
            </p:nvGrpSpPr>
            <p:grpSpPr bwMode="auto">
              <a:xfrm>
                <a:off x="3385" y="2928"/>
                <a:ext cx="935" cy="938"/>
                <a:chOff x="166" y="1752"/>
                <a:chExt cx="696" cy="698"/>
              </a:xfrm>
            </p:grpSpPr>
            <p:sp>
              <p:nvSpPr>
                <p:cNvPr id="312597" name="Oval 277"/>
                <p:cNvSpPr>
                  <a:spLocks noChangeArrowheads="1"/>
                </p:cNvSpPr>
                <p:nvPr/>
              </p:nvSpPr>
              <p:spPr bwMode="gray">
                <a:xfrm>
                  <a:off x="166" y="1752"/>
                  <a:ext cx="696" cy="698"/>
                </a:xfrm>
                <a:prstGeom prst="ellipse">
                  <a:avLst/>
                </a:prstGeom>
                <a:gradFill rotWithShape="1">
                  <a:gsLst>
                    <a:gs pos="0">
                      <a:srgbClr val="0099FF">
                        <a:gamma/>
                        <a:shade val="46275"/>
                        <a:invGamma/>
                      </a:srgbClr>
                    </a:gs>
                    <a:gs pos="100000">
                      <a:srgbClr val="0099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98" name="Oval 278"/>
                <p:cNvSpPr>
                  <a:spLocks noChangeArrowheads="1"/>
                </p:cNvSpPr>
                <p:nvPr/>
              </p:nvSpPr>
              <p:spPr bwMode="gray">
                <a:xfrm>
                  <a:off x="174" y="1761"/>
                  <a:ext cx="680" cy="680"/>
                </a:xfrm>
                <a:prstGeom prst="ellipse">
                  <a:avLst/>
                </a:prstGeom>
                <a:gradFill rotWithShape="1">
                  <a:gsLst>
                    <a:gs pos="0">
                      <a:srgbClr val="0099FF">
                        <a:alpha val="0"/>
                      </a:srgbClr>
                    </a:gs>
                    <a:gs pos="100000">
                      <a:srgbClr val="0099FF">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599" name="Oval 279"/>
                <p:cNvSpPr>
                  <a:spLocks noChangeArrowheads="1"/>
                </p:cNvSpPr>
                <p:nvPr/>
              </p:nvSpPr>
              <p:spPr bwMode="gray">
                <a:xfrm>
                  <a:off x="191" y="1783"/>
                  <a:ext cx="647" cy="636"/>
                </a:xfrm>
                <a:prstGeom prst="ellipse">
                  <a:avLst/>
                </a:prstGeom>
                <a:gradFill rotWithShape="1">
                  <a:gsLst>
                    <a:gs pos="0">
                      <a:srgbClr val="0099FF">
                        <a:gamma/>
                        <a:shade val="79216"/>
                        <a:invGamma/>
                      </a:srgbClr>
                    </a:gs>
                    <a:gs pos="100000">
                      <a:srgbClr val="0099FF">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00" name="Oval 280"/>
                <p:cNvSpPr>
                  <a:spLocks noChangeArrowheads="1"/>
                </p:cNvSpPr>
                <p:nvPr/>
              </p:nvSpPr>
              <p:spPr bwMode="gray">
                <a:xfrm>
                  <a:off x="227" y="1762"/>
                  <a:ext cx="576" cy="516"/>
                </a:xfrm>
                <a:prstGeom prst="ellipse">
                  <a:avLst/>
                </a:prstGeom>
                <a:gradFill rotWithShape="1">
                  <a:gsLst>
                    <a:gs pos="0">
                      <a:srgbClr val="0099FF">
                        <a:gamma/>
                        <a:tint val="0"/>
                        <a:invGamma/>
                      </a:srgbClr>
                    </a:gs>
                    <a:gs pos="100000">
                      <a:srgbClr val="0099FF">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12601" name="Group 281"/>
              <p:cNvGrpSpPr>
                <a:grpSpLocks/>
              </p:cNvGrpSpPr>
              <p:nvPr/>
            </p:nvGrpSpPr>
            <p:grpSpPr bwMode="auto">
              <a:xfrm>
                <a:off x="2496" y="694"/>
                <a:ext cx="935" cy="938"/>
                <a:chOff x="823" y="740"/>
                <a:chExt cx="696" cy="698"/>
              </a:xfrm>
            </p:grpSpPr>
            <p:sp>
              <p:nvSpPr>
                <p:cNvPr id="312602" name="Oval 282"/>
                <p:cNvSpPr>
                  <a:spLocks noChangeArrowheads="1"/>
                </p:cNvSpPr>
                <p:nvPr/>
              </p:nvSpPr>
              <p:spPr bwMode="gray">
                <a:xfrm>
                  <a:off x="823" y="740"/>
                  <a:ext cx="696" cy="698"/>
                </a:xfrm>
                <a:prstGeom prst="ellipse">
                  <a:avLst/>
                </a:prstGeom>
                <a:gradFill rotWithShape="1">
                  <a:gsLst>
                    <a:gs pos="0">
                      <a:srgbClr val="FF33CC">
                        <a:gamma/>
                        <a:shade val="46275"/>
                        <a:invGamma/>
                      </a:srgbClr>
                    </a:gs>
                    <a:gs pos="100000">
                      <a:srgbClr val="FF33CC"/>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03" name="Oval 283"/>
                <p:cNvSpPr>
                  <a:spLocks noChangeArrowheads="1"/>
                </p:cNvSpPr>
                <p:nvPr/>
              </p:nvSpPr>
              <p:spPr bwMode="gray">
                <a:xfrm>
                  <a:off x="831" y="749"/>
                  <a:ext cx="680" cy="680"/>
                </a:xfrm>
                <a:prstGeom prst="ellipse">
                  <a:avLst/>
                </a:prstGeom>
                <a:gradFill rotWithShape="1">
                  <a:gsLst>
                    <a:gs pos="0">
                      <a:srgbClr val="FF33CC">
                        <a:alpha val="0"/>
                      </a:srgbClr>
                    </a:gs>
                    <a:gs pos="100000">
                      <a:srgbClr val="FF33CC">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04" name="Oval 284"/>
                <p:cNvSpPr>
                  <a:spLocks noChangeArrowheads="1"/>
                </p:cNvSpPr>
                <p:nvPr/>
              </p:nvSpPr>
              <p:spPr bwMode="gray">
                <a:xfrm>
                  <a:off x="848" y="770"/>
                  <a:ext cx="647" cy="636"/>
                </a:xfrm>
                <a:prstGeom prst="ellipse">
                  <a:avLst/>
                </a:prstGeom>
                <a:gradFill rotWithShape="1">
                  <a:gsLst>
                    <a:gs pos="0">
                      <a:srgbClr val="FF33CC">
                        <a:gamma/>
                        <a:shade val="79216"/>
                        <a:invGamma/>
                      </a:srgbClr>
                    </a:gs>
                    <a:gs pos="100000">
                      <a:srgbClr val="FF33CC">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05" name="Oval 285"/>
                <p:cNvSpPr>
                  <a:spLocks noChangeArrowheads="1"/>
                </p:cNvSpPr>
                <p:nvPr/>
              </p:nvSpPr>
              <p:spPr bwMode="gray">
                <a:xfrm>
                  <a:off x="884" y="754"/>
                  <a:ext cx="576" cy="516"/>
                </a:xfrm>
                <a:prstGeom prst="ellipse">
                  <a:avLst/>
                </a:prstGeom>
                <a:gradFill rotWithShape="1">
                  <a:gsLst>
                    <a:gs pos="0">
                      <a:srgbClr val="FF33CC">
                        <a:gamma/>
                        <a:tint val="0"/>
                        <a:invGamma/>
                      </a:srgbClr>
                    </a:gs>
                    <a:gs pos="100000">
                      <a:srgbClr val="FF33CC">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312606" name="Group 286"/>
              <p:cNvGrpSpPr>
                <a:grpSpLocks/>
              </p:cNvGrpSpPr>
              <p:nvPr/>
            </p:nvGrpSpPr>
            <p:grpSpPr bwMode="auto">
              <a:xfrm>
                <a:off x="1225" y="1702"/>
                <a:ext cx="935" cy="938"/>
                <a:chOff x="869" y="971"/>
                <a:chExt cx="696" cy="698"/>
              </a:xfrm>
            </p:grpSpPr>
            <p:sp>
              <p:nvSpPr>
                <p:cNvPr id="312607" name="Oval 287"/>
                <p:cNvSpPr>
                  <a:spLocks noChangeArrowheads="1"/>
                </p:cNvSpPr>
                <p:nvPr/>
              </p:nvSpPr>
              <p:spPr bwMode="gray">
                <a:xfrm>
                  <a:off x="869" y="971"/>
                  <a:ext cx="696" cy="698"/>
                </a:xfrm>
                <a:prstGeom prst="ellipse">
                  <a:avLst/>
                </a:prstGeom>
                <a:gradFill rotWithShape="1">
                  <a:gsLst>
                    <a:gs pos="0">
                      <a:srgbClr val="6666FF">
                        <a:gamma/>
                        <a:shade val="46275"/>
                        <a:invGamma/>
                      </a:srgbClr>
                    </a:gs>
                    <a:gs pos="100000">
                      <a:srgbClr val="6666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08" name="Oval 288"/>
                <p:cNvSpPr>
                  <a:spLocks noChangeArrowheads="1"/>
                </p:cNvSpPr>
                <p:nvPr/>
              </p:nvSpPr>
              <p:spPr bwMode="gray">
                <a:xfrm>
                  <a:off x="878" y="980"/>
                  <a:ext cx="680" cy="680"/>
                </a:xfrm>
                <a:prstGeom prst="ellipse">
                  <a:avLst/>
                </a:prstGeom>
                <a:gradFill rotWithShape="1">
                  <a:gsLst>
                    <a:gs pos="0">
                      <a:srgbClr val="6666FF">
                        <a:alpha val="0"/>
                      </a:srgbClr>
                    </a:gs>
                    <a:gs pos="100000">
                      <a:srgbClr val="6666FF">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09" name="Oval 289"/>
                <p:cNvSpPr>
                  <a:spLocks noChangeArrowheads="1"/>
                </p:cNvSpPr>
                <p:nvPr/>
              </p:nvSpPr>
              <p:spPr bwMode="gray">
                <a:xfrm>
                  <a:off x="894" y="1002"/>
                  <a:ext cx="647" cy="636"/>
                </a:xfrm>
                <a:prstGeom prst="ellipse">
                  <a:avLst/>
                </a:prstGeom>
                <a:gradFill rotWithShape="1">
                  <a:gsLst>
                    <a:gs pos="0">
                      <a:srgbClr val="6666FF">
                        <a:gamma/>
                        <a:shade val="79216"/>
                        <a:invGamma/>
                      </a:srgbClr>
                    </a:gs>
                    <a:gs pos="100000">
                      <a:srgbClr val="6666FF">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2610" name="Oval 290"/>
                <p:cNvSpPr>
                  <a:spLocks noChangeArrowheads="1"/>
                </p:cNvSpPr>
                <p:nvPr/>
              </p:nvSpPr>
              <p:spPr bwMode="gray">
                <a:xfrm>
                  <a:off x="930" y="981"/>
                  <a:ext cx="576" cy="516"/>
                </a:xfrm>
                <a:prstGeom prst="ellipse">
                  <a:avLst/>
                </a:prstGeom>
                <a:gradFill rotWithShape="1">
                  <a:gsLst>
                    <a:gs pos="0">
                      <a:srgbClr val="6666FF">
                        <a:gamma/>
                        <a:tint val="0"/>
                        <a:invGamma/>
                      </a:srgbClr>
                    </a:gs>
                    <a:gs pos="100000">
                      <a:srgbClr val="6666FF">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pic>
          <p:nvPicPr>
            <p:cNvPr id="312611" name="Picture 291" descr="7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5" y="1218"/>
              <a:ext cx="2049" cy="2430"/>
            </a:xfrm>
            <a:prstGeom prst="rect">
              <a:avLst/>
            </a:prstGeom>
            <a:noFill/>
            <a:extLst>
              <a:ext uri="{909E8E84-426E-40DD-AFC4-6F175D3DCCD1}">
                <a14:hiddenFill xmlns:a14="http://schemas.microsoft.com/office/drawing/2010/main">
                  <a:solidFill>
                    <a:srgbClr val="FFFFFF"/>
                  </a:solidFill>
                </a14:hiddenFill>
              </a:ext>
            </a:extLst>
          </p:spPr>
        </p:pic>
      </p:grpSp>
      <p:sp>
        <p:nvSpPr>
          <p:cNvPr id="312612" name="Rectangle 292"/>
          <p:cNvSpPr>
            <a:spLocks noChangeArrowheads="1"/>
          </p:cNvSpPr>
          <p:nvPr/>
        </p:nvSpPr>
        <p:spPr bwMode="auto">
          <a:xfrm>
            <a:off x="3086100" y="2729071"/>
            <a:ext cx="1085850" cy="46641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Arial" panose="020B0604020202020204" pitchFamily="34" charset="0"/>
                <a:ea typeface="等线" panose="02010600030101010101" pitchFamily="2" charset="-122"/>
                <a:cs typeface="+mn-cs"/>
              </a:rPr>
              <a:t>点击输入文字标题内容</a:t>
            </a:r>
            <a:endParaRPr kumimoji="1" lang="zh-CN" altLang="en-US" sz="1013" b="0" i="0" u="none" strike="noStrike" kern="1200" cap="none" spc="0" normalizeH="0" baseline="0" noProof="0">
              <a:ln>
                <a:noFill/>
              </a:ln>
              <a:solidFill>
                <a:srgbClr val="FFFFFF"/>
              </a:solidFill>
              <a:effectLst/>
              <a:uLnTx/>
              <a:uFillTx/>
              <a:latin typeface="楷体_GB2312" panose="02010609030101010101" pitchFamily="49" charset="-122"/>
              <a:ea typeface="等线" panose="02010600030101010101" pitchFamily="2" charset="-122"/>
              <a:cs typeface="+mn-cs"/>
            </a:endParaRPr>
          </a:p>
        </p:txBody>
      </p:sp>
      <p:sp>
        <p:nvSpPr>
          <p:cNvPr id="312613" name="Rectangle 293"/>
          <p:cNvSpPr>
            <a:spLocks noChangeArrowheads="1"/>
          </p:cNvSpPr>
          <p:nvPr/>
        </p:nvSpPr>
        <p:spPr bwMode="auto">
          <a:xfrm>
            <a:off x="3086100" y="1380060"/>
            <a:ext cx="1085850" cy="5355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内容</a:t>
            </a:r>
            <a:endParaRPr kumimoji="1" lang="zh-CN" altLang="en-US" sz="1200" b="0" i="0" u="none" strike="noStrike" kern="1200" cap="none" spc="0" normalizeH="0" baseline="0" noProof="0">
              <a:ln>
                <a:noFill/>
              </a:ln>
              <a:solidFill>
                <a:srgbClr val="0000CC"/>
              </a:solidFill>
              <a:effectLst/>
              <a:uLnTx/>
              <a:uFillTx/>
              <a:latin typeface="楷体_GB2312" panose="02010609030101010101" pitchFamily="49" charset="-122"/>
              <a:ea typeface="等线" panose="02010600030101010101" pitchFamily="2" charset="-122"/>
              <a:cs typeface="+mn-cs"/>
            </a:endParaRPr>
          </a:p>
        </p:txBody>
      </p:sp>
      <p:sp>
        <p:nvSpPr>
          <p:cNvPr id="312614" name="Rectangle 294"/>
          <p:cNvSpPr>
            <a:spLocks noChangeArrowheads="1"/>
          </p:cNvSpPr>
          <p:nvPr/>
        </p:nvSpPr>
        <p:spPr bwMode="auto">
          <a:xfrm>
            <a:off x="1714500" y="2465910"/>
            <a:ext cx="1085850" cy="5355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内容</a:t>
            </a:r>
            <a:endParaRPr kumimoji="1" lang="zh-CN" altLang="en-US" sz="1200" b="0" i="0" u="none" strike="noStrike" kern="1200" cap="none" spc="0" normalizeH="0" baseline="0" noProof="0">
              <a:ln>
                <a:noFill/>
              </a:ln>
              <a:solidFill>
                <a:srgbClr val="0000CC"/>
              </a:solidFill>
              <a:effectLst/>
              <a:uLnTx/>
              <a:uFillTx/>
              <a:latin typeface="楷体_GB2312" panose="02010609030101010101" pitchFamily="49" charset="-122"/>
              <a:ea typeface="等线" panose="02010600030101010101" pitchFamily="2" charset="-122"/>
              <a:cs typeface="+mn-cs"/>
            </a:endParaRPr>
          </a:p>
        </p:txBody>
      </p:sp>
      <p:sp>
        <p:nvSpPr>
          <p:cNvPr id="312615" name="Rectangle 295"/>
          <p:cNvSpPr>
            <a:spLocks noChangeArrowheads="1"/>
          </p:cNvSpPr>
          <p:nvPr/>
        </p:nvSpPr>
        <p:spPr bwMode="auto">
          <a:xfrm>
            <a:off x="2171700" y="3837510"/>
            <a:ext cx="1085850" cy="5355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内容</a:t>
            </a:r>
            <a:endParaRPr kumimoji="1" lang="zh-CN" altLang="en-US" sz="1200" b="0" i="0" u="none" strike="noStrike" kern="1200" cap="none" spc="0" normalizeH="0" baseline="0" noProof="0">
              <a:ln>
                <a:noFill/>
              </a:ln>
              <a:solidFill>
                <a:srgbClr val="0000CC"/>
              </a:solidFill>
              <a:effectLst/>
              <a:uLnTx/>
              <a:uFillTx/>
              <a:latin typeface="楷体_GB2312" panose="02010609030101010101" pitchFamily="49" charset="-122"/>
              <a:ea typeface="等线" panose="02010600030101010101" pitchFamily="2" charset="-122"/>
              <a:cs typeface="+mn-cs"/>
            </a:endParaRPr>
          </a:p>
        </p:txBody>
      </p:sp>
      <p:sp>
        <p:nvSpPr>
          <p:cNvPr id="312616" name="Rectangle 296"/>
          <p:cNvSpPr>
            <a:spLocks noChangeArrowheads="1"/>
          </p:cNvSpPr>
          <p:nvPr/>
        </p:nvSpPr>
        <p:spPr bwMode="auto">
          <a:xfrm>
            <a:off x="4057650" y="3780360"/>
            <a:ext cx="1085850" cy="5355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内容</a:t>
            </a:r>
            <a:endParaRPr kumimoji="1" lang="zh-CN" altLang="en-US" sz="1200" b="0" i="0" u="none" strike="noStrike" kern="1200" cap="none" spc="0" normalizeH="0" baseline="0" noProof="0">
              <a:ln>
                <a:noFill/>
              </a:ln>
              <a:solidFill>
                <a:srgbClr val="0000CC"/>
              </a:solidFill>
              <a:effectLst/>
              <a:uLnTx/>
              <a:uFillTx/>
              <a:latin typeface="楷体_GB2312" panose="02010609030101010101" pitchFamily="49" charset="-122"/>
              <a:ea typeface="等线" panose="02010600030101010101" pitchFamily="2" charset="-122"/>
              <a:cs typeface="+mn-cs"/>
            </a:endParaRPr>
          </a:p>
        </p:txBody>
      </p:sp>
      <p:sp>
        <p:nvSpPr>
          <p:cNvPr id="312617" name="Rectangle 297"/>
          <p:cNvSpPr>
            <a:spLocks noChangeArrowheads="1"/>
          </p:cNvSpPr>
          <p:nvPr/>
        </p:nvSpPr>
        <p:spPr bwMode="auto">
          <a:xfrm>
            <a:off x="4514850" y="2495676"/>
            <a:ext cx="1085850" cy="535531"/>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CC"/>
                </a:solidFill>
                <a:effectLst/>
                <a:uLnTx/>
                <a:uFillTx/>
                <a:latin typeface="Arial" panose="020B0604020202020204" pitchFamily="34" charset="0"/>
                <a:ea typeface="等线" panose="02010600030101010101" pitchFamily="2" charset="-122"/>
                <a:cs typeface="+mn-cs"/>
              </a:rPr>
              <a:t>内容</a:t>
            </a:r>
            <a:endParaRPr kumimoji="1" lang="zh-CN" altLang="en-US" sz="1200" b="0" i="0" u="none" strike="noStrike" kern="1200" cap="none" spc="0" normalizeH="0" baseline="0" noProof="0">
              <a:ln>
                <a:noFill/>
              </a:ln>
              <a:solidFill>
                <a:srgbClr val="0000CC"/>
              </a:solidFill>
              <a:effectLst/>
              <a:uLnTx/>
              <a:uFillTx/>
              <a:latin typeface="楷体_GB2312" panose="02010609030101010101" pitchFamily="49" charset="-122"/>
              <a:ea typeface="等线" panose="02010600030101010101" pitchFamily="2" charset="-122"/>
              <a:cs typeface="+mn-cs"/>
            </a:endParaRPr>
          </a:p>
        </p:txBody>
      </p:sp>
      <p:sp>
        <p:nvSpPr>
          <p:cNvPr id="312618" name="Text Box 298"/>
          <p:cNvSpPr txBox="1">
            <a:spLocks noChangeArrowheads="1"/>
          </p:cNvSpPr>
          <p:nvPr/>
        </p:nvSpPr>
        <p:spPr bwMode="auto">
          <a:xfrm>
            <a:off x="5715000" y="3657601"/>
            <a:ext cx="1828800"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000000"/>
                </a:solidFill>
                <a:effectLst/>
                <a:uLnTx/>
                <a:uFillTx/>
                <a:latin typeface="Arial" panose="020B0604020202020204" pitchFamily="34" charset="0"/>
                <a:ea typeface="等线" panose="02010600030101010101" pitchFamily="2" charset="-122"/>
                <a:cs typeface="+mn-cs"/>
              </a:rPr>
              <a:t>点击输入文字内容点击输入文字内容点击输入文字内容输入文字内容点击输</a:t>
            </a:r>
          </a:p>
        </p:txBody>
      </p:sp>
    </p:spTree>
    <p:extLst>
      <p:ext uri="{BB962C8B-B14F-4D97-AF65-F5344CB8AC3E}">
        <p14:creationId xmlns:p14="http://schemas.microsoft.com/office/powerpoint/2010/main" val="19210104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2" fill="hold" nodeType="afterEffect">
                                  <p:stCondLst>
                                    <p:cond delay="0"/>
                                  </p:stCondLst>
                                  <p:childTnLst>
                                    <p:set>
                                      <p:cBhvr>
                                        <p:cTn id="6" dur="1" fill="hold">
                                          <p:stCondLst>
                                            <p:cond delay="0"/>
                                          </p:stCondLst>
                                        </p:cTn>
                                        <p:tgtEl>
                                          <p:spTgt spid="312480"/>
                                        </p:tgtEl>
                                        <p:attrNameLst>
                                          <p:attrName>style.visibility</p:attrName>
                                        </p:attrNameLst>
                                      </p:cBhvr>
                                      <p:to>
                                        <p:strVal val="visible"/>
                                      </p:to>
                                    </p:set>
                                    <p:animEffect transition="in" filter="slide(fromRight)">
                                      <p:cBhvr>
                                        <p:cTn id="7" dur="500"/>
                                        <p:tgtEl>
                                          <p:spTgt spid="312480"/>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312579"/>
                                        </p:tgtEl>
                                        <p:attrNameLst>
                                          <p:attrName>style.visibility</p:attrName>
                                        </p:attrNameLst>
                                      </p:cBhvr>
                                      <p:to>
                                        <p:strVal val="visible"/>
                                      </p:to>
                                    </p:set>
                                    <p:anim calcmode="lin" valueType="num">
                                      <p:cBhvr>
                                        <p:cTn id="11" dur="500" fill="hold"/>
                                        <p:tgtEl>
                                          <p:spTgt spid="312579"/>
                                        </p:tgtEl>
                                        <p:attrNameLst>
                                          <p:attrName>ppt_w</p:attrName>
                                        </p:attrNameLst>
                                      </p:cBhvr>
                                      <p:tavLst>
                                        <p:tav tm="0">
                                          <p:val>
                                            <p:fltVal val="0"/>
                                          </p:val>
                                        </p:tav>
                                        <p:tav tm="100000">
                                          <p:val>
                                            <p:strVal val="#ppt_w"/>
                                          </p:val>
                                        </p:tav>
                                      </p:tavLst>
                                    </p:anim>
                                    <p:anim calcmode="lin" valueType="num">
                                      <p:cBhvr>
                                        <p:cTn id="12" dur="500" fill="hold"/>
                                        <p:tgtEl>
                                          <p:spTgt spid="312579"/>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12612"/>
                                        </p:tgtEl>
                                        <p:attrNameLst>
                                          <p:attrName>style.visibility</p:attrName>
                                        </p:attrNameLst>
                                      </p:cBhvr>
                                      <p:to>
                                        <p:strVal val="visible"/>
                                      </p:to>
                                    </p:set>
                                    <p:anim by="(-#ppt_w*2)" calcmode="lin" valueType="num">
                                      <p:cBhvr rctx="PPT">
                                        <p:cTn id="16" dur="250" autoRev="1" fill="hold">
                                          <p:stCondLst>
                                            <p:cond delay="0"/>
                                          </p:stCondLst>
                                        </p:cTn>
                                        <p:tgtEl>
                                          <p:spTgt spid="312612"/>
                                        </p:tgtEl>
                                        <p:attrNameLst>
                                          <p:attrName>ppt_w</p:attrName>
                                        </p:attrNameLst>
                                      </p:cBhvr>
                                    </p:anim>
                                    <p:anim by="(#ppt_w*0.50)" calcmode="lin" valueType="num">
                                      <p:cBhvr>
                                        <p:cTn id="17" dur="250" decel="50000" autoRev="1" fill="hold">
                                          <p:stCondLst>
                                            <p:cond delay="0"/>
                                          </p:stCondLst>
                                        </p:cTn>
                                        <p:tgtEl>
                                          <p:spTgt spid="312612"/>
                                        </p:tgtEl>
                                        <p:attrNameLst>
                                          <p:attrName>ppt_x</p:attrName>
                                        </p:attrNameLst>
                                      </p:cBhvr>
                                    </p:anim>
                                    <p:anim from="(-#ppt_h/2)" to="(#ppt_y)" calcmode="lin" valueType="num">
                                      <p:cBhvr>
                                        <p:cTn id="18" dur="500" fill="hold">
                                          <p:stCondLst>
                                            <p:cond delay="0"/>
                                          </p:stCondLst>
                                        </p:cTn>
                                        <p:tgtEl>
                                          <p:spTgt spid="312612"/>
                                        </p:tgtEl>
                                        <p:attrNameLst>
                                          <p:attrName>ppt_y</p:attrName>
                                        </p:attrNameLst>
                                      </p:cBhvr>
                                    </p:anim>
                                    <p:animRot by="21600000">
                                      <p:cBhvr>
                                        <p:cTn id="19" dur="500" fill="hold">
                                          <p:stCondLst>
                                            <p:cond delay="0"/>
                                          </p:stCondLst>
                                        </p:cTn>
                                        <p:tgtEl>
                                          <p:spTgt spid="312612"/>
                                        </p:tgtEl>
                                        <p:attrNameLst>
                                          <p:attrName>r</p:attrName>
                                        </p:attrNameLst>
                                      </p:cBhvr>
                                    </p:animRot>
                                  </p:childTnLst>
                                </p:cTn>
                              </p:par>
                            </p:childTnLst>
                          </p:cTn>
                        </p:par>
                        <p:par>
                          <p:cTn id="20" fill="hold" nodeType="afterGroup">
                            <p:stCondLst>
                              <p:cond delay="195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312613"/>
                                        </p:tgtEl>
                                        <p:attrNameLst>
                                          <p:attrName>style.visibility</p:attrName>
                                        </p:attrNameLst>
                                      </p:cBhvr>
                                      <p:to>
                                        <p:strVal val="visible"/>
                                      </p:to>
                                    </p:set>
                                    <p:anim by="(-#ppt_w*2)" calcmode="lin" valueType="num">
                                      <p:cBhvr rctx="PPT">
                                        <p:cTn id="23" dur="250" autoRev="1" fill="hold">
                                          <p:stCondLst>
                                            <p:cond delay="0"/>
                                          </p:stCondLst>
                                        </p:cTn>
                                        <p:tgtEl>
                                          <p:spTgt spid="312613"/>
                                        </p:tgtEl>
                                        <p:attrNameLst>
                                          <p:attrName>ppt_w</p:attrName>
                                        </p:attrNameLst>
                                      </p:cBhvr>
                                    </p:anim>
                                    <p:anim by="(#ppt_w*0.50)" calcmode="lin" valueType="num">
                                      <p:cBhvr>
                                        <p:cTn id="24" dur="250" decel="50000" autoRev="1" fill="hold">
                                          <p:stCondLst>
                                            <p:cond delay="0"/>
                                          </p:stCondLst>
                                        </p:cTn>
                                        <p:tgtEl>
                                          <p:spTgt spid="312613"/>
                                        </p:tgtEl>
                                        <p:attrNameLst>
                                          <p:attrName>ppt_x</p:attrName>
                                        </p:attrNameLst>
                                      </p:cBhvr>
                                    </p:anim>
                                    <p:anim from="(-#ppt_h/2)" to="(#ppt_y)" calcmode="lin" valueType="num">
                                      <p:cBhvr>
                                        <p:cTn id="25" dur="500" fill="hold">
                                          <p:stCondLst>
                                            <p:cond delay="0"/>
                                          </p:stCondLst>
                                        </p:cTn>
                                        <p:tgtEl>
                                          <p:spTgt spid="312613"/>
                                        </p:tgtEl>
                                        <p:attrNameLst>
                                          <p:attrName>ppt_y</p:attrName>
                                        </p:attrNameLst>
                                      </p:cBhvr>
                                    </p:anim>
                                    <p:animRot by="21600000">
                                      <p:cBhvr>
                                        <p:cTn id="26" dur="500" fill="hold">
                                          <p:stCondLst>
                                            <p:cond delay="0"/>
                                          </p:stCondLst>
                                        </p:cTn>
                                        <p:tgtEl>
                                          <p:spTgt spid="312613"/>
                                        </p:tgtEl>
                                        <p:attrNameLst>
                                          <p:attrName>r</p:attrName>
                                        </p:attrNameLst>
                                      </p:cBhvr>
                                    </p:animRot>
                                  </p:childTnLst>
                                </p:cTn>
                              </p:par>
                            </p:childTnLst>
                          </p:cTn>
                        </p:par>
                        <p:par>
                          <p:cTn id="27" fill="hold" nodeType="afterGroup">
                            <p:stCondLst>
                              <p:cond delay="26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312614"/>
                                        </p:tgtEl>
                                        <p:attrNameLst>
                                          <p:attrName>style.visibility</p:attrName>
                                        </p:attrNameLst>
                                      </p:cBhvr>
                                      <p:to>
                                        <p:strVal val="visible"/>
                                      </p:to>
                                    </p:set>
                                    <p:anim by="(-#ppt_w*2)" calcmode="lin" valueType="num">
                                      <p:cBhvr rctx="PPT">
                                        <p:cTn id="30" dur="250" autoRev="1" fill="hold">
                                          <p:stCondLst>
                                            <p:cond delay="0"/>
                                          </p:stCondLst>
                                        </p:cTn>
                                        <p:tgtEl>
                                          <p:spTgt spid="312614"/>
                                        </p:tgtEl>
                                        <p:attrNameLst>
                                          <p:attrName>ppt_w</p:attrName>
                                        </p:attrNameLst>
                                      </p:cBhvr>
                                    </p:anim>
                                    <p:anim by="(#ppt_w*0.50)" calcmode="lin" valueType="num">
                                      <p:cBhvr>
                                        <p:cTn id="31" dur="250" decel="50000" autoRev="1" fill="hold">
                                          <p:stCondLst>
                                            <p:cond delay="0"/>
                                          </p:stCondLst>
                                        </p:cTn>
                                        <p:tgtEl>
                                          <p:spTgt spid="312614"/>
                                        </p:tgtEl>
                                        <p:attrNameLst>
                                          <p:attrName>ppt_x</p:attrName>
                                        </p:attrNameLst>
                                      </p:cBhvr>
                                    </p:anim>
                                    <p:anim from="(-#ppt_h/2)" to="(#ppt_y)" calcmode="lin" valueType="num">
                                      <p:cBhvr>
                                        <p:cTn id="32" dur="500" fill="hold">
                                          <p:stCondLst>
                                            <p:cond delay="0"/>
                                          </p:stCondLst>
                                        </p:cTn>
                                        <p:tgtEl>
                                          <p:spTgt spid="312614"/>
                                        </p:tgtEl>
                                        <p:attrNameLst>
                                          <p:attrName>ppt_y</p:attrName>
                                        </p:attrNameLst>
                                      </p:cBhvr>
                                    </p:anim>
                                    <p:animRot by="21600000">
                                      <p:cBhvr>
                                        <p:cTn id="33" dur="500" fill="hold">
                                          <p:stCondLst>
                                            <p:cond delay="0"/>
                                          </p:stCondLst>
                                        </p:cTn>
                                        <p:tgtEl>
                                          <p:spTgt spid="312614"/>
                                        </p:tgtEl>
                                        <p:attrNameLst>
                                          <p:attrName>r</p:attrName>
                                        </p:attrNameLst>
                                      </p:cBhvr>
                                    </p:animRot>
                                  </p:childTnLst>
                                </p:cTn>
                              </p:par>
                            </p:childTnLst>
                          </p:cTn>
                        </p:par>
                        <p:par>
                          <p:cTn id="34" fill="hold" nodeType="afterGroup">
                            <p:stCondLst>
                              <p:cond delay="32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312615"/>
                                        </p:tgtEl>
                                        <p:attrNameLst>
                                          <p:attrName>style.visibility</p:attrName>
                                        </p:attrNameLst>
                                      </p:cBhvr>
                                      <p:to>
                                        <p:strVal val="visible"/>
                                      </p:to>
                                    </p:set>
                                    <p:anim by="(-#ppt_w*2)" calcmode="lin" valueType="num">
                                      <p:cBhvr rctx="PPT">
                                        <p:cTn id="37" dur="250" autoRev="1" fill="hold">
                                          <p:stCondLst>
                                            <p:cond delay="0"/>
                                          </p:stCondLst>
                                        </p:cTn>
                                        <p:tgtEl>
                                          <p:spTgt spid="312615"/>
                                        </p:tgtEl>
                                        <p:attrNameLst>
                                          <p:attrName>ppt_w</p:attrName>
                                        </p:attrNameLst>
                                      </p:cBhvr>
                                    </p:anim>
                                    <p:anim by="(#ppt_w*0.50)" calcmode="lin" valueType="num">
                                      <p:cBhvr>
                                        <p:cTn id="38" dur="250" decel="50000" autoRev="1" fill="hold">
                                          <p:stCondLst>
                                            <p:cond delay="0"/>
                                          </p:stCondLst>
                                        </p:cTn>
                                        <p:tgtEl>
                                          <p:spTgt spid="312615"/>
                                        </p:tgtEl>
                                        <p:attrNameLst>
                                          <p:attrName>ppt_x</p:attrName>
                                        </p:attrNameLst>
                                      </p:cBhvr>
                                    </p:anim>
                                    <p:anim from="(-#ppt_h/2)" to="(#ppt_y)" calcmode="lin" valueType="num">
                                      <p:cBhvr>
                                        <p:cTn id="39" dur="500" fill="hold">
                                          <p:stCondLst>
                                            <p:cond delay="0"/>
                                          </p:stCondLst>
                                        </p:cTn>
                                        <p:tgtEl>
                                          <p:spTgt spid="312615"/>
                                        </p:tgtEl>
                                        <p:attrNameLst>
                                          <p:attrName>ppt_y</p:attrName>
                                        </p:attrNameLst>
                                      </p:cBhvr>
                                    </p:anim>
                                    <p:animRot by="21600000">
                                      <p:cBhvr>
                                        <p:cTn id="40" dur="500" fill="hold">
                                          <p:stCondLst>
                                            <p:cond delay="0"/>
                                          </p:stCondLst>
                                        </p:cTn>
                                        <p:tgtEl>
                                          <p:spTgt spid="312615"/>
                                        </p:tgtEl>
                                        <p:attrNameLst>
                                          <p:attrName>r</p:attrName>
                                        </p:attrNameLst>
                                      </p:cBhvr>
                                    </p:animRot>
                                  </p:childTnLst>
                                </p:cTn>
                              </p:par>
                            </p:childTnLst>
                          </p:cTn>
                        </p:par>
                        <p:par>
                          <p:cTn id="41" fill="hold" nodeType="afterGroup">
                            <p:stCondLst>
                              <p:cond delay="39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312616"/>
                                        </p:tgtEl>
                                        <p:attrNameLst>
                                          <p:attrName>style.visibility</p:attrName>
                                        </p:attrNameLst>
                                      </p:cBhvr>
                                      <p:to>
                                        <p:strVal val="visible"/>
                                      </p:to>
                                    </p:set>
                                    <p:anim by="(-#ppt_w*2)" calcmode="lin" valueType="num">
                                      <p:cBhvr rctx="PPT">
                                        <p:cTn id="44" dur="250" autoRev="1" fill="hold">
                                          <p:stCondLst>
                                            <p:cond delay="0"/>
                                          </p:stCondLst>
                                        </p:cTn>
                                        <p:tgtEl>
                                          <p:spTgt spid="312616"/>
                                        </p:tgtEl>
                                        <p:attrNameLst>
                                          <p:attrName>ppt_w</p:attrName>
                                        </p:attrNameLst>
                                      </p:cBhvr>
                                    </p:anim>
                                    <p:anim by="(#ppt_w*0.50)" calcmode="lin" valueType="num">
                                      <p:cBhvr>
                                        <p:cTn id="45" dur="250" decel="50000" autoRev="1" fill="hold">
                                          <p:stCondLst>
                                            <p:cond delay="0"/>
                                          </p:stCondLst>
                                        </p:cTn>
                                        <p:tgtEl>
                                          <p:spTgt spid="312616"/>
                                        </p:tgtEl>
                                        <p:attrNameLst>
                                          <p:attrName>ppt_x</p:attrName>
                                        </p:attrNameLst>
                                      </p:cBhvr>
                                    </p:anim>
                                    <p:anim from="(-#ppt_h/2)" to="(#ppt_y)" calcmode="lin" valueType="num">
                                      <p:cBhvr>
                                        <p:cTn id="46" dur="500" fill="hold">
                                          <p:stCondLst>
                                            <p:cond delay="0"/>
                                          </p:stCondLst>
                                        </p:cTn>
                                        <p:tgtEl>
                                          <p:spTgt spid="312616"/>
                                        </p:tgtEl>
                                        <p:attrNameLst>
                                          <p:attrName>ppt_y</p:attrName>
                                        </p:attrNameLst>
                                      </p:cBhvr>
                                    </p:anim>
                                    <p:animRot by="21600000">
                                      <p:cBhvr>
                                        <p:cTn id="47" dur="500" fill="hold">
                                          <p:stCondLst>
                                            <p:cond delay="0"/>
                                          </p:stCondLst>
                                        </p:cTn>
                                        <p:tgtEl>
                                          <p:spTgt spid="312616"/>
                                        </p:tgtEl>
                                        <p:attrNameLst>
                                          <p:attrName>r</p:attrName>
                                        </p:attrNameLst>
                                      </p:cBhvr>
                                    </p:animRot>
                                  </p:childTnLst>
                                </p:cTn>
                              </p:par>
                            </p:childTnLst>
                          </p:cTn>
                        </p:par>
                        <p:par>
                          <p:cTn id="48" fill="hold" nodeType="afterGroup">
                            <p:stCondLst>
                              <p:cond delay="455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312617"/>
                                        </p:tgtEl>
                                        <p:attrNameLst>
                                          <p:attrName>style.visibility</p:attrName>
                                        </p:attrNameLst>
                                      </p:cBhvr>
                                      <p:to>
                                        <p:strVal val="visible"/>
                                      </p:to>
                                    </p:set>
                                    <p:anim by="(-#ppt_w*2)" calcmode="lin" valueType="num">
                                      <p:cBhvr rctx="PPT">
                                        <p:cTn id="51" dur="250" autoRev="1" fill="hold">
                                          <p:stCondLst>
                                            <p:cond delay="0"/>
                                          </p:stCondLst>
                                        </p:cTn>
                                        <p:tgtEl>
                                          <p:spTgt spid="312617"/>
                                        </p:tgtEl>
                                        <p:attrNameLst>
                                          <p:attrName>ppt_w</p:attrName>
                                        </p:attrNameLst>
                                      </p:cBhvr>
                                    </p:anim>
                                    <p:anim by="(#ppt_w*0.50)" calcmode="lin" valueType="num">
                                      <p:cBhvr>
                                        <p:cTn id="52" dur="250" decel="50000" autoRev="1" fill="hold">
                                          <p:stCondLst>
                                            <p:cond delay="0"/>
                                          </p:stCondLst>
                                        </p:cTn>
                                        <p:tgtEl>
                                          <p:spTgt spid="312617"/>
                                        </p:tgtEl>
                                        <p:attrNameLst>
                                          <p:attrName>ppt_x</p:attrName>
                                        </p:attrNameLst>
                                      </p:cBhvr>
                                    </p:anim>
                                    <p:anim from="(-#ppt_h/2)" to="(#ppt_y)" calcmode="lin" valueType="num">
                                      <p:cBhvr>
                                        <p:cTn id="53" dur="500" fill="hold">
                                          <p:stCondLst>
                                            <p:cond delay="0"/>
                                          </p:stCondLst>
                                        </p:cTn>
                                        <p:tgtEl>
                                          <p:spTgt spid="312617"/>
                                        </p:tgtEl>
                                        <p:attrNameLst>
                                          <p:attrName>ppt_y</p:attrName>
                                        </p:attrNameLst>
                                      </p:cBhvr>
                                    </p:anim>
                                    <p:animRot by="21600000">
                                      <p:cBhvr>
                                        <p:cTn id="54" dur="500" fill="hold">
                                          <p:stCondLst>
                                            <p:cond delay="0"/>
                                          </p:stCondLst>
                                        </p:cTn>
                                        <p:tgtEl>
                                          <p:spTgt spid="312617"/>
                                        </p:tgtEl>
                                        <p:attrNameLst>
                                          <p:attrName>r</p:attrName>
                                        </p:attrNameLst>
                                      </p:cBhvr>
                                    </p:animRot>
                                  </p:childTnLst>
                                </p:cTn>
                              </p:par>
                            </p:childTnLst>
                          </p:cTn>
                        </p:par>
                        <p:par>
                          <p:cTn id="55" fill="hold" nodeType="afterGroup">
                            <p:stCondLst>
                              <p:cond delay="52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312618"/>
                                        </p:tgtEl>
                                        <p:attrNameLst>
                                          <p:attrName>style.visibility</p:attrName>
                                        </p:attrNameLst>
                                      </p:cBhvr>
                                      <p:to>
                                        <p:strVal val="visible"/>
                                      </p:to>
                                    </p:set>
                                    <p:anim calcmode="lin" valueType="num">
                                      <p:cBhvr>
                                        <p:cTn id="58" dur="500" fill="hold"/>
                                        <p:tgtEl>
                                          <p:spTgt spid="31261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12618"/>
                                        </p:tgtEl>
                                        <p:attrNameLst>
                                          <p:attrName>ppt_y</p:attrName>
                                        </p:attrNameLst>
                                      </p:cBhvr>
                                      <p:tavLst>
                                        <p:tav tm="0">
                                          <p:val>
                                            <p:strVal val="#ppt_y"/>
                                          </p:val>
                                        </p:tav>
                                        <p:tav tm="100000">
                                          <p:val>
                                            <p:strVal val="#ppt_y"/>
                                          </p:val>
                                        </p:tav>
                                      </p:tavLst>
                                    </p:anim>
                                    <p:anim calcmode="lin" valueType="num">
                                      <p:cBhvr>
                                        <p:cTn id="60" dur="500" fill="hold"/>
                                        <p:tgtEl>
                                          <p:spTgt spid="31261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1261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12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612" grpId="0"/>
      <p:bldP spid="312613" grpId="0"/>
      <p:bldP spid="312614" grpId="0"/>
      <p:bldP spid="312615" grpId="0"/>
      <p:bldP spid="312616" grpId="0"/>
      <p:bldP spid="312617" grpId="0"/>
      <p:bldP spid="3126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228600"/>
            <a:ext cx="9321908" cy="5384800"/>
          </a:xfrm>
          <a:prstGeom prst="rect">
            <a:avLst/>
          </a:prstGeom>
        </p:spPr>
      </p:pic>
      <p:sp>
        <p:nvSpPr>
          <p:cNvPr id="3" name="矩形 2"/>
          <p:cNvSpPr/>
          <p:nvPr/>
        </p:nvSpPr>
        <p:spPr>
          <a:xfrm>
            <a:off x="0" y="2143125"/>
            <a:ext cx="9144000" cy="188595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15203">
            <a:off x="1019008" y="1251560"/>
            <a:ext cx="1862579" cy="1624236"/>
          </a:xfrm>
          <a:prstGeom prst="rect">
            <a:avLst/>
          </a:prstGeom>
        </p:spPr>
      </p:pic>
      <p:sp>
        <p:nvSpPr>
          <p:cNvPr id="5" name="文本框 4"/>
          <p:cNvSpPr txBox="1"/>
          <p:nvPr/>
        </p:nvSpPr>
        <p:spPr>
          <a:xfrm>
            <a:off x="2436377" y="2474395"/>
            <a:ext cx="4801315" cy="1246495"/>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第二部分</a:t>
            </a:r>
            <a:endParaRPr kumimoji="0" lang="en-US" altLang="zh-CN" sz="45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单击添加您的标题文字内容</a:t>
            </a:r>
          </a:p>
        </p:txBody>
      </p:sp>
    </p:spTree>
    <p:extLst>
      <p:ext uri="{BB962C8B-B14F-4D97-AF65-F5344CB8AC3E}">
        <p14:creationId xmlns:p14="http://schemas.microsoft.com/office/powerpoint/2010/main" val="3502961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250"/>
                                        <p:tgtEl>
                                          <p:spTgt spid="7"/>
                                        </p:tgtEl>
                                      </p:cBhvr>
                                    </p:animEffect>
                                  </p:childTnLst>
                                </p:cTn>
                              </p:par>
                            </p:childTnLst>
                          </p:cTn>
                        </p:par>
                        <p:par>
                          <p:cTn id="8" fill="hold">
                            <p:stCondLst>
                              <p:cond delay="125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22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TotalTime>
  <Words>2486</Words>
  <Application>Microsoft Office PowerPoint</Application>
  <PresentationFormat>全屏显示(16:9)</PresentationFormat>
  <Paragraphs>298</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爱心公益</dc:title>
  <dc:creator>第一PPT</dc:creator>
  <cp:keywords>www.1ppt.com</cp:keywords>
  <cp:lastModifiedBy>Windows User</cp:lastModifiedBy>
  <cp:revision>7</cp:revision>
  <dcterms:created xsi:type="dcterms:W3CDTF">2016-12-22T01:05:29Z</dcterms:created>
  <dcterms:modified xsi:type="dcterms:W3CDTF">2018-12-09T10:22:47Z</dcterms:modified>
</cp:coreProperties>
</file>