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5.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5"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25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39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BCE6-4FEB-8BA0-2A8E66A3971B}"/>
              </c:ext>
            </c:extLst>
          </c:dPt>
          <c:dPt>
            <c:idx val="1"/>
            <c:bubble3D val="0"/>
            <c:spPr>
              <a:solidFill>
                <a:srgbClr val="0070C0"/>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BCE6-4FEB-8BA0-2A8E66A3971B}"/>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BCE6-4FEB-8BA0-2A8E66A3971B}"/>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BCE6-4FEB-8BA0-2A8E66A3971B}"/>
              </c:ext>
            </c:extLst>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BCE6-4FEB-8BA0-2A8E66A3971B}"/>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extLst xmlns:c16r2="http://schemas.microsoft.com/office/drawing/2015/06/chart">
            <c:ext xmlns:c16="http://schemas.microsoft.com/office/drawing/2014/chart" uri="{C3380CC4-5D6E-409C-BE32-E72D297353CC}">
              <c16:uniqueId val="{00000008-BCE6-4FEB-8BA0-2A8E66A3971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9AF-49E5-8F35-68B05F4646F8}"/>
              </c:ext>
            </c:extLst>
          </c:dPt>
          <c:dPt>
            <c:idx val="1"/>
            <c:bubble3D val="0"/>
            <c:spPr>
              <a:solidFill>
                <a:srgbClr val="00B0F0"/>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19AF-49E5-8F35-68B05F4646F8}"/>
              </c:ext>
            </c:extLst>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19AF-49E5-8F35-68B05F4646F8}"/>
              </c:ext>
            </c:extLst>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19AF-49E5-8F35-68B05F4646F8}"/>
              </c:ext>
            </c:extLst>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19AF-49E5-8F35-68B05F4646F8}"/>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19AF-49E5-8F35-68B05F4646F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E254-4014-9EA0-D6E2A6B89FC4}"/>
              </c:ext>
            </c:extLst>
          </c:dPt>
          <c:dPt>
            <c:idx val="1"/>
            <c:bubble3D val="0"/>
            <c:spPr>
              <a:solidFill>
                <a:schemeClr val="tx2">
                  <a:lumMod val="60000"/>
                  <a:lumOff val="40000"/>
                </a:schemeClr>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E254-4014-9EA0-D6E2A6B89FC4}"/>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E254-4014-9EA0-D6E2A6B89FC4}"/>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E254-4014-9EA0-D6E2A6B89FC4}"/>
              </c:ext>
            </c:extLst>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E254-4014-9EA0-D6E2A6B89FC4}"/>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extLst xmlns:c16r2="http://schemas.microsoft.com/office/drawing/2015/06/chart">
            <c:ext xmlns:c16="http://schemas.microsoft.com/office/drawing/2014/chart" uri="{C3380CC4-5D6E-409C-BE32-E72D297353CC}">
              <c16:uniqueId val="{00000008-E254-4014-9EA0-D6E2A6B89FC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ABA7-4F0A-BFD2-A05DBD531DB8}"/>
              </c:ext>
            </c:extLst>
          </c:dPt>
          <c:dPt>
            <c:idx val="1"/>
            <c:bubble3D val="0"/>
            <c:spPr>
              <a:solidFill>
                <a:schemeClr val="accent1">
                  <a:lumMod val="75000"/>
                </a:schemeClr>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ABA7-4F0A-BFD2-A05DBD531DB8}"/>
              </c:ext>
            </c:extLst>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ABA7-4F0A-BFD2-A05DBD531DB8}"/>
              </c:ext>
            </c:extLst>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ABA7-4F0A-BFD2-A05DBD531DB8}"/>
              </c:ext>
            </c:extLst>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ABA7-4F0A-BFD2-A05DBD531DB8}"/>
                </c:ext>
                <c:ext xmlns:c15="http://schemas.microsoft.com/office/drawing/2012/chart" uri="{CE6537A1-D6FC-4f65-9D91-7224C49458BB}">
                  <c15:layout>
                    <c:manualLayout>
                      <c:w val="0.23853758368309688"/>
                      <c:h val="0.33614230364822811"/>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extLst xmlns:c16r2="http://schemas.microsoft.com/office/drawing/2015/06/chart">
            <c:ext xmlns:c16="http://schemas.microsoft.com/office/drawing/2014/chart" uri="{C3380CC4-5D6E-409C-BE32-E72D297353CC}">
              <c16:uniqueId val="{00000008-ABA7-4F0A-BFD2-A05DBD531DB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标题 1</c:v>
                </c:pt>
              </c:strCache>
            </c:strRef>
          </c:tx>
          <c:spPr>
            <a:solidFill>
              <a:srgbClr val="0070C0"/>
            </a:solidFill>
            <a:ln w="15875">
              <a:gradFill flip="none" rotWithShape="1">
                <a:gsLst>
                  <a:gs pos="100000">
                    <a:schemeClr val="bg1"/>
                  </a:gs>
                  <a:gs pos="0">
                    <a:schemeClr val="bg1">
                      <a:lumMod val="75000"/>
                    </a:schemeClr>
                  </a:gs>
                </a:gsLst>
                <a:lin ang="2700000" scaled="1"/>
                <a:tileRect/>
              </a:gradFill>
            </a:ln>
            <a:effectLst>
              <a:innerShdw blurRad="63500" dist="38100" dir="13500000">
                <a:prstClr val="black">
                  <a:alpha val="50000"/>
                </a:prstClr>
              </a:innerShdw>
            </a:effectLst>
          </c:spPr>
          <c:invertIfNegative val="0"/>
          <c:dPt>
            <c:idx val="0"/>
            <c:invertIfNegative val="0"/>
            <c:bubble3D val="0"/>
            <c:extLst xmlns:c16r2="http://schemas.microsoft.com/office/drawing/2015/06/chart">
              <c:ext xmlns:c16="http://schemas.microsoft.com/office/drawing/2014/chart" uri="{C3380CC4-5D6E-409C-BE32-E72D297353CC}">
                <c16:uniqueId val="{00000001-E8B4-4F4E-B787-F1B6F9BAEE2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Sheet1!$B$2:$B$5</c:f>
              <c:numCache>
                <c:formatCode>General</c:formatCode>
                <c:ptCount val="4"/>
                <c:pt idx="0">
                  <c:v>100</c:v>
                </c:pt>
                <c:pt idx="1">
                  <c:v>90</c:v>
                </c:pt>
                <c:pt idx="2">
                  <c:v>72</c:v>
                </c:pt>
                <c:pt idx="3">
                  <c:v>60</c:v>
                </c:pt>
              </c:numCache>
            </c:numRef>
          </c:val>
          <c:extLst xmlns:c16r2="http://schemas.microsoft.com/office/drawing/2015/06/chart">
            <c:ext xmlns:c16="http://schemas.microsoft.com/office/drawing/2014/chart" uri="{C3380CC4-5D6E-409C-BE32-E72D297353CC}">
              <c16:uniqueId val="{00000002-E8B4-4F4E-B787-F1B6F9BAEE23}"/>
            </c:ext>
          </c:extLst>
        </c:ser>
        <c:ser>
          <c:idx val="1"/>
          <c:order val="1"/>
          <c:tx>
            <c:strRef>
              <c:f>Sheet1!$C$1</c:f>
              <c:strCache>
                <c:ptCount val="1"/>
                <c:pt idx="0">
                  <c:v>标题 2</c:v>
                </c:pt>
              </c:strCache>
            </c:strRef>
          </c:tx>
          <c:spPr>
            <a:solidFill>
              <a:srgbClr val="00B0F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Sheet1!$C$2:$C$5</c:f>
              <c:numCache>
                <c:formatCode>General</c:formatCode>
                <c:ptCount val="4"/>
                <c:pt idx="0">
                  <c:v>90</c:v>
                </c:pt>
                <c:pt idx="1">
                  <c:v>70</c:v>
                </c:pt>
                <c:pt idx="2">
                  <c:v>53</c:v>
                </c:pt>
                <c:pt idx="3">
                  <c:v>40</c:v>
                </c:pt>
              </c:numCache>
            </c:numRef>
          </c:val>
          <c:extLst xmlns:c16r2="http://schemas.microsoft.com/office/drawing/2015/06/chart">
            <c:ext xmlns:c16="http://schemas.microsoft.com/office/drawing/2014/chart" uri="{C3380CC4-5D6E-409C-BE32-E72D297353CC}">
              <c16:uniqueId val="{00000003-E8B4-4F4E-B787-F1B6F9BAEE23}"/>
            </c:ext>
          </c:extLst>
        </c:ser>
        <c:ser>
          <c:idx val="2"/>
          <c:order val="2"/>
          <c:tx>
            <c:strRef>
              <c:f>Sheet1!$D$1</c:f>
              <c:strCache>
                <c:ptCount val="1"/>
                <c:pt idx="0">
                  <c:v>标题 3</c:v>
                </c:pt>
              </c:strCache>
            </c:strRef>
          </c:tx>
          <c:spPr>
            <a:solidFill>
              <a:srgbClr val="01ACBE"/>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Sheet1!$D$2:$D$5</c:f>
              <c:numCache>
                <c:formatCode>General</c:formatCode>
                <c:ptCount val="4"/>
                <c:pt idx="0">
                  <c:v>60</c:v>
                </c:pt>
                <c:pt idx="1">
                  <c:v>80</c:v>
                </c:pt>
                <c:pt idx="2">
                  <c:v>90</c:v>
                </c:pt>
                <c:pt idx="3">
                  <c:v>40</c:v>
                </c:pt>
              </c:numCache>
            </c:numRef>
          </c:val>
          <c:extLst xmlns:c16r2="http://schemas.microsoft.com/office/drawing/2015/06/chart">
            <c:ext xmlns:c16="http://schemas.microsoft.com/office/drawing/2014/chart" uri="{C3380CC4-5D6E-409C-BE32-E72D297353CC}">
              <c16:uniqueId val="{00000004-E8B4-4F4E-B787-F1B6F9BAEE23}"/>
            </c:ext>
          </c:extLst>
        </c:ser>
        <c:ser>
          <c:idx val="3"/>
          <c:order val="3"/>
          <c:tx>
            <c:strRef>
              <c:f>Sheet1!$E$1</c:f>
              <c:strCache>
                <c:ptCount val="1"/>
                <c:pt idx="0">
                  <c:v>标题4</c:v>
                </c:pt>
              </c:strCache>
            </c:strRef>
          </c:tx>
          <c:spPr>
            <a:solidFill>
              <a:srgbClr val="00206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Sheet1!$E$2:$E$5</c:f>
              <c:numCache>
                <c:formatCode>General</c:formatCode>
                <c:ptCount val="4"/>
                <c:pt idx="0">
                  <c:v>90</c:v>
                </c:pt>
                <c:pt idx="1">
                  <c:v>100</c:v>
                </c:pt>
                <c:pt idx="2">
                  <c:v>50</c:v>
                </c:pt>
                <c:pt idx="3">
                  <c:v>70</c:v>
                </c:pt>
              </c:numCache>
            </c:numRef>
          </c:val>
          <c:extLst xmlns:c16r2="http://schemas.microsoft.com/office/drawing/2015/06/chart">
            <c:ext xmlns:c16="http://schemas.microsoft.com/office/drawing/2014/chart" uri="{C3380CC4-5D6E-409C-BE32-E72D297353CC}">
              <c16:uniqueId val="{00000005-E8B4-4F4E-B787-F1B6F9BAEE23}"/>
            </c:ext>
          </c:extLst>
        </c:ser>
        <c:dLbls>
          <c:dLblPos val="outEnd"/>
          <c:showLegendKey val="0"/>
          <c:showVal val="1"/>
          <c:showCatName val="0"/>
          <c:showSerName val="0"/>
          <c:showPercent val="0"/>
          <c:showBubbleSize val="0"/>
        </c:dLbls>
        <c:gapWidth val="219"/>
        <c:overlap val="-27"/>
        <c:axId val="126483840"/>
        <c:axId val="137782400"/>
      </c:barChart>
      <c:catAx>
        <c:axId val="126483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37782400"/>
        <c:crosses val="autoZero"/>
        <c:auto val="1"/>
        <c:lblAlgn val="ctr"/>
        <c:lblOffset val="100"/>
        <c:noMultiLvlLbl val="0"/>
      </c:catAx>
      <c:valAx>
        <c:axId val="137782400"/>
        <c:scaling>
          <c:orientation val="minMax"/>
        </c:scaling>
        <c:delete val="0"/>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mpact" panose="020B0806030902050204" pitchFamily="34" charset="0"/>
                <a:ea typeface="+mn-ea"/>
                <a:cs typeface="+mn-cs"/>
              </a:defRPr>
            </a:pPr>
            <a:endParaRPr lang="zh-CN"/>
          </a:p>
        </c:txPr>
        <c:crossAx val="126483840"/>
        <c:crosses val="autoZero"/>
        <c:crossBetween val="between"/>
      </c:valAx>
      <c:spPr>
        <a:noFill/>
        <a:ln>
          <a:noFill/>
        </a:ln>
        <a:effectLst/>
      </c:spPr>
    </c:plotArea>
    <c:legend>
      <c:legendPos val="b"/>
      <c:layout>
        <c:manualLayout>
          <c:xMode val="edge"/>
          <c:yMode val="edge"/>
          <c:x val="0.29060910270678464"/>
          <c:y val="0.88136440506389413"/>
          <c:w val="0.47056016230266101"/>
          <c:h val="0.1148543475412959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时尚中黑简体" panose="01010104010101010101" pitchFamily="2" charset="-122"/>
              <a:ea typeface="时尚中黑简体" panose="0101010401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B3C044-0007-40E4-AF5E-52B55805ABA5}" type="datetimeFigureOut">
              <a:rPr lang="zh-CN" altLang="en-US" smtClean="0"/>
              <a:t>2018/12/9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A7C82D-E9FA-40AB-8863-DC443673E5AC}" type="slidenum">
              <a:rPr lang="zh-CN" altLang="en-US" smtClean="0"/>
              <a:t>‹#›</a:t>
            </a:fld>
            <a:endParaRPr lang="zh-CN" altLang="en-US"/>
          </a:p>
        </p:txBody>
      </p:sp>
    </p:spTree>
    <p:extLst>
      <p:ext uri="{BB962C8B-B14F-4D97-AF65-F5344CB8AC3E}">
        <p14:creationId xmlns:p14="http://schemas.microsoft.com/office/powerpoint/2010/main" val="185675558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730213-C7A7-41CC-918A-A6DC9FA1725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99855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06889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50951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18116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78357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74650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A7C82D-E9FA-40AB-8863-DC443673E5AC}" type="slidenum">
              <a:rPr lang="zh-CN" altLang="en-US" smtClean="0"/>
              <a:t>15</a:t>
            </a:fld>
            <a:endParaRPr lang="zh-CN" altLang="en-US"/>
          </a:p>
        </p:txBody>
      </p:sp>
    </p:spTree>
    <p:extLst>
      <p:ext uri="{BB962C8B-B14F-4D97-AF65-F5344CB8AC3E}">
        <p14:creationId xmlns:p14="http://schemas.microsoft.com/office/powerpoint/2010/main" val="40432126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086046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97605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56744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49573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A7C82D-E9FA-40AB-8863-DC443673E5AC}" type="slidenum">
              <a:rPr lang="zh-CN" altLang="en-US" smtClean="0"/>
              <a:t>2</a:t>
            </a:fld>
            <a:endParaRPr lang="zh-CN" altLang="en-US"/>
          </a:p>
        </p:txBody>
      </p:sp>
    </p:spTree>
    <p:extLst>
      <p:ext uri="{BB962C8B-B14F-4D97-AF65-F5344CB8AC3E}">
        <p14:creationId xmlns:p14="http://schemas.microsoft.com/office/powerpoint/2010/main" val="34347800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54111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A7C82D-E9FA-40AB-8863-DC443673E5AC}" type="slidenum">
              <a:rPr lang="zh-CN" altLang="en-US" smtClean="0"/>
              <a:t>21</a:t>
            </a:fld>
            <a:endParaRPr lang="zh-CN" altLang="en-US"/>
          </a:p>
        </p:txBody>
      </p:sp>
    </p:spTree>
    <p:extLst>
      <p:ext uri="{BB962C8B-B14F-4D97-AF65-F5344CB8AC3E}">
        <p14:creationId xmlns:p14="http://schemas.microsoft.com/office/powerpoint/2010/main" val="3729652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442688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818821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967912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212445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301486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730213-C7A7-41CC-918A-A6DC9FA1725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45671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A7C82D-E9FA-40AB-8863-DC443673E5AC}" type="slidenum">
              <a:rPr lang="zh-CN" altLang="en-US" smtClean="0"/>
              <a:t>3</a:t>
            </a:fld>
            <a:endParaRPr lang="zh-CN" altLang="en-US"/>
          </a:p>
        </p:txBody>
      </p:sp>
    </p:spTree>
    <p:extLst>
      <p:ext uri="{BB962C8B-B14F-4D97-AF65-F5344CB8AC3E}">
        <p14:creationId xmlns:p14="http://schemas.microsoft.com/office/powerpoint/2010/main" val="3194467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13393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46775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24040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35789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83139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FA7C82D-E9FA-40AB-8863-DC443673E5AC}" type="slidenum">
              <a:rPr lang="zh-CN" altLang="en-US" smtClean="0"/>
              <a:t>9</a:t>
            </a:fld>
            <a:endParaRPr lang="zh-CN" altLang="en-US"/>
          </a:p>
        </p:txBody>
      </p:sp>
    </p:spTree>
    <p:extLst>
      <p:ext uri="{BB962C8B-B14F-4D97-AF65-F5344CB8AC3E}">
        <p14:creationId xmlns:p14="http://schemas.microsoft.com/office/powerpoint/2010/main" val="1444823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05654014"/>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3"/>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69346352"/>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50666723"/>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0288985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165633859"/>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6"/>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97823441"/>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sp>
        <p:nvSpPr>
          <p:cNvPr id="3" name="矩形 2"/>
          <p:cNvSpPr/>
          <p:nvPr userDrawn="1"/>
        </p:nvSpPr>
        <p:spPr>
          <a:xfrm>
            <a:off x="0" y="1"/>
            <a:ext cx="9144000" cy="5143500"/>
          </a:xfrm>
          <a:prstGeom prst="rect">
            <a:avLst/>
          </a:prstGeom>
          <a:solidFill>
            <a:srgbClr val="2C2E47"/>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userDrawn="1"/>
        </p:nvSpPr>
        <p:spPr>
          <a:xfrm>
            <a:off x="165102" y="106691"/>
            <a:ext cx="3775393" cy="523220"/>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95209534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168162"/>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443800"/>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8427275"/>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3076072"/>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5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1152268"/>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6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0195251"/>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7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4109166"/>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85045710"/>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8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304014"/>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9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969616"/>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0_标题和内容">
    <p:spTree>
      <p:nvGrpSpPr>
        <p:cNvPr id="1" name=""/>
        <p:cNvGrpSpPr/>
        <p:nvPr/>
      </p:nvGrpSpPr>
      <p:grpSpPr>
        <a:xfrm>
          <a:off x="0" y="0"/>
          <a:ext cx="0" cy="0"/>
          <a:chOff x="0" y="0"/>
          <a:chExt cx="0" cy="0"/>
        </a:xfrm>
      </p:grpSpPr>
      <p:grpSp>
        <p:nvGrpSpPr>
          <p:cNvPr id="4" name="组合 3"/>
          <p:cNvGrpSpPr/>
          <p:nvPr userDrawn="1"/>
        </p:nvGrpSpPr>
        <p:grpSpPr>
          <a:xfrm>
            <a:off x="3518883" y="250088"/>
            <a:ext cx="2106234" cy="432048"/>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594"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TextBox 5"/>
            <p:cNvSpPr txBox="1"/>
            <p:nvPr userDrawn="1"/>
          </p:nvSpPr>
          <p:spPr>
            <a:xfrm>
              <a:off x="563501" y="442761"/>
              <a:ext cx="2554545" cy="430887"/>
            </a:xfrm>
            <a:prstGeom prst="rect">
              <a:avLst/>
            </a:prstGeom>
            <a:noFill/>
          </p:spPr>
          <p:txBody>
            <a:bodyPr wrap="none" rtlCol="0">
              <a:spAutoFit/>
            </a:bodyPr>
            <a:lstStyle/>
            <a:p>
              <a:pPr marL="0" marR="0" lvl="0" indent="0" algn="l" defTabSz="685594"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时尚微立体图表合集</a:t>
              </a:r>
              <a:endParaRPr kumimoji="0" lang="zh-CN" altLang="en-US" sz="15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cxnSp>
        <p:nvCxnSpPr>
          <p:cNvPr id="9" name="直接连接符 8"/>
          <p:cNvCxnSpPr/>
          <p:nvPr userDrawn="1"/>
        </p:nvCxnSpPr>
        <p:spPr>
          <a:xfrm flipH="1">
            <a:off x="-95250"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5629275" y="466111"/>
            <a:ext cx="35814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5973647"/>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0006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988419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2426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38532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52637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65485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7993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
        <p:nvSpPr>
          <p:cNvPr id="7" name="矩形 6"/>
          <p:cNvSpPr/>
          <p:nvPr userDrawn="1"/>
        </p:nvSpPr>
        <p:spPr>
          <a:xfrm>
            <a:off x="7259207" y="477841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31253F"/>
                </a:solidFill>
                <a:effectLst/>
                <a:uLnTx/>
                <a:uFillTx/>
              </a:rPr>
              <a:t>PPT</a:t>
            </a:r>
            <a:r>
              <a:rPr kumimoji="0" lang="zh-CN" altLang="en-US" sz="100" b="0" i="0" u="none" strike="noStrike" kern="0" cap="none" spc="0" normalizeH="0" baseline="0" noProof="0" dirty="0" smtClean="0">
                <a:ln>
                  <a:noFill/>
                </a:ln>
                <a:solidFill>
                  <a:srgbClr val="31253F"/>
                </a:solidFill>
                <a:effectLst/>
                <a:uLnTx/>
                <a:uFillTx/>
              </a:rPr>
              <a:t>模板下载：</a:t>
            </a:r>
            <a:r>
              <a:rPr kumimoji="0" lang="en-US" altLang="zh-CN" sz="100" b="0" i="0" u="none" strike="noStrike" kern="0" cap="none" spc="0" normalizeH="0" baseline="0" noProof="0" dirty="0" smtClean="0">
                <a:ln>
                  <a:noFill/>
                </a:ln>
                <a:solidFill>
                  <a:srgbClr val="31253F"/>
                </a:solidFill>
                <a:effectLst/>
                <a:uLnTx/>
                <a:uFillTx/>
              </a:rPr>
              <a:t>www.1ppt.com/moban/     </a:t>
            </a:r>
            <a:r>
              <a:rPr kumimoji="0" lang="zh-CN" altLang="en-US" sz="100" b="0" i="0" u="none" strike="noStrike" kern="0" cap="none" spc="0" normalizeH="0" baseline="0" noProof="0" dirty="0" smtClean="0">
                <a:ln>
                  <a:noFill/>
                </a:ln>
                <a:solidFill>
                  <a:srgbClr val="31253F"/>
                </a:solidFill>
                <a:effectLst/>
                <a:uLnTx/>
                <a:uFillTx/>
              </a:rPr>
              <a:t>行业</a:t>
            </a:r>
            <a:r>
              <a:rPr kumimoji="0" lang="en-US" altLang="zh-CN" sz="100" b="0" i="0" u="none" strike="noStrike" kern="0" cap="none" spc="0" normalizeH="0" baseline="0" noProof="0" dirty="0" smtClean="0">
                <a:ln>
                  <a:noFill/>
                </a:ln>
                <a:solidFill>
                  <a:srgbClr val="31253F"/>
                </a:solidFill>
                <a:effectLst/>
                <a:uLnTx/>
                <a:uFillTx/>
              </a:rPr>
              <a:t>PPT</a:t>
            </a:r>
            <a:r>
              <a:rPr kumimoji="0" lang="zh-CN" altLang="en-US" sz="100" b="0" i="0" u="none" strike="noStrike" kern="0" cap="none" spc="0" normalizeH="0" baseline="0" noProof="0" dirty="0" smtClean="0">
                <a:ln>
                  <a:noFill/>
                </a:ln>
                <a:solidFill>
                  <a:srgbClr val="31253F"/>
                </a:solidFill>
                <a:effectLst/>
                <a:uLnTx/>
                <a:uFillTx/>
              </a:rPr>
              <a:t>模板：</a:t>
            </a:r>
            <a:r>
              <a:rPr kumimoji="0" lang="en-US" altLang="zh-CN" sz="100" b="0" i="0" u="none" strike="noStrike" kern="0" cap="none" spc="0" normalizeH="0" baseline="0" noProof="0" dirty="0" smtClean="0">
                <a:ln>
                  <a:noFill/>
                </a:ln>
                <a:solidFill>
                  <a:srgbClr val="31253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31253F"/>
                </a:solidFill>
                <a:effectLst/>
                <a:uLnTx/>
                <a:uFillTx/>
              </a:rPr>
              <a:t>节日</a:t>
            </a:r>
            <a:r>
              <a:rPr kumimoji="0" lang="en-US" altLang="zh-CN" sz="100" b="0" i="0" u="none" strike="noStrike" kern="0" cap="none" spc="0" normalizeH="0" baseline="0" noProof="0" dirty="0" smtClean="0">
                <a:ln>
                  <a:noFill/>
                </a:ln>
                <a:solidFill>
                  <a:srgbClr val="31253F"/>
                </a:solidFill>
                <a:effectLst/>
                <a:uLnTx/>
                <a:uFillTx/>
              </a:rPr>
              <a:t>PPT</a:t>
            </a:r>
            <a:r>
              <a:rPr kumimoji="0" lang="zh-CN" altLang="en-US" sz="100" b="0" i="0" u="none" strike="noStrike" kern="0" cap="none" spc="0" normalizeH="0" baseline="0" noProof="0" dirty="0" smtClean="0">
                <a:ln>
                  <a:noFill/>
                </a:ln>
                <a:solidFill>
                  <a:srgbClr val="31253F"/>
                </a:solidFill>
                <a:effectLst/>
                <a:uLnTx/>
                <a:uFillTx/>
              </a:rPr>
              <a:t>模板：</a:t>
            </a:r>
            <a:r>
              <a:rPr kumimoji="0" lang="en-US" altLang="zh-CN" sz="100" b="0" i="0" u="none" strike="noStrike" kern="0" cap="none" spc="0" normalizeH="0" baseline="0" noProof="0" dirty="0" smtClean="0">
                <a:ln>
                  <a:noFill/>
                </a:ln>
                <a:solidFill>
                  <a:srgbClr val="31253F"/>
                </a:solidFill>
                <a:effectLst/>
                <a:uLnTx/>
                <a:uFillTx/>
              </a:rPr>
              <a:t>www.1ppt.com/jieri/           PPT</a:t>
            </a:r>
            <a:r>
              <a:rPr kumimoji="0" lang="zh-CN" altLang="en-US" sz="100" b="0" i="0" u="none" strike="noStrike" kern="0" cap="none" spc="0" normalizeH="0" baseline="0" noProof="0" dirty="0" smtClean="0">
                <a:ln>
                  <a:noFill/>
                </a:ln>
                <a:solidFill>
                  <a:srgbClr val="31253F"/>
                </a:solidFill>
                <a:effectLst/>
                <a:uLnTx/>
                <a:uFillTx/>
              </a:rPr>
              <a:t>素材下载：</a:t>
            </a:r>
            <a:r>
              <a:rPr kumimoji="0" lang="en-US" altLang="zh-CN" sz="100" b="0" i="0" u="none" strike="noStrike" kern="0" cap="none" spc="0" normalizeH="0" baseline="0" noProof="0" dirty="0" smtClean="0">
                <a:ln>
                  <a:noFill/>
                </a:ln>
                <a:solidFill>
                  <a:srgbClr val="31253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31253F"/>
                </a:solidFill>
                <a:effectLst/>
                <a:uLnTx/>
                <a:uFillTx/>
              </a:rPr>
              <a:t>PPT</a:t>
            </a:r>
            <a:r>
              <a:rPr kumimoji="0" lang="zh-CN" altLang="en-US" sz="100" b="0" i="0" u="none" strike="noStrike" kern="0" cap="none" spc="0" normalizeH="0" baseline="0" noProof="0" dirty="0" smtClean="0">
                <a:ln>
                  <a:noFill/>
                </a:ln>
                <a:solidFill>
                  <a:srgbClr val="31253F"/>
                </a:solidFill>
                <a:effectLst/>
                <a:uLnTx/>
                <a:uFillTx/>
              </a:rPr>
              <a:t>背景图片：</a:t>
            </a:r>
            <a:r>
              <a:rPr kumimoji="0" lang="en-US" altLang="zh-CN" sz="100" b="0" i="0" u="none" strike="noStrike" kern="0" cap="none" spc="0" normalizeH="0" baseline="0" noProof="0" dirty="0" smtClean="0">
                <a:ln>
                  <a:noFill/>
                </a:ln>
                <a:solidFill>
                  <a:srgbClr val="31253F"/>
                </a:solidFill>
                <a:effectLst/>
                <a:uLnTx/>
                <a:uFillTx/>
              </a:rPr>
              <a:t>www.1ppt.com/beijing/      PPT</a:t>
            </a:r>
            <a:r>
              <a:rPr kumimoji="0" lang="zh-CN" altLang="en-US" sz="100" b="0" i="0" u="none" strike="noStrike" kern="0" cap="none" spc="0" normalizeH="0" baseline="0" noProof="0" dirty="0" smtClean="0">
                <a:ln>
                  <a:noFill/>
                </a:ln>
                <a:solidFill>
                  <a:srgbClr val="31253F"/>
                </a:solidFill>
                <a:effectLst/>
                <a:uLnTx/>
                <a:uFillTx/>
              </a:rPr>
              <a:t>图表下载：</a:t>
            </a:r>
            <a:r>
              <a:rPr kumimoji="0" lang="en-US" altLang="zh-CN" sz="100" b="0" i="0" u="none" strike="noStrike" kern="0" cap="none" spc="0" normalizeH="0" baseline="0" noProof="0" dirty="0" smtClean="0">
                <a:ln>
                  <a:noFill/>
                </a:ln>
                <a:solidFill>
                  <a:srgbClr val="31253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31253F"/>
                </a:solidFill>
                <a:effectLst/>
                <a:uLnTx/>
                <a:uFillTx/>
              </a:rPr>
              <a:t>优秀</a:t>
            </a:r>
            <a:r>
              <a:rPr kumimoji="0" lang="en-US" altLang="zh-CN" sz="100" b="0" i="0" u="none" strike="noStrike" kern="0" cap="none" spc="0" normalizeH="0" baseline="0" noProof="0" dirty="0" smtClean="0">
                <a:ln>
                  <a:noFill/>
                </a:ln>
                <a:solidFill>
                  <a:srgbClr val="31253F"/>
                </a:solidFill>
                <a:effectLst/>
                <a:uLnTx/>
                <a:uFillTx/>
              </a:rPr>
              <a:t>PPT</a:t>
            </a:r>
            <a:r>
              <a:rPr kumimoji="0" lang="zh-CN" altLang="en-US" sz="100" b="0" i="0" u="none" strike="noStrike" kern="0" cap="none" spc="0" normalizeH="0" baseline="0" noProof="0" dirty="0" smtClean="0">
                <a:ln>
                  <a:noFill/>
                </a:ln>
                <a:solidFill>
                  <a:srgbClr val="31253F"/>
                </a:solidFill>
                <a:effectLst/>
                <a:uLnTx/>
                <a:uFillTx/>
              </a:rPr>
              <a:t>下载：</a:t>
            </a:r>
            <a:r>
              <a:rPr kumimoji="0" lang="en-US" altLang="zh-CN" sz="100" b="0" i="0" u="none" strike="noStrike" kern="0" cap="none" spc="0" normalizeH="0" baseline="0" noProof="0" dirty="0" smtClean="0">
                <a:ln>
                  <a:noFill/>
                </a:ln>
                <a:solidFill>
                  <a:srgbClr val="31253F"/>
                </a:solidFill>
                <a:effectLst/>
                <a:uLnTx/>
                <a:uFillTx/>
              </a:rPr>
              <a:t>www.1ppt.com/xiazai/        PPT</a:t>
            </a:r>
            <a:r>
              <a:rPr kumimoji="0" lang="zh-CN" altLang="en-US" sz="100" b="0" i="0" u="none" strike="noStrike" kern="0" cap="none" spc="0" normalizeH="0" baseline="0" noProof="0" dirty="0" smtClean="0">
                <a:ln>
                  <a:noFill/>
                </a:ln>
                <a:solidFill>
                  <a:srgbClr val="31253F"/>
                </a:solidFill>
                <a:effectLst/>
                <a:uLnTx/>
                <a:uFillTx/>
              </a:rPr>
              <a:t>教程： </a:t>
            </a:r>
            <a:r>
              <a:rPr kumimoji="0" lang="en-US" altLang="zh-CN" sz="100" b="0" i="0" u="none" strike="noStrike" kern="0" cap="none" spc="0" normalizeH="0" baseline="0" noProof="0" dirty="0" smtClean="0">
                <a:ln>
                  <a:noFill/>
                </a:ln>
                <a:solidFill>
                  <a:srgbClr val="31253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31253F"/>
                </a:solidFill>
                <a:effectLst/>
                <a:uLnTx/>
                <a:uFillTx/>
              </a:rPr>
              <a:t>Word</a:t>
            </a:r>
            <a:r>
              <a:rPr kumimoji="0" lang="zh-CN" altLang="en-US" sz="100" b="0" i="0" u="none" strike="noStrike" kern="0" cap="none" spc="0" normalizeH="0" baseline="0" noProof="0" dirty="0" smtClean="0">
                <a:ln>
                  <a:noFill/>
                </a:ln>
                <a:solidFill>
                  <a:srgbClr val="31253F"/>
                </a:solidFill>
                <a:effectLst/>
                <a:uLnTx/>
                <a:uFillTx/>
              </a:rPr>
              <a:t>教程： </a:t>
            </a:r>
            <a:r>
              <a:rPr kumimoji="0" lang="en-US" altLang="zh-CN" sz="100" b="0" i="0" u="none" strike="noStrike" kern="0" cap="none" spc="0" normalizeH="0" baseline="0" noProof="0" dirty="0" smtClean="0">
                <a:ln>
                  <a:noFill/>
                </a:ln>
                <a:solidFill>
                  <a:srgbClr val="31253F"/>
                </a:solidFill>
                <a:effectLst/>
                <a:uLnTx/>
                <a:uFillTx/>
              </a:rPr>
              <a:t>www.1ppt.com/word/              Excel</a:t>
            </a:r>
            <a:r>
              <a:rPr kumimoji="0" lang="zh-CN" altLang="en-US" sz="100" b="0" i="0" u="none" strike="noStrike" kern="0" cap="none" spc="0" normalizeH="0" baseline="0" noProof="0" dirty="0" smtClean="0">
                <a:ln>
                  <a:noFill/>
                </a:ln>
                <a:solidFill>
                  <a:srgbClr val="31253F"/>
                </a:solidFill>
                <a:effectLst/>
                <a:uLnTx/>
                <a:uFillTx/>
              </a:rPr>
              <a:t>教程：</a:t>
            </a:r>
            <a:r>
              <a:rPr kumimoji="0" lang="en-US" altLang="zh-CN" sz="100" b="0" i="0" u="none" strike="noStrike" kern="0" cap="none" spc="0" normalizeH="0" baseline="0" noProof="0" dirty="0" smtClean="0">
                <a:ln>
                  <a:noFill/>
                </a:ln>
                <a:solidFill>
                  <a:srgbClr val="31253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31253F"/>
                </a:solidFill>
                <a:effectLst/>
                <a:uLnTx/>
                <a:uFillTx/>
              </a:rPr>
              <a:t>资料下载：</a:t>
            </a:r>
            <a:r>
              <a:rPr kumimoji="0" lang="en-US" altLang="zh-CN" sz="100" b="0" i="0" u="none" strike="noStrike" kern="0" cap="none" spc="0" normalizeH="0" baseline="0" noProof="0" dirty="0" smtClean="0">
                <a:ln>
                  <a:noFill/>
                </a:ln>
                <a:solidFill>
                  <a:srgbClr val="31253F"/>
                </a:solidFill>
                <a:effectLst/>
                <a:uLnTx/>
                <a:uFillTx/>
              </a:rPr>
              <a:t>www.1ppt.com/ziliao/                PPT</a:t>
            </a:r>
            <a:r>
              <a:rPr kumimoji="0" lang="zh-CN" altLang="en-US" sz="100" b="0" i="0" u="none" strike="noStrike" kern="0" cap="none" spc="0" normalizeH="0" baseline="0" noProof="0" dirty="0" smtClean="0">
                <a:ln>
                  <a:noFill/>
                </a:ln>
                <a:solidFill>
                  <a:srgbClr val="31253F"/>
                </a:solidFill>
                <a:effectLst/>
                <a:uLnTx/>
                <a:uFillTx/>
              </a:rPr>
              <a:t>课件下载：</a:t>
            </a:r>
            <a:r>
              <a:rPr kumimoji="0" lang="en-US" altLang="zh-CN" sz="100" b="0" i="0" u="none" strike="noStrike" kern="0" cap="none" spc="0" normalizeH="0" baseline="0" noProof="0" dirty="0" smtClean="0">
                <a:ln>
                  <a:noFill/>
                </a:ln>
                <a:solidFill>
                  <a:srgbClr val="31253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31253F"/>
                </a:solidFill>
                <a:effectLst/>
                <a:uLnTx/>
                <a:uFillTx/>
              </a:rPr>
              <a:t>范文下载：</a:t>
            </a:r>
            <a:r>
              <a:rPr kumimoji="0" lang="en-US" altLang="zh-CN" sz="100" b="0" i="0" u="none" strike="noStrike" kern="0" cap="none" spc="0" normalizeH="0" baseline="0" noProof="0" dirty="0" smtClean="0">
                <a:ln>
                  <a:noFill/>
                </a:ln>
                <a:solidFill>
                  <a:srgbClr val="31253F"/>
                </a:solidFill>
                <a:effectLst/>
                <a:uLnTx/>
                <a:uFillTx/>
              </a:rPr>
              <a:t>www.1ppt.com/fanwen/             </a:t>
            </a:r>
            <a:r>
              <a:rPr kumimoji="0" lang="zh-CN" altLang="en-US" sz="100" b="0" i="0" u="none" strike="noStrike" kern="0" cap="none" spc="0" normalizeH="0" baseline="0" noProof="0" dirty="0" smtClean="0">
                <a:ln>
                  <a:noFill/>
                </a:ln>
                <a:solidFill>
                  <a:srgbClr val="31253F"/>
                </a:solidFill>
                <a:effectLst/>
                <a:uLnTx/>
                <a:uFillTx/>
              </a:rPr>
              <a:t>试卷下载：</a:t>
            </a:r>
            <a:r>
              <a:rPr kumimoji="0" lang="en-US" altLang="zh-CN" sz="100" b="0" i="0" u="none" strike="noStrike" kern="0" cap="none" spc="0" normalizeH="0" baseline="0" noProof="0" dirty="0" smtClean="0">
                <a:ln>
                  <a:noFill/>
                </a:ln>
                <a:solidFill>
                  <a:srgbClr val="31253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31253F"/>
                </a:solidFill>
                <a:effectLst/>
                <a:uLnTx/>
                <a:uFillTx/>
              </a:rPr>
              <a:t>教案下载：</a:t>
            </a:r>
            <a:r>
              <a:rPr kumimoji="0" lang="en-US" altLang="zh-CN" sz="100" b="0" i="0" u="none" strike="noStrike" kern="0" cap="none" spc="0" normalizeH="0" baseline="0" noProof="0" dirty="0" smtClean="0">
                <a:ln>
                  <a:noFill/>
                </a:ln>
                <a:solidFill>
                  <a:srgbClr val="31253F"/>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31253F"/>
                </a:solidFill>
                <a:effectLst/>
                <a:uLnTx/>
                <a:uFillTx/>
              </a:rPr>
              <a:t>字体下载：</a:t>
            </a:r>
            <a:r>
              <a:rPr kumimoji="0" lang="en-US" altLang="zh-CN" sz="100" b="0" i="0" u="none" strike="noStrike" kern="0" cap="none" spc="0" normalizeH="0" baseline="0" noProof="0" dirty="0" smtClean="0">
                <a:ln>
                  <a:noFill/>
                </a:ln>
                <a:solidFill>
                  <a:srgbClr val="31253F"/>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31253F"/>
                </a:solidFill>
                <a:effectLst/>
                <a:uLnTx/>
                <a:uFillTx/>
              </a:rPr>
              <a:t> </a:t>
            </a:r>
            <a:endParaRPr kumimoji="0" lang="zh-CN" altLang="en-US" sz="100" b="0" i="0" u="none" strike="noStrike" kern="0" cap="none" spc="0" normalizeH="0" baseline="0" noProof="0" dirty="0" smtClean="0">
              <a:ln>
                <a:noFill/>
              </a:ln>
              <a:solidFill>
                <a:srgbClr val="31253F"/>
              </a:solidFill>
              <a:effectLst/>
              <a:uLnTx/>
              <a:uFillTx/>
            </a:endParaRPr>
          </a:p>
        </p:txBody>
      </p:sp>
    </p:spTree>
    <p:extLst>
      <p:ext uri="{BB962C8B-B14F-4D97-AF65-F5344CB8AC3E}">
        <p14:creationId xmlns:p14="http://schemas.microsoft.com/office/powerpoint/2010/main" val="3159422356"/>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65369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83509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99401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0278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6"/>
            <a:ext cx="4040188" cy="47982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7" y="1151336"/>
            <a:ext cx="4041775" cy="47982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965459912"/>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965687883"/>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765876980"/>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5"/>
            <a:ext cx="3008313" cy="35182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defTabSz="914400"/>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07084041"/>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2.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C2E47"/>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1"/>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3"/>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E9C828EB-24EE-4A31-9BA5-B664883E82A4}"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3"/>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3"/>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B813CE2E-101C-45E3-A183-32D265DB4F22}"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2191756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714" r:id="rId5"/>
    <p:sldLayoutId id="2147483665" r:id="rId6"/>
    <p:sldLayoutId id="2147483666" r:id="rId7"/>
    <p:sldLayoutId id="2147483667" r:id="rId8"/>
    <p:sldLayoutId id="2147483668" r:id="rId9"/>
    <p:sldLayoutId id="2147483669" r:id="rId10"/>
    <p:sldLayoutId id="2147483670" r:id="rId11"/>
    <p:sldLayoutId id="2147483671"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08" r:id="rId27"/>
    <p:sldLayoutId id="2147483709" r:id="rId28"/>
    <p:sldLayoutId id="2147483710" r:id="rId29"/>
    <p:sldLayoutId id="2147483711" r:id="rId30"/>
    <p:sldLayoutId id="2147483712" r:id="rId31"/>
    <p:sldLayoutId id="2147483713" r:id="rId32"/>
    <p:sldLayoutId id="2147483684" r:id="rId33"/>
    <p:sldLayoutId id="2147483685" r:id="rId34"/>
    <p:sldLayoutId id="2147483686" r:id="rId35"/>
    <p:sldLayoutId id="2147483687" r:id="rId36"/>
    <p:sldLayoutId id="2147483688" r:id="rId37"/>
    <p:sldLayoutId id="2147483689" r:id="rId38"/>
    <p:sldLayoutId id="2147483690" r:id="rId39"/>
    <p:sldLayoutId id="2147483691" r:id="rId40"/>
    <p:sldLayoutId id="2147483692" r:id="rId41"/>
    <p:sldLayoutId id="2147483693" r:id="rId42"/>
  </p:sldLayoutIdLst>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53269081"/>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4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直接连接符 34"/>
          <p:cNvCxnSpPr/>
          <p:nvPr/>
        </p:nvCxnSpPr>
        <p:spPr>
          <a:xfrm flipH="1">
            <a:off x="3121174" y="-164554"/>
            <a:ext cx="2901652" cy="2901652"/>
          </a:xfrm>
          <a:prstGeom prst="line">
            <a:avLst/>
          </a:prstGeom>
          <a:ln w="25400">
            <a:solidFill>
              <a:srgbClr val="F7BA3B"/>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4615191" y="1331086"/>
            <a:ext cx="1005648" cy="1005648"/>
            <a:chOff x="4615191" y="1330292"/>
            <a:chExt cx="1005648" cy="1005648"/>
          </a:xfrm>
        </p:grpSpPr>
        <p:sp>
          <p:nvSpPr>
            <p:cNvPr id="29" name="椭圆 28"/>
            <p:cNvSpPr/>
            <p:nvPr/>
          </p:nvSpPr>
          <p:spPr>
            <a:xfrm>
              <a:off x="4615191" y="1330292"/>
              <a:ext cx="1005648" cy="1005648"/>
            </a:xfrm>
            <a:prstGeom prst="ellipse">
              <a:avLst/>
            </a:prstGeom>
            <a:solidFill>
              <a:srgbClr val="2C2E47"/>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sp>
          <p:nvSpPr>
            <p:cNvPr id="28" name="椭圆 27"/>
            <p:cNvSpPr/>
            <p:nvPr/>
          </p:nvSpPr>
          <p:spPr>
            <a:xfrm>
              <a:off x="4734911" y="1450012"/>
              <a:ext cx="766208" cy="766208"/>
            </a:xfrm>
            <a:prstGeom prst="ellipse">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grpSp>
      <p:sp>
        <p:nvSpPr>
          <p:cNvPr id="37" name="Rectangle 5"/>
          <p:cNvSpPr>
            <a:spLocks noChangeArrowheads="1"/>
          </p:cNvSpPr>
          <p:nvPr/>
        </p:nvSpPr>
        <p:spPr bwMode="auto">
          <a:xfrm>
            <a:off x="1793905" y="2983473"/>
            <a:ext cx="564257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14400" fontAlgn="base">
              <a:spcBef>
                <a:spcPct val="0"/>
              </a:spcBef>
              <a:spcAft>
                <a:spcPct val="0"/>
              </a:spcAft>
            </a:pPr>
            <a:r>
              <a:rPr lang="zh-CN" altLang="en-US" sz="4000" b="1" dirty="0">
                <a:solidFill>
                  <a:prstClr val="white"/>
                </a:solidFill>
                <a:latin typeface="Arial" charset="0"/>
                <a:ea typeface="微软雅黑" pitchFamily="34" charset="-122"/>
              </a:rPr>
              <a:t>质感微立体年终汇报模板</a:t>
            </a:r>
            <a:endParaRPr lang="zh-CN" altLang="en-US" sz="4000" dirty="0">
              <a:solidFill>
                <a:prstClr val="white"/>
              </a:solidFill>
              <a:latin typeface="Arial" charset="0"/>
              <a:ea typeface="微软雅黑" pitchFamily="34" charset="-122"/>
            </a:endParaRPr>
          </a:p>
        </p:txBody>
      </p:sp>
      <p:sp>
        <p:nvSpPr>
          <p:cNvPr id="39" name="Rectangle 7"/>
          <p:cNvSpPr>
            <a:spLocks noChangeArrowheads="1"/>
          </p:cNvSpPr>
          <p:nvPr/>
        </p:nvSpPr>
        <p:spPr bwMode="auto">
          <a:xfrm>
            <a:off x="2596674" y="3723878"/>
            <a:ext cx="39570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14400" fontAlgn="base">
              <a:spcBef>
                <a:spcPct val="0"/>
              </a:spcBef>
              <a:spcAft>
                <a:spcPct val="0"/>
              </a:spcAft>
            </a:pPr>
            <a:r>
              <a:rPr lang="en-US" altLang="zh-CN" sz="1400" dirty="0">
                <a:solidFill>
                  <a:prstClr val="white"/>
                </a:solidFill>
                <a:latin typeface="Arial" charset="0"/>
                <a:ea typeface="宋体" panose="02010600030101010101" pitchFamily="2" charset="-122"/>
              </a:rPr>
              <a:t>BUSINESS REPORT POWERPOINT TEMPLATE</a:t>
            </a:r>
          </a:p>
        </p:txBody>
      </p:sp>
      <p:grpSp>
        <p:nvGrpSpPr>
          <p:cNvPr id="7" name="组合 6"/>
          <p:cNvGrpSpPr/>
          <p:nvPr/>
        </p:nvGrpSpPr>
        <p:grpSpPr>
          <a:xfrm>
            <a:off x="2402370" y="1331086"/>
            <a:ext cx="1005648" cy="1005648"/>
            <a:chOff x="2402370" y="1330292"/>
            <a:chExt cx="1005648" cy="1005648"/>
          </a:xfrm>
        </p:grpSpPr>
        <p:sp>
          <p:nvSpPr>
            <p:cNvPr id="12" name="椭圆 11"/>
            <p:cNvSpPr/>
            <p:nvPr/>
          </p:nvSpPr>
          <p:spPr>
            <a:xfrm>
              <a:off x="2402370" y="1330292"/>
              <a:ext cx="1005648" cy="1005648"/>
            </a:xfrm>
            <a:prstGeom prst="ellipse">
              <a:avLst/>
            </a:prstGeom>
            <a:solidFill>
              <a:srgbClr val="2C2E47"/>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sp>
          <p:nvSpPr>
            <p:cNvPr id="11" name="椭圆 10"/>
            <p:cNvSpPr/>
            <p:nvPr/>
          </p:nvSpPr>
          <p:spPr>
            <a:xfrm>
              <a:off x="2522090" y="1450012"/>
              <a:ext cx="766208" cy="766208"/>
            </a:xfrm>
            <a:prstGeom prst="ellipse">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grpSp>
      <p:grpSp>
        <p:nvGrpSpPr>
          <p:cNvPr id="14" name="组合 13"/>
          <p:cNvGrpSpPr/>
          <p:nvPr/>
        </p:nvGrpSpPr>
        <p:grpSpPr>
          <a:xfrm>
            <a:off x="3508476" y="1331086"/>
            <a:ext cx="1005648" cy="1005648"/>
            <a:chOff x="3508476" y="1330292"/>
            <a:chExt cx="1005648" cy="1005648"/>
          </a:xfrm>
        </p:grpSpPr>
        <p:sp>
          <p:nvSpPr>
            <p:cNvPr id="26" name="椭圆 25"/>
            <p:cNvSpPr/>
            <p:nvPr/>
          </p:nvSpPr>
          <p:spPr>
            <a:xfrm>
              <a:off x="3508476" y="1330292"/>
              <a:ext cx="1005648" cy="1005648"/>
            </a:xfrm>
            <a:prstGeom prst="ellipse">
              <a:avLst/>
            </a:prstGeom>
            <a:solidFill>
              <a:srgbClr val="2C2E47"/>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sp>
          <p:nvSpPr>
            <p:cNvPr id="25" name="椭圆 24"/>
            <p:cNvSpPr/>
            <p:nvPr/>
          </p:nvSpPr>
          <p:spPr>
            <a:xfrm>
              <a:off x="3628196" y="1450012"/>
              <a:ext cx="766208" cy="766208"/>
            </a:xfrm>
            <a:prstGeom prst="ellipse">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grpSp>
      <p:grpSp>
        <p:nvGrpSpPr>
          <p:cNvPr id="17" name="组合 16"/>
          <p:cNvGrpSpPr/>
          <p:nvPr/>
        </p:nvGrpSpPr>
        <p:grpSpPr>
          <a:xfrm>
            <a:off x="5728373" y="1331086"/>
            <a:ext cx="1005648" cy="1005648"/>
            <a:chOff x="5728373" y="1330292"/>
            <a:chExt cx="1005648" cy="1005648"/>
          </a:xfrm>
        </p:grpSpPr>
        <p:sp>
          <p:nvSpPr>
            <p:cNvPr id="32" name="椭圆 31"/>
            <p:cNvSpPr/>
            <p:nvPr/>
          </p:nvSpPr>
          <p:spPr>
            <a:xfrm>
              <a:off x="5728373" y="1330292"/>
              <a:ext cx="1005648" cy="1005648"/>
            </a:xfrm>
            <a:prstGeom prst="ellipse">
              <a:avLst/>
            </a:prstGeom>
            <a:solidFill>
              <a:srgbClr val="2C2E47"/>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sp>
          <p:nvSpPr>
            <p:cNvPr id="31" name="椭圆 30"/>
            <p:cNvSpPr/>
            <p:nvPr/>
          </p:nvSpPr>
          <p:spPr>
            <a:xfrm>
              <a:off x="5848093" y="1450012"/>
              <a:ext cx="766208" cy="766208"/>
            </a:xfrm>
            <a:prstGeom prst="ellipse">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grpSp>
      <p:sp>
        <p:nvSpPr>
          <p:cNvPr id="15" name="TextBox 14"/>
          <p:cNvSpPr txBox="1"/>
          <p:nvPr/>
        </p:nvSpPr>
        <p:spPr>
          <a:xfrm>
            <a:off x="2715329" y="1479967"/>
            <a:ext cx="379730" cy="707886"/>
          </a:xfrm>
          <a:prstGeom prst="rect">
            <a:avLst/>
          </a:prstGeom>
          <a:noFill/>
        </p:spPr>
        <p:txBody>
          <a:bodyPr wrap="square" rtlCol="0">
            <a:spAutoFit/>
          </a:bodyPr>
          <a:lstStyle/>
          <a:p>
            <a:pPr algn="ctr" defTabSz="914400"/>
            <a:r>
              <a:rPr lang="en-US" altLang="zh-CN" sz="4000" dirty="0">
                <a:solidFill>
                  <a:prstClr val="white"/>
                </a:solidFill>
                <a:latin typeface="Impact" panose="020B0806030902050204" pitchFamily="34" charset="0"/>
                <a:ea typeface="宋体" panose="02010600030101010101" pitchFamily="2" charset="-122"/>
              </a:rPr>
              <a:t>2</a:t>
            </a:r>
            <a:endParaRPr lang="zh-CN" altLang="en-US" sz="4000" dirty="0">
              <a:solidFill>
                <a:prstClr val="white"/>
              </a:solidFill>
              <a:latin typeface="Impact" panose="020B0806030902050204" pitchFamily="34" charset="0"/>
              <a:ea typeface="宋体" panose="02010600030101010101" pitchFamily="2" charset="-122"/>
            </a:endParaRPr>
          </a:p>
        </p:txBody>
      </p:sp>
      <p:sp>
        <p:nvSpPr>
          <p:cNvPr id="27" name="TextBox 26"/>
          <p:cNvSpPr txBox="1"/>
          <p:nvPr/>
        </p:nvSpPr>
        <p:spPr>
          <a:xfrm>
            <a:off x="3821435" y="1479967"/>
            <a:ext cx="379730" cy="707886"/>
          </a:xfrm>
          <a:prstGeom prst="rect">
            <a:avLst/>
          </a:prstGeom>
          <a:noFill/>
        </p:spPr>
        <p:txBody>
          <a:bodyPr wrap="square" rtlCol="0">
            <a:spAutoFit/>
          </a:bodyPr>
          <a:lstStyle/>
          <a:p>
            <a:pPr algn="ctr" defTabSz="914400"/>
            <a:r>
              <a:rPr lang="en-US" altLang="zh-CN" sz="4000" dirty="0">
                <a:solidFill>
                  <a:prstClr val="white"/>
                </a:solidFill>
                <a:latin typeface="Impact" panose="020B0806030902050204" pitchFamily="34" charset="0"/>
                <a:ea typeface="宋体" panose="02010600030101010101" pitchFamily="2" charset="-122"/>
              </a:rPr>
              <a:t>0</a:t>
            </a:r>
            <a:endParaRPr lang="zh-CN" altLang="en-US" sz="4000" dirty="0">
              <a:solidFill>
                <a:prstClr val="white"/>
              </a:solidFill>
              <a:latin typeface="Impact" panose="020B0806030902050204" pitchFamily="34" charset="0"/>
              <a:ea typeface="宋体" panose="02010600030101010101" pitchFamily="2" charset="-122"/>
            </a:endParaRPr>
          </a:p>
        </p:txBody>
      </p:sp>
      <p:sp>
        <p:nvSpPr>
          <p:cNvPr id="30" name="TextBox 29"/>
          <p:cNvSpPr txBox="1"/>
          <p:nvPr/>
        </p:nvSpPr>
        <p:spPr>
          <a:xfrm>
            <a:off x="4928150" y="1479967"/>
            <a:ext cx="379730" cy="707886"/>
          </a:xfrm>
          <a:prstGeom prst="rect">
            <a:avLst/>
          </a:prstGeom>
          <a:noFill/>
        </p:spPr>
        <p:txBody>
          <a:bodyPr wrap="square" rtlCol="0">
            <a:spAutoFit/>
          </a:bodyPr>
          <a:lstStyle/>
          <a:p>
            <a:pPr algn="ctr" defTabSz="914400"/>
            <a:r>
              <a:rPr lang="en-US" altLang="zh-CN" sz="4000" dirty="0">
                <a:solidFill>
                  <a:prstClr val="white"/>
                </a:solidFill>
                <a:latin typeface="Impact" panose="020B0806030902050204" pitchFamily="34" charset="0"/>
                <a:ea typeface="宋体" panose="02010600030101010101" pitchFamily="2" charset="-122"/>
              </a:rPr>
              <a:t>X</a:t>
            </a:r>
            <a:endParaRPr lang="zh-CN" altLang="en-US" sz="4000" dirty="0">
              <a:solidFill>
                <a:prstClr val="white"/>
              </a:solidFill>
              <a:latin typeface="Impact" panose="020B0806030902050204" pitchFamily="34" charset="0"/>
              <a:ea typeface="宋体" panose="02010600030101010101" pitchFamily="2" charset="-122"/>
            </a:endParaRPr>
          </a:p>
        </p:txBody>
      </p:sp>
      <p:sp>
        <p:nvSpPr>
          <p:cNvPr id="33" name="TextBox 32"/>
          <p:cNvSpPr txBox="1"/>
          <p:nvPr/>
        </p:nvSpPr>
        <p:spPr>
          <a:xfrm>
            <a:off x="6041332" y="1479967"/>
            <a:ext cx="379730" cy="707886"/>
          </a:xfrm>
          <a:prstGeom prst="rect">
            <a:avLst/>
          </a:prstGeom>
          <a:noFill/>
        </p:spPr>
        <p:txBody>
          <a:bodyPr wrap="square" rtlCol="0">
            <a:spAutoFit/>
          </a:bodyPr>
          <a:lstStyle/>
          <a:p>
            <a:pPr algn="ctr" defTabSz="914400"/>
            <a:r>
              <a:rPr lang="en-US" altLang="zh-CN" sz="4000" dirty="0" smtClean="0">
                <a:solidFill>
                  <a:prstClr val="white"/>
                </a:solidFill>
                <a:latin typeface="Impact" panose="020B0806030902050204" pitchFamily="34" charset="0"/>
                <a:ea typeface="宋体" panose="02010600030101010101" pitchFamily="2" charset="-122"/>
              </a:rPr>
              <a:t>X</a:t>
            </a:r>
            <a:endParaRPr lang="zh-CN" altLang="en-US" sz="4000" dirty="0">
              <a:solidFill>
                <a:prstClr val="white"/>
              </a:solidFill>
              <a:latin typeface="Impact" panose="020B0806030902050204" pitchFamily="34" charset="0"/>
              <a:ea typeface="宋体" panose="02010600030101010101" pitchFamily="2" charset="-122"/>
            </a:endParaRPr>
          </a:p>
        </p:txBody>
      </p:sp>
      <p:cxnSp>
        <p:nvCxnSpPr>
          <p:cNvPr id="6" name="直接连接符 5"/>
          <p:cNvCxnSpPr/>
          <p:nvPr/>
        </p:nvCxnSpPr>
        <p:spPr>
          <a:xfrm flipH="1">
            <a:off x="-324544" y="1491630"/>
            <a:ext cx="965026" cy="965026"/>
          </a:xfrm>
          <a:prstGeom prst="line">
            <a:avLst/>
          </a:prstGeom>
          <a:ln w="25400">
            <a:solidFill>
              <a:srgbClr val="2FB6A8"/>
            </a:solidFill>
            <a:headEnd type="triangle"/>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7668344" y="-236562"/>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20100" y="4034011"/>
            <a:ext cx="1728192" cy="1728192"/>
          </a:xfrm>
          <a:prstGeom prst="line">
            <a:avLst/>
          </a:prstGeom>
          <a:ln w="25400">
            <a:solidFill>
              <a:srgbClr val="F7BA3B"/>
            </a:solidFill>
            <a:headEnd type="triangle"/>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7596336" y="1131590"/>
            <a:ext cx="1979712" cy="1979712"/>
          </a:xfrm>
          <a:prstGeom prst="line">
            <a:avLst/>
          </a:prstGeom>
          <a:ln w="25400">
            <a:solidFill>
              <a:srgbClr val="DA634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948264" y="3795886"/>
            <a:ext cx="1656184" cy="1656184"/>
          </a:xfrm>
          <a:prstGeom prst="line">
            <a:avLst/>
          </a:prstGeom>
          <a:ln w="25400">
            <a:solidFill>
              <a:srgbClr val="2FB6A8"/>
            </a:solidFill>
            <a:headEnd type="triangl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5292080" y="4659982"/>
            <a:ext cx="767730" cy="767730"/>
          </a:xfrm>
          <a:prstGeom prst="line">
            <a:avLst/>
          </a:prstGeom>
          <a:ln w="25400">
            <a:solidFill>
              <a:srgbClr val="DA634F"/>
            </a:solidFill>
            <a:headEnd type="triangle"/>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1187624" y="-596602"/>
            <a:ext cx="1541092" cy="1541090"/>
          </a:xfrm>
          <a:prstGeom prst="line">
            <a:avLst/>
          </a:prstGeom>
          <a:ln w="25400">
            <a:solidFill>
              <a:srgbClr val="2FB6A8"/>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899592" y="2355057"/>
            <a:ext cx="720080" cy="720080"/>
          </a:xfrm>
          <a:prstGeom prst="line">
            <a:avLst/>
          </a:prstGeom>
          <a:ln w="25400">
            <a:solidFill>
              <a:srgbClr val="ADD072"/>
            </a:solidFill>
            <a:headEnd type="triangle"/>
          </a:ln>
        </p:spPr>
        <p:style>
          <a:lnRef idx="1">
            <a:schemeClr val="accent1"/>
          </a:lnRef>
          <a:fillRef idx="0">
            <a:schemeClr val="accent1"/>
          </a:fillRef>
          <a:effectRef idx="0">
            <a:schemeClr val="accent1"/>
          </a:effectRef>
          <a:fontRef idx="minor">
            <a:schemeClr val="tx1"/>
          </a:fontRef>
        </p:style>
      </p:cxnSp>
      <p:sp>
        <p:nvSpPr>
          <p:cNvPr id="64" name="Rectangle 7"/>
          <p:cNvSpPr>
            <a:spLocks noChangeArrowheads="1"/>
          </p:cNvSpPr>
          <p:nvPr/>
        </p:nvSpPr>
        <p:spPr bwMode="auto">
          <a:xfrm>
            <a:off x="3720260" y="4371950"/>
            <a:ext cx="81913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defTabSz="914400" fontAlgn="base">
              <a:spcBef>
                <a:spcPct val="0"/>
              </a:spcBef>
              <a:spcAft>
                <a:spcPct val="0"/>
              </a:spcAft>
            </a:pPr>
            <a:r>
              <a:rPr lang="zh-CN" altLang="en-US" sz="1000" dirty="0">
                <a:solidFill>
                  <a:prstClr val="white"/>
                </a:solidFill>
                <a:latin typeface="微软雅黑" panose="020B0503020204020204" pitchFamily="34" charset="-122"/>
                <a:ea typeface="微软雅黑" panose="020B0503020204020204" pitchFamily="34" charset="-122"/>
              </a:rPr>
              <a:t>汇报人</a:t>
            </a:r>
            <a:r>
              <a:rPr lang="zh-CN" altLang="en-US" sz="1000" dirty="0" smtClean="0">
                <a:solidFill>
                  <a:prstClr val="white"/>
                </a:solidFill>
                <a:latin typeface="微软雅黑" panose="020B0503020204020204" pitchFamily="34" charset="-122"/>
                <a:ea typeface="微软雅黑" panose="020B0503020204020204" pitchFamily="34" charset="-122"/>
              </a:rPr>
              <a:t>：</a:t>
            </a:r>
            <a:r>
              <a:rPr lang="en-US" altLang="zh-CN" sz="1000" dirty="0" smtClean="0">
                <a:solidFill>
                  <a:prstClr val="white"/>
                </a:solidFill>
                <a:latin typeface="微软雅黑" panose="020B0503020204020204" pitchFamily="34" charset="-122"/>
                <a:ea typeface="微软雅黑" panose="020B0503020204020204" pitchFamily="34" charset="-122"/>
              </a:rPr>
              <a:t>1PPT</a:t>
            </a:r>
            <a:endParaRPr lang="en-US" altLang="zh-CN" sz="1000" dirty="0">
              <a:solidFill>
                <a:prstClr val="white"/>
              </a:solidFill>
              <a:latin typeface="微软雅黑" panose="020B0503020204020204" pitchFamily="34" charset="-122"/>
              <a:ea typeface="微软雅黑" panose="020B0503020204020204" pitchFamily="34" charset="-122"/>
            </a:endParaRPr>
          </a:p>
        </p:txBody>
      </p:sp>
      <p:sp>
        <p:nvSpPr>
          <p:cNvPr id="65" name="Rectangle 7"/>
          <p:cNvSpPr>
            <a:spLocks noChangeArrowheads="1"/>
          </p:cNvSpPr>
          <p:nvPr/>
        </p:nvSpPr>
        <p:spPr bwMode="auto">
          <a:xfrm>
            <a:off x="5042149" y="4371950"/>
            <a:ext cx="67967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fontAlgn="base">
              <a:spcBef>
                <a:spcPct val="0"/>
              </a:spcBef>
              <a:spcAft>
                <a:spcPct val="0"/>
              </a:spcAft>
            </a:pPr>
            <a:r>
              <a:rPr lang="en-US" altLang="zh-CN" sz="1000" dirty="0" smtClean="0">
                <a:solidFill>
                  <a:prstClr val="white"/>
                </a:solidFill>
                <a:latin typeface="微软雅黑" panose="020B0503020204020204" pitchFamily="34" charset="-122"/>
                <a:ea typeface="微软雅黑" panose="020B0503020204020204" pitchFamily="34" charset="-122"/>
              </a:rPr>
              <a:t>20XX.10.13</a:t>
            </a:r>
            <a:endParaRPr lang="en-US" altLang="zh-CN" sz="10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1845499"/>
      </p:ext>
    </p:ext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60000">
                                          <p:cBhvr additive="base">
                                            <p:cTn id="7" dur="75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8" dur="750" fill="hold"/>
                                            <p:tgtEl>
                                              <p:spTgt spid="5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0000">
                                      <p:stCondLst>
                                        <p:cond delay="100"/>
                                      </p:stCondLst>
                                      <p:childTnLst>
                                        <p:set>
                                          <p:cBhvr>
                                            <p:cTn id="10" dur="1" fill="hold">
                                              <p:stCondLst>
                                                <p:cond delay="0"/>
                                              </p:stCondLst>
                                            </p:cTn>
                                            <p:tgtEl>
                                              <p:spTgt spid="35"/>
                                            </p:tgtEl>
                                            <p:attrNameLst>
                                              <p:attrName>style.visibility</p:attrName>
                                            </p:attrNameLst>
                                          </p:cBhvr>
                                          <p:to>
                                            <p:strVal val="visible"/>
                                          </p:to>
                                        </p:set>
                                        <p:anim calcmode="lin" valueType="num" p14:bounceEnd="60000">
                                          <p:cBhvr additive="base">
                                            <p:cTn id="11" dur="75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12" dur="75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0000">
                                      <p:stCondLst>
                                        <p:cond delay="200"/>
                                      </p:stCondLst>
                                      <p:childTnLst>
                                        <p:set>
                                          <p:cBhvr>
                                            <p:cTn id="14" dur="1" fill="hold">
                                              <p:stCondLst>
                                                <p:cond delay="0"/>
                                              </p:stCondLst>
                                            </p:cTn>
                                            <p:tgtEl>
                                              <p:spTgt spid="34"/>
                                            </p:tgtEl>
                                            <p:attrNameLst>
                                              <p:attrName>style.visibility</p:attrName>
                                            </p:attrNameLst>
                                          </p:cBhvr>
                                          <p:to>
                                            <p:strVal val="visible"/>
                                          </p:to>
                                        </p:set>
                                        <p:anim calcmode="lin" valueType="num" p14:bounceEnd="60000">
                                          <p:cBhvr additive="base">
                                            <p:cTn id="15" dur="75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16" dur="75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14:presetBounceEnd="60000">
                                      <p:stCondLst>
                                        <p:cond delay="300"/>
                                      </p:stCondLst>
                                      <p:childTnLst>
                                        <p:set>
                                          <p:cBhvr>
                                            <p:cTn id="18" dur="1" fill="hold">
                                              <p:stCondLst>
                                                <p:cond delay="0"/>
                                              </p:stCondLst>
                                            </p:cTn>
                                            <p:tgtEl>
                                              <p:spTgt spid="42"/>
                                            </p:tgtEl>
                                            <p:attrNameLst>
                                              <p:attrName>style.visibility</p:attrName>
                                            </p:attrNameLst>
                                          </p:cBhvr>
                                          <p:to>
                                            <p:strVal val="visible"/>
                                          </p:to>
                                        </p:set>
                                        <p:anim calcmode="lin" valueType="num" p14:bounceEnd="60000">
                                          <p:cBhvr additive="base">
                                            <p:cTn id="19" dur="750" fill="hold"/>
                                            <p:tgtEl>
                                              <p:spTgt spid="42"/>
                                            </p:tgtEl>
                                            <p:attrNameLst>
                                              <p:attrName>ppt_x</p:attrName>
                                            </p:attrNameLst>
                                          </p:cBhvr>
                                          <p:tavLst>
                                            <p:tav tm="0">
                                              <p:val>
                                                <p:strVal val="1+#ppt_w/2"/>
                                              </p:val>
                                            </p:tav>
                                            <p:tav tm="100000">
                                              <p:val>
                                                <p:strVal val="#ppt_x"/>
                                              </p:val>
                                            </p:tav>
                                          </p:tavLst>
                                        </p:anim>
                                        <p:anim calcmode="lin" valueType="num" p14:bounceEnd="60000">
                                          <p:cBhvr additive="base">
                                            <p:cTn id="20" dur="750" fill="hold"/>
                                            <p:tgtEl>
                                              <p:spTgt spid="42"/>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14:presetBounceEnd="60000">
                                      <p:stCondLst>
                                        <p:cond delay="400"/>
                                      </p:stCondLst>
                                      <p:childTnLst>
                                        <p:set>
                                          <p:cBhvr>
                                            <p:cTn id="22" dur="1" fill="hold">
                                              <p:stCondLst>
                                                <p:cond delay="0"/>
                                              </p:stCondLst>
                                            </p:cTn>
                                            <p:tgtEl>
                                              <p:spTgt spid="49"/>
                                            </p:tgtEl>
                                            <p:attrNameLst>
                                              <p:attrName>style.visibility</p:attrName>
                                            </p:attrNameLst>
                                          </p:cBhvr>
                                          <p:to>
                                            <p:strVal val="visible"/>
                                          </p:to>
                                        </p:set>
                                        <p:anim calcmode="lin" valueType="num" p14:bounceEnd="60000">
                                          <p:cBhvr additive="base">
                                            <p:cTn id="23" dur="750" fill="hold"/>
                                            <p:tgtEl>
                                              <p:spTgt spid="49"/>
                                            </p:tgtEl>
                                            <p:attrNameLst>
                                              <p:attrName>ppt_x</p:attrName>
                                            </p:attrNameLst>
                                          </p:cBhvr>
                                          <p:tavLst>
                                            <p:tav tm="0">
                                              <p:val>
                                                <p:strVal val="#ppt_x"/>
                                              </p:val>
                                            </p:tav>
                                            <p:tav tm="100000">
                                              <p:val>
                                                <p:strVal val="#ppt_x"/>
                                              </p:val>
                                            </p:tav>
                                          </p:tavLst>
                                        </p:anim>
                                        <p:anim calcmode="lin" valueType="num" p14:bounceEnd="60000">
                                          <p:cBhvr additive="base">
                                            <p:cTn id="24" dur="75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0000">
                                      <p:stCondLst>
                                        <p:cond delay="300"/>
                                      </p:stCondLst>
                                      <p:childTnLst>
                                        <p:set>
                                          <p:cBhvr>
                                            <p:cTn id="26" dur="1" fill="hold">
                                              <p:stCondLst>
                                                <p:cond delay="0"/>
                                              </p:stCondLst>
                                            </p:cTn>
                                            <p:tgtEl>
                                              <p:spTgt spid="43"/>
                                            </p:tgtEl>
                                            <p:attrNameLst>
                                              <p:attrName>style.visibility</p:attrName>
                                            </p:attrNameLst>
                                          </p:cBhvr>
                                          <p:to>
                                            <p:strVal val="visible"/>
                                          </p:to>
                                        </p:set>
                                        <p:anim calcmode="lin" valueType="num" p14:bounceEnd="60000">
                                          <p:cBhvr additive="base">
                                            <p:cTn id="27" dur="75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28" dur="75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60000">
                                      <p:stCondLst>
                                        <p:cond delay="200"/>
                                      </p:stCondLst>
                                      <p:childTnLst>
                                        <p:set>
                                          <p:cBhvr>
                                            <p:cTn id="30" dur="1" fill="hold">
                                              <p:stCondLst>
                                                <p:cond delay="0"/>
                                              </p:stCondLst>
                                            </p:cTn>
                                            <p:tgtEl>
                                              <p:spTgt spid="36"/>
                                            </p:tgtEl>
                                            <p:attrNameLst>
                                              <p:attrName>style.visibility</p:attrName>
                                            </p:attrNameLst>
                                          </p:cBhvr>
                                          <p:to>
                                            <p:strVal val="visible"/>
                                          </p:to>
                                        </p:set>
                                        <p:anim calcmode="lin" valueType="num" p14:bounceEnd="60000">
                                          <p:cBhvr additive="base">
                                            <p:cTn id="31" dur="75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32" dur="75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14:presetBounceEnd="60000">
                                      <p:stCondLst>
                                        <p:cond delay="100"/>
                                      </p:stCondLst>
                                      <p:childTnLst>
                                        <p:set>
                                          <p:cBhvr>
                                            <p:cTn id="34" dur="1" fill="hold">
                                              <p:stCondLst>
                                                <p:cond delay="0"/>
                                              </p:stCondLst>
                                            </p:cTn>
                                            <p:tgtEl>
                                              <p:spTgt spid="60"/>
                                            </p:tgtEl>
                                            <p:attrNameLst>
                                              <p:attrName>style.visibility</p:attrName>
                                            </p:attrNameLst>
                                          </p:cBhvr>
                                          <p:to>
                                            <p:strVal val="visible"/>
                                          </p:to>
                                        </p:set>
                                        <p:anim calcmode="lin" valueType="num" p14:bounceEnd="60000">
                                          <p:cBhvr additive="base">
                                            <p:cTn id="35" dur="750" fill="hold"/>
                                            <p:tgtEl>
                                              <p:spTgt spid="60"/>
                                            </p:tgtEl>
                                            <p:attrNameLst>
                                              <p:attrName>ppt_x</p:attrName>
                                            </p:attrNameLst>
                                          </p:cBhvr>
                                          <p:tavLst>
                                            <p:tav tm="0">
                                              <p:val>
                                                <p:strVal val="0-#ppt_w/2"/>
                                              </p:val>
                                            </p:tav>
                                            <p:tav tm="100000">
                                              <p:val>
                                                <p:strVal val="#ppt_x"/>
                                              </p:val>
                                            </p:tav>
                                          </p:tavLst>
                                        </p:anim>
                                        <p:anim calcmode="lin" valueType="num" p14:bounceEnd="60000">
                                          <p:cBhvr additive="base">
                                            <p:cTn id="36" dur="750" fill="hold"/>
                                            <p:tgtEl>
                                              <p:spTgt spid="60"/>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14:presetBounceEnd="60000">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14:bounceEnd="60000">
                                          <p:cBhvr additive="base">
                                            <p:cTn id="39" dur="750" fill="hold"/>
                                            <p:tgtEl>
                                              <p:spTgt spid="6"/>
                                            </p:tgtEl>
                                            <p:attrNameLst>
                                              <p:attrName>ppt_x</p:attrName>
                                            </p:attrNameLst>
                                          </p:cBhvr>
                                          <p:tavLst>
                                            <p:tav tm="0">
                                              <p:val>
                                                <p:strVal val="0-#ppt_w/2"/>
                                              </p:val>
                                            </p:tav>
                                            <p:tav tm="100000">
                                              <p:val>
                                                <p:strVal val="#ppt_x"/>
                                              </p:val>
                                            </p:tav>
                                          </p:tavLst>
                                        </p:anim>
                                        <p:anim calcmode="lin" valueType="num" p14:bounceEnd="60000">
                                          <p:cBhvr additive="base">
                                            <p:cTn id="40" dur="750" fill="hold"/>
                                            <p:tgtEl>
                                              <p:spTgt spid="6"/>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14:presetBounceEnd="81000">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14:bounceEnd="81000">
                                          <p:cBhvr additive="base">
                                            <p:cTn id="43" dur="1000" fill="hold"/>
                                            <p:tgtEl>
                                              <p:spTgt spid="7"/>
                                            </p:tgtEl>
                                            <p:attrNameLst>
                                              <p:attrName>ppt_x</p:attrName>
                                            </p:attrNameLst>
                                          </p:cBhvr>
                                          <p:tavLst>
                                            <p:tav tm="0">
                                              <p:val>
                                                <p:strVal val="#ppt_x"/>
                                              </p:val>
                                            </p:tav>
                                            <p:tav tm="100000">
                                              <p:val>
                                                <p:strVal val="#ppt_x"/>
                                              </p:val>
                                            </p:tav>
                                          </p:tavLst>
                                        </p:anim>
                                        <p:anim calcmode="lin" valueType="num" p14:bounceEnd="81000">
                                          <p:cBhvr additive="base">
                                            <p:cTn id="44" dur="1000" fill="hold"/>
                                            <p:tgtEl>
                                              <p:spTgt spid="7"/>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81000">
                                      <p:stCondLst>
                                        <p:cond delay="100"/>
                                      </p:stCondLst>
                                      <p:childTnLst>
                                        <p:set>
                                          <p:cBhvr>
                                            <p:cTn id="46" dur="1" fill="hold">
                                              <p:stCondLst>
                                                <p:cond delay="0"/>
                                              </p:stCondLst>
                                            </p:cTn>
                                            <p:tgtEl>
                                              <p:spTgt spid="14"/>
                                            </p:tgtEl>
                                            <p:attrNameLst>
                                              <p:attrName>style.visibility</p:attrName>
                                            </p:attrNameLst>
                                          </p:cBhvr>
                                          <p:to>
                                            <p:strVal val="visible"/>
                                          </p:to>
                                        </p:set>
                                        <p:anim calcmode="lin" valueType="num" p14:bounceEnd="81000">
                                          <p:cBhvr additive="base">
                                            <p:cTn id="47" dur="1000" fill="hold"/>
                                            <p:tgtEl>
                                              <p:spTgt spid="14"/>
                                            </p:tgtEl>
                                            <p:attrNameLst>
                                              <p:attrName>ppt_x</p:attrName>
                                            </p:attrNameLst>
                                          </p:cBhvr>
                                          <p:tavLst>
                                            <p:tav tm="0">
                                              <p:val>
                                                <p:strVal val="#ppt_x"/>
                                              </p:val>
                                            </p:tav>
                                            <p:tav tm="100000">
                                              <p:val>
                                                <p:strVal val="#ppt_x"/>
                                              </p:val>
                                            </p:tav>
                                          </p:tavLst>
                                        </p:anim>
                                        <p:anim calcmode="lin" valueType="num" p14:bounceEnd="81000">
                                          <p:cBhvr additive="base">
                                            <p:cTn id="48" dur="1000" fill="hold"/>
                                            <p:tgtEl>
                                              <p:spTgt spid="14"/>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14:presetBounceEnd="81000">
                                      <p:stCondLst>
                                        <p:cond delay="200"/>
                                      </p:stCondLst>
                                      <p:childTnLst>
                                        <p:set>
                                          <p:cBhvr>
                                            <p:cTn id="50" dur="1" fill="hold">
                                              <p:stCondLst>
                                                <p:cond delay="0"/>
                                              </p:stCondLst>
                                            </p:cTn>
                                            <p:tgtEl>
                                              <p:spTgt spid="16"/>
                                            </p:tgtEl>
                                            <p:attrNameLst>
                                              <p:attrName>style.visibility</p:attrName>
                                            </p:attrNameLst>
                                          </p:cBhvr>
                                          <p:to>
                                            <p:strVal val="visible"/>
                                          </p:to>
                                        </p:set>
                                        <p:anim calcmode="lin" valueType="num" p14:bounceEnd="81000">
                                          <p:cBhvr additive="base">
                                            <p:cTn id="51" dur="1000" fill="hold"/>
                                            <p:tgtEl>
                                              <p:spTgt spid="16"/>
                                            </p:tgtEl>
                                            <p:attrNameLst>
                                              <p:attrName>ppt_x</p:attrName>
                                            </p:attrNameLst>
                                          </p:cBhvr>
                                          <p:tavLst>
                                            <p:tav tm="0">
                                              <p:val>
                                                <p:strVal val="#ppt_x"/>
                                              </p:val>
                                            </p:tav>
                                            <p:tav tm="100000">
                                              <p:val>
                                                <p:strVal val="#ppt_x"/>
                                              </p:val>
                                            </p:tav>
                                          </p:tavLst>
                                        </p:anim>
                                        <p:anim calcmode="lin" valueType="num" p14:bounceEnd="81000">
                                          <p:cBhvr additive="base">
                                            <p:cTn id="52" dur="1000" fill="hold"/>
                                            <p:tgtEl>
                                              <p:spTgt spid="16"/>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14:presetBounceEnd="81000">
                                      <p:stCondLst>
                                        <p:cond delay="300"/>
                                      </p:stCondLst>
                                      <p:childTnLst>
                                        <p:set>
                                          <p:cBhvr>
                                            <p:cTn id="54" dur="1" fill="hold">
                                              <p:stCondLst>
                                                <p:cond delay="0"/>
                                              </p:stCondLst>
                                            </p:cTn>
                                            <p:tgtEl>
                                              <p:spTgt spid="17"/>
                                            </p:tgtEl>
                                            <p:attrNameLst>
                                              <p:attrName>style.visibility</p:attrName>
                                            </p:attrNameLst>
                                          </p:cBhvr>
                                          <p:to>
                                            <p:strVal val="visible"/>
                                          </p:to>
                                        </p:set>
                                        <p:anim calcmode="lin" valueType="num" p14:bounceEnd="81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81000">
                                          <p:cBhvr additive="base">
                                            <p:cTn id="56" dur="1000" fill="hold"/>
                                            <p:tgtEl>
                                              <p:spTgt spid="17"/>
                                            </p:tgtEl>
                                            <p:attrNameLst>
                                              <p:attrName>ppt_y</p:attrName>
                                            </p:attrNameLst>
                                          </p:cBhvr>
                                          <p:tavLst>
                                            <p:tav tm="0">
                                              <p:val>
                                                <p:strVal val="0-#ppt_h/2"/>
                                              </p:val>
                                            </p:tav>
                                            <p:tav tm="100000">
                                              <p:val>
                                                <p:strVal val="#ppt_y"/>
                                              </p:val>
                                            </p:tav>
                                          </p:tavLst>
                                        </p:anim>
                                      </p:childTnLst>
                                    </p:cTn>
                                  </p:par>
                                  <p:par>
                                    <p:cTn id="57" presetID="45" presetClass="entr" presetSubtype="0" fill="hold" grpId="0" nodeType="withEffect">
                                      <p:stCondLst>
                                        <p:cond delay="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ppt_w</p:attrName>
                                            </p:attrNameLst>
                                          </p:cBhvr>
                                          <p:tavLst>
                                            <p:tav tm="0" fmla="#ppt_w*sin(2.5*pi*$)">
                                              <p:val>
                                                <p:fltVal val="0"/>
                                              </p:val>
                                            </p:tav>
                                            <p:tav tm="100000">
                                              <p:val>
                                                <p:fltVal val="1"/>
                                              </p:val>
                                            </p:tav>
                                          </p:tavLst>
                                        </p:anim>
                                        <p:anim calcmode="lin" valueType="num">
                                          <p:cBhvr>
                                            <p:cTn id="61" dur="1000" fill="hold"/>
                                            <p:tgtEl>
                                              <p:spTgt spid="15"/>
                                            </p:tgtEl>
                                            <p:attrNameLst>
                                              <p:attrName>ppt_h</p:attrName>
                                            </p:attrNameLst>
                                          </p:cBhvr>
                                          <p:tavLst>
                                            <p:tav tm="0">
                                              <p:val>
                                                <p:strVal val="#ppt_h"/>
                                              </p:val>
                                            </p:tav>
                                            <p:tav tm="100000">
                                              <p:val>
                                                <p:strVal val="#ppt_h"/>
                                              </p:val>
                                            </p:tav>
                                          </p:tavLst>
                                        </p:anim>
                                      </p:childTnLst>
                                    </p:cTn>
                                  </p:par>
                                  <p:par>
                                    <p:cTn id="62" presetID="45" presetClass="entr" presetSubtype="0" fill="hold" grpId="0" nodeType="withEffect">
                                      <p:stCondLst>
                                        <p:cond delay="60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ppt_w</p:attrName>
                                            </p:attrNameLst>
                                          </p:cBhvr>
                                          <p:tavLst>
                                            <p:tav tm="0" fmla="#ppt_w*sin(2.5*pi*$)">
                                              <p:val>
                                                <p:fltVal val="0"/>
                                              </p:val>
                                            </p:tav>
                                            <p:tav tm="100000">
                                              <p:val>
                                                <p:fltVal val="1"/>
                                              </p:val>
                                            </p:tav>
                                          </p:tavLst>
                                        </p:anim>
                                        <p:anim calcmode="lin" valueType="num">
                                          <p:cBhvr>
                                            <p:cTn id="66" dur="1000" fill="hold"/>
                                            <p:tgtEl>
                                              <p:spTgt spid="27"/>
                                            </p:tgtEl>
                                            <p:attrNameLst>
                                              <p:attrName>ppt_h</p:attrName>
                                            </p:attrNameLst>
                                          </p:cBhvr>
                                          <p:tavLst>
                                            <p:tav tm="0">
                                              <p:val>
                                                <p:strVal val="#ppt_h"/>
                                              </p:val>
                                            </p:tav>
                                            <p:tav tm="100000">
                                              <p:val>
                                                <p:strVal val="#ppt_h"/>
                                              </p:val>
                                            </p:tav>
                                          </p:tavLst>
                                        </p:anim>
                                      </p:childTnLst>
                                    </p:cTn>
                                  </p:par>
                                  <p:par>
                                    <p:cTn id="67" presetID="45" presetClass="entr" presetSubtype="0" fill="hold" grpId="0" nodeType="withEffect">
                                      <p:stCondLst>
                                        <p:cond delay="7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1000"/>
                                            <p:tgtEl>
                                              <p:spTgt spid="30"/>
                                            </p:tgtEl>
                                          </p:cBhvr>
                                        </p:animEffect>
                                        <p:anim calcmode="lin" valueType="num">
                                          <p:cBhvr>
                                            <p:cTn id="70" dur="1000" fill="hold"/>
                                            <p:tgtEl>
                                              <p:spTgt spid="30"/>
                                            </p:tgtEl>
                                            <p:attrNameLst>
                                              <p:attrName>ppt_w</p:attrName>
                                            </p:attrNameLst>
                                          </p:cBhvr>
                                          <p:tavLst>
                                            <p:tav tm="0" fmla="#ppt_w*sin(2.5*pi*$)">
                                              <p:val>
                                                <p:fltVal val="0"/>
                                              </p:val>
                                            </p:tav>
                                            <p:tav tm="100000">
                                              <p:val>
                                                <p:fltVal val="1"/>
                                              </p:val>
                                            </p:tav>
                                          </p:tavLst>
                                        </p:anim>
                                        <p:anim calcmode="lin" valueType="num">
                                          <p:cBhvr>
                                            <p:cTn id="71" dur="1000" fill="hold"/>
                                            <p:tgtEl>
                                              <p:spTgt spid="30"/>
                                            </p:tgtEl>
                                            <p:attrNameLst>
                                              <p:attrName>ppt_h</p:attrName>
                                            </p:attrNameLst>
                                          </p:cBhvr>
                                          <p:tavLst>
                                            <p:tav tm="0">
                                              <p:val>
                                                <p:strVal val="#ppt_h"/>
                                              </p:val>
                                            </p:tav>
                                            <p:tav tm="100000">
                                              <p:val>
                                                <p:strVal val="#ppt_h"/>
                                              </p:val>
                                            </p:tav>
                                          </p:tavLst>
                                        </p:anim>
                                      </p:childTnLst>
                                    </p:cTn>
                                  </p:par>
                                  <p:par>
                                    <p:cTn id="72" presetID="45" presetClass="entr" presetSubtype="0" fill="hold" grpId="0" nodeType="withEffect">
                                      <p:stCondLst>
                                        <p:cond delay="80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1000"/>
                                            <p:tgtEl>
                                              <p:spTgt spid="33"/>
                                            </p:tgtEl>
                                          </p:cBhvr>
                                        </p:animEffect>
                                        <p:anim calcmode="lin" valueType="num">
                                          <p:cBhvr>
                                            <p:cTn id="75" dur="1000" fill="hold"/>
                                            <p:tgtEl>
                                              <p:spTgt spid="33"/>
                                            </p:tgtEl>
                                            <p:attrNameLst>
                                              <p:attrName>ppt_w</p:attrName>
                                            </p:attrNameLst>
                                          </p:cBhvr>
                                          <p:tavLst>
                                            <p:tav tm="0" fmla="#ppt_w*sin(2.5*pi*$)">
                                              <p:val>
                                                <p:fltVal val="0"/>
                                              </p:val>
                                            </p:tav>
                                            <p:tav tm="100000">
                                              <p:val>
                                                <p:fltVal val="1"/>
                                              </p:val>
                                            </p:tav>
                                          </p:tavLst>
                                        </p:anim>
                                        <p:anim calcmode="lin" valueType="num">
                                          <p:cBhvr>
                                            <p:cTn id="76" dur="1000" fill="hold"/>
                                            <p:tgtEl>
                                              <p:spTgt spid="33"/>
                                            </p:tgtEl>
                                            <p:attrNameLst>
                                              <p:attrName>ppt_h</p:attrName>
                                            </p:attrNameLst>
                                          </p:cBhvr>
                                          <p:tavLst>
                                            <p:tav tm="0">
                                              <p:val>
                                                <p:strVal val="#ppt_h"/>
                                              </p:val>
                                            </p:tav>
                                            <p:tav tm="100000">
                                              <p:val>
                                                <p:strVal val="#ppt_h"/>
                                              </p:val>
                                            </p:tav>
                                          </p:tavLst>
                                        </p:anim>
                                      </p:childTnLst>
                                    </p:cTn>
                                  </p:par>
                                  <p:par>
                                    <p:cTn id="77" presetID="2" presetClass="entr" presetSubtype="4" fill="hold" grpId="0" nodeType="withEffect" p14:presetBounceEnd="66667">
                                      <p:stCondLst>
                                        <p:cond delay="800"/>
                                      </p:stCondLst>
                                      <p:childTnLst>
                                        <p:set>
                                          <p:cBhvr>
                                            <p:cTn id="78" dur="1" fill="hold">
                                              <p:stCondLst>
                                                <p:cond delay="0"/>
                                              </p:stCondLst>
                                            </p:cTn>
                                            <p:tgtEl>
                                              <p:spTgt spid="37"/>
                                            </p:tgtEl>
                                            <p:attrNameLst>
                                              <p:attrName>style.visibility</p:attrName>
                                            </p:attrNameLst>
                                          </p:cBhvr>
                                          <p:to>
                                            <p:strVal val="visible"/>
                                          </p:to>
                                        </p:set>
                                        <p:anim calcmode="lin" valueType="num" p14:bounceEnd="66667">
                                          <p:cBhvr additive="base">
                                            <p:cTn id="79" dur="600" fill="hold"/>
                                            <p:tgtEl>
                                              <p:spTgt spid="37"/>
                                            </p:tgtEl>
                                            <p:attrNameLst>
                                              <p:attrName>ppt_x</p:attrName>
                                            </p:attrNameLst>
                                          </p:cBhvr>
                                          <p:tavLst>
                                            <p:tav tm="0">
                                              <p:val>
                                                <p:strVal val="#ppt_x"/>
                                              </p:val>
                                            </p:tav>
                                            <p:tav tm="100000">
                                              <p:val>
                                                <p:strVal val="#ppt_x"/>
                                              </p:val>
                                            </p:tav>
                                          </p:tavLst>
                                        </p:anim>
                                        <p:anim calcmode="lin" valueType="num" p14:bounceEnd="66667">
                                          <p:cBhvr additive="base">
                                            <p:cTn id="80" dur="600" fill="hold"/>
                                            <p:tgtEl>
                                              <p:spTgt spid="37"/>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14:presetBounceEnd="66667">
                                      <p:stCondLst>
                                        <p:cond delay="1000"/>
                                      </p:stCondLst>
                                      <p:childTnLst>
                                        <p:set>
                                          <p:cBhvr>
                                            <p:cTn id="82" dur="1" fill="hold">
                                              <p:stCondLst>
                                                <p:cond delay="0"/>
                                              </p:stCondLst>
                                            </p:cTn>
                                            <p:tgtEl>
                                              <p:spTgt spid="39"/>
                                            </p:tgtEl>
                                            <p:attrNameLst>
                                              <p:attrName>style.visibility</p:attrName>
                                            </p:attrNameLst>
                                          </p:cBhvr>
                                          <p:to>
                                            <p:strVal val="visible"/>
                                          </p:to>
                                        </p:set>
                                        <p:anim calcmode="lin" valueType="num" p14:bounceEnd="66667">
                                          <p:cBhvr additive="base">
                                            <p:cTn id="83" dur="600" fill="hold"/>
                                            <p:tgtEl>
                                              <p:spTgt spid="39"/>
                                            </p:tgtEl>
                                            <p:attrNameLst>
                                              <p:attrName>ppt_x</p:attrName>
                                            </p:attrNameLst>
                                          </p:cBhvr>
                                          <p:tavLst>
                                            <p:tav tm="0">
                                              <p:val>
                                                <p:strVal val="#ppt_x"/>
                                              </p:val>
                                            </p:tav>
                                            <p:tav tm="100000">
                                              <p:val>
                                                <p:strVal val="#ppt_x"/>
                                              </p:val>
                                            </p:tav>
                                          </p:tavLst>
                                        </p:anim>
                                        <p:anim calcmode="lin" valueType="num" p14:bounceEnd="66667">
                                          <p:cBhvr additive="base">
                                            <p:cTn id="84" dur="600" fill="hold"/>
                                            <p:tgtEl>
                                              <p:spTgt spid="39"/>
                                            </p:tgtEl>
                                            <p:attrNameLst>
                                              <p:attrName>ppt_y</p:attrName>
                                            </p:attrNameLst>
                                          </p:cBhvr>
                                          <p:tavLst>
                                            <p:tav tm="0">
                                              <p:val>
                                                <p:strVal val="1+#ppt_h/2"/>
                                              </p:val>
                                            </p:tav>
                                            <p:tav tm="100000">
                                              <p:val>
                                                <p:strVal val="#ppt_y"/>
                                              </p:val>
                                            </p:tav>
                                          </p:tavLst>
                                        </p:anim>
                                      </p:childTnLst>
                                    </p:cTn>
                                  </p:par>
                                  <p:par>
                                    <p:cTn id="85" presetID="2" presetClass="entr" presetSubtype="8" fill="hold" grpId="0" nodeType="withEffect" p14:presetBounceEnd="80000">
                                      <p:stCondLst>
                                        <p:cond delay="1300"/>
                                      </p:stCondLst>
                                      <p:childTnLst>
                                        <p:set>
                                          <p:cBhvr>
                                            <p:cTn id="86" dur="1" fill="hold">
                                              <p:stCondLst>
                                                <p:cond delay="0"/>
                                              </p:stCondLst>
                                            </p:cTn>
                                            <p:tgtEl>
                                              <p:spTgt spid="64"/>
                                            </p:tgtEl>
                                            <p:attrNameLst>
                                              <p:attrName>style.visibility</p:attrName>
                                            </p:attrNameLst>
                                          </p:cBhvr>
                                          <p:to>
                                            <p:strVal val="visible"/>
                                          </p:to>
                                        </p:set>
                                        <p:anim calcmode="lin" valueType="num" p14:bounceEnd="80000">
                                          <p:cBhvr additive="base">
                                            <p:cTn id="87" dur="1000" fill="hold"/>
                                            <p:tgtEl>
                                              <p:spTgt spid="64"/>
                                            </p:tgtEl>
                                            <p:attrNameLst>
                                              <p:attrName>ppt_x</p:attrName>
                                            </p:attrNameLst>
                                          </p:cBhvr>
                                          <p:tavLst>
                                            <p:tav tm="0">
                                              <p:val>
                                                <p:strVal val="0-#ppt_w/2"/>
                                              </p:val>
                                            </p:tav>
                                            <p:tav tm="100000">
                                              <p:val>
                                                <p:strVal val="#ppt_x"/>
                                              </p:val>
                                            </p:tav>
                                          </p:tavLst>
                                        </p:anim>
                                        <p:anim calcmode="lin" valueType="num" p14:bounceEnd="80000">
                                          <p:cBhvr additive="base">
                                            <p:cTn id="88" dur="1000" fill="hold"/>
                                            <p:tgtEl>
                                              <p:spTgt spid="64"/>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14:presetBounceEnd="80000">
                                      <p:stCondLst>
                                        <p:cond delay="1300"/>
                                      </p:stCondLst>
                                      <p:childTnLst>
                                        <p:set>
                                          <p:cBhvr>
                                            <p:cTn id="90" dur="1" fill="hold">
                                              <p:stCondLst>
                                                <p:cond delay="0"/>
                                              </p:stCondLst>
                                            </p:cTn>
                                            <p:tgtEl>
                                              <p:spTgt spid="65"/>
                                            </p:tgtEl>
                                            <p:attrNameLst>
                                              <p:attrName>style.visibility</p:attrName>
                                            </p:attrNameLst>
                                          </p:cBhvr>
                                          <p:to>
                                            <p:strVal val="visible"/>
                                          </p:to>
                                        </p:set>
                                        <p:anim calcmode="lin" valueType="num" p14:bounceEnd="80000">
                                          <p:cBhvr additive="base">
                                            <p:cTn id="91" dur="1000" fill="hold"/>
                                            <p:tgtEl>
                                              <p:spTgt spid="65"/>
                                            </p:tgtEl>
                                            <p:attrNameLst>
                                              <p:attrName>ppt_x</p:attrName>
                                            </p:attrNameLst>
                                          </p:cBhvr>
                                          <p:tavLst>
                                            <p:tav tm="0">
                                              <p:val>
                                                <p:strVal val="1+#ppt_w/2"/>
                                              </p:val>
                                            </p:tav>
                                            <p:tav tm="100000">
                                              <p:val>
                                                <p:strVal val="#ppt_x"/>
                                              </p:val>
                                            </p:tav>
                                          </p:tavLst>
                                        </p:anim>
                                        <p:anim calcmode="lin" valueType="num" p14:bounceEnd="80000">
                                          <p:cBhvr additive="base">
                                            <p:cTn id="92" dur="10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15" grpId="0"/>
          <p:bldP spid="27" grpId="0"/>
          <p:bldP spid="30" grpId="0"/>
          <p:bldP spid="33"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750" fill="hold"/>
                                            <p:tgtEl>
                                              <p:spTgt spid="54"/>
                                            </p:tgtEl>
                                            <p:attrNameLst>
                                              <p:attrName>ppt_x</p:attrName>
                                            </p:attrNameLst>
                                          </p:cBhvr>
                                          <p:tavLst>
                                            <p:tav tm="0">
                                              <p:val>
                                                <p:strVal val="#ppt_x"/>
                                              </p:val>
                                            </p:tav>
                                            <p:tav tm="100000">
                                              <p:val>
                                                <p:strVal val="#ppt_x"/>
                                              </p:val>
                                            </p:tav>
                                          </p:tavLst>
                                        </p:anim>
                                        <p:anim calcmode="lin" valueType="num">
                                          <p:cBhvr additive="base">
                                            <p:cTn id="8" dur="750" fill="hold"/>
                                            <p:tgtEl>
                                              <p:spTgt spid="5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750" fill="hold"/>
                                            <p:tgtEl>
                                              <p:spTgt spid="35"/>
                                            </p:tgtEl>
                                            <p:attrNameLst>
                                              <p:attrName>ppt_x</p:attrName>
                                            </p:attrNameLst>
                                          </p:cBhvr>
                                          <p:tavLst>
                                            <p:tav tm="0">
                                              <p:val>
                                                <p:strVal val="#ppt_x"/>
                                              </p:val>
                                            </p:tav>
                                            <p:tav tm="100000">
                                              <p:val>
                                                <p:strVal val="#ppt_x"/>
                                              </p:val>
                                            </p:tav>
                                          </p:tavLst>
                                        </p:anim>
                                        <p:anim calcmode="lin" valueType="num">
                                          <p:cBhvr additive="base">
                                            <p:cTn id="12" dur="75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750" fill="hold"/>
                                            <p:tgtEl>
                                              <p:spTgt spid="34"/>
                                            </p:tgtEl>
                                            <p:attrNameLst>
                                              <p:attrName>ppt_x</p:attrName>
                                            </p:attrNameLst>
                                          </p:cBhvr>
                                          <p:tavLst>
                                            <p:tav tm="0">
                                              <p:val>
                                                <p:strVal val="#ppt_x"/>
                                              </p:val>
                                            </p:tav>
                                            <p:tav tm="100000">
                                              <p:val>
                                                <p:strVal val="#ppt_x"/>
                                              </p:val>
                                            </p:tav>
                                          </p:tavLst>
                                        </p:anim>
                                        <p:anim calcmode="lin" valueType="num">
                                          <p:cBhvr additive="base">
                                            <p:cTn id="16" dur="75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30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750" fill="hold"/>
                                            <p:tgtEl>
                                              <p:spTgt spid="42"/>
                                            </p:tgtEl>
                                            <p:attrNameLst>
                                              <p:attrName>ppt_x</p:attrName>
                                            </p:attrNameLst>
                                          </p:cBhvr>
                                          <p:tavLst>
                                            <p:tav tm="0">
                                              <p:val>
                                                <p:strVal val="1+#ppt_w/2"/>
                                              </p:val>
                                            </p:tav>
                                            <p:tav tm="100000">
                                              <p:val>
                                                <p:strVal val="#ppt_x"/>
                                              </p:val>
                                            </p:tav>
                                          </p:tavLst>
                                        </p:anim>
                                        <p:anim calcmode="lin" valueType="num">
                                          <p:cBhvr additive="base">
                                            <p:cTn id="20" dur="750" fill="hold"/>
                                            <p:tgtEl>
                                              <p:spTgt spid="42"/>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40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750" fill="hold"/>
                                            <p:tgtEl>
                                              <p:spTgt spid="49"/>
                                            </p:tgtEl>
                                            <p:attrNameLst>
                                              <p:attrName>ppt_x</p:attrName>
                                            </p:attrNameLst>
                                          </p:cBhvr>
                                          <p:tavLst>
                                            <p:tav tm="0">
                                              <p:val>
                                                <p:strVal val="#ppt_x"/>
                                              </p:val>
                                            </p:tav>
                                            <p:tav tm="100000">
                                              <p:val>
                                                <p:strVal val="#ppt_x"/>
                                              </p:val>
                                            </p:tav>
                                          </p:tavLst>
                                        </p:anim>
                                        <p:anim calcmode="lin" valueType="num">
                                          <p:cBhvr additive="base">
                                            <p:cTn id="24" dur="75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3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750" fill="hold"/>
                                            <p:tgtEl>
                                              <p:spTgt spid="43"/>
                                            </p:tgtEl>
                                            <p:attrNameLst>
                                              <p:attrName>ppt_x</p:attrName>
                                            </p:attrNameLst>
                                          </p:cBhvr>
                                          <p:tavLst>
                                            <p:tav tm="0">
                                              <p:val>
                                                <p:strVal val="#ppt_x"/>
                                              </p:val>
                                            </p:tav>
                                            <p:tav tm="100000">
                                              <p:val>
                                                <p:strVal val="#ppt_x"/>
                                              </p:val>
                                            </p:tav>
                                          </p:tavLst>
                                        </p:anim>
                                        <p:anim calcmode="lin" valueType="num">
                                          <p:cBhvr additive="base">
                                            <p:cTn id="28" dur="75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750" fill="hold"/>
                                            <p:tgtEl>
                                              <p:spTgt spid="36"/>
                                            </p:tgtEl>
                                            <p:attrNameLst>
                                              <p:attrName>ppt_x</p:attrName>
                                            </p:attrNameLst>
                                          </p:cBhvr>
                                          <p:tavLst>
                                            <p:tav tm="0">
                                              <p:val>
                                                <p:strVal val="#ppt_x"/>
                                              </p:val>
                                            </p:tav>
                                            <p:tav tm="100000">
                                              <p:val>
                                                <p:strVal val="#ppt_x"/>
                                              </p:val>
                                            </p:tav>
                                          </p:tavLst>
                                        </p:anim>
                                        <p:anim calcmode="lin" valueType="num">
                                          <p:cBhvr additive="base">
                                            <p:cTn id="32" dur="75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10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750" fill="hold"/>
                                            <p:tgtEl>
                                              <p:spTgt spid="60"/>
                                            </p:tgtEl>
                                            <p:attrNameLst>
                                              <p:attrName>ppt_x</p:attrName>
                                            </p:attrNameLst>
                                          </p:cBhvr>
                                          <p:tavLst>
                                            <p:tav tm="0">
                                              <p:val>
                                                <p:strVal val="0-#ppt_w/2"/>
                                              </p:val>
                                            </p:tav>
                                            <p:tav tm="100000">
                                              <p:val>
                                                <p:strVal val="#ppt_x"/>
                                              </p:val>
                                            </p:tav>
                                          </p:tavLst>
                                        </p:anim>
                                        <p:anim calcmode="lin" valueType="num">
                                          <p:cBhvr additive="base">
                                            <p:cTn id="36" dur="750" fill="hold"/>
                                            <p:tgtEl>
                                              <p:spTgt spid="60"/>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750" fill="hold"/>
                                            <p:tgtEl>
                                              <p:spTgt spid="6"/>
                                            </p:tgtEl>
                                            <p:attrNameLst>
                                              <p:attrName>ppt_x</p:attrName>
                                            </p:attrNameLst>
                                          </p:cBhvr>
                                          <p:tavLst>
                                            <p:tav tm="0">
                                              <p:val>
                                                <p:strVal val="0-#ppt_w/2"/>
                                              </p:val>
                                            </p:tav>
                                            <p:tav tm="100000">
                                              <p:val>
                                                <p:strVal val="#ppt_x"/>
                                              </p:val>
                                            </p:tav>
                                          </p:tavLst>
                                        </p:anim>
                                        <p:anim calcmode="lin" valueType="num">
                                          <p:cBhvr additive="base">
                                            <p:cTn id="40" dur="750" fill="hold"/>
                                            <p:tgtEl>
                                              <p:spTgt spid="6"/>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1000" fill="hold"/>
                                            <p:tgtEl>
                                              <p:spTgt spid="7"/>
                                            </p:tgtEl>
                                            <p:attrNameLst>
                                              <p:attrName>ppt_x</p:attrName>
                                            </p:attrNameLst>
                                          </p:cBhvr>
                                          <p:tavLst>
                                            <p:tav tm="0">
                                              <p:val>
                                                <p:strVal val="#ppt_x"/>
                                              </p:val>
                                            </p:tav>
                                            <p:tav tm="100000">
                                              <p:val>
                                                <p:strVal val="#ppt_x"/>
                                              </p:val>
                                            </p:tav>
                                          </p:tavLst>
                                        </p:anim>
                                        <p:anim calcmode="lin" valueType="num">
                                          <p:cBhvr additive="base">
                                            <p:cTn id="44" dur="1000" fill="hold"/>
                                            <p:tgtEl>
                                              <p:spTgt spid="7"/>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0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000" fill="hold"/>
                                            <p:tgtEl>
                                              <p:spTgt spid="14"/>
                                            </p:tgtEl>
                                            <p:attrNameLst>
                                              <p:attrName>ppt_x</p:attrName>
                                            </p:attrNameLst>
                                          </p:cBhvr>
                                          <p:tavLst>
                                            <p:tav tm="0">
                                              <p:val>
                                                <p:strVal val="#ppt_x"/>
                                              </p:val>
                                            </p:tav>
                                            <p:tav tm="100000">
                                              <p:val>
                                                <p:strVal val="#ppt_x"/>
                                              </p:val>
                                            </p:tav>
                                          </p:tavLst>
                                        </p:anim>
                                        <p:anim calcmode="lin" valueType="num">
                                          <p:cBhvr additive="base">
                                            <p:cTn id="48" dur="1000" fill="hold"/>
                                            <p:tgtEl>
                                              <p:spTgt spid="14"/>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2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1000" fill="hold"/>
                                            <p:tgtEl>
                                              <p:spTgt spid="16"/>
                                            </p:tgtEl>
                                            <p:attrNameLst>
                                              <p:attrName>ppt_x</p:attrName>
                                            </p:attrNameLst>
                                          </p:cBhvr>
                                          <p:tavLst>
                                            <p:tav tm="0">
                                              <p:val>
                                                <p:strVal val="#ppt_x"/>
                                              </p:val>
                                            </p:tav>
                                            <p:tav tm="100000">
                                              <p:val>
                                                <p:strVal val="#ppt_x"/>
                                              </p:val>
                                            </p:tav>
                                          </p:tavLst>
                                        </p:anim>
                                        <p:anim calcmode="lin" valueType="num">
                                          <p:cBhvr additive="base">
                                            <p:cTn id="52" dur="1000" fill="hold"/>
                                            <p:tgtEl>
                                              <p:spTgt spid="16"/>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stCondLst>
                                        <p:cond delay="30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0-#ppt_h/2"/>
                                              </p:val>
                                            </p:tav>
                                            <p:tav tm="100000">
                                              <p:val>
                                                <p:strVal val="#ppt_y"/>
                                              </p:val>
                                            </p:tav>
                                          </p:tavLst>
                                        </p:anim>
                                      </p:childTnLst>
                                    </p:cTn>
                                  </p:par>
                                  <p:par>
                                    <p:cTn id="57" presetID="45" presetClass="entr" presetSubtype="0" fill="hold" grpId="0" nodeType="withEffect">
                                      <p:stCondLst>
                                        <p:cond delay="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ppt_w</p:attrName>
                                            </p:attrNameLst>
                                          </p:cBhvr>
                                          <p:tavLst>
                                            <p:tav tm="0" fmla="#ppt_w*sin(2.5*pi*$)">
                                              <p:val>
                                                <p:fltVal val="0"/>
                                              </p:val>
                                            </p:tav>
                                            <p:tav tm="100000">
                                              <p:val>
                                                <p:fltVal val="1"/>
                                              </p:val>
                                            </p:tav>
                                          </p:tavLst>
                                        </p:anim>
                                        <p:anim calcmode="lin" valueType="num">
                                          <p:cBhvr>
                                            <p:cTn id="61" dur="1000" fill="hold"/>
                                            <p:tgtEl>
                                              <p:spTgt spid="15"/>
                                            </p:tgtEl>
                                            <p:attrNameLst>
                                              <p:attrName>ppt_h</p:attrName>
                                            </p:attrNameLst>
                                          </p:cBhvr>
                                          <p:tavLst>
                                            <p:tav tm="0">
                                              <p:val>
                                                <p:strVal val="#ppt_h"/>
                                              </p:val>
                                            </p:tav>
                                            <p:tav tm="100000">
                                              <p:val>
                                                <p:strVal val="#ppt_h"/>
                                              </p:val>
                                            </p:tav>
                                          </p:tavLst>
                                        </p:anim>
                                      </p:childTnLst>
                                    </p:cTn>
                                  </p:par>
                                  <p:par>
                                    <p:cTn id="62" presetID="45" presetClass="entr" presetSubtype="0" fill="hold" grpId="0" nodeType="withEffect">
                                      <p:stCondLst>
                                        <p:cond delay="60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ppt_w</p:attrName>
                                            </p:attrNameLst>
                                          </p:cBhvr>
                                          <p:tavLst>
                                            <p:tav tm="0" fmla="#ppt_w*sin(2.5*pi*$)">
                                              <p:val>
                                                <p:fltVal val="0"/>
                                              </p:val>
                                            </p:tav>
                                            <p:tav tm="100000">
                                              <p:val>
                                                <p:fltVal val="1"/>
                                              </p:val>
                                            </p:tav>
                                          </p:tavLst>
                                        </p:anim>
                                        <p:anim calcmode="lin" valueType="num">
                                          <p:cBhvr>
                                            <p:cTn id="66" dur="1000" fill="hold"/>
                                            <p:tgtEl>
                                              <p:spTgt spid="27"/>
                                            </p:tgtEl>
                                            <p:attrNameLst>
                                              <p:attrName>ppt_h</p:attrName>
                                            </p:attrNameLst>
                                          </p:cBhvr>
                                          <p:tavLst>
                                            <p:tav tm="0">
                                              <p:val>
                                                <p:strVal val="#ppt_h"/>
                                              </p:val>
                                            </p:tav>
                                            <p:tav tm="100000">
                                              <p:val>
                                                <p:strVal val="#ppt_h"/>
                                              </p:val>
                                            </p:tav>
                                          </p:tavLst>
                                        </p:anim>
                                      </p:childTnLst>
                                    </p:cTn>
                                  </p:par>
                                  <p:par>
                                    <p:cTn id="67" presetID="45" presetClass="entr" presetSubtype="0" fill="hold" grpId="0" nodeType="withEffect">
                                      <p:stCondLst>
                                        <p:cond delay="7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1000"/>
                                            <p:tgtEl>
                                              <p:spTgt spid="30"/>
                                            </p:tgtEl>
                                          </p:cBhvr>
                                        </p:animEffect>
                                        <p:anim calcmode="lin" valueType="num">
                                          <p:cBhvr>
                                            <p:cTn id="70" dur="1000" fill="hold"/>
                                            <p:tgtEl>
                                              <p:spTgt spid="30"/>
                                            </p:tgtEl>
                                            <p:attrNameLst>
                                              <p:attrName>ppt_w</p:attrName>
                                            </p:attrNameLst>
                                          </p:cBhvr>
                                          <p:tavLst>
                                            <p:tav tm="0" fmla="#ppt_w*sin(2.5*pi*$)">
                                              <p:val>
                                                <p:fltVal val="0"/>
                                              </p:val>
                                            </p:tav>
                                            <p:tav tm="100000">
                                              <p:val>
                                                <p:fltVal val="1"/>
                                              </p:val>
                                            </p:tav>
                                          </p:tavLst>
                                        </p:anim>
                                        <p:anim calcmode="lin" valueType="num">
                                          <p:cBhvr>
                                            <p:cTn id="71" dur="1000" fill="hold"/>
                                            <p:tgtEl>
                                              <p:spTgt spid="30"/>
                                            </p:tgtEl>
                                            <p:attrNameLst>
                                              <p:attrName>ppt_h</p:attrName>
                                            </p:attrNameLst>
                                          </p:cBhvr>
                                          <p:tavLst>
                                            <p:tav tm="0">
                                              <p:val>
                                                <p:strVal val="#ppt_h"/>
                                              </p:val>
                                            </p:tav>
                                            <p:tav tm="100000">
                                              <p:val>
                                                <p:strVal val="#ppt_h"/>
                                              </p:val>
                                            </p:tav>
                                          </p:tavLst>
                                        </p:anim>
                                      </p:childTnLst>
                                    </p:cTn>
                                  </p:par>
                                  <p:par>
                                    <p:cTn id="72" presetID="45" presetClass="entr" presetSubtype="0" fill="hold" grpId="0" nodeType="withEffect">
                                      <p:stCondLst>
                                        <p:cond delay="80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1000"/>
                                            <p:tgtEl>
                                              <p:spTgt spid="33"/>
                                            </p:tgtEl>
                                          </p:cBhvr>
                                        </p:animEffect>
                                        <p:anim calcmode="lin" valueType="num">
                                          <p:cBhvr>
                                            <p:cTn id="75" dur="1000" fill="hold"/>
                                            <p:tgtEl>
                                              <p:spTgt spid="33"/>
                                            </p:tgtEl>
                                            <p:attrNameLst>
                                              <p:attrName>ppt_w</p:attrName>
                                            </p:attrNameLst>
                                          </p:cBhvr>
                                          <p:tavLst>
                                            <p:tav tm="0" fmla="#ppt_w*sin(2.5*pi*$)">
                                              <p:val>
                                                <p:fltVal val="0"/>
                                              </p:val>
                                            </p:tav>
                                            <p:tav tm="100000">
                                              <p:val>
                                                <p:fltVal val="1"/>
                                              </p:val>
                                            </p:tav>
                                          </p:tavLst>
                                        </p:anim>
                                        <p:anim calcmode="lin" valueType="num">
                                          <p:cBhvr>
                                            <p:cTn id="76" dur="1000" fill="hold"/>
                                            <p:tgtEl>
                                              <p:spTgt spid="33"/>
                                            </p:tgtEl>
                                            <p:attrNameLst>
                                              <p:attrName>ppt_h</p:attrName>
                                            </p:attrNameLst>
                                          </p:cBhvr>
                                          <p:tavLst>
                                            <p:tav tm="0">
                                              <p:val>
                                                <p:strVal val="#ppt_h"/>
                                              </p:val>
                                            </p:tav>
                                            <p:tav tm="100000">
                                              <p:val>
                                                <p:strVal val="#ppt_h"/>
                                              </p:val>
                                            </p:tav>
                                          </p:tavLst>
                                        </p:anim>
                                      </p:childTnLst>
                                    </p:cTn>
                                  </p:par>
                                  <p:par>
                                    <p:cTn id="77" presetID="2" presetClass="entr" presetSubtype="4" fill="hold" grpId="0" nodeType="withEffect">
                                      <p:stCondLst>
                                        <p:cond delay="800"/>
                                      </p:stCondLst>
                                      <p:childTnLst>
                                        <p:set>
                                          <p:cBhvr>
                                            <p:cTn id="78" dur="1" fill="hold">
                                              <p:stCondLst>
                                                <p:cond delay="0"/>
                                              </p:stCondLst>
                                            </p:cTn>
                                            <p:tgtEl>
                                              <p:spTgt spid="37"/>
                                            </p:tgtEl>
                                            <p:attrNameLst>
                                              <p:attrName>style.visibility</p:attrName>
                                            </p:attrNameLst>
                                          </p:cBhvr>
                                          <p:to>
                                            <p:strVal val="visible"/>
                                          </p:to>
                                        </p:set>
                                        <p:anim calcmode="lin" valueType="num">
                                          <p:cBhvr additive="base">
                                            <p:cTn id="79" dur="600" fill="hold"/>
                                            <p:tgtEl>
                                              <p:spTgt spid="37"/>
                                            </p:tgtEl>
                                            <p:attrNameLst>
                                              <p:attrName>ppt_x</p:attrName>
                                            </p:attrNameLst>
                                          </p:cBhvr>
                                          <p:tavLst>
                                            <p:tav tm="0">
                                              <p:val>
                                                <p:strVal val="#ppt_x"/>
                                              </p:val>
                                            </p:tav>
                                            <p:tav tm="100000">
                                              <p:val>
                                                <p:strVal val="#ppt_x"/>
                                              </p:val>
                                            </p:tav>
                                          </p:tavLst>
                                        </p:anim>
                                        <p:anim calcmode="lin" valueType="num">
                                          <p:cBhvr additive="base">
                                            <p:cTn id="80" dur="600" fill="hold"/>
                                            <p:tgtEl>
                                              <p:spTgt spid="37"/>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00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600" fill="hold"/>
                                            <p:tgtEl>
                                              <p:spTgt spid="39"/>
                                            </p:tgtEl>
                                            <p:attrNameLst>
                                              <p:attrName>ppt_x</p:attrName>
                                            </p:attrNameLst>
                                          </p:cBhvr>
                                          <p:tavLst>
                                            <p:tav tm="0">
                                              <p:val>
                                                <p:strVal val="#ppt_x"/>
                                              </p:val>
                                            </p:tav>
                                            <p:tav tm="100000">
                                              <p:val>
                                                <p:strVal val="#ppt_x"/>
                                              </p:val>
                                            </p:tav>
                                          </p:tavLst>
                                        </p:anim>
                                        <p:anim calcmode="lin" valueType="num">
                                          <p:cBhvr additive="base">
                                            <p:cTn id="84" dur="600" fill="hold"/>
                                            <p:tgtEl>
                                              <p:spTgt spid="39"/>
                                            </p:tgtEl>
                                            <p:attrNameLst>
                                              <p:attrName>ppt_y</p:attrName>
                                            </p:attrNameLst>
                                          </p:cBhvr>
                                          <p:tavLst>
                                            <p:tav tm="0">
                                              <p:val>
                                                <p:strVal val="1+#ppt_h/2"/>
                                              </p:val>
                                            </p:tav>
                                            <p:tav tm="100000">
                                              <p:val>
                                                <p:strVal val="#ppt_y"/>
                                              </p:val>
                                            </p:tav>
                                          </p:tavLst>
                                        </p:anim>
                                      </p:childTnLst>
                                    </p:cTn>
                                  </p:par>
                                  <p:par>
                                    <p:cTn id="85" presetID="2" presetClass="entr" presetSubtype="8" fill="hold" grpId="0" nodeType="withEffect">
                                      <p:stCondLst>
                                        <p:cond delay="1300"/>
                                      </p:stCondLst>
                                      <p:childTnLst>
                                        <p:set>
                                          <p:cBhvr>
                                            <p:cTn id="86" dur="1" fill="hold">
                                              <p:stCondLst>
                                                <p:cond delay="0"/>
                                              </p:stCondLst>
                                            </p:cTn>
                                            <p:tgtEl>
                                              <p:spTgt spid="64"/>
                                            </p:tgtEl>
                                            <p:attrNameLst>
                                              <p:attrName>style.visibility</p:attrName>
                                            </p:attrNameLst>
                                          </p:cBhvr>
                                          <p:to>
                                            <p:strVal val="visible"/>
                                          </p:to>
                                        </p:set>
                                        <p:anim calcmode="lin" valueType="num">
                                          <p:cBhvr additive="base">
                                            <p:cTn id="87" dur="1000" fill="hold"/>
                                            <p:tgtEl>
                                              <p:spTgt spid="64"/>
                                            </p:tgtEl>
                                            <p:attrNameLst>
                                              <p:attrName>ppt_x</p:attrName>
                                            </p:attrNameLst>
                                          </p:cBhvr>
                                          <p:tavLst>
                                            <p:tav tm="0">
                                              <p:val>
                                                <p:strVal val="0-#ppt_w/2"/>
                                              </p:val>
                                            </p:tav>
                                            <p:tav tm="100000">
                                              <p:val>
                                                <p:strVal val="#ppt_x"/>
                                              </p:val>
                                            </p:tav>
                                          </p:tavLst>
                                        </p:anim>
                                        <p:anim calcmode="lin" valueType="num">
                                          <p:cBhvr additive="base">
                                            <p:cTn id="88" dur="1000" fill="hold"/>
                                            <p:tgtEl>
                                              <p:spTgt spid="64"/>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1300"/>
                                      </p:stCondLst>
                                      <p:childTnLst>
                                        <p:set>
                                          <p:cBhvr>
                                            <p:cTn id="90" dur="1" fill="hold">
                                              <p:stCondLst>
                                                <p:cond delay="0"/>
                                              </p:stCondLst>
                                            </p:cTn>
                                            <p:tgtEl>
                                              <p:spTgt spid="65"/>
                                            </p:tgtEl>
                                            <p:attrNameLst>
                                              <p:attrName>style.visibility</p:attrName>
                                            </p:attrNameLst>
                                          </p:cBhvr>
                                          <p:to>
                                            <p:strVal val="visible"/>
                                          </p:to>
                                        </p:set>
                                        <p:anim calcmode="lin" valueType="num">
                                          <p:cBhvr additive="base">
                                            <p:cTn id="91" dur="1000" fill="hold"/>
                                            <p:tgtEl>
                                              <p:spTgt spid="65"/>
                                            </p:tgtEl>
                                            <p:attrNameLst>
                                              <p:attrName>ppt_x</p:attrName>
                                            </p:attrNameLst>
                                          </p:cBhvr>
                                          <p:tavLst>
                                            <p:tav tm="0">
                                              <p:val>
                                                <p:strVal val="1+#ppt_w/2"/>
                                              </p:val>
                                            </p:tav>
                                            <p:tav tm="100000">
                                              <p:val>
                                                <p:strVal val="#ppt_x"/>
                                              </p:val>
                                            </p:tav>
                                          </p:tavLst>
                                        </p:anim>
                                        <p:anim calcmode="lin" valueType="num">
                                          <p:cBhvr additive="base">
                                            <p:cTn id="92" dur="10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15" grpId="0"/>
          <p:bldP spid="27" grpId="0"/>
          <p:bldP spid="30" grpId="0"/>
          <p:bldP spid="33" grpId="0"/>
          <p:bldP spid="64" grpId="0"/>
          <p:bldP spid="6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564" y="1451935"/>
            <a:ext cx="1917476" cy="68060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899"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algn="ctr" defTabSz="914126">
                <a:defRPr/>
              </a:pPr>
              <a:r>
                <a:rPr lang="zh-CN" altLang="en-US" sz="1500" b="1" dirty="0">
                  <a:solidFill>
                    <a:prstClr val="white"/>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6424" y="1451935"/>
            <a:ext cx="1917476" cy="68060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899"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15665"/>
              <a:ext cx="2293960" cy="785412"/>
            </a:xfrm>
            <a:prstGeom prst="rect">
              <a:avLst/>
            </a:prstGeom>
            <a:noFill/>
            <a:ln w="50800">
              <a:noFill/>
            </a:ln>
          </p:spPr>
          <p:txBody>
            <a:bodyPr wrap="square" rtlCol="0" anchor="ctr">
              <a:spAutoFit/>
            </a:bodyPr>
            <a:lstStyle/>
            <a:p>
              <a:pPr algn="ctr" defTabSz="914126">
                <a:lnSpc>
                  <a:spcPct val="120000"/>
                </a:lnSpc>
                <a:defRPr/>
              </a:pPr>
              <a:r>
                <a:rPr lang="zh-CN" altLang="en-US" sz="1500" b="1" dirty="0">
                  <a:solidFill>
                    <a:prstClr val="white"/>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69770" y="1451935"/>
            <a:ext cx="1917476" cy="68060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899"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15665"/>
              <a:ext cx="2230360" cy="785412"/>
            </a:xfrm>
            <a:prstGeom prst="rect">
              <a:avLst/>
            </a:prstGeom>
            <a:noFill/>
            <a:ln w="50800">
              <a:noFill/>
            </a:ln>
          </p:spPr>
          <p:txBody>
            <a:bodyPr wrap="square" rtlCol="0" anchor="ctr">
              <a:spAutoFit/>
            </a:bodyPr>
            <a:lstStyle/>
            <a:p>
              <a:pPr algn="ctr" defTabSz="914126">
                <a:lnSpc>
                  <a:spcPct val="120000"/>
                </a:lnSpc>
                <a:defRPr/>
              </a:pPr>
              <a:r>
                <a:rPr lang="zh-CN" altLang="en-US" sz="1500" b="1" dirty="0">
                  <a:solidFill>
                    <a:prstClr val="white"/>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67" y="1451935"/>
            <a:ext cx="1917476" cy="68060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899"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15669"/>
              <a:ext cx="2205655" cy="785412"/>
            </a:xfrm>
            <a:prstGeom prst="rect">
              <a:avLst/>
            </a:prstGeom>
            <a:noFill/>
            <a:ln w="50800">
              <a:noFill/>
            </a:ln>
          </p:spPr>
          <p:txBody>
            <a:bodyPr wrap="square" rtlCol="0" anchor="ctr">
              <a:spAutoFit/>
            </a:bodyPr>
            <a:lstStyle/>
            <a:p>
              <a:pPr algn="ctr" defTabSz="914126">
                <a:lnSpc>
                  <a:spcPct val="120000"/>
                </a:lnSpc>
                <a:defRPr/>
              </a:pPr>
              <a:r>
                <a:rPr lang="zh-CN" altLang="en-US" sz="1500" b="1" dirty="0">
                  <a:solidFill>
                    <a:prstClr val="white"/>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2389" y="4002891"/>
            <a:ext cx="7036915" cy="440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20000"/>
              </a:lnSpc>
              <a:spcBef>
                <a:spcPct val="0"/>
              </a:spcBef>
              <a:buNone/>
              <a:defRPr/>
            </a:pPr>
            <a:r>
              <a:rPr lang="zh-CN" altLang="en-US" sz="1000" dirty="0">
                <a:solidFill>
                  <a:prstClr val="white"/>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4903" y="2456328"/>
            <a:ext cx="1061488" cy="253832"/>
          </a:xfrm>
          <a:prstGeom prst="rect">
            <a:avLst/>
          </a:prstGeom>
        </p:spPr>
        <p:txBody>
          <a:bodyPr wrap="none" lIns="68552" tIns="34276" rIns="68552" bIns="34276">
            <a:spAutoFit/>
          </a:bodyPr>
          <a:lstStyle/>
          <a:p>
            <a:pPr algn="ctr" defTabSz="914126">
              <a:defRPr/>
            </a:pPr>
            <a:r>
              <a:rPr lang="zh-CN" altLang="en-US" sz="1200" b="1" dirty="0">
                <a:solidFill>
                  <a:prstClr val="white"/>
                </a:solidFill>
                <a:latin typeface="微软雅黑" pitchFamily="34" charset="-122"/>
                <a:ea typeface="微软雅黑" pitchFamily="34" charset="-122"/>
              </a:rPr>
              <a:t>单击添加标题</a:t>
            </a:r>
            <a:endParaRPr lang="en-US" altLang="zh-CN" sz="1200" b="1" dirty="0">
              <a:solidFill>
                <a:prstClr val="white"/>
              </a:solidFill>
              <a:latin typeface="微软雅黑" pitchFamily="34" charset="-122"/>
              <a:ea typeface="微软雅黑" pitchFamily="34" charset="-122"/>
            </a:endParaRPr>
          </a:p>
        </p:txBody>
      </p:sp>
      <p:sp>
        <p:nvSpPr>
          <p:cNvPr id="18" name="矩形 47"/>
          <p:cNvSpPr>
            <a:spLocks noChangeArrowheads="1"/>
          </p:cNvSpPr>
          <p:nvPr/>
        </p:nvSpPr>
        <p:spPr bwMode="auto">
          <a:xfrm>
            <a:off x="1188670" y="2815558"/>
            <a:ext cx="1684717" cy="80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20000"/>
              </a:lnSpc>
              <a:spcBef>
                <a:spcPct val="0"/>
              </a:spcBef>
              <a:buNone/>
              <a:defRPr/>
            </a:pPr>
            <a:r>
              <a:rPr lang="zh-CN" altLang="en-US" sz="1000" dirty="0">
                <a:solidFill>
                  <a:prstClr val="white"/>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729" y="2456328"/>
            <a:ext cx="1061488" cy="253832"/>
          </a:xfrm>
          <a:prstGeom prst="rect">
            <a:avLst/>
          </a:prstGeom>
        </p:spPr>
        <p:txBody>
          <a:bodyPr wrap="none" lIns="68552" tIns="34276" rIns="68552" bIns="34276">
            <a:spAutoFit/>
          </a:bodyPr>
          <a:lstStyle/>
          <a:p>
            <a:pPr algn="ctr" defTabSz="914126">
              <a:defRPr/>
            </a:pPr>
            <a:r>
              <a:rPr lang="zh-CN" altLang="en-US" sz="1200" b="1" dirty="0">
                <a:solidFill>
                  <a:prstClr val="white"/>
                </a:solidFill>
                <a:latin typeface="微软雅黑" pitchFamily="34" charset="-122"/>
                <a:ea typeface="微软雅黑" pitchFamily="34" charset="-122"/>
              </a:rPr>
              <a:t>单击添加标题</a:t>
            </a:r>
            <a:endParaRPr lang="en-US" altLang="zh-CN" sz="1200" b="1" dirty="0">
              <a:solidFill>
                <a:prstClr val="white"/>
              </a:solidFill>
              <a:latin typeface="微软雅黑" pitchFamily="34" charset="-122"/>
              <a:ea typeface="微软雅黑" pitchFamily="34" charset="-122"/>
            </a:endParaRPr>
          </a:p>
        </p:txBody>
      </p:sp>
      <p:sp>
        <p:nvSpPr>
          <p:cNvPr id="20" name="矩形 47"/>
          <p:cNvSpPr>
            <a:spLocks noChangeArrowheads="1"/>
          </p:cNvSpPr>
          <p:nvPr/>
        </p:nvSpPr>
        <p:spPr bwMode="auto">
          <a:xfrm>
            <a:off x="2969489" y="2815558"/>
            <a:ext cx="1655998" cy="80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20000"/>
              </a:lnSpc>
              <a:spcBef>
                <a:spcPct val="0"/>
              </a:spcBef>
              <a:buNone/>
              <a:defRPr/>
            </a:pPr>
            <a:r>
              <a:rPr lang="zh-CN" altLang="en-US" sz="1000" dirty="0">
                <a:solidFill>
                  <a:prstClr val="white"/>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590" y="2456328"/>
            <a:ext cx="1061488" cy="253832"/>
          </a:xfrm>
          <a:prstGeom prst="rect">
            <a:avLst/>
          </a:prstGeom>
        </p:spPr>
        <p:txBody>
          <a:bodyPr wrap="none" lIns="68552" tIns="34276" rIns="68552" bIns="34276">
            <a:spAutoFit/>
          </a:bodyPr>
          <a:lstStyle/>
          <a:p>
            <a:pPr algn="ctr" defTabSz="914126">
              <a:defRPr/>
            </a:pPr>
            <a:r>
              <a:rPr lang="zh-CN" altLang="en-US" sz="1200" b="1" dirty="0">
                <a:solidFill>
                  <a:prstClr val="white"/>
                </a:solidFill>
                <a:latin typeface="微软雅黑" pitchFamily="34" charset="-122"/>
                <a:ea typeface="微软雅黑" pitchFamily="34" charset="-122"/>
              </a:rPr>
              <a:t>单击添加标题</a:t>
            </a:r>
            <a:endParaRPr lang="en-US" altLang="zh-CN" sz="1200" b="1" dirty="0">
              <a:solidFill>
                <a:prstClr val="white"/>
              </a:solidFill>
              <a:latin typeface="微软雅黑" pitchFamily="34" charset="-122"/>
              <a:ea typeface="微软雅黑" pitchFamily="34" charset="-122"/>
            </a:endParaRPr>
          </a:p>
        </p:txBody>
      </p:sp>
      <p:sp>
        <p:nvSpPr>
          <p:cNvPr id="22" name="矩形 47"/>
          <p:cNvSpPr>
            <a:spLocks noChangeArrowheads="1"/>
          </p:cNvSpPr>
          <p:nvPr/>
        </p:nvSpPr>
        <p:spPr bwMode="auto">
          <a:xfrm>
            <a:off x="4787958" y="2815558"/>
            <a:ext cx="1671226" cy="80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20000"/>
              </a:lnSpc>
              <a:spcBef>
                <a:spcPct val="0"/>
              </a:spcBef>
              <a:buNone/>
              <a:defRPr/>
            </a:pPr>
            <a:r>
              <a:rPr lang="zh-CN" altLang="en-US" sz="1000" dirty="0">
                <a:solidFill>
                  <a:prstClr val="white"/>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6853696" y="2456328"/>
            <a:ext cx="1061488" cy="253832"/>
          </a:xfrm>
          <a:prstGeom prst="rect">
            <a:avLst/>
          </a:prstGeom>
        </p:spPr>
        <p:txBody>
          <a:bodyPr wrap="none" lIns="68552" tIns="34276" rIns="68552" bIns="34276">
            <a:spAutoFit/>
          </a:bodyPr>
          <a:lstStyle/>
          <a:p>
            <a:pPr algn="ctr" defTabSz="914126">
              <a:defRPr/>
            </a:pPr>
            <a:r>
              <a:rPr lang="zh-CN" altLang="en-US" sz="1200" b="1" dirty="0">
                <a:solidFill>
                  <a:prstClr val="white"/>
                </a:solidFill>
                <a:latin typeface="微软雅黑" pitchFamily="34" charset="-122"/>
                <a:ea typeface="微软雅黑" pitchFamily="34" charset="-122"/>
              </a:rPr>
              <a:t>单击添加标题</a:t>
            </a:r>
            <a:endParaRPr lang="en-US" altLang="zh-CN" sz="1200" b="1" dirty="0">
              <a:solidFill>
                <a:prstClr val="white"/>
              </a:solidFill>
              <a:latin typeface="微软雅黑" pitchFamily="34" charset="-122"/>
              <a:ea typeface="微软雅黑" pitchFamily="34" charset="-122"/>
            </a:endParaRPr>
          </a:p>
        </p:txBody>
      </p:sp>
      <p:sp>
        <p:nvSpPr>
          <p:cNvPr id="24" name="矩形 47"/>
          <p:cNvSpPr>
            <a:spLocks noChangeArrowheads="1"/>
          </p:cNvSpPr>
          <p:nvPr/>
        </p:nvSpPr>
        <p:spPr bwMode="auto">
          <a:xfrm>
            <a:off x="6587604" y="2815558"/>
            <a:ext cx="1655673" cy="80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2" tIns="34276" rIns="68552" bIns="3427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20000"/>
              </a:lnSpc>
              <a:spcBef>
                <a:spcPct val="0"/>
              </a:spcBef>
              <a:buNone/>
              <a:defRPr/>
            </a:pPr>
            <a:r>
              <a:rPr lang="zh-CN" altLang="en-US" sz="1000" dirty="0">
                <a:solidFill>
                  <a:prstClr val="white"/>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1966" y="3911158"/>
            <a:ext cx="701775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2123571"/>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空心弧 30"/>
          <p:cNvSpPr>
            <a:spLocks noChangeAspect="1"/>
          </p:cNvSpPr>
          <p:nvPr/>
        </p:nvSpPr>
        <p:spPr>
          <a:xfrm rot="5400000">
            <a:off x="4893653" y="1428541"/>
            <a:ext cx="2865127" cy="2865128"/>
          </a:xfrm>
          <a:prstGeom prst="blockArc">
            <a:avLst>
              <a:gd name="adj1" fmla="val 10800000"/>
              <a:gd name="adj2" fmla="val 21552897"/>
              <a:gd name="adj3" fmla="val 18390"/>
            </a:avLst>
          </a:prstGeom>
          <a:gradFill>
            <a:gsLst>
              <a:gs pos="0">
                <a:srgbClr val="00B0F0"/>
              </a:gs>
              <a:gs pos="100000">
                <a:srgbClr val="0070C0"/>
              </a:gs>
            </a:gsLst>
            <a:lin ang="5400000" scaled="0"/>
          </a:gradFill>
          <a:ln>
            <a:noFill/>
          </a:ln>
          <a:effectLst>
            <a:outerShdw blurRad="2159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2" name="空心弧 31"/>
          <p:cNvSpPr>
            <a:spLocks noChangeAspect="1"/>
          </p:cNvSpPr>
          <p:nvPr/>
        </p:nvSpPr>
        <p:spPr>
          <a:xfrm rot="5400000">
            <a:off x="5167007" y="1660413"/>
            <a:ext cx="2341930" cy="2341931"/>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3" name="空心弧 32"/>
          <p:cNvSpPr>
            <a:spLocks noChangeAspect="1"/>
          </p:cNvSpPr>
          <p:nvPr/>
        </p:nvSpPr>
        <p:spPr>
          <a:xfrm rot="5400000">
            <a:off x="4893653" y="1428541"/>
            <a:ext cx="2865127" cy="2865128"/>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4" name="空心弧 33"/>
          <p:cNvSpPr>
            <a:spLocks noChangeAspect="1"/>
          </p:cNvSpPr>
          <p:nvPr/>
        </p:nvSpPr>
        <p:spPr>
          <a:xfrm rot="5400000">
            <a:off x="2625407" y="1398813"/>
            <a:ext cx="2865127" cy="2865128"/>
          </a:xfrm>
          <a:prstGeom prst="blockArc">
            <a:avLst>
              <a:gd name="adj1" fmla="val 10800000"/>
              <a:gd name="adj2" fmla="val 21552897"/>
              <a:gd name="adj3" fmla="val 18390"/>
            </a:avLst>
          </a:prstGeom>
          <a:gradFill flip="none" rotWithShape="1">
            <a:gsLst>
              <a:gs pos="0">
                <a:srgbClr val="00B0F0"/>
              </a:gs>
              <a:gs pos="100000">
                <a:srgbClr val="0070C0"/>
              </a:gs>
            </a:gsLst>
            <a:lin ang="5400000" scaled="0"/>
            <a:tileRect/>
          </a:gra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5" name="空心弧 34"/>
          <p:cNvSpPr>
            <a:spLocks noChangeAspect="1"/>
          </p:cNvSpPr>
          <p:nvPr/>
        </p:nvSpPr>
        <p:spPr>
          <a:xfrm rot="5400000">
            <a:off x="2887006" y="1660413"/>
            <a:ext cx="2341930" cy="2341931"/>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6" name="空心弧 35"/>
          <p:cNvSpPr>
            <a:spLocks noChangeAspect="1"/>
          </p:cNvSpPr>
          <p:nvPr/>
        </p:nvSpPr>
        <p:spPr>
          <a:xfrm rot="5400000">
            <a:off x="2614377" y="1428541"/>
            <a:ext cx="2865127" cy="2865128"/>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81226" y="3274713"/>
            <a:ext cx="1427483" cy="1420108"/>
          </a:xfrm>
          <a:prstGeom prst="rect">
            <a:avLst/>
          </a:prstGeom>
        </p:spPr>
      </p:pic>
      <p:grpSp>
        <p:nvGrpSpPr>
          <p:cNvPr id="38" name="组合 37"/>
          <p:cNvGrpSpPr/>
          <p:nvPr/>
        </p:nvGrpSpPr>
        <p:grpSpPr>
          <a:xfrm>
            <a:off x="314618" y="1398813"/>
            <a:ext cx="2865128" cy="2865127"/>
            <a:chOff x="620934" y="1850086"/>
            <a:chExt cx="3821350" cy="3821349"/>
          </a:xfrm>
        </p:grpSpPr>
        <p:sp>
          <p:nvSpPr>
            <p:cNvPr id="68" name="空心弧 67"/>
            <p:cNvSpPr>
              <a:spLocks noChangeAspect="1"/>
            </p:cNvSpPr>
            <p:nvPr/>
          </p:nvSpPr>
          <p:spPr>
            <a:xfrm rot="5400000">
              <a:off x="620934" y="1850086"/>
              <a:ext cx="3821349" cy="3821350"/>
            </a:xfrm>
            <a:prstGeom prst="blockArc">
              <a:avLst>
                <a:gd name="adj1" fmla="val 10800000"/>
                <a:gd name="adj2" fmla="val 21552897"/>
                <a:gd name="adj3" fmla="val 18390"/>
              </a:avLst>
            </a:prstGeom>
            <a:gradFill flip="none" rotWithShape="1">
              <a:gsLst>
                <a:gs pos="0">
                  <a:srgbClr val="00B0F0"/>
                </a:gs>
                <a:gs pos="100000">
                  <a:srgbClr val="0070C0"/>
                </a:gs>
              </a:gsLst>
              <a:lin ang="5400000" scaled="0"/>
              <a:tileRect/>
            </a:gra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69" name="空心弧 68"/>
            <p:cNvSpPr>
              <a:spLocks noChangeAspect="1"/>
            </p:cNvSpPr>
            <p:nvPr/>
          </p:nvSpPr>
          <p:spPr>
            <a:xfrm rot="5400000">
              <a:off x="969840" y="2198993"/>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70" name="文本框 15"/>
          <p:cNvSpPr txBox="1"/>
          <p:nvPr/>
        </p:nvSpPr>
        <p:spPr>
          <a:xfrm>
            <a:off x="4947689" y="2582644"/>
            <a:ext cx="610876" cy="507674"/>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685594">
              <a:defRPr/>
            </a:pPr>
            <a:r>
              <a:rPr lang="en-US" altLang="zh-CN" sz="2699" b="1" dirty="0">
                <a:solidFill>
                  <a:prstClr val="white"/>
                </a:solidFill>
                <a:latin typeface="微软雅黑" panose="020B0503020204020204" pitchFamily="34" charset="-122"/>
                <a:ea typeface="微软雅黑" panose="020B0503020204020204" pitchFamily="34" charset="-122"/>
              </a:rPr>
              <a:t>02</a:t>
            </a:r>
            <a:endParaRPr lang="zh-CN" altLang="en-US" sz="2699" b="1" dirty="0">
              <a:solidFill>
                <a:prstClr val="white"/>
              </a:solidFill>
              <a:latin typeface="微软雅黑" panose="020B0503020204020204" pitchFamily="34" charset="-122"/>
              <a:ea typeface="微软雅黑" panose="020B0503020204020204" pitchFamily="34" charset="-122"/>
            </a:endParaRPr>
          </a:p>
        </p:txBody>
      </p:sp>
      <p:sp>
        <p:nvSpPr>
          <p:cNvPr id="71" name="文本框 21"/>
          <p:cNvSpPr txBox="1"/>
          <p:nvPr/>
        </p:nvSpPr>
        <p:spPr>
          <a:xfrm>
            <a:off x="7220417" y="2582644"/>
            <a:ext cx="610876" cy="507674"/>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685594">
              <a:defRPr/>
            </a:pPr>
            <a:r>
              <a:rPr lang="en-US" altLang="zh-CN" sz="2699" b="1" dirty="0">
                <a:solidFill>
                  <a:prstClr val="white"/>
                </a:solidFill>
                <a:latin typeface="微软雅黑" panose="020B0503020204020204" pitchFamily="34" charset="-122"/>
                <a:ea typeface="微软雅黑" panose="020B0503020204020204" pitchFamily="34" charset="-122"/>
              </a:rPr>
              <a:t>03</a:t>
            </a:r>
            <a:endParaRPr lang="zh-CN" altLang="en-US" sz="2699" b="1" dirty="0">
              <a:solidFill>
                <a:prstClr val="white"/>
              </a:solidFill>
              <a:latin typeface="微软雅黑" panose="020B0503020204020204" pitchFamily="34" charset="-122"/>
              <a:ea typeface="微软雅黑" panose="020B0503020204020204" pitchFamily="34" charset="-122"/>
            </a:endParaRPr>
          </a:p>
        </p:txBody>
      </p:sp>
      <p:pic>
        <p:nvPicPr>
          <p:cNvPr id="72" name="图片 7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59271" y="967932"/>
            <a:ext cx="1427483" cy="1420108"/>
          </a:xfrm>
          <a:prstGeom prst="rect">
            <a:avLst/>
          </a:prstGeom>
        </p:spPr>
      </p:pic>
      <p:pic>
        <p:nvPicPr>
          <p:cNvPr id="73" name="图片 7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5254192" y="950354"/>
            <a:ext cx="1427483" cy="1420108"/>
          </a:xfrm>
          <a:prstGeom prst="rect">
            <a:avLst/>
          </a:prstGeom>
        </p:spPr>
      </p:pic>
      <p:pic>
        <p:nvPicPr>
          <p:cNvPr id="74" name="图片 7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970415" y="963269"/>
            <a:ext cx="1427483" cy="1420108"/>
          </a:xfrm>
          <a:prstGeom prst="rect">
            <a:avLst/>
          </a:prstGeom>
        </p:spPr>
      </p:pic>
      <p:pic>
        <p:nvPicPr>
          <p:cNvPr id="75" name="图片 7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995432" y="3274714"/>
            <a:ext cx="1427483" cy="1420108"/>
          </a:xfrm>
          <a:prstGeom prst="rect">
            <a:avLst/>
          </a:prstGeom>
        </p:spPr>
      </p:pic>
      <p:grpSp>
        <p:nvGrpSpPr>
          <p:cNvPr id="76" name="组合 75"/>
          <p:cNvGrpSpPr/>
          <p:nvPr/>
        </p:nvGrpSpPr>
        <p:grpSpPr>
          <a:xfrm>
            <a:off x="3341690" y="2083952"/>
            <a:ext cx="1494849" cy="1494848"/>
            <a:chOff x="4658273" y="2763887"/>
            <a:chExt cx="1993748" cy="1993747"/>
          </a:xfrm>
        </p:grpSpPr>
        <p:sp>
          <p:nvSpPr>
            <p:cNvPr id="77" name="椭圆 76"/>
            <p:cNvSpPr>
              <a:spLocks noChangeAspect="1"/>
            </p:cNvSpPr>
            <p:nvPr/>
          </p:nvSpPr>
          <p:spPr>
            <a:xfrm>
              <a:off x="465827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78" name="椭圆 77"/>
            <p:cNvSpPr>
              <a:spLocks noChangeAspect="1"/>
            </p:cNvSpPr>
            <p:nvPr/>
          </p:nvSpPr>
          <p:spPr>
            <a:xfrm>
              <a:off x="479118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79" name="矩形 78"/>
          <p:cNvSpPr/>
          <p:nvPr/>
        </p:nvSpPr>
        <p:spPr>
          <a:xfrm>
            <a:off x="3412404" y="2522528"/>
            <a:ext cx="1353421" cy="571199"/>
          </a:xfrm>
          <a:prstGeom prst="rect">
            <a:avLst/>
          </a:prstGeom>
        </p:spPr>
        <p:txBody>
          <a:bodyPr wrap="square">
            <a:spAutoFit/>
          </a:bodyPr>
          <a:lstStyle/>
          <a:p>
            <a:pPr algn="ctr" defTabSz="685594">
              <a:defRPr/>
            </a:pPr>
            <a:r>
              <a:rPr lang="zh-CN" altLang="en-US"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685594">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685594">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grpSp>
        <p:nvGrpSpPr>
          <p:cNvPr id="80" name="组合 79"/>
          <p:cNvGrpSpPr/>
          <p:nvPr/>
        </p:nvGrpSpPr>
        <p:grpSpPr>
          <a:xfrm>
            <a:off x="1030901" y="2083952"/>
            <a:ext cx="1494849" cy="1494848"/>
            <a:chOff x="1576271" y="2763887"/>
            <a:chExt cx="1993748" cy="1993747"/>
          </a:xfrm>
        </p:grpSpPr>
        <p:sp>
          <p:nvSpPr>
            <p:cNvPr id="81" name="椭圆 80"/>
            <p:cNvSpPr>
              <a:spLocks noChangeAspect="1"/>
            </p:cNvSpPr>
            <p:nvPr/>
          </p:nvSpPr>
          <p:spPr>
            <a:xfrm>
              <a:off x="1576271"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82" name="椭圆 81"/>
            <p:cNvSpPr>
              <a:spLocks noChangeAspect="1"/>
            </p:cNvSpPr>
            <p:nvPr/>
          </p:nvSpPr>
          <p:spPr>
            <a:xfrm>
              <a:off x="1709187"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83" name="矩形 82"/>
          <p:cNvSpPr/>
          <p:nvPr/>
        </p:nvSpPr>
        <p:spPr>
          <a:xfrm>
            <a:off x="1101615" y="2522528"/>
            <a:ext cx="1353421" cy="571199"/>
          </a:xfrm>
          <a:prstGeom prst="rect">
            <a:avLst/>
          </a:prstGeom>
        </p:spPr>
        <p:txBody>
          <a:bodyPr wrap="square">
            <a:spAutoFit/>
          </a:bodyPr>
          <a:lstStyle/>
          <a:p>
            <a:pPr algn="ctr" defTabSz="685594">
              <a:defRPr/>
            </a:pPr>
            <a:r>
              <a:rPr lang="zh-CN" altLang="en-US"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685594">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685594">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pic>
        <p:nvPicPr>
          <p:cNvPr id="84" name="图片 8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5263232" y="3274714"/>
            <a:ext cx="1427483" cy="1420108"/>
          </a:xfrm>
          <a:prstGeom prst="rect">
            <a:avLst/>
          </a:prstGeom>
        </p:spPr>
      </p:pic>
      <p:grpSp>
        <p:nvGrpSpPr>
          <p:cNvPr id="85" name="组合 84"/>
          <p:cNvGrpSpPr/>
          <p:nvPr/>
        </p:nvGrpSpPr>
        <p:grpSpPr>
          <a:xfrm>
            <a:off x="5621691" y="2083952"/>
            <a:ext cx="1494849" cy="1494848"/>
            <a:chOff x="7699213" y="2763887"/>
            <a:chExt cx="1993748" cy="1993747"/>
          </a:xfrm>
        </p:grpSpPr>
        <p:sp>
          <p:nvSpPr>
            <p:cNvPr id="86" name="椭圆 85"/>
            <p:cNvSpPr>
              <a:spLocks noChangeAspect="1"/>
            </p:cNvSpPr>
            <p:nvPr/>
          </p:nvSpPr>
          <p:spPr>
            <a:xfrm>
              <a:off x="769921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87" name="椭圆 86"/>
            <p:cNvSpPr>
              <a:spLocks noChangeAspect="1"/>
            </p:cNvSpPr>
            <p:nvPr/>
          </p:nvSpPr>
          <p:spPr>
            <a:xfrm>
              <a:off x="783212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88" name="矩形 87"/>
          <p:cNvSpPr/>
          <p:nvPr/>
        </p:nvSpPr>
        <p:spPr>
          <a:xfrm>
            <a:off x="5692405" y="2522528"/>
            <a:ext cx="1353421" cy="571199"/>
          </a:xfrm>
          <a:prstGeom prst="rect">
            <a:avLst/>
          </a:prstGeom>
        </p:spPr>
        <p:txBody>
          <a:bodyPr wrap="square">
            <a:spAutoFit/>
          </a:bodyPr>
          <a:lstStyle/>
          <a:p>
            <a:pPr algn="ctr" defTabSz="685594">
              <a:defRPr/>
            </a:pPr>
            <a:r>
              <a:rPr lang="zh-CN" altLang="en-US"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685594">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685594">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sp>
        <p:nvSpPr>
          <p:cNvPr id="89" name="空心弧 88"/>
          <p:cNvSpPr>
            <a:spLocks noChangeAspect="1"/>
          </p:cNvSpPr>
          <p:nvPr/>
        </p:nvSpPr>
        <p:spPr>
          <a:xfrm rot="5400000">
            <a:off x="306238" y="1406647"/>
            <a:ext cx="2865127" cy="2865128"/>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dirty="0">
              <a:solidFill>
                <a:srgbClr val="0070C0"/>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90" name="文本框 9"/>
          <p:cNvSpPr txBox="1"/>
          <p:nvPr/>
        </p:nvSpPr>
        <p:spPr>
          <a:xfrm>
            <a:off x="2614151" y="2582644"/>
            <a:ext cx="610876" cy="507674"/>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594">
              <a:defRPr/>
            </a:pPr>
            <a:r>
              <a:rPr lang="en-US" altLang="zh-CN" sz="2699" b="1" dirty="0">
                <a:solidFill>
                  <a:prstClr val="white"/>
                </a:solidFill>
                <a:latin typeface="微软雅黑" panose="020B0503020204020204" pitchFamily="34" charset="-122"/>
                <a:ea typeface="微软雅黑" panose="020B0503020204020204" pitchFamily="34" charset="-122"/>
              </a:rPr>
              <a:t>01</a:t>
            </a:r>
            <a:endParaRPr lang="zh-CN" altLang="en-US" sz="2699"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2878748"/>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heel(1)">
                                      <p:cBhvr>
                                        <p:cTn id="7" dur="2000"/>
                                        <p:tgtEl>
                                          <p:spTgt spid="8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2500"/>
                            </p:stCondLst>
                            <p:childTnLst>
                              <p:par>
                                <p:cTn id="13" presetID="22"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3500"/>
                            </p:stCondLst>
                            <p:childTnLst>
                              <p:par>
                                <p:cTn id="21" presetID="12" presetClass="entr" presetSubtype="1"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500"/>
                                        <p:tgtEl>
                                          <p:spTgt spid="83"/>
                                        </p:tgtEl>
                                        <p:attrNameLst>
                                          <p:attrName>ppt_y</p:attrName>
                                        </p:attrNameLst>
                                      </p:cBhvr>
                                      <p:tavLst>
                                        <p:tav tm="0">
                                          <p:val>
                                            <p:strVal val="#ppt_y-#ppt_h*1.125000"/>
                                          </p:val>
                                        </p:tav>
                                        <p:tav tm="100000">
                                          <p:val>
                                            <p:strVal val="#ppt_y"/>
                                          </p:val>
                                        </p:tav>
                                      </p:tavLst>
                                    </p:anim>
                                    <p:animEffect transition="in" filter="wipe(down)">
                                      <p:cBhvr>
                                        <p:cTn id="24" dur="500"/>
                                        <p:tgtEl>
                                          <p:spTgt spid="83"/>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500" fill="hold"/>
                                        <p:tgtEl>
                                          <p:spTgt spid="90"/>
                                        </p:tgtEl>
                                        <p:attrNameLst>
                                          <p:attrName>ppt_w</p:attrName>
                                        </p:attrNameLst>
                                      </p:cBhvr>
                                      <p:tavLst>
                                        <p:tav tm="0">
                                          <p:val>
                                            <p:strVal val="4*#ppt_w"/>
                                          </p:val>
                                        </p:tav>
                                        <p:tav tm="100000">
                                          <p:val>
                                            <p:strVal val="#ppt_w"/>
                                          </p:val>
                                        </p:tav>
                                      </p:tavLst>
                                    </p:anim>
                                    <p:anim calcmode="lin" valueType="num">
                                      <p:cBhvr>
                                        <p:cTn id="28" dur="500" fill="hold"/>
                                        <p:tgtEl>
                                          <p:spTgt spid="90"/>
                                        </p:tgtEl>
                                        <p:attrNameLst>
                                          <p:attrName>ppt_h</p:attrName>
                                        </p:attrNameLst>
                                      </p:cBhvr>
                                      <p:tavLst>
                                        <p:tav tm="0">
                                          <p:val>
                                            <p:strVal val="4*#ppt_h"/>
                                          </p:val>
                                        </p:tav>
                                        <p:tav tm="100000">
                                          <p:val>
                                            <p:strVal val="#ppt_h"/>
                                          </p:val>
                                        </p:tav>
                                      </p:tavLst>
                                    </p:anim>
                                  </p:childTnLst>
                                </p:cTn>
                              </p:par>
                              <p:par>
                                <p:cTn id="29" presetID="10" presetClass="entr" presetSubtype="0" fill="hold" grpId="0" nodeType="with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500"/>
                                        <p:tgtEl>
                                          <p:spTgt spid="89"/>
                                        </p:tgtEl>
                                      </p:cBhvr>
                                    </p:animEffect>
                                  </p:childTnLst>
                                </p:cTn>
                              </p:par>
                            </p:childTnLst>
                          </p:cTn>
                        </p:par>
                        <p:par>
                          <p:cTn id="32" fill="hold">
                            <p:stCondLst>
                              <p:cond delay="4000"/>
                            </p:stCondLst>
                            <p:childTnLst>
                              <p:par>
                                <p:cTn id="33" presetID="21" presetClass="entr" presetSubtype="1"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heel(1)">
                                      <p:cBhvr>
                                        <p:cTn id="35" dur="2000"/>
                                        <p:tgtEl>
                                          <p:spTgt spid="76"/>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6500"/>
                            </p:stCondLst>
                            <p:childTnLst>
                              <p:par>
                                <p:cTn id="41" presetID="22" presetClass="entr" presetSubtype="1"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up)">
                                      <p:cBhvr>
                                        <p:cTn id="43" dur="500"/>
                                        <p:tgtEl>
                                          <p:spTgt spid="3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childTnLst>
                          </p:cTn>
                        </p:par>
                        <p:par>
                          <p:cTn id="47" fill="hold">
                            <p:stCondLst>
                              <p:cond delay="7000"/>
                            </p:stCondLst>
                            <p:childTnLst>
                              <p:par>
                                <p:cTn id="48" presetID="22" presetClass="entr" presetSubtype="8" fill="hold" nodeType="after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childTnLst>
                          </p:cTn>
                        </p:par>
                        <p:par>
                          <p:cTn id="51" fill="hold">
                            <p:stCondLst>
                              <p:cond delay="7500"/>
                            </p:stCondLst>
                            <p:childTnLst>
                              <p:par>
                                <p:cTn id="52" presetID="12" presetClass="entr" presetSubtype="1" fill="hold" grpId="0" nodeType="after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additive="base">
                                        <p:cTn id="54" dur="500"/>
                                        <p:tgtEl>
                                          <p:spTgt spid="79"/>
                                        </p:tgtEl>
                                        <p:attrNameLst>
                                          <p:attrName>ppt_y</p:attrName>
                                        </p:attrNameLst>
                                      </p:cBhvr>
                                      <p:tavLst>
                                        <p:tav tm="0">
                                          <p:val>
                                            <p:strVal val="#ppt_y-#ppt_h*1.125000"/>
                                          </p:val>
                                        </p:tav>
                                        <p:tav tm="100000">
                                          <p:val>
                                            <p:strVal val="#ppt_y"/>
                                          </p:val>
                                        </p:tav>
                                      </p:tavLst>
                                    </p:anim>
                                    <p:animEffect transition="in" filter="wipe(down)">
                                      <p:cBhvr>
                                        <p:cTn id="55" dur="500"/>
                                        <p:tgtEl>
                                          <p:spTgt spid="79"/>
                                        </p:tgtEl>
                                      </p:cBhvr>
                                    </p:animEffect>
                                  </p:childTnLst>
                                </p:cTn>
                              </p:par>
                              <p:par>
                                <p:cTn id="56" presetID="23" presetClass="entr" presetSubtype="32"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strVal val="4*#ppt_w"/>
                                          </p:val>
                                        </p:tav>
                                        <p:tav tm="100000">
                                          <p:val>
                                            <p:strVal val="#ppt_w"/>
                                          </p:val>
                                        </p:tav>
                                      </p:tavLst>
                                    </p:anim>
                                    <p:anim calcmode="lin" valueType="num">
                                      <p:cBhvr>
                                        <p:cTn id="59" dur="500" fill="hold"/>
                                        <p:tgtEl>
                                          <p:spTgt spid="70"/>
                                        </p:tgtEl>
                                        <p:attrNameLst>
                                          <p:attrName>ppt_h</p:attrName>
                                        </p:attrNameLst>
                                      </p:cBhvr>
                                      <p:tavLst>
                                        <p:tav tm="0">
                                          <p:val>
                                            <p:strVal val="4*#ppt_h"/>
                                          </p:val>
                                        </p:tav>
                                        <p:tav tm="100000">
                                          <p:val>
                                            <p:strVal val="#ppt_h"/>
                                          </p:val>
                                        </p:tav>
                                      </p:tavLst>
                                    </p:anim>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childTnLst>
                          </p:cTn>
                        </p:par>
                        <p:par>
                          <p:cTn id="63" fill="hold">
                            <p:stCondLst>
                              <p:cond delay="8000"/>
                            </p:stCondLst>
                            <p:childTnLst>
                              <p:par>
                                <p:cTn id="64" presetID="21" presetClass="entr" presetSubtype="1" fill="hold"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heel(1)">
                                      <p:cBhvr>
                                        <p:cTn id="66" dur="2000"/>
                                        <p:tgtEl>
                                          <p:spTgt spid="85"/>
                                        </p:tgtEl>
                                      </p:cBhvr>
                                    </p:animEffect>
                                  </p:childTnLst>
                                </p:cTn>
                              </p:par>
                            </p:childTnLst>
                          </p:cTn>
                        </p:par>
                        <p:par>
                          <p:cTn id="67" fill="hold">
                            <p:stCondLst>
                              <p:cond delay="10000"/>
                            </p:stCondLst>
                            <p:childTnLst>
                              <p:par>
                                <p:cTn id="68" presetID="22" presetClass="entr" presetSubtype="8" fill="hold"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wipe(left)">
                                      <p:cBhvr>
                                        <p:cTn id="70" dur="500"/>
                                        <p:tgtEl>
                                          <p:spTgt spid="73"/>
                                        </p:tgtEl>
                                      </p:cBhvr>
                                    </p:animEffect>
                                  </p:childTnLst>
                                </p:cTn>
                              </p:par>
                            </p:childTnLst>
                          </p:cTn>
                        </p:par>
                        <p:par>
                          <p:cTn id="71" fill="hold">
                            <p:stCondLst>
                              <p:cond delay="10500"/>
                            </p:stCondLst>
                            <p:childTnLst>
                              <p:par>
                                <p:cTn id="72" presetID="22" presetClass="entr" presetSubtype="1"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wipe(up)">
                                      <p:cBhvr>
                                        <p:cTn id="74" dur="500"/>
                                        <p:tgtEl>
                                          <p:spTgt spid="31"/>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childTnLst>
                          </p:cTn>
                        </p:par>
                        <p:par>
                          <p:cTn id="78" fill="hold">
                            <p:stCondLst>
                              <p:cond delay="11000"/>
                            </p:stCondLst>
                            <p:childTnLst>
                              <p:par>
                                <p:cTn id="79" presetID="22" presetClass="entr" presetSubtype="8" fill="hold"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left)">
                                      <p:cBhvr>
                                        <p:cTn id="81" dur="500"/>
                                        <p:tgtEl>
                                          <p:spTgt spid="8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23" presetClass="entr" presetSubtype="32"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p:cTn id="87" dur="500" fill="hold"/>
                                        <p:tgtEl>
                                          <p:spTgt spid="71"/>
                                        </p:tgtEl>
                                        <p:attrNameLst>
                                          <p:attrName>ppt_w</p:attrName>
                                        </p:attrNameLst>
                                      </p:cBhvr>
                                      <p:tavLst>
                                        <p:tav tm="0">
                                          <p:val>
                                            <p:strVal val="4*#ppt_w"/>
                                          </p:val>
                                        </p:tav>
                                        <p:tav tm="100000">
                                          <p:val>
                                            <p:strVal val="#ppt_w"/>
                                          </p:val>
                                        </p:tav>
                                      </p:tavLst>
                                    </p:anim>
                                    <p:anim calcmode="lin" valueType="num">
                                      <p:cBhvr>
                                        <p:cTn id="88" dur="500" fill="hold"/>
                                        <p:tgtEl>
                                          <p:spTgt spid="71"/>
                                        </p:tgtEl>
                                        <p:attrNameLst>
                                          <p:attrName>ppt_h</p:attrName>
                                        </p:attrNameLst>
                                      </p:cBhvr>
                                      <p:tavLst>
                                        <p:tav tm="0">
                                          <p:val>
                                            <p:strVal val="4*#ppt_h"/>
                                          </p:val>
                                        </p:tav>
                                        <p:tav tm="100000">
                                          <p:val>
                                            <p:strVal val="#ppt_h"/>
                                          </p:val>
                                        </p:tav>
                                      </p:tavLst>
                                    </p:anim>
                                  </p:childTnLst>
                                </p:cTn>
                              </p:par>
                            </p:childTnLst>
                          </p:cTn>
                        </p:par>
                        <p:par>
                          <p:cTn id="89" fill="hold">
                            <p:stCondLst>
                              <p:cond delay="11500"/>
                            </p:stCondLst>
                            <p:childTnLst>
                              <p:par>
                                <p:cTn id="90" presetID="12" presetClass="entr" presetSubtype="1"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p:tgtEl>
                                          <p:spTgt spid="88"/>
                                        </p:tgtEl>
                                        <p:attrNameLst>
                                          <p:attrName>ppt_y</p:attrName>
                                        </p:attrNameLst>
                                      </p:cBhvr>
                                      <p:tavLst>
                                        <p:tav tm="0">
                                          <p:val>
                                            <p:strVal val="#ppt_y-#ppt_h*1.125000"/>
                                          </p:val>
                                        </p:tav>
                                        <p:tav tm="100000">
                                          <p:val>
                                            <p:strVal val="#ppt_y"/>
                                          </p:val>
                                        </p:tav>
                                      </p:tavLst>
                                    </p:anim>
                                    <p:animEffect transition="in" filter="wipe(down)">
                                      <p:cBhvr>
                                        <p:cTn id="9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70" grpId="0"/>
      <p:bldP spid="71" grpId="0"/>
      <p:bldP spid="79" grpId="0"/>
      <p:bldP spid="83" grpId="0"/>
      <p:bldP spid="88" grpId="0"/>
      <p:bldP spid="89" grpId="0" animBg="1"/>
      <p:bldP spid="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0152320">
            <a:off x="4062791" y="4338210"/>
            <a:ext cx="994233" cy="117653"/>
          </a:xfrm>
          <a:prstGeom prst="rect">
            <a:avLst/>
          </a:prstGeom>
          <a:solidFill>
            <a:schemeClr val="accent5"/>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3" name="矩形 2"/>
          <p:cNvSpPr/>
          <p:nvPr/>
        </p:nvSpPr>
        <p:spPr>
          <a:xfrm rot="1447680" flipV="1">
            <a:off x="4062791" y="3613458"/>
            <a:ext cx="994233" cy="117653"/>
          </a:xfrm>
          <a:prstGeom prst="rect">
            <a:avLst/>
          </a:prstGeom>
          <a:solidFill>
            <a:schemeClr val="tx2">
              <a:lumMod val="60000"/>
              <a:lumOff val="40000"/>
            </a:schemeClr>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4" name="矩形 3"/>
          <p:cNvSpPr/>
          <p:nvPr/>
        </p:nvSpPr>
        <p:spPr>
          <a:xfrm rot="20152320">
            <a:off x="4062791" y="2888463"/>
            <a:ext cx="994233" cy="117653"/>
          </a:xfrm>
          <a:prstGeom prst="rect">
            <a:avLst/>
          </a:prstGeom>
          <a:solidFill>
            <a:srgbClr val="00B0F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5" name="矩形 4"/>
          <p:cNvSpPr/>
          <p:nvPr/>
        </p:nvSpPr>
        <p:spPr>
          <a:xfrm rot="1447680" flipV="1">
            <a:off x="4105873" y="2178550"/>
            <a:ext cx="994233" cy="117653"/>
          </a:xfrm>
          <a:prstGeom prst="rect">
            <a:avLst/>
          </a:prstGeom>
          <a:solidFill>
            <a:srgbClr val="0070C0"/>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6" name="矩形 5"/>
          <p:cNvSpPr/>
          <p:nvPr/>
        </p:nvSpPr>
        <p:spPr>
          <a:xfrm rot="20152320">
            <a:off x="4105873" y="1417866"/>
            <a:ext cx="994233" cy="117653"/>
          </a:xfrm>
          <a:prstGeom prst="rect">
            <a:avLst/>
          </a:prstGeom>
          <a:solidFill>
            <a:srgbClr val="00206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nvGrpSpPr>
          <p:cNvPr id="7" name="组合 6"/>
          <p:cNvGrpSpPr/>
          <p:nvPr/>
        </p:nvGrpSpPr>
        <p:grpSpPr>
          <a:xfrm>
            <a:off x="4854081" y="886943"/>
            <a:ext cx="501641" cy="501459"/>
            <a:chOff x="6474776" y="1019119"/>
            <a:chExt cx="668974" cy="668974"/>
          </a:xfrm>
        </p:grpSpPr>
        <p:sp>
          <p:nvSpPr>
            <p:cNvPr id="9" name="圆角矩形 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11" name="圆角矩形 1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37" name="组合 36"/>
          <p:cNvGrpSpPr/>
          <p:nvPr/>
        </p:nvGrpSpPr>
        <p:grpSpPr>
          <a:xfrm>
            <a:off x="1848932" y="2234266"/>
            <a:ext cx="2745032" cy="403800"/>
            <a:chOff x="2463800" y="2482850"/>
            <a:chExt cx="3660695" cy="538691"/>
          </a:xfrm>
        </p:grpSpPr>
        <p:sp>
          <p:nvSpPr>
            <p:cNvPr id="38" name="任意多边形 37"/>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39" name="椭圆 38"/>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48" name="组合 47"/>
          <p:cNvGrpSpPr/>
          <p:nvPr/>
        </p:nvGrpSpPr>
        <p:grpSpPr>
          <a:xfrm>
            <a:off x="1848932" y="3685465"/>
            <a:ext cx="2745032" cy="403800"/>
            <a:chOff x="2463800" y="2482850"/>
            <a:chExt cx="3660695" cy="538691"/>
          </a:xfrm>
        </p:grpSpPr>
        <p:sp>
          <p:nvSpPr>
            <p:cNvPr id="49" name="任意多边形 48"/>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50" name="椭圆 49"/>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60" name="组合 59"/>
          <p:cNvGrpSpPr/>
          <p:nvPr/>
        </p:nvGrpSpPr>
        <p:grpSpPr>
          <a:xfrm flipH="1">
            <a:off x="4537104" y="1519889"/>
            <a:ext cx="2745032" cy="403800"/>
            <a:chOff x="2463800" y="2482850"/>
            <a:chExt cx="3660695" cy="538691"/>
          </a:xfrm>
        </p:grpSpPr>
        <p:sp>
          <p:nvSpPr>
            <p:cNvPr id="61" name="任意多边形 6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62" name="椭圆 61"/>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69" name="组合 68"/>
          <p:cNvGrpSpPr/>
          <p:nvPr/>
        </p:nvGrpSpPr>
        <p:grpSpPr>
          <a:xfrm flipH="1">
            <a:off x="4537104" y="2953111"/>
            <a:ext cx="2745032" cy="403800"/>
            <a:chOff x="2463800" y="2482850"/>
            <a:chExt cx="3660695" cy="538691"/>
          </a:xfrm>
        </p:grpSpPr>
        <p:sp>
          <p:nvSpPr>
            <p:cNvPr id="70" name="任意多边形 69"/>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71" name="椭圆 70"/>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72" name="组合 71"/>
          <p:cNvGrpSpPr/>
          <p:nvPr/>
        </p:nvGrpSpPr>
        <p:grpSpPr>
          <a:xfrm flipH="1">
            <a:off x="4537104" y="4395716"/>
            <a:ext cx="2745032" cy="403800"/>
            <a:chOff x="2463800" y="2482850"/>
            <a:chExt cx="3660695" cy="538691"/>
          </a:xfrm>
        </p:grpSpPr>
        <p:sp>
          <p:nvSpPr>
            <p:cNvPr id="73" name="任意多边形 72"/>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74" name="椭圆 73"/>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40" name="组合 39"/>
          <p:cNvGrpSpPr/>
          <p:nvPr/>
        </p:nvGrpSpPr>
        <p:grpSpPr>
          <a:xfrm>
            <a:off x="3795490" y="1608446"/>
            <a:ext cx="501641" cy="501459"/>
            <a:chOff x="5059672" y="1712793"/>
            <a:chExt cx="668974" cy="668974"/>
          </a:xfrm>
        </p:grpSpPr>
        <p:grpSp>
          <p:nvGrpSpPr>
            <p:cNvPr id="22" name="组合 21"/>
            <p:cNvGrpSpPr/>
            <p:nvPr/>
          </p:nvGrpSpPr>
          <p:grpSpPr>
            <a:xfrm>
              <a:off x="5059672" y="1712793"/>
              <a:ext cx="668974" cy="668974"/>
              <a:chOff x="6474776" y="1019119"/>
              <a:chExt cx="668974" cy="668974"/>
            </a:xfrm>
          </p:grpSpPr>
          <p:sp>
            <p:nvSpPr>
              <p:cNvPr id="24" name="圆角矩形 2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26" name="圆角矩形 2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87" name="文本框 2"/>
            <p:cNvSpPr txBox="1"/>
            <p:nvPr/>
          </p:nvSpPr>
          <p:spPr>
            <a:xfrm>
              <a:off x="5076932" y="1815189"/>
              <a:ext cx="615736" cy="492557"/>
            </a:xfrm>
            <a:prstGeom prst="rect">
              <a:avLst/>
            </a:prstGeom>
            <a:noFill/>
          </p:spPr>
          <p:txBody>
            <a:bodyPr wrap="square" rtlCol="0">
              <a:spAutoFit/>
            </a:bodyPr>
            <a:lstStyle/>
            <a:p>
              <a:pPr algn="ctr" defTabSz="685594">
                <a:defRPr/>
              </a:pPr>
              <a:r>
                <a:rPr lang="en-US" altLang="zh-CN" sz="1799" dirty="0">
                  <a:solidFill>
                    <a:prstClr val="white"/>
                  </a:solidFill>
                  <a:latin typeface="Impact" panose="020B0806030902050204" pitchFamily="34" charset="0"/>
                  <a:ea typeface="等线" panose="02010600030101010101" pitchFamily="2" charset="-122"/>
                </a:rPr>
                <a:t>01</a:t>
              </a:r>
              <a:endParaRPr lang="zh-CN" altLang="en-US" sz="1799" dirty="0">
                <a:solidFill>
                  <a:prstClr val="white"/>
                </a:solidFill>
                <a:latin typeface="Impact" panose="020B0806030902050204" pitchFamily="34" charset="0"/>
                <a:ea typeface="等线" panose="02010600030101010101" pitchFamily="2" charset="-122"/>
              </a:endParaRPr>
            </a:p>
          </p:txBody>
        </p:sp>
      </p:grpSp>
      <p:grpSp>
        <p:nvGrpSpPr>
          <p:cNvPr id="59" name="组合 58"/>
          <p:cNvGrpSpPr/>
          <p:nvPr/>
        </p:nvGrpSpPr>
        <p:grpSpPr>
          <a:xfrm>
            <a:off x="4854081" y="3785738"/>
            <a:ext cx="501641" cy="501459"/>
            <a:chOff x="6471379" y="4617418"/>
            <a:chExt cx="668974" cy="668974"/>
          </a:xfrm>
        </p:grpSpPr>
        <p:grpSp>
          <p:nvGrpSpPr>
            <p:cNvPr id="17" name="组合 16"/>
            <p:cNvGrpSpPr/>
            <p:nvPr/>
          </p:nvGrpSpPr>
          <p:grpSpPr>
            <a:xfrm>
              <a:off x="6471379" y="4617418"/>
              <a:ext cx="668974" cy="668974"/>
              <a:chOff x="6474776" y="1019119"/>
              <a:chExt cx="668974" cy="668974"/>
            </a:xfrm>
          </p:grpSpPr>
          <p:sp>
            <p:nvSpPr>
              <p:cNvPr id="19" name="圆角矩形 1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21" name="圆角矩形 2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88" name="文本框 87"/>
            <p:cNvSpPr txBox="1"/>
            <p:nvPr/>
          </p:nvSpPr>
          <p:spPr>
            <a:xfrm>
              <a:off x="6486632" y="4710789"/>
              <a:ext cx="615736" cy="492557"/>
            </a:xfrm>
            <a:prstGeom prst="rect">
              <a:avLst/>
            </a:prstGeom>
            <a:noFill/>
          </p:spPr>
          <p:txBody>
            <a:bodyPr wrap="square" rtlCol="0">
              <a:spAutoFit/>
            </a:bodyPr>
            <a:lstStyle/>
            <a:p>
              <a:pPr algn="ctr" defTabSz="685594">
                <a:defRPr/>
              </a:pPr>
              <a:r>
                <a:rPr lang="en-US" altLang="zh-CN" sz="1799" dirty="0">
                  <a:solidFill>
                    <a:prstClr val="white"/>
                  </a:solidFill>
                  <a:latin typeface="Impact" panose="020B0806030902050204" pitchFamily="34" charset="0"/>
                  <a:ea typeface="等线" panose="02010600030101010101" pitchFamily="2" charset="-122"/>
                </a:rPr>
                <a:t>04</a:t>
              </a:r>
              <a:endParaRPr lang="zh-CN" altLang="en-US" sz="1799" dirty="0">
                <a:solidFill>
                  <a:prstClr val="white"/>
                </a:solidFill>
                <a:latin typeface="Impact" panose="020B0806030902050204" pitchFamily="34" charset="0"/>
                <a:ea typeface="等线" panose="02010600030101010101" pitchFamily="2" charset="-122"/>
              </a:endParaRPr>
            </a:p>
          </p:txBody>
        </p:sp>
      </p:grpSp>
      <p:grpSp>
        <p:nvGrpSpPr>
          <p:cNvPr id="57" name="组合 56"/>
          <p:cNvGrpSpPr/>
          <p:nvPr/>
        </p:nvGrpSpPr>
        <p:grpSpPr>
          <a:xfrm>
            <a:off x="3795490" y="3059033"/>
            <a:ext cx="501641" cy="501459"/>
            <a:chOff x="5059672" y="3647953"/>
            <a:chExt cx="668974" cy="668974"/>
          </a:xfrm>
        </p:grpSpPr>
        <p:grpSp>
          <p:nvGrpSpPr>
            <p:cNvPr id="27" name="组合 26"/>
            <p:cNvGrpSpPr/>
            <p:nvPr/>
          </p:nvGrpSpPr>
          <p:grpSpPr>
            <a:xfrm>
              <a:off x="5059672" y="3647953"/>
              <a:ext cx="668974" cy="668974"/>
              <a:chOff x="6474776" y="1019119"/>
              <a:chExt cx="668974" cy="668974"/>
            </a:xfrm>
          </p:grpSpPr>
          <p:sp>
            <p:nvSpPr>
              <p:cNvPr id="29" name="圆角矩形 2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31" name="圆角矩形 3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89" name="文本框 88"/>
            <p:cNvSpPr txBox="1"/>
            <p:nvPr/>
          </p:nvSpPr>
          <p:spPr>
            <a:xfrm>
              <a:off x="5076932" y="3751938"/>
              <a:ext cx="615736" cy="492557"/>
            </a:xfrm>
            <a:prstGeom prst="rect">
              <a:avLst/>
            </a:prstGeom>
            <a:noFill/>
          </p:spPr>
          <p:txBody>
            <a:bodyPr wrap="square" rtlCol="0">
              <a:spAutoFit/>
            </a:bodyPr>
            <a:lstStyle/>
            <a:p>
              <a:pPr algn="ctr" defTabSz="685594">
                <a:defRPr/>
              </a:pPr>
              <a:r>
                <a:rPr lang="en-US" altLang="zh-CN" sz="1799" dirty="0">
                  <a:solidFill>
                    <a:prstClr val="white"/>
                  </a:solidFill>
                  <a:latin typeface="Impact" panose="020B0806030902050204" pitchFamily="34" charset="0"/>
                  <a:ea typeface="等线" panose="02010600030101010101" pitchFamily="2" charset="-122"/>
                </a:rPr>
                <a:t>03</a:t>
              </a:r>
              <a:endParaRPr lang="zh-CN" altLang="en-US" sz="1799" dirty="0">
                <a:solidFill>
                  <a:prstClr val="white"/>
                </a:solidFill>
                <a:latin typeface="Impact" panose="020B0806030902050204" pitchFamily="34" charset="0"/>
                <a:ea typeface="等线" panose="02010600030101010101" pitchFamily="2" charset="-122"/>
              </a:endParaRPr>
            </a:p>
          </p:txBody>
        </p:sp>
      </p:grpSp>
      <p:grpSp>
        <p:nvGrpSpPr>
          <p:cNvPr id="42" name="组合 41"/>
          <p:cNvGrpSpPr/>
          <p:nvPr/>
        </p:nvGrpSpPr>
        <p:grpSpPr>
          <a:xfrm>
            <a:off x="4854081" y="2328018"/>
            <a:ext cx="501641" cy="501459"/>
            <a:chOff x="6471379" y="2672741"/>
            <a:chExt cx="668974" cy="668974"/>
          </a:xfrm>
        </p:grpSpPr>
        <p:grpSp>
          <p:nvGrpSpPr>
            <p:cNvPr id="12" name="组合 11"/>
            <p:cNvGrpSpPr/>
            <p:nvPr/>
          </p:nvGrpSpPr>
          <p:grpSpPr>
            <a:xfrm>
              <a:off x="6471379" y="2672741"/>
              <a:ext cx="668974" cy="668974"/>
              <a:chOff x="6474776" y="1019119"/>
              <a:chExt cx="668974" cy="668974"/>
            </a:xfrm>
          </p:grpSpPr>
          <p:sp>
            <p:nvSpPr>
              <p:cNvPr id="14" name="圆角矩形 1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16" name="圆角矩形 1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90" name="文本框 89"/>
            <p:cNvSpPr txBox="1"/>
            <p:nvPr/>
          </p:nvSpPr>
          <p:spPr>
            <a:xfrm>
              <a:off x="6486632" y="2780389"/>
              <a:ext cx="615736" cy="492557"/>
            </a:xfrm>
            <a:prstGeom prst="rect">
              <a:avLst/>
            </a:prstGeom>
            <a:noFill/>
          </p:spPr>
          <p:txBody>
            <a:bodyPr wrap="square" rtlCol="0">
              <a:spAutoFit/>
            </a:bodyPr>
            <a:lstStyle/>
            <a:p>
              <a:pPr algn="ctr" defTabSz="685594">
                <a:defRPr/>
              </a:pPr>
              <a:r>
                <a:rPr lang="en-US" altLang="zh-CN" sz="1799" dirty="0">
                  <a:solidFill>
                    <a:prstClr val="white"/>
                  </a:solidFill>
                  <a:latin typeface="Impact" panose="020B0806030902050204" pitchFamily="34" charset="0"/>
                  <a:ea typeface="等线" panose="02010600030101010101" pitchFamily="2" charset="-122"/>
                </a:rPr>
                <a:t>02</a:t>
              </a:r>
              <a:endParaRPr lang="zh-CN" altLang="en-US" sz="1799" dirty="0">
                <a:solidFill>
                  <a:prstClr val="white"/>
                </a:solidFill>
                <a:latin typeface="Impact" panose="020B0806030902050204" pitchFamily="34" charset="0"/>
                <a:ea typeface="等线" panose="02010600030101010101" pitchFamily="2" charset="-122"/>
              </a:endParaRPr>
            </a:p>
          </p:txBody>
        </p:sp>
      </p:grpSp>
      <p:grpSp>
        <p:nvGrpSpPr>
          <p:cNvPr id="63" name="组合 62"/>
          <p:cNvGrpSpPr/>
          <p:nvPr/>
        </p:nvGrpSpPr>
        <p:grpSpPr>
          <a:xfrm>
            <a:off x="3795490" y="4503678"/>
            <a:ext cx="501641" cy="501459"/>
            <a:chOff x="5059672" y="5575189"/>
            <a:chExt cx="668974" cy="668974"/>
          </a:xfrm>
        </p:grpSpPr>
        <p:grpSp>
          <p:nvGrpSpPr>
            <p:cNvPr id="32" name="组合 31"/>
            <p:cNvGrpSpPr/>
            <p:nvPr/>
          </p:nvGrpSpPr>
          <p:grpSpPr>
            <a:xfrm>
              <a:off x="5059672" y="5575189"/>
              <a:ext cx="668974" cy="668974"/>
              <a:chOff x="6474776" y="1019119"/>
              <a:chExt cx="668974" cy="668974"/>
            </a:xfrm>
          </p:grpSpPr>
          <p:sp>
            <p:nvSpPr>
              <p:cNvPr id="34" name="圆角矩形 3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36" name="圆角矩形 3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91" name="文本框 90"/>
            <p:cNvSpPr txBox="1"/>
            <p:nvPr/>
          </p:nvSpPr>
          <p:spPr>
            <a:xfrm>
              <a:off x="5076932" y="5688689"/>
              <a:ext cx="615736" cy="492557"/>
            </a:xfrm>
            <a:prstGeom prst="rect">
              <a:avLst/>
            </a:prstGeom>
            <a:noFill/>
          </p:spPr>
          <p:txBody>
            <a:bodyPr wrap="square" rtlCol="0">
              <a:spAutoFit/>
            </a:bodyPr>
            <a:lstStyle/>
            <a:p>
              <a:pPr algn="ctr" defTabSz="685594">
                <a:defRPr/>
              </a:pPr>
              <a:r>
                <a:rPr lang="en-US" altLang="zh-CN" sz="1799" dirty="0">
                  <a:solidFill>
                    <a:prstClr val="white"/>
                  </a:solidFill>
                  <a:latin typeface="Impact" panose="020B0806030902050204" pitchFamily="34" charset="0"/>
                  <a:ea typeface="等线" panose="02010600030101010101" pitchFamily="2" charset="-122"/>
                </a:rPr>
                <a:t>05</a:t>
              </a:r>
              <a:endParaRPr lang="zh-CN" altLang="en-US" sz="1799" dirty="0">
                <a:solidFill>
                  <a:prstClr val="white"/>
                </a:solidFill>
                <a:latin typeface="Impact" panose="020B0806030902050204" pitchFamily="34" charset="0"/>
                <a:ea typeface="等线" panose="02010600030101010101" pitchFamily="2" charset="-122"/>
              </a:endParaRPr>
            </a:p>
          </p:txBody>
        </p:sp>
      </p:grpSp>
      <p:sp>
        <p:nvSpPr>
          <p:cNvPr id="92" name="Freeform 48"/>
          <p:cNvSpPr>
            <a:spLocks noEditPoints="1"/>
          </p:cNvSpPr>
          <p:nvPr/>
        </p:nvSpPr>
        <p:spPr bwMode="auto">
          <a:xfrm>
            <a:off x="4983222" y="975967"/>
            <a:ext cx="280200" cy="304637"/>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tx1">
              <a:lumMod val="50000"/>
              <a:lumOff val="50000"/>
            </a:schemeClr>
          </a:solid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nvGrpSpPr>
          <p:cNvPr id="75" name="组合 74"/>
          <p:cNvGrpSpPr/>
          <p:nvPr/>
        </p:nvGrpSpPr>
        <p:grpSpPr>
          <a:xfrm>
            <a:off x="1875856" y="2339517"/>
            <a:ext cx="1433625" cy="1014430"/>
            <a:chOff x="2920555" y="2688082"/>
            <a:chExt cx="1911841" cy="1353304"/>
          </a:xfrm>
        </p:grpSpPr>
        <p:sp>
          <p:nvSpPr>
            <p:cNvPr id="41" name="文本框 105"/>
            <p:cNvSpPr txBox="1"/>
            <p:nvPr/>
          </p:nvSpPr>
          <p:spPr>
            <a:xfrm>
              <a:off x="2920555" y="2688082"/>
              <a:ext cx="1414067" cy="615696"/>
            </a:xfrm>
            <a:prstGeom prst="rect">
              <a:avLst/>
            </a:prstGeom>
            <a:noFill/>
          </p:spPr>
          <p:txBody>
            <a:bodyPr wrap="square" rtlCol="0">
              <a:spAutoFit/>
            </a:bodyPr>
            <a:lstStyle/>
            <a:p>
              <a:pPr defTabSz="685594">
                <a:defRPr/>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94" name="文本框 129"/>
            <p:cNvSpPr txBox="1"/>
            <p:nvPr/>
          </p:nvSpPr>
          <p:spPr>
            <a:xfrm>
              <a:off x="2926854" y="2994704"/>
              <a:ext cx="1905542" cy="1046682"/>
            </a:xfrm>
            <a:prstGeom prst="rect">
              <a:avLst/>
            </a:prstGeom>
            <a:noFill/>
          </p:spPr>
          <p:txBody>
            <a:bodyPr wrap="square" rtlCol="0">
              <a:spAutoFit/>
            </a:bodyPr>
            <a:lstStyle/>
            <a:p>
              <a:pPr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7" name="组合 76"/>
          <p:cNvGrpSpPr/>
          <p:nvPr/>
        </p:nvGrpSpPr>
        <p:grpSpPr>
          <a:xfrm>
            <a:off x="1875856" y="3795327"/>
            <a:ext cx="1433625" cy="1012619"/>
            <a:chOff x="2920555" y="4630205"/>
            <a:chExt cx="1911841" cy="1350887"/>
          </a:xfrm>
        </p:grpSpPr>
        <p:sp>
          <p:nvSpPr>
            <p:cNvPr id="58" name="文本框 291"/>
            <p:cNvSpPr txBox="1"/>
            <p:nvPr/>
          </p:nvSpPr>
          <p:spPr>
            <a:xfrm>
              <a:off x="2920555" y="4630205"/>
              <a:ext cx="1414067" cy="615695"/>
            </a:xfrm>
            <a:prstGeom prst="rect">
              <a:avLst/>
            </a:prstGeom>
            <a:noFill/>
          </p:spPr>
          <p:txBody>
            <a:bodyPr wrap="square" rtlCol="0">
              <a:spAutoFit/>
            </a:bodyPr>
            <a:lstStyle/>
            <a:p>
              <a:pPr defTabSz="685594">
                <a:defRPr/>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95" name="文本框 129"/>
            <p:cNvSpPr txBox="1"/>
            <p:nvPr/>
          </p:nvSpPr>
          <p:spPr>
            <a:xfrm>
              <a:off x="2926854" y="4934411"/>
              <a:ext cx="1905542" cy="1046681"/>
            </a:xfrm>
            <a:prstGeom prst="rect">
              <a:avLst/>
            </a:prstGeom>
            <a:noFill/>
          </p:spPr>
          <p:txBody>
            <a:bodyPr wrap="square" rtlCol="0">
              <a:spAutoFit/>
            </a:bodyPr>
            <a:lstStyle/>
            <a:p>
              <a:pPr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65" name="组合 64"/>
          <p:cNvGrpSpPr/>
          <p:nvPr/>
        </p:nvGrpSpPr>
        <p:grpSpPr>
          <a:xfrm>
            <a:off x="5802289" y="1600056"/>
            <a:ext cx="1428902" cy="1014225"/>
            <a:chOff x="7286008" y="1701602"/>
            <a:chExt cx="1905542" cy="1353031"/>
          </a:xfrm>
        </p:grpSpPr>
        <p:sp>
          <p:nvSpPr>
            <p:cNvPr id="64" name="文本框 300"/>
            <p:cNvSpPr txBox="1"/>
            <p:nvPr/>
          </p:nvSpPr>
          <p:spPr>
            <a:xfrm>
              <a:off x="7775900" y="1701602"/>
              <a:ext cx="1414067" cy="615696"/>
            </a:xfrm>
            <a:prstGeom prst="rect">
              <a:avLst/>
            </a:prstGeom>
            <a:noFill/>
          </p:spPr>
          <p:txBody>
            <a:bodyPr wrap="square" rtlCol="0">
              <a:spAutoFit/>
            </a:bodyPr>
            <a:lstStyle/>
            <a:p>
              <a:pPr defTabSz="685594">
                <a:defRPr/>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96" name="文本框 129"/>
            <p:cNvSpPr txBox="1"/>
            <p:nvPr/>
          </p:nvSpPr>
          <p:spPr>
            <a:xfrm>
              <a:off x="7286008" y="2007950"/>
              <a:ext cx="1905542" cy="1046683"/>
            </a:xfrm>
            <a:prstGeom prst="rect">
              <a:avLst/>
            </a:prstGeom>
            <a:noFill/>
          </p:spPr>
          <p:txBody>
            <a:bodyPr wrap="square" rtlCol="0">
              <a:spAutoFit/>
            </a:bodyPr>
            <a:lstStyle/>
            <a:p>
              <a:pPr algn="r"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8" name="组合 77"/>
          <p:cNvGrpSpPr/>
          <p:nvPr/>
        </p:nvGrpSpPr>
        <p:grpSpPr>
          <a:xfrm>
            <a:off x="5802289" y="3019627"/>
            <a:ext cx="1428902" cy="1000334"/>
            <a:chOff x="7286008" y="3595384"/>
            <a:chExt cx="1905542" cy="1334499"/>
          </a:xfrm>
        </p:grpSpPr>
        <p:sp>
          <p:nvSpPr>
            <p:cNvPr id="76" name="文本框 312"/>
            <p:cNvSpPr txBox="1"/>
            <p:nvPr/>
          </p:nvSpPr>
          <p:spPr>
            <a:xfrm>
              <a:off x="7775900" y="3595384"/>
              <a:ext cx="1414067" cy="615695"/>
            </a:xfrm>
            <a:prstGeom prst="rect">
              <a:avLst/>
            </a:prstGeom>
            <a:noFill/>
          </p:spPr>
          <p:txBody>
            <a:bodyPr wrap="square" rtlCol="0">
              <a:spAutoFit/>
            </a:bodyPr>
            <a:lstStyle/>
            <a:p>
              <a:pPr defTabSz="685594">
                <a:defRPr/>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97" name="文本框 129"/>
            <p:cNvSpPr txBox="1"/>
            <p:nvPr/>
          </p:nvSpPr>
          <p:spPr>
            <a:xfrm>
              <a:off x="7286008" y="3883201"/>
              <a:ext cx="1905542" cy="1046682"/>
            </a:xfrm>
            <a:prstGeom prst="rect">
              <a:avLst/>
            </a:prstGeom>
            <a:noFill/>
          </p:spPr>
          <p:txBody>
            <a:bodyPr wrap="square" rtlCol="0">
              <a:spAutoFit/>
            </a:bodyPr>
            <a:lstStyle/>
            <a:p>
              <a:pPr algn="r"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80" name="组合 79"/>
          <p:cNvGrpSpPr/>
          <p:nvPr/>
        </p:nvGrpSpPr>
        <p:grpSpPr>
          <a:xfrm>
            <a:off x="5789066" y="4460732"/>
            <a:ext cx="1440937" cy="670465"/>
            <a:chOff x="7268375" y="5517892"/>
            <a:chExt cx="1921592" cy="894436"/>
          </a:xfrm>
        </p:grpSpPr>
        <p:sp>
          <p:nvSpPr>
            <p:cNvPr id="79" name="文本框 315"/>
            <p:cNvSpPr txBox="1"/>
            <p:nvPr/>
          </p:nvSpPr>
          <p:spPr>
            <a:xfrm>
              <a:off x="7775899" y="5517892"/>
              <a:ext cx="1414068" cy="615696"/>
            </a:xfrm>
            <a:prstGeom prst="rect">
              <a:avLst/>
            </a:prstGeom>
            <a:noFill/>
          </p:spPr>
          <p:txBody>
            <a:bodyPr wrap="square" rtlCol="0">
              <a:spAutoFit/>
            </a:bodyPr>
            <a:lstStyle/>
            <a:p>
              <a:pPr defTabSz="685594">
                <a:defRPr/>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98" name="文本框 129"/>
            <p:cNvSpPr txBox="1"/>
            <p:nvPr/>
          </p:nvSpPr>
          <p:spPr>
            <a:xfrm>
              <a:off x="7268375" y="5827417"/>
              <a:ext cx="1905542" cy="584911"/>
            </a:xfrm>
            <a:prstGeom prst="rect">
              <a:avLst/>
            </a:prstGeom>
            <a:noFill/>
          </p:spPr>
          <p:txBody>
            <a:bodyPr wrap="square" rtlCol="0">
              <a:spAutoFit/>
            </a:bodyPr>
            <a:lstStyle/>
            <a:p>
              <a:pPr algn="r"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点击添加文字说明详情介绍点击添加文字说明详情介绍</a:t>
              </a:r>
            </a:p>
          </p:txBody>
        </p:sp>
      </p:grpSp>
    </p:spTree>
    <p:extLst>
      <p:ext uri="{BB962C8B-B14F-4D97-AF65-F5344CB8AC3E}">
        <p14:creationId xmlns:p14="http://schemas.microsoft.com/office/powerpoint/2010/main" val="199968319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left)">
                                      <p:cBhvr>
                                        <p:cTn id="19" dur="500"/>
                                        <p:tgtEl>
                                          <p:spTgt spid="6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wipe(up)">
                                      <p:cBhvr>
                                        <p:cTn id="23" dur="500"/>
                                        <p:tgtEl>
                                          <p:spTgt spid="6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right)">
                                      <p:cBhvr>
                                        <p:cTn id="35" dur="500"/>
                                        <p:tgtEl>
                                          <p:spTgt spid="37"/>
                                        </p:tgtEl>
                                      </p:cBhvr>
                                    </p:animEffect>
                                  </p:childTnLst>
                                </p:cTn>
                              </p:par>
                              <p:par>
                                <p:cTn id="36" presetID="22" presetClass="entr" presetSubtype="1" fill="hold"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up)">
                                      <p:cBhvr>
                                        <p:cTn id="38" dur="500"/>
                                        <p:tgtEl>
                                          <p:spTgt spid="75"/>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right)">
                                      <p:cBhvr>
                                        <p:cTn id="42" dur="500"/>
                                        <p:tgtEl>
                                          <p:spTgt spid="4"/>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wipe(left)">
                                      <p:cBhvr>
                                        <p:cTn id="50" dur="500"/>
                                        <p:tgtEl>
                                          <p:spTgt spid="69"/>
                                        </p:tgtEl>
                                      </p:cBhvr>
                                    </p:animEffect>
                                  </p:childTnLst>
                                </p:cTn>
                              </p:par>
                            </p:childTnLst>
                          </p:cTn>
                        </p:par>
                        <p:par>
                          <p:cTn id="51" fill="hold">
                            <p:stCondLst>
                              <p:cond delay="5500"/>
                            </p:stCondLst>
                            <p:childTnLst>
                              <p:par>
                                <p:cTn id="52" presetID="22" presetClass="entr" presetSubtype="1" fill="hold" nodeType="after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up)">
                                      <p:cBhvr>
                                        <p:cTn id="54" dur="500"/>
                                        <p:tgtEl>
                                          <p:spTgt spid="78"/>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ipe(left)">
                                      <p:cBhvr>
                                        <p:cTn id="58" dur="500"/>
                                        <p:tgtEl>
                                          <p:spTgt spid="3"/>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500"/>
                                        <p:tgtEl>
                                          <p:spTgt spid="59"/>
                                        </p:tgtEl>
                                      </p:cBhvr>
                                    </p:animEffect>
                                  </p:childTnLst>
                                </p:cTn>
                              </p:par>
                            </p:childTnLst>
                          </p:cTn>
                        </p:par>
                        <p:par>
                          <p:cTn id="63" fill="hold">
                            <p:stCondLst>
                              <p:cond delay="7000"/>
                            </p:stCondLst>
                            <p:childTnLst>
                              <p:par>
                                <p:cTn id="64" presetID="22" presetClass="entr" presetSubtype="2"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right)">
                                      <p:cBhvr>
                                        <p:cTn id="66" dur="500"/>
                                        <p:tgtEl>
                                          <p:spTgt spid="48"/>
                                        </p:tgtEl>
                                      </p:cBhvr>
                                    </p:animEffect>
                                  </p:childTnLst>
                                </p:cTn>
                              </p:par>
                              <p:par>
                                <p:cTn id="67" presetID="22" presetClass="entr" presetSubtype="1" fill="hold" nodeType="withEffect">
                                  <p:stCondLst>
                                    <p:cond delay="0"/>
                                  </p:stCondLst>
                                  <p:childTnLst>
                                    <p:set>
                                      <p:cBhvr>
                                        <p:cTn id="68" dur="1" fill="hold">
                                          <p:stCondLst>
                                            <p:cond delay="0"/>
                                          </p:stCondLst>
                                        </p:cTn>
                                        <p:tgtEl>
                                          <p:spTgt spid="77"/>
                                        </p:tgtEl>
                                        <p:attrNameLst>
                                          <p:attrName>style.visibility</p:attrName>
                                        </p:attrNameLst>
                                      </p:cBhvr>
                                      <p:to>
                                        <p:strVal val="visible"/>
                                      </p:to>
                                    </p:set>
                                    <p:animEffect transition="in" filter="wipe(up)">
                                      <p:cBhvr>
                                        <p:cTn id="69" dur="500"/>
                                        <p:tgtEl>
                                          <p:spTgt spid="77"/>
                                        </p:tgtEl>
                                      </p:cBhvr>
                                    </p:animEffect>
                                  </p:childTnLst>
                                </p:cTn>
                              </p:par>
                            </p:childTnLst>
                          </p:cTn>
                        </p:par>
                        <p:par>
                          <p:cTn id="70" fill="hold">
                            <p:stCondLst>
                              <p:cond delay="7500"/>
                            </p:stCondLst>
                            <p:childTnLst>
                              <p:par>
                                <p:cTn id="71" presetID="22" presetClass="entr" presetSubtype="2" fill="hold" grpId="0"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right)">
                                      <p:cBhvr>
                                        <p:cTn id="73" dur="500"/>
                                        <p:tgtEl>
                                          <p:spTgt spid="2"/>
                                        </p:tgtEl>
                                      </p:cBhvr>
                                    </p:animEffect>
                                  </p:childTnLst>
                                </p:cTn>
                              </p:par>
                            </p:childTnLst>
                          </p:cTn>
                        </p:par>
                        <p:par>
                          <p:cTn id="74" fill="hold">
                            <p:stCondLst>
                              <p:cond delay="8000"/>
                            </p:stCondLst>
                            <p:childTnLst>
                              <p:par>
                                <p:cTn id="75" presetID="10" presetClass="entr" presetSubtype="0" fill="hold"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8500"/>
                            </p:stCondLst>
                            <p:childTnLst>
                              <p:par>
                                <p:cTn id="79" presetID="22" presetClass="entr" presetSubtype="8" fill="hold" nodeType="after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wipe(left)">
                                      <p:cBhvr>
                                        <p:cTn id="81" dur="500"/>
                                        <p:tgtEl>
                                          <p:spTgt spid="72"/>
                                        </p:tgtEl>
                                      </p:cBhvr>
                                    </p:animEffect>
                                  </p:childTnLst>
                                </p:cTn>
                              </p:par>
                              <p:par>
                                <p:cTn id="82" presetID="22" presetClass="entr" presetSubtype="1" fill="hold" nodeType="withEffect">
                                  <p:stCondLst>
                                    <p:cond delay="0"/>
                                  </p:stCondLst>
                                  <p:childTnLst>
                                    <p:set>
                                      <p:cBhvr>
                                        <p:cTn id="83" dur="1" fill="hold">
                                          <p:stCondLst>
                                            <p:cond delay="0"/>
                                          </p:stCondLst>
                                        </p:cTn>
                                        <p:tgtEl>
                                          <p:spTgt spid="80"/>
                                        </p:tgtEl>
                                        <p:attrNameLst>
                                          <p:attrName>style.visibility</p:attrName>
                                        </p:attrNameLst>
                                      </p:cBhvr>
                                      <p:to>
                                        <p:strVal val="visible"/>
                                      </p:to>
                                    </p:set>
                                    <p:animEffect transition="in" filter="wipe(up)">
                                      <p:cBhvr>
                                        <p:cTn id="8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66"/>
          <p:cNvGrpSpPr>
            <a:grpSpLocks/>
          </p:cNvGrpSpPr>
          <p:nvPr/>
        </p:nvGrpSpPr>
        <p:grpSpPr bwMode="auto">
          <a:xfrm>
            <a:off x="396931" y="986773"/>
            <a:ext cx="4452142" cy="3744550"/>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defTabSz="914126">
                <a:defRPr/>
              </a:pPr>
              <a:endParaRPr lang="zh-CN" altLang="en-US" sz="1799">
                <a:solidFill>
                  <a:prstClr val="black"/>
                </a:solidFill>
                <a:latin typeface="Calibri"/>
                <a:ea typeface="宋体" panose="02010600030101010101" pitchFamily="2" charset="-122"/>
              </a:endParaRPr>
            </a:p>
          </p:txBody>
        </p:sp>
      </p:grpSp>
      <p:sp>
        <p:nvSpPr>
          <p:cNvPr id="89" name="Freeform 78"/>
          <p:cNvSpPr>
            <a:spLocks/>
          </p:cNvSpPr>
          <p:nvPr/>
        </p:nvSpPr>
        <p:spPr bwMode="gray">
          <a:xfrm>
            <a:off x="3334869" y="3938611"/>
            <a:ext cx="671393" cy="571324"/>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46" tIns="34273" rIns="68546" bIns="34273"/>
          <a:lstStyle/>
          <a:p>
            <a:pPr defTabSz="914126">
              <a:defRPr/>
            </a:pPr>
            <a:endParaRPr lang="zh-CN" altLang="en-US" sz="1799">
              <a:solidFill>
                <a:prstClr val="black"/>
              </a:solidFill>
              <a:latin typeface="Calibri"/>
              <a:ea typeface="宋体" panose="02010600030101010101" pitchFamily="2" charset="-122"/>
            </a:endParaRPr>
          </a:p>
        </p:txBody>
      </p:sp>
      <p:sp>
        <p:nvSpPr>
          <p:cNvPr id="90" name="Freeform 92"/>
          <p:cNvSpPr>
            <a:spLocks/>
          </p:cNvSpPr>
          <p:nvPr/>
        </p:nvSpPr>
        <p:spPr bwMode="gray">
          <a:xfrm>
            <a:off x="3647948" y="2615047"/>
            <a:ext cx="586874" cy="393975"/>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46" tIns="34273" rIns="68546" bIns="34273"/>
          <a:lstStyle/>
          <a:p>
            <a:pPr defTabSz="914126">
              <a:defRPr/>
            </a:pPr>
            <a:endParaRPr lang="zh-CN" altLang="en-US" sz="1799">
              <a:solidFill>
                <a:prstClr val="black"/>
              </a:solidFill>
              <a:latin typeface="Calibri"/>
              <a:ea typeface="宋体" panose="02010600030101010101" pitchFamily="2" charset="-122"/>
            </a:endParaRPr>
          </a:p>
        </p:txBody>
      </p:sp>
      <p:sp>
        <p:nvSpPr>
          <p:cNvPr id="91" name="Freeform 100"/>
          <p:cNvSpPr>
            <a:spLocks/>
          </p:cNvSpPr>
          <p:nvPr/>
        </p:nvSpPr>
        <p:spPr bwMode="gray">
          <a:xfrm>
            <a:off x="3876508" y="2010396"/>
            <a:ext cx="511877" cy="51062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46" tIns="34273" rIns="68546" bIns="34273"/>
          <a:lstStyle/>
          <a:p>
            <a:pPr defTabSz="914126">
              <a:defRPr/>
            </a:pPr>
            <a:endParaRPr lang="zh-CN" altLang="en-US" sz="1799">
              <a:solidFill>
                <a:prstClr val="black"/>
              </a:solidFill>
              <a:latin typeface="Calibri"/>
              <a:ea typeface="宋体" panose="02010600030101010101" pitchFamily="2" charset="-122"/>
            </a:endParaRPr>
          </a:p>
        </p:txBody>
      </p:sp>
      <p:sp>
        <p:nvSpPr>
          <p:cNvPr id="92" name="Freeform 82"/>
          <p:cNvSpPr>
            <a:spLocks/>
          </p:cNvSpPr>
          <p:nvPr/>
        </p:nvSpPr>
        <p:spPr bwMode="gray">
          <a:xfrm>
            <a:off x="4001595" y="3293492"/>
            <a:ext cx="336887" cy="37850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46" tIns="34273" rIns="68546" bIns="34273"/>
          <a:lstStyle/>
          <a:p>
            <a:pPr defTabSz="914126">
              <a:defRPr/>
            </a:pPr>
            <a:endParaRPr lang="zh-CN" altLang="en-US" sz="1799">
              <a:solidFill>
                <a:prstClr val="black"/>
              </a:solidFill>
              <a:latin typeface="Calibri"/>
              <a:ea typeface="宋体" panose="02010600030101010101" pitchFamily="2" charset="-122"/>
            </a:endParaRPr>
          </a:p>
        </p:txBody>
      </p:sp>
      <p:cxnSp>
        <p:nvCxnSpPr>
          <p:cNvPr id="93" name="直接连接符 92"/>
          <p:cNvCxnSpPr/>
          <p:nvPr/>
        </p:nvCxnSpPr>
        <p:spPr>
          <a:xfrm>
            <a:off x="4326736" y="2331172"/>
            <a:ext cx="189276" cy="1862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6012" y="2517445"/>
            <a:ext cx="16884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673" y="2713182"/>
            <a:ext cx="189276" cy="1862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950" y="2899456"/>
            <a:ext cx="184849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866" y="3397046"/>
            <a:ext cx="237145" cy="15354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6012" y="3397045"/>
            <a:ext cx="16884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845" y="4260578"/>
            <a:ext cx="189276" cy="18627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4119" y="4446852"/>
            <a:ext cx="214540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414" y="2211821"/>
            <a:ext cx="1061475" cy="253826"/>
          </a:xfrm>
          <a:prstGeom prst="rect">
            <a:avLst/>
          </a:prstGeom>
        </p:spPr>
        <p:txBody>
          <a:bodyPr wrap="none" lIns="68546" tIns="34273" rIns="68546" bIns="34273">
            <a:spAutoFit/>
          </a:bodyPr>
          <a:lstStyle/>
          <a:p>
            <a:pPr defTabSz="914126">
              <a:defRPr/>
            </a:pPr>
            <a:r>
              <a:rPr lang="zh-CN" altLang="en-US" sz="1200" dirty="0">
                <a:solidFill>
                  <a:prstClr val="white"/>
                </a:solidFill>
                <a:latin typeface="微软雅黑" pitchFamily="34" charset="-122"/>
                <a:ea typeface="微软雅黑" pitchFamily="34" charset="-122"/>
                <a:cs typeface="华文黑体" pitchFamily="2" charset="-122"/>
              </a:rPr>
              <a:t>点击添加文本</a:t>
            </a:r>
            <a:endParaRPr lang="zh-CN" altLang="en-US" sz="1200" dirty="0">
              <a:solidFill>
                <a:prstClr val="white"/>
              </a:solidFill>
              <a:latin typeface="微软雅黑" pitchFamily="34" charset="-122"/>
              <a:ea typeface="微软雅黑" pitchFamily="34" charset="-122"/>
            </a:endParaRPr>
          </a:p>
        </p:txBody>
      </p:sp>
      <p:sp>
        <p:nvSpPr>
          <p:cNvPr id="102" name="矩形 101"/>
          <p:cNvSpPr/>
          <p:nvPr/>
        </p:nvSpPr>
        <p:spPr>
          <a:xfrm>
            <a:off x="5027414" y="2643469"/>
            <a:ext cx="1061475" cy="253826"/>
          </a:xfrm>
          <a:prstGeom prst="rect">
            <a:avLst/>
          </a:prstGeom>
        </p:spPr>
        <p:txBody>
          <a:bodyPr wrap="none" lIns="68546" tIns="34273" rIns="68546" bIns="34273">
            <a:spAutoFit/>
          </a:bodyPr>
          <a:lstStyle/>
          <a:p>
            <a:pPr defTabSz="914126">
              <a:defRPr/>
            </a:pPr>
            <a:r>
              <a:rPr lang="zh-CN" altLang="en-US" sz="1200">
                <a:solidFill>
                  <a:prstClr val="white"/>
                </a:solidFill>
                <a:latin typeface="微软雅黑" pitchFamily="34" charset="-122"/>
                <a:ea typeface="微软雅黑" pitchFamily="34" charset="-122"/>
                <a:cs typeface="华文黑体" pitchFamily="2" charset="-122"/>
              </a:rPr>
              <a:t>点击添加文本</a:t>
            </a:r>
            <a:endParaRPr lang="zh-CN" altLang="en-US" sz="1200">
              <a:solidFill>
                <a:prstClr val="white"/>
              </a:solidFill>
              <a:latin typeface="微软雅黑" pitchFamily="34" charset="-122"/>
              <a:ea typeface="微软雅黑" pitchFamily="34" charset="-122"/>
            </a:endParaRPr>
          </a:p>
        </p:txBody>
      </p:sp>
      <p:sp>
        <p:nvSpPr>
          <p:cNvPr id="103" name="矩形 102"/>
          <p:cNvSpPr/>
          <p:nvPr/>
        </p:nvSpPr>
        <p:spPr>
          <a:xfrm>
            <a:off x="5027414" y="3142394"/>
            <a:ext cx="1061475" cy="253826"/>
          </a:xfrm>
          <a:prstGeom prst="rect">
            <a:avLst/>
          </a:prstGeom>
        </p:spPr>
        <p:txBody>
          <a:bodyPr wrap="none" lIns="68546" tIns="34273" rIns="68546" bIns="34273">
            <a:spAutoFit/>
          </a:bodyPr>
          <a:lstStyle/>
          <a:p>
            <a:pPr defTabSz="914126">
              <a:defRPr/>
            </a:pPr>
            <a:r>
              <a:rPr lang="zh-CN" altLang="en-US" sz="1200">
                <a:solidFill>
                  <a:prstClr val="white"/>
                </a:solidFill>
                <a:latin typeface="微软雅黑" pitchFamily="34" charset="-122"/>
                <a:ea typeface="微软雅黑" pitchFamily="34" charset="-122"/>
                <a:cs typeface="华文黑体" pitchFamily="2" charset="-122"/>
              </a:rPr>
              <a:t>点击添加文本</a:t>
            </a:r>
            <a:endParaRPr lang="zh-CN" altLang="en-US" sz="1200">
              <a:solidFill>
                <a:prstClr val="white"/>
              </a:solidFill>
              <a:latin typeface="微软雅黑" pitchFamily="34" charset="-122"/>
              <a:ea typeface="微软雅黑" pitchFamily="34" charset="-122"/>
            </a:endParaRPr>
          </a:p>
        </p:txBody>
      </p:sp>
      <p:sp>
        <p:nvSpPr>
          <p:cNvPr id="104" name="矩形 103"/>
          <p:cNvSpPr/>
          <p:nvPr/>
        </p:nvSpPr>
        <p:spPr>
          <a:xfrm>
            <a:off x="4993472" y="4139563"/>
            <a:ext cx="1061475" cy="253826"/>
          </a:xfrm>
          <a:prstGeom prst="rect">
            <a:avLst/>
          </a:prstGeom>
        </p:spPr>
        <p:txBody>
          <a:bodyPr wrap="none" lIns="68546" tIns="34273" rIns="68546" bIns="34273">
            <a:spAutoFit/>
          </a:bodyPr>
          <a:lstStyle/>
          <a:p>
            <a:pPr defTabSz="914126">
              <a:defRPr/>
            </a:pPr>
            <a:r>
              <a:rPr lang="zh-CN" altLang="en-US" sz="1200" dirty="0">
                <a:solidFill>
                  <a:prstClr val="white"/>
                </a:solidFill>
                <a:latin typeface="微软雅黑" pitchFamily="34" charset="-122"/>
                <a:ea typeface="微软雅黑" pitchFamily="34" charset="-122"/>
                <a:cs typeface="华文黑体" pitchFamily="2" charset="-122"/>
              </a:rPr>
              <a:t>点击添加文本</a:t>
            </a:r>
            <a:endParaRPr lang="zh-CN" altLang="en-US" sz="1200" dirty="0">
              <a:solidFill>
                <a:prstClr val="white"/>
              </a:solidFill>
              <a:latin typeface="微软雅黑" pitchFamily="34" charset="-122"/>
              <a:ea typeface="微软雅黑" pitchFamily="34" charset="-122"/>
            </a:endParaRPr>
          </a:p>
        </p:txBody>
      </p:sp>
      <p:sp>
        <p:nvSpPr>
          <p:cNvPr id="105" name="矩形标注 104"/>
          <p:cNvSpPr/>
          <p:nvPr/>
        </p:nvSpPr>
        <p:spPr>
          <a:xfrm>
            <a:off x="6606513" y="1498725"/>
            <a:ext cx="1956654" cy="3016642"/>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6" tIns="34273" rIns="68546" bIns="34273" rtlCol="0" anchor="ctr"/>
          <a:lstStyle/>
          <a:p>
            <a:pPr algn="ctr" defTabSz="914126">
              <a:defRPr/>
            </a:pPr>
            <a:endParaRPr lang="zh-CN" altLang="en-US" sz="1799">
              <a:solidFill>
                <a:prstClr val="white"/>
              </a:solidFill>
              <a:latin typeface="Calibri"/>
              <a:ea typeface="宋体" panose="02010600030101010101" pitchFamily="2" charset="-122"/>
            </a:endParaRPr>
          </a:p>
        </p:txBody>
      </p:sp>
      <p:sp>
        <p:nvSpPr>
          <p:cNvPr id="106" name="TextBox 105"/>
          <p:cNvSpPr txBox="1"/>
          <p:nvPr/>
        </p:nvSpPr>
        <p:spPr>
          <a:xfrm>
            <a:off x="6780515" y="1661052"/>
            <a:ext cx="1655673" cy="2638357"/>
          </a:xfrm>
          <a:prstGeom prst="rect">
            <a:avLst/>
          </a:prstGeom>
          <a:noFill/>
        </p:spPr>
        <p:txBody>
          <a:bodyPr wrap="square" lIns="68546" tIns="34273" rIns="68546" bIns="34273" rtlCol="0">
            <a:spAutoFit/>
          </a:bodyPr>
          <a:lstStyle/>
          <a:p>
            <a:pPr algn="just" defTabSz="914126">
              <a:lnSpc>
                <a:spcPct val="200000"/>
              </a:lnSpc>
              <a:defRPr/>
            </a:pPr>
            <a:r>
              <a:rPr lang="zh-CN" altLang="en-US" sz="1200" b="1" dirty="0">
                <a:solidFill>
                  <a:prstClr val="white"/>
                </a:solidFill>
                <a:latin typeface="微软雅黑" pitchFamily="34" charset="-122"/>
                <a:ea typeface="微软雅黑" pitchFamily="34" charset="-122"/>
              </a:rPr>
              <a:t>所有省份可任意编辑</a:t>
            </a:r>
            <a:endParaRPr lang="en-US" altLang="zh-CN" sz="1100" b="1" dirty="0">
              <a:solidFill>
                <a:prstClr val="white"/>
              </a:solidFill>
              <a:latin typeface="微软雅黑" pitchFamily="34" charset="-122"/>
              <a:ea typeface="微软雅黑" pitchFamily="34" charset="-122"/>
            </a:endParaRPr>
          </a:p>
          <a:p>
            <a:pPr algn="just" defTabSz="914126">
              <a:lnSpc>
                <a:spcPct val="130000"/>
              </a:lnSpc>
              <a:defRPr/>
            </a:pPr>
            <a:r>
              <a:rPr lang="zh-CN" altLang="en-US" sz="1000" dirty="0">
                <a:solidFill>
                  <a:prstClr val="white"/>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prstClr val="white"/>
              </a:solidFill>
              <a:latin typeface="微软雅黑" pitchFamily="34" charset="-122"/>
              <a:ea typeface="微软雅黑" pitchFamily="34" charset="-122"/>
            </a:endParaRPr>
          </a:p>
          <a:p>
            <a:pPr algn="just" defTabSz="914126">
              <a:lnSpc>
                <a:spcPct val="130000"/>
              </a:lnSpc>
              <a:defRPr/>
            </a:pPr>
            <a:r>
              <a:rPr lang="zh-CN" altLang="en-US" sz="1000" dirty="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10277826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3608125" y="2927258"/>
            <a:ext cx="1103940" cy="985044"/>
            <a:chOff x="4809807" y="3454023"/>
            <a:chExt cx="1472183" cy="1314101"/>
          </a:xfrm>
        </p:grpSpPr>
        <p:grpSp>
          <p:nvGrpSpPr>
            <p:cNvPr id="14" name="组合 13"/>
            <p:cNvGrpSpPr/>
            <p:nvPr/>
          </p:nvGrpSpPr>
          <p:grpSpPr>
            <a:xfrm>
              <a:off x="4809807" y="3454023"/>
              <a:ext cx="1472183" cy="1314101"/>
              <a:chOff x="3342359" y="1161598"/>
              <a:chExt cx="2123116" cy="1895135"/>
            </a:xfrm>
          </p:grpSpPr>
          <p:sp>
            <p:nvSpPr>
              <p:cNvPr id="15" name="任意多边形 1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59" tIns="34279" rIns="68559" bIns="34279" numCol="1" anchor="t" anchorCtr="0" compatLnSpc="1">
                <a:prstTxWarp prst="textNoShape">
                  <a:avLst/>
                </a:prstTxWarp>
                <a:noAutofit/>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17"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26" name="组合 25"/>
            <p:cNvGrpSpPr/>
            <p:nvPr/>
          </p:nvGrpSpPr>
          <p:grpSpPr>
            <a:xfrm>
              <a:off x="5324340" y="3872674"/>
              <a:ext cx="391456" cy="405434"/>
              <a:chOff x="9450388" y="2662238"/>
              <a:chExt cx="133350" cy="138112"/>
            </a:xfrm>
            <a:solidFill>
              <a:srgbClr val="FFB850"/>
            </a:solidFill>
          </p:grpSpPr>
          <p:sp>
            <p:nvSpPr>
              <p:cNvPr id="27" name="Rectangle 239"/>
              <p:cNvSpPr>
                <a:spLocks noChangeArrowheads="1"/>
              </p:cNvSpPr>
              <p:nvPr/>
            </p:nvSpPr>
            <p:spPr bwMode="auto">
              <a:xfrm>
                <a:off x="9450388" y="2778125"/>
                <a:ext cx="26988" cy="22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28" name="Rectangle 240"/>
              <p:cNvSpPr>
                <a:spLocks noChangeArrowheads="1"/>
              </p:cNvSpPr>
              <p:nvPr/>
            </p:nvSpPr>
            <p:spPr bwMode="auto">
              <a:xfrm>
                <a:off x="9488488" y="2751138"/>
                <a:ext cx="22225" cy="492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29" name="Rectangle 241"/>
              <p:cNvSpPr>
                <a:spLocks noChangeArrowheads="1"/>
              </p:cNvSpPr>
              <p:nvPr/>
            </p:nvSpPr>
            <p:spPr bwMode="auto">
              <a:xfrm>
                <a:off x="9521825" y="2713038"/>
                <a:ext cx="23813" cy="873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30"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31"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grpSp>
        <p:nvGrpSpPr>
          <p:cNvPr id="55" name="组合 54"/>
          <p:cNvGrpSpPr/>
          <p:nvPr/>
        </p:nvGrpSpPr>
        <p:grpSpPr>
          <a:xfrm>
            <a:off x="3608125" y="1911044"/>
            <a:ext cx="1103940" cy="985044"/>
            <a:chOff x="4809807" y="2098338"/>
            <a:chExt cx="1472183" cy="1314101"/>
          </a:xfrm>
        </p:grpSpPr>
        <p:grpSp>
          <p:nvGrpSpPr>
            <p:cNvPr id="10" name="组合 9"/>
            <p:cNvGrpSpPr/>
            <p:nvPr/>
          </p:nvGrpSpPr>
          <p:grpSpPr>
            <a:xfrm>
              <a:off x="4809807" y="2098338"/>
              <a:ext cx="1472183" cy="1314101"/>
              <a:chOff x="3342359" y="1161598"/>
              <a:chExt cx="2123116" cy="1895135"/>
            </a:xfrm>
          </p:grpSpPr>
          <p:sp>
            <p:nvSpPr>
              <p:cNvPr id="11" name="任意多边形 1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59" tIns="34279" rIns="68559" bIns="34279" numCol="1" anchor="t" anchorCtr="0" compatLnSpc="1">
                <a:prstTxWarp prst="textNoShape">
                  <a:avLst/>
                </a:prstTxWarp>
                <a:noAutofit/>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1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32" name="Group 4"/>
            <p:cNvGrpSpPr>
              <a:grpSpLocks noChangeAspect="1"/>
            </p:cNvGrpSpPr>
            <p:nvPr/>
          </p:nvGrpSpPr>
          <p:grpSpPr bwMode="auto">
            <a:xfrm>
              <a:off x="5291820" y="2555111"/>
              <a:ext cx="510888" cy="395046"/>
              <a:chOff x="3494" y="1896"/>
              <a:chExt cx="688" cy="532"/>
            </a:xfrm>
            <a:solidFill>
              <a:srgbClr val="C65885"/>
            </a:solidFill>
          </p:grpSpPr>
          <p:sp>
            <p:nvSpPr>
              <p:cNvPr id="33" name="Rectangle 5"/>
              <p:cNvSpPr>
                <a:spLocks noChangeArrowheads="1"/>
              </p:cNvSpPr>
              <p:nvPr/>
            </p:nvSpPr>
            <p:spPr bwMode="auto">
              <a:xfrm>
                <a:off x="4124" y="2007"/>
                <a:ext cx="58"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34"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35" name="Rectangle 7"/>
              <p:cNvSpPr>
                <a:spLocks noChangeArrowheads="1"/>
              </p:cNvSpPr>
              <p:nvPr/>
            </p:nvSpPr>
            <p:spPr bwMode="auto">
              <a:xfrm>
                <a:off x="3494" y="2007"/>
                <a:ext cx="57"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grpSp>
        <p:nvGrpSpPr>
          <p:cNvPr id="57" name="组合 56"/>
          <p:cNvGrpSpPr/>
          <p:nvPr/>
        </p:nvGrpSpPr>
        <p:grpSpPr>
          <a:xfrm>
            <a:off x="4489839" y="2421212"/>
            <a:ext cx="1103940" cy="985044"/>
            <a:chOff x="5985636" y="2778930"/>
            <a:chExt cx="1472183" cy="1314101"/>
          </a:xfrm>
        </p:grpSpPr>
        <p:grpSp>
          <p:nvGrpSpPr>
            <p:cNvPr id="18" name="组合 17"/>
            <p:cNvGrpSpPr/>
            <p:nvPr/>
          </p:nvGrpSpPr>
          <p:grpSpPr>
            <a:xfrm>
              <a:off x="5985636" y="2778930"/>
              <a:ext cx="1472183" cy="1314101"/>
              <a:chOff x="3342359" y="1161598"/>
              <a:chExt cx="2123116" cy="1895135"/>
            </a:xfrm>
          </p:grpSpPr>
          <p:sp>
            <p:nvSpPr>
              <p:cNvPr id="19" name="任意多边形 18"/>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59" tIns="34279" rIns="68559" bIns="34279" numCol="1" anchor="t" anchorCtr="0" compatLnSpc="1">
                <a:prstTxWarp prst="textNoShape">
                  <a:avLst/>
                </a:prstTxWarp>
                <a:noAutofit/>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21"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36" name="组合 35"/>
            <p:cNvGrpSpPr/>
            <p:nvPr/>
          </p:nvGrpSpPr>
          <p:grpSpPr>
            <a:xfrm>
              <a:off x="6499590" y="3222679"/>
              <a:ext cx="457152" cy="458487"/>
              <a:chOff x="458010" y="4063526"/>
              <a:chExt cx="1087437" cy="1090612"/>
            </a:xfrm>
            <a:solidFill>
              <a:srgbClr val="1A9BA9"/>
            </a:solidFill>
          </p:grpSpPr>
          <p:sp>
            <p:nvSpPr>
              <p:cNvPr id="37"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38" name="Rectangle 12"/>
              <p:cNvSpPr>
                <a:spLocks noChangeArrowheads="1"/>
              </p:cNvSpPr>
              <p:nvPr/>
            </p:nvSpPr>
            <p:spPr bwMode="auto">
              <a:xfrm>
                <a:off x="682625" y="4338638"/>
                <a:ext cx="636587" cy="71437"/>
              </a:xfrm>
              <a:prstGeom prst="rect">
                <a:avLst/>
              </a:prstGeom>
              <a:solidFill>
                <a:srgbClr val="00B0F0"/>
              </a:solidFill>
              <a:ln w="9525">
                <a:noFill/>
                <a:miter lim="800000"/>
                <a:headEnd/>
                <a:tailEnd/>
              </a:ln>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39" name="Rectangle 13"/>
              <p:cNvSpPr>
                <a:spLocks noChangeArrowheads="1"/>
              </p:cNvSpPr>
              <p:nvPr/>
            </p:nvSpPr>
            <p:spPr bwMode="auto">
              <a:xfrm>
                <a:off x="682625" y="4562475"/>
                <a:ext cx="636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40" name="Rectangle 14"/>
              <p:cNvSpPr>
                <a:spLocks noChangeArrowheads="1"/>
              </p:cNvSpPr>
              <p:nvPr/>
            </p:nvSpPr>
            <p:spPr bwMode="auto">
              <a:xfrm>
                <a:off x="682625" y="4786313"/>
                <a:ext cx="382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grpSp>
        <p:nvGrpSpPr>
          <p:cNvPr id="52" name="组合 51"/>
          <p:cNvGrpSpPr/>
          <p:nvPr/>
        </p:nvGrpSpPr>
        <p:grpSpPr>
          <a:xfrm>
            <a:off x="4163484" y="912278"/>
            <a:ext cx="1103940" cy="985044"/>
            <a:chOff x="5550418" y="765931"/>
            <a:chExt cx="1472183" cy="1314101"/>
          </a:xfrm>
        </p:grpSpPr>
        <p:grpSp>
          <p:nvGrpSpPr>
            <p:cNvPr id="22" name="组合 21"/>
            <p:cNvGrpSpPr/>
            <p:nvPr/>
          </p:nvGrpSpPr>
          <p:grpSpPr>
            <a:xfrm>
              <a:off x="5550418" y="765931"/>
              <a:ext cx="1472183" cy="1314101"/>
              <a:chOff x="3342359" y="1161598"/>
              <a:chExt cx="2123116" cy="1895135"/>
            </a:xfrm>
          </p:grpSpPr>
          <p:sp>
            <p:nvSpPr>
              <p:cNvPr id="23" name="任意多边形 2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59" tIns="34279" rIns="68559" bIns="34279" numCol="1" anchor="t" anchorCtr="0" compatLnSpc="1">
                <a:prstTxWarp prst="textNoShape">
                  <a:avLst/>
                </a:prstTxWarp>
                <a:noAutofit/>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2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41" name="Group 17"/>
            <p:cNvGrpSpPr>
              <a:grpSpLocks noChangeAspect="1"/>
            </p:cNvGrpSpPr>
            <p:nvPr/>
          </p:nvGrpSpPr>
          <p:grpSpPr bwMode="auto">
            <a:xfrm>
              <a:off x="6087464" y="1170184"/>
              <a:ext cx="457188" cy="490764"/>
              <a:chOff x="231" y="1205"/>
              <a:chExt cx="640" cy="687"/>
            </a:xfrm>
            <a:solidFill>
              <a:srgbClr val="00AF92"/>
            </a:solidFill>
          </p:grpSpPr>
          <p:sp>
            <p:nvSpPr>
              <p:cNvPr id="4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4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grpSp>
        <p:nvGrpSpPr>
          <p:cNvPr id="59" name="组合 58"/>
          <p:cNvGrpSpPr/>
          <p:nvPr/>
        </p:nvGrpSpPr>
        <p:grpSpPr>
          <a:xfrm>
            <a:off x="3037822" y="3909781"/>
            <a:ext cx="1103940" cy="985044"/>
            <a:chOff x="4049268" y="4764761"/>
            <a:chExt cx="1472183" cy="1314101"/>
          </a:xfrm>
        </p:grpSpPr>
        <p:grpSp>
          <p:nvGrpSpPr>
            <p:cNvPr id="2" name="组合 1"/>
            <p:cNvGrpSpPr/>
            <p:nvPr/>
          </p:nvGrpSpPr>
          <p:grpSpPr>
            <a:xfrm>
              <a:off x="4049268" y="4764761"/>
              <a:ext cx="1472183" cy="1314101"/>
              <a:chOff x="3342359" y="1161598"/>
              <a:chExt cx="2123116" cy="1895135"/>
            </a:xfrm>
          </p:grpSpPr>
          <p:sp>
            <p:nvSpPr>
              <p:cNvPr id="3" name="任意多边形 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59" tIns="34279" rIns="68559" bIns="34279" numCol="1" anchor="t" anchorCtr="0" compatLnSpc="1">
                <a:prstTxWarp prst="textNoShape">
                  <a:avLst/>
                </a:prstTxWarp>
                <a:noAutofit/>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44" name="组合 43"/>
            <p:cNvGrpSpPr/>
            <p:nvPr/>
          </p:nvGrpSpPr>
          <p:grpSpPr>
            <a:xfrm>
              <a:off x="4528052" y="5320727"/>
              <a:ext cx="514609" cy="202170"/>
              <a:chOff x="9374188" y="5727700"/>
              <a:chExt cx="133350" cy="52388"/>
            </a:xfrm>
            <a:solidFill>
              <a:srgbClr val="663A77"/>
            </a:solidFill>
          </p:grpSpPr>
          <p:sp>
            <p:nvSpPr>
              <p:cNvPr id="45"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46"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grpSp>
        <p:nvGrpSpPr>
          <p:cNvPr id="50" name="组合 49"/>
          <p:cNvGrpSpPr/>
          <p:nvPr/>
        </p:nvGrpSpPr>
        <p:grpSpPr>
          <a:xfrm>
            <a:off x="2730693" y="1395240"/>
            <a:ext cx="1103940" cy="985044"/>
            <a:chOff x="3639690" y="1410229"/>
            <a:chExt cx="1472183" cy="1314101"/>
          </a:xfrm>
        </p:grpSpPr>
        <p:grpSp>
          <p:nvGrpSpPr>
            <p:cNvPr id="6" name="组合 5"/>
            <p:cNvGrpSpPr/>
            <p:nvPr/>
          </p:nvGrpSpPr>
          <p:grpSpPr>
            <a:xfrm>
              <a:off x="3639690" y="1410229"/>
              <a:ext cx="1472183" cy="1314101"/>
              <a:chOff x="3342359" y="1161598"/>
              <a:chExt cx="2123116" cy="1895135"/>
            </a:xfrm>
          </p:grpSpPr>
          <p:sp>
            <p:nvSpPr>
              <p:cNvPr id="7" name="任意多边形 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59" tIns="34279" rIns="68559" bIns="34279" numCol="1" anchor="t" anchorCtr="0" compatLnSpc="1">
                <a:prstTxWarp prst="textNoShape">
                  <a:avLst/>
                </a:prstTxWarp>
                <a:noAutofit/>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sp>
            <p:nvSpPr>
              <p:cNvPr id="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47"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00B0F0"/>
            </a:solid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81" name="组合 80"/>
          <p:cNvGrpSpPr/>
          <p:nvPr/>
        </p:nvGrpSpPr>
        <p:grpSpPr>
          <a:xfrm>
            <a:off x="1604013" y="1863933"/>
            <a:ext cx="1023316" cy="404404"/>
            <a:chOff x="2137185" y="2035489"/>
            <a:chExt cx="1364664" cy="539497"/>
          </a:xfrm>
        </p:grpSpPr>
        <p:sp>
          <p:nvSpPr>
            <p:cNvPr id="48" name="任意多边形 47"/>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51" name="椭圆 50"/>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80" name="组合 79"/>
          <p:cNvGrpSpPr/>
          <p:nvPr/>
        </p:nvGrpSpPr>
        <p:grpSpPr>
          <a:xfrm>
            <a:off x="1599584" y="3382766"/>
            <a:ext cx="1895046" cy="404404"/>
            <a:chOff x="2131277" y="4061694"/>
            <a:chExt cx="2527179" cy="539497"/>
          </a:xfrm>
        </p:grpSpPr>
        <p:sp>
          <p:nvSpPr>
            <p:cNvPr id="53" name="任意多边形 52"/>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56" name="椭圆 55"/>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82" name="组合 81"/>
          <p:cNvGrpSpPr/>
          <p:nvPr/>
        </p:nvGrpSpPr>
        <p:grpSpPr>
          <a:xfrm>
            <a:off x="5445170" y="1117244"/>
            <a:ext cx="1000538" cy="244023"/>
            <a:chOff x="7259641" y="1039365"/>
            <a:chExt cx="1334288" cy="325539"/>
          </a:xfrm>
        </p:grpSpPr>
        <p:sp>
          <p:nvSpPr>
            <p:cNvPr id="75" name="任意多边形 74"/>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78" name="椭圆 77"/>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83" name="组合 82"/>
          <p:cNvGrpSpPr/>
          <p:nvPr/>
        </p:nvGrpSpPr>
        <p:grpSpPr>
          <a:xfrm>
            <a:off x="4870499" y="2179307"/>
            <a:ext cx="1577710" cy="155831"/>
            <a:chOff x="6493275" y="2456214"/>
            <a:chExt cx="2103989" cy="207886"/>
          </a:xfrm>
        </p:grpSpPr>
        <p:sp>
          <p:nvSpPr>
            <p:cNvPr id="71" name="任意多边形 70"/>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74" name="椭圆 73"/>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79" name="组合 78"/>
          <p:cNvGrpSpPr/>
          <p:nvPr/>
        </p:nvGrpSpPr>
        <p:grpSpPr>
          <a:xfrm>
            <a:off x="4224575" y="4089913"/>
            <a:ext cx="2221132" cy="261386"/>
            <a:chOff x="5631891" y="5005066"/>
            <a:chExt cx="2962038" cy="348704"/>
          </a:xfrm>
        </p:grpSpPr>
        <p:sp>
          <p:nvSpPr>
            <p:cNvPr id="69" name="任意多边形 68"/>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70" name="椭圆 69"/>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84" name="组合 83"/>
          <p:cNvGrpSpPr/>
          <p:nvPr/>
        </p:nvGrpSpPr>
        <p:grpSpPr>
          <a:xfrm>
            <a:off x="5584587" y="3192128"/>
            <a:ext cx="861120" cy="180285"/>
            <a:chOff x="7445563" y="3807371"/>
            <a:chExt cx="1148366" cy="240510"/>
          </a:xfrm>
        </p:grpSpPr>
        <p:sp>
          <p:nvSpPr>
            <p:cNvPr id="62" name="任意多边形 61"/>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65" name="椭圆 64"/>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grpSp>
        <p:nvGrpSpPr>
          <p:cNvPr id="60" name="组合 59"/>
          <p:cNvGrpSpPr/>
          <p:nvPr/>
        </p:nvGrpSpPr>
        <p:grpSpPr>
          <a:xfrm>
            <a:off x="1442870" y="2309286"/>
            <a:ext cx="1563236" cy="636419"/>
            <a:chOff x="1922286" y="2574951"/>
            <a:chExt cx="2084688" cy="849017"/>
          </a:xfrm>
        </p:grpSpPr>
        <p:sp>
          <p:nvSpPr>
            <p:cNvPr id="49" name="文本框 126"/>
            <p:cNvSpPr txBox="1"/>
            <p:nvPr/>
          </p:nvSpPr>
          <p:spPr>
            <a:xfrm>
              <a:off x="1922286" y="2574951"/>
              <a:ext cx="1645308" cy="338633"/>
            </a:xfrm>
            <a:prstGeom prst="rect">
              <a:avLst/>
            </a:prstGeom>
            <a:noFill/>
          </p:spPr>
          <p:txBody>
            <a:bodyPr wrap="square" rtlCol="0">
              <a:spAutoFit/>
            </a:bodyPr>
            <a:lstStyle/>
            <a:p>
              <a:pPr defTabSz="685594">
                <a:defRPr/>
              </a:pPr>
              <a:r>
                <a:rPr lang="zh-CN" altLang="en-US" sz="1050" dirty="0">
                  <a:solidFill>
                    <a:prstClr val="white"/>
                  </a:solidFill>
                  <a:latin typeface="时尚中黑简体" panose="01010104010101010101" pitchFamily="2" charset="-122"/>
                  <a:ea typeface="时尚中黑简体" panose="01010104010101010101" pitchFamily="2" charset="-122"/>
                </a:rPr>
                <a:t>添加标题</a:t>
              </a:r>
            </a:p>
          </p:txBody>
        </p:sp>
        <p:sp>
          <p:nvSpPr>
            <p:cNvPr id="85" name="文本框 113"/>
            <p:cNvSpPr txBox="1"/>
            <p:nvPr/>
          </p:nvSpPr>
          <p:spPr>
            <a:xfrm>
              <a:off x="1939506" y="2839056"/>
              <a:ext cx="2067468" cy="584912"/>
            </a:xfrm>
            <a:prstGeom prst="rect">
              <a:avLst/>
            </a:prstGeom>
            <a:noFill/>
          </p:spPr>
          <p:txBody>
            <a:bodyPr wrap="square" rtlCol="0">
              <a:spAutoFit/>
            </a:bodyPr>
            <a:lstStyle/>
            <a:p>
              <a:pPr algn="just"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1433347" y="3813783"/>
            <a:ext cx="1557189" cy="654275"/>
            <a:chOff x="1909586" y="4582028"/>
            <a:chExt cx="2076623" cy="872837"/>
          </a:xfrm>
        </p:grpSpPr>
        <p:sp>
          <p:nvSpPr>
            <p:cNvPr id="54" name="文本框 131"/>
            <p:cNvSpPr txBox="1"/>
            <p:nvPr/>
          </p:nvSpPr>
          <p:spPr>
            <a:xfrm>
              <a:off x="1909586" y="4582028"/>
              <a:ext cx="1645308" cy="338633"/>
            </a:xfrm>
            <a:prstGeom prst="rect">
              <a:avLst/>
            </a:prstGeom>
            <a:noFill/>
          </p:spPr>
          <p:txBody>
            <a:bodyPr wrap="square" rtlCol="0">
              <a:spAutoFit/>
            </a:bodyPr>
            <a:lstStyle/>
            <a:p>
              <a:pPr defTabSz="685594">
                <a:defRPr/>
              </a:pPr>
              <a:r>
                <a:rPr lang="zh-CN" altLang="en-US" sz="1050" dirty="0">
                  <a:solidFill>
                    <a:prstClr val="white"/>
                  </a:solidFill>
                  <a:latin typeface="时尚中黑简体" panose="01010104010101010101" pitchFamily="2" charset="-122"/>
                  <a:ea typeface="时尚中黑简体" panose="01010104010101010101" pitchFamily="2" charset="-122"/>
                </a:rPr>
                <a:t>添加标题</a:t>
              </a:r>
            </a:p>
          </p:txBody>
        </p:sp>
        <p:sp>
          <p:nvSpPr>
            <p:cNvPr id="86" name="文本框 113"/>
            <p:cNvSpPr txBox="1"/>
            <p:nvPr/>
          </p:nvSpPr>
          <p:spPr>
            <a:xfrm>
              <a:off x="1918742" y="4869954"/>
              <a:ext cx="2067467" cy="584911"/>
            </a:xfrm>
            <a:prstGeom prst="rect">
              <a:avLst/>
            </a:prstGeom>
            <a:noFill/>
          </p:spPr>
          <p:txBody>
            <a:bodyPr wrap="square" rtlCol="0">
              <a:spAutoFit/>
            </a:bodyPr>
            <a:lstStyle/>
            <a:p>
              <a:pPr algn="just"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a:off x="6045472" y="1438722"/>
            <a:ext cx="1550323" cy="624811"/>
            <a:chOff x="8060187" y="1413570"/>
            <a:chExt cx="2067467" cy="833531"/>
          </a:xfrm>
        </p:grpSpPr>
        <p:sp>
          <p:nvSpPr>
            <p:cNvPr id="76" name="文本框 138"/>
            <p:cNvSpPr txBox="1"/>
            <p:nvPr/>
          </p:nvSpPr>
          <p:spPr>
            <a:xfrm>
              <a:off x="8068381" y="1413570"/>
              <a:ext cx="1645309" cy="338633"/>
            </a:xfrm>
            <a:prstGeom prst="rect">
              <a:avLst/>
            </a:prstGeom>
            <a:noFill/>
          </p:spPr>
          <p:txBody>
            <a:bodyPr wrap="square" rtlCol="0">
              <a:spAutoFit/>
            </a:bodyPr>
            <a:lstStyle/>
            <a:p>
              <a:pPr defTabSz="685594">
                <a:defRPr/>
              </a:pPr>
              <a:r>
                <a:rPr lang="zh-CN" altLang="en-US" sz="1050" dirty="0">
                  <a:solidFill>
                    <a:prstClr val="white"/>
                  </a:solidFill>
                  <a:latin typeface="时尚中黑简体" panose="01010104010101010101" pitchFamily="2" charset="-122"/>
                  <a:ea typeface="时尚中黑简体" panose="01010104010101010101" pitchFamily="2" charset="-122"/>
                </a:rPr>
                <a:t>添加标题</a:t>
              </a:r>
            </a:p>
          </p:txBody>
        </p:sp>
        <p:sp>
          <p:nvSpPr>
            <p:cNvPr id="87" name="文本框 113"/>
            <p:cNvSpPr txBox="1"/>
            <p:nvPr/>
          </p:nvSpPr>
          <p:spPr>
            <a:xfrm>
              <a:off x="8060187" y="1662190"/>
              <a:ext cx="2067467" cy="584911"/>
            </a:xfrm>
            <a:prstGeom prst="rect">
              <a:avLst/>
            </a:prstGeom>
            <a:noFill/>
          </p:spPr>
          <p:txBody>
            <a:bodyPr wrap="square" rtlCol="0">
              <a:spAutoFit/>
            </a:bodyPr>
            <a:lstStyle/>
            <a:p>
              <a:pPr algn="just"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8" name="组合 67"/>
          <p:cNvGrpSpPr/>
          <p:nvPr/>
        </p:nvGrpSpPr>
        <p:grpSpPr>
          <a:xfrm>
            <a:off x="6006891" y="2395503"/>
            <a:ext cx="1573334" cy="615178"/>
            <a:chOff x="8008735" y="2689969"/>
            <a:chExt cx="2098154" cy="820680"/>
          </a:xfrm>
        </p:grpSpPr>
        <p:sp>
          <p:nvSpPr>
            <p:cNvPr id="72" name="文本框 145"/>
            <p:cNvSpPr txBox="1"/>
            <p:nvPr/>
          </p:nvSpPr>
          <p:spPr>
            <a:xfrm>
              <a:off x="8008735" y="2689969"/>
              <a:ext cx="1645308" cy="338633"/>
            </a:xfrm>
            <a:prstGeom prst="rect">
              <a:avLst/>
            </a:prstGeom>
            <a:noFill/>
          </p:spPr>
          <p:txBody>
            <a:bodyPr wrap="square" rtlCol="0">
              <a:spAutoFit/>
            </a:bodyPr>
            <a:lstStyle/>
            <a:p>
              <a:pPr defTabSz="685594">
                <a:defRPr/>
              </a:pPr>
              <a:r>
                <a:rPr lang="zh-CN" altLang="en-US" sz="1050" dirty="0">
                  <a:solidFill>
                    <a:prstClr val="white"/>
                  </a:solidFill>
                  <a:latin typeface="时尚中黑简体" panose="01010104010101010101" pitchFamily="2" charset="-122"/>
                  <a:ea typeface="时尚中黑简体" panose="01010104010101010101" pitchFamily="2" charset="-122"/>
                </a:rPr>
                <a:t>添加标题</a:t>
              </a:r>
            </a:p>
          </p:txBody>
        </p:sp>
        <p:sp>
          <p:nvSpPr>
            <p:cNvPr id="88" name="文本框 113"/>
            <p:cNvSpPr txBox="1"/>
            <p:nvPr/>
          </p:nvSpPr>
          <p:spPr>
            <a:xfrm>
              <a:off x="8039422" y="2925738"/>
              <a:ext cx="2067467" cy="584911"/>
            </a:xfrm>
            <a:prstGeom prst="rect">
              <a:avLst/>
            </a:prstGeom>
            <a:noFill/>
          </p:spPr>
          <p:txBody>
            <a:bodyPr wrap="square" rtlCol="0">
              <a:spAutoFit/>
            </a:bodyPr>
            <a:lstStyle/>
            <a:p>
              <a:pPr algn="just"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7" name="组合 66"/>
          <p:cNvGrpSpPr/>
          <p:nvPr/>
        </p:nvGrpSpPr>
        <p:grpSpPr>
          <a:xfrm>
            <a:off x="6042811" y="3421064"/>
            <a:ext cx="1552985" cy="615178"/>
            <a:chOff x="8056638" y="4058121"/>
            <a:chExt cx="2071016" cy="820680"/>
          </a:xfrm>
        </p:grpSpPr>
        <p:sp>
          <p:nvSpPr>
            <p:cNvPr id="63" name="文本框 162"/>
            <p:cNvSpPr txBox="1"/>
            <p:nvPr/>
          </p:nvSpPr>
          <p:spPr>
            <a:xfrm>
              <a:off x="8056638" y="4058121"/>
              <a:ext cx="1645307" cy="338633"/>
            </a:xfrm>
            <a:prstGeom prst="rect">
              <a:avLst/>
            </a:prstGeom>
            <a:noFill/>
          </p:spPr>
          <p:txBody>
            <a:bodyPr wrap="square" rtlCol="0">
              <a:spAutoFit/>
            </a:bodyPr>
            <a:lstStyle/>
            <a:p>
              <a:pPr defTabSz="685594">
                <a:defRPr/>
              </a:pPr>
              <a:r>
                <a:rPr lang="zh-CN" altLang="en-US" sz="1050" dirty="0">
                  <a:solidFill>
                    <a:prstClr val="white"/>
                  </a:solidFill>
                  <a:latin typeface="时尚中黑简体" panose="01010104010101010101" pitchFamily="2" charset="-122"/>
                  <a:ea typeface="时尚中黑简体" panose="01010104010101010101" pitchFamily="2" charset="-122"/>
                </a:rPr>
                <a:t>添加标题</a:t>
              </a:r>
            </a:p>
          </p:txBody>
        </p:sp>
        <p:sp>
          <p:nvSpPr>
            <p:cNvPr id="89" name="文本框 113"/>
            <p:cNvSpPr txBox="1"/>
            <p:nvPr/>
          </p:nvSpPr>
          <p:spPr>
            <a:xfrm>
              <a:off x="8060187" y="4293890"/>
              <a:ext cx="2067467" cy="584911"/>
            </a:xfrm>
            <a:prstGeom prst="rect">
              <a:avLst/>
            </a:prstGeom>
            <a:noFill/>
          </p:spPr>
          <p:txBody>
            <a:bodyPr wrap="square" rtlCol="0">
              <a:spAutoFit/>
            </a:bodyPr>
            <a:lstStyle/>
            <a:p>
              <a:pPr algn="just"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4" name="组合 63"/>
          <p:cNvGrpSpPr/>
          <p:nvPr/>
        </p:nvGrpSpPr>
        <p:grpSpPr>
          <a:xfrm>
            <a:off x="6027400" y="4372566"/>
            <a:ext cx="1552826" cy="610828"/>
            <a:chOff x="8036086" y="5327472"/>
            <a:chExt cx="2070803" cy="814877"/>
          </a:xfrm>
        </p:grpSpPr>
        <p:sp>
          <p:nvSpPr>
            <p:cNvPr id="66" name="文本框 152"/>
            <p:cNvSpPr txBox="1"/>
            <p:nvPr/>
          </p:nvSpPr>
          <p:spPr>
            <a:xfrm>
              <a:off x="8036086" y="5327472"/>
              <a:ext cx="1645308" cy="338633"/>
            </a:xfrm>
            <a:prstGeom prst="rect">
              <a:avLst/>
            </a:prstGeom>
            <a:noFill/>
          </p:spPr>
          <p:txBody>
            <a:bodyPr wrap="square" rtlCol="0">
              <a:spAutoFit/>
            </a:bodyPr>
            <a:lstStyle/>
            <a:p>
              <a:pPr defTabSz="685594">
                <a:defRPr/>
              </a:pPr>
              <a:r>
                <a:rPr lang="zh-CN" altLang="en-US" sz="1050" dirty="0">
                  <a:solidFill>
                    <a:prstClr val="white"/>
                  </a:solidFill>
                  <a:latin typeface="时尚中黑简体" panose="01010104010101010101" pitchFamily="2" charset="-122"/>
                  <a:ea typeface="时尚中黑简体" panose="01010104010101010101" pitchFamily="2" charset="-122"/>
                </a:rPr>
                <a:t>添加标题</a:t>
              </a:r>
            </a:p>
          </p:txBody>
        </p:sp>
        <p:sp>
          <p:nvSpPr>
            <p:cNvPr id="90" name="文本框 113"/>
            <p:cNvSpPr txBox="1"/>
            <p:nvPr/>
          </p:nvSpPr>
          <p:spPr>
            <a:xfrm>
              <a:off x="8039422" y="5557438"/>
              <a:ext cx="2067467" cy="584911"/>
            </a:xfrm>
            <a:prstGeom prst="rect">
              <a:avLst/>
            </a:prstGeom>
            <a:noFill/>
          </p:spPr>
          <p:txBody>
            <a:bodyPr wrap="square" rtlCol="0">
              <a:spAutoFit/>
            </a:bodyPr>
            <a:lstStyle/>
            <a:p>
              <a:pPr algn="just"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407962518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750"/>
                                        <p:tgtEl>
                                          <p:spTgt spid="58"/>
                                        </p:tgtEl>
                                      </p:cBhvr>
                                    </p:animEffect>
                                  </p:childTnLst>
                                </p:cTn>
                              </p:par>
                              <p:par>
                                <p:cTn id="8" presetID="10" presetClass="entr" presetSubtype="0" fill="hold" nodeType="withEffect">
                                  <p:stCondLst>
                                    <p:cond delay="25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750"/>
                                        <p:tgtEl>
                                          <p:spTgt spid="55"/>
                                        </p:tgtEl>
                                      </p:cBhvr>
                                    </p:animEffect>
                                  </p:childTnLst>
                                </p:cTn>
                              </p:par>
                              <p:par>
                                <p:cTn id="11" presetID="10" presetClass="entr" presetSubtype="0" fill="hold" nodeType="withEffect">
                                  <p:stCondLst>
                                    <p:cond delay="50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750"/>
                                        <p:tgtEl>
                                          <p:spTgt spid="57"/>
                                        </p:tgtEl>
                                      </p:cBhvr>
                                    </p:animEffect>
                                  </p:childTnLst>
                                </p:cTn>
                              </p:par>
                              <p:par>
                                <p:cTn id="14" presetID="10" presetClass="entr" presetSubtype="0" fill="hold" nodeType="withEffect">
                                  <p:stCondLst>
                                    <p:cond delay="75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750"/>
                                        <p:tgtEl>
                                          <p:spTgt spid="52"/>
                                        </p:tgtEl>
                                      </p:cBhvr>
                                    </p:animEffect>
                                  </p:childTnLst>
                                </p:cTn>
                              </p:par>
                              <p:par>
                                <p:cTn id="17" presetID="10" presetClass="entr" presetSubtype="0" fill="hold" nodeType="withEffect">
                                  <p:stCondLst>
                                    <p:cond delay="10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750"/>
                                        <p:tgtEl>
                                          <p:spTgt spid="59"/>
                                        </p:tgtEl>
                                      </p:cBhvr>
                                    </p:animEffect>
                                  </p:childTnLst>
                                </p:cTn>
                              </p:par>
                              <p:par>
                                <p:cTn id="20" presetID="10" presetClass="entr" presetSubtype="0" fill="hold" nodeType="withEffect">
                                  <p:stCondLst>
                                    <p:cond delay="125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750"/>
                                        <p:tgtEl>
                                          <p:spTgt spid="50"/>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wipe(right)">
                                      <p:cBhvr>
                                        <p:cTn id="26" dur="500"/>
                                        <p:tgtEl>
                                          <p:spTgt spid="81"/>
                                        </p:tgtEl>
                                      </p:cBhvr>
                                    </p:animEffect>
                                  </p:childTnLst>
                                </p:cTn>
                              </p:par>
                              <p:par>
                                <p:cTn id="27" presetID="22" presetClass="entr" presetSubtype="2" fill="hold" nodeType="with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wipe(right)">
                                      <p:cBhvr>
                                        <p:cTn id="29" dur="500"/>
                                        <p:tgtEl>
                                          <p:spTgt spid="80"/>
                                        </p:tgtEl>
                                      </p:cBhvr>
                                    </p:animEffect>
                                  </p:childTnLst>
                                </p:cTn>
                              </p:par>
                              <p:par>
                                <p:cTn id="30" presetID="22" presetClass="entr" presetSubtype="8"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wipe(left)">
                                      <p:cBhvr>
                                        <p:cTn id="32" dur="500"/>
                                        <p:tgtEl>
                                          <p:spTgt spid="83"/>
                                        </p:tgtEl>
                                      </p:cBhvr>
                                    </p:animEffect>
                                  </p:childTnLst>
                                </p:cTn>
                              </p:par>
                              <p:par>
                                <p:cTn id="33" presetID="22" presetClass="entr" presetSubtype="8" fill="hold" nodeType="with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wipe(left)">
                                      <p:cBhvr>
                                        <p:cTn id="35" dur="500"/>
                                        <p:tgtEl>
                                          <p:spTgt spid="82"/>
                                        </p:tgtEl>
                                      </p:cBhvr>
                                    </p:animEffect>
                                  </p:childTnLst>
                                </p:cTn>
                              </p:par>
                              <p:par>
                                <p:cTn id="36" presetID="2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par>
                                <p:cTn id="39" presetID="22" presetClass="entr" presetSubtype="8" fill="hold"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randombar(vertical)">
                                      <p:cBhvr>
                                        <p:cTn id="45" dur="500"/>
                                        <p:tgtEl>
                                          <p:spTgt spid="73"/>
                                        </p:tgtEl>
                                      </p:cBhvr>
                                    </p:animEffect>
                                  </p:childTnLst>
                                </p:cTn>
                              </p:par>
                              <p:par>
                                <p:cTn id="46" presetID="14" presetClass="entr" presetSubtype="5" fill="hold"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randombar(vertical)">
                                      <p:cBhvr>
                                        <p:cTn id="48" dur="500"/>
                                        <p:tgtEl>
                                          <p:spTgt spid="60"/>
                                        </p:tgtEl>
                                      </p:cBhvr>
                                    </p:animEffect>
                                  </p:childTnLst>
                                </p:cTn>
                              </p:par>
                              <p:par>
                                <p:cTn id="49" presetID="14" presetClass="entr" presetSubtype="5"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randombar(vertical)">
                                      <p:cBhvr>
                                        <p:cTn id="51" dur="500"/>
                                        <p:tgtEl>
                                          <p:spTgt spid="61"/>
                                        </p:tgtEl>
                                      </p:cBhvr>
                                    </p:animEffect>
                                  </p:childTnLst>
                                </p:cTn>
                              </p:par>
                              <p:par>
                                <p:cTn id="52" presetID="14" presetClass="entr" presetSubtype="5" fill="hold" nodeType="with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randombar(vertical)">
                                      <p:cBhvr>
                                        <p:cTn id="54" dur="500"/>
                                        <p:tgtEl>
                                          <p:spTgt spid="68"/>
                                        </p:tgtEl>
                                      </p:cBhvr>
                                    </p:animEffect>
                                  </p:childTnLst>
                                </p:cTn>
                              </p:par>
                              <p:par>
                                <p:cTn id="55" presetID="14" presetClass="entr" presetSubtype="5" fill="hold"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randombar(vertical)">
                                      <p:cBhvr>
                                        <p:cTn id="57" dur="500"/>
                                        <p:tgtEl>
                                          <p:spTgt spid="67"/>
                                        </p:tgtEl>
                                      </p:cBhvr>
                                    </p:animEffect>
                                  </p:childTnLst>
                                </p:cTn>
                              </p:par>
                              <p:par>
                                <p:cTn id="58" presetID="14" presetClass="entr" presetSubtype="5"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randombar(vertical)">
                                      <p:cBhvr>
                                        <p:cTn id="6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93066" y="764105"/>
            <a:ext cx="1880144" cy="1880144"/>
            <a:chOff x="2921917" y="2223151"/>
            <a:chExt cx="1527064" cy="1527064"/>
          </a:xfrm>
        </p:grpSpPr>
        <p:grpSp>
          <p:nvGrpSpPr>
            <p:cNvPr id="3" name="组合 2"/>
            <p:cNvGrpSpPr/>
            <p:nvPr/>
          </p:nvGrpSpPr>
          <p:grpSpPr>
            <a:xfrm>
              <a:off x="2921917" y="2223151"/>
              <a:ext cx="1527064" cy="1527064"/>
              <a:chOff x="1200760" y="3842075"/>
              <a:chExt cx="1784148" cy="1784148"/>
            </a:xfrm>
          </p:grpSpPr>
          <p:sp>
            <p:nvSpPr>
              <p:cNvPr id="5" name="椭圆 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4400">
                  <a:solidFill>
                    <a:prstClr val="white"/>
                  </a:solidFill>
                  <a:latin typeface="Calibri" panose="020F0502020204030204"/>
                  <a:ea typeface="等线" panose="02010600030101010101" pitchFamily="2" charset="-122"/>
                </a:endParaRPr>
              </a:p>
            </p:txBody>
          </p:sp>
          <p:sp>
            <p:nvSpPr>
              <p:cNvPr id="6" name="椭圆 5"/>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4400">
                  <a:solidFill>
                    <a:prstClr val="white"/>
                  </a:solidFill>
                  <a:latin typeface="Calibri" panose="020F0502020204030204"/>
                  <a:ea typeface="等线" panose="02010600030101010101" pitchFamily="2" charset="-122"/>
                </a:endParaRPr>
              </a:p>
            </p:txBody>
          </p:sp>
        </p:grpSp>
        <p:sp>
          <p:nvSpPr>
            <p:cNvPr id="4" name="文本框 168"/>
            <p:cNvSpPr txBox="1"/>
            <p:nvPr/>
          </p:nvSpPr>
          <p:spPr>
            <a:xfrm>
              <a:off x="2921917" y="2490948"/>
              <a:ext cx="1415526" cy="1074905"/>
            </a:xfrm>
            <a:prstGeom prst="rect">
              <a:avLst/>
            </a:prstGeom>
            <a:noFill/>
          </p:spPr>
          <p:txBody>
            <a:bodyPr wrap="square" rtlCol="0">
              <a:spAutoFit/>
            </a:bodyPr>
            <a:lstStyle/>
            <a:p>
              <a:pPr algn="ctr">
                <a:defRPr/>
              </a:pPr>
              <a:r>
                <a:rPr lang="en-US" altLang="zh-CN" sz="8000" dirty="0">
                  <a:solidFill>
                    <a:prstClr val="white"/>
                  </a:solidFill>
                  <a:latin typeface="微软雅黑" panose="020B0503020204020204" pitchFamily="34" charset="-122"/>
                  <a:ea typeface="微软雅黑" panose="020B0503020204020204" pitchFamily="34" charset="-122"/>
                </a:rPr>
                <a:t>03</a:t>
              </a:r>
              <a:endParaRPr lang="zh-CN" altLang="en-US" sz="8000" dirty="0">
                <a:solidFill>
                  <a:prstClr val="white"/>
                </a:solidFill>
                <a:latin typeface="微软雅黑" panose="020B0503020204020204" pitchFamily="34" charset="-122"/>
                <a:ea typeface="微软雅黑" panose="020B0503020204020204" pitchFamily="34" charset="-122"/>
              </a:endParaRPr>
            </a:p>
          </p:txBody>
        </p:sp>
      </p:grpSp>
      <p:sp>
        <p:nvSpPr>
          <p:cNvPr id="7" name="文本框 6"/>
          <p:cNvSpPr txBox="1"/>
          <p:nvPr/>
        </p:nvSpPr>
        <p:spPr>
          <a:xfrm>
            <a:off x="776001" y="2869236"/>
            <a:ext cx="5314275" cy="1446550"/>
          </a:xfrm>
          <a:prstGeom prst="rect">
            <a:avLst/>
          </a:prstGeom>
          <a:noFill/>
        </p:spPr>
        <p:txBody>
          <a:bodyPr wrap="none" rtlCol="0">
            <a:spAutoFit/>
          </a:bodyPr>
          <a:lstStyle/>
          <a:p>
            <a:pPr algn="ctr">
              <a:defRPr/>
            </a:pPr>
            <a:r>
              <a:rPr lang="zh-CN" altLang="en-US" sz="4800" b="1" dirty="0">
                <a:solidFill>
                  <a:prstClr val="white"/>
                </a:solidFill>
                <a:latin typeface="微软雅黑" panose="020B0503020204020204" pitchFamily="34" charset="-122"/>
                <a:ea typeface="微软雅黑" panose="020B0503020204020204" pitchFamily="34" charset="-122"/>
              </a:rPr>
              <a:t>第一部分</a:t>
            </a:r>
            <a:endParaRPr lang="en-US" altLang="zh-CN" sz="4800" b="1" dirty="0">
              <a:solidFill>
                <a:prstClr val="white"/>
              </a:solidFill>
              <a:latin typeface="微软雅黑" panose="020B0503020204020204" pitchFamily="34" charset="-122"/>
              <a:ea typeface="微软雅黑" panose="020B0503020204020204" pitchFamily="34" charset="-122"/>
            </a:endParaRPr>
          </a:p>
          <a:p>
            <a:pPr algn="ctr">
              <a:defRPr/>
            </a:pPr>
            <a:r>
              <a:rPr lang="zh-CN" altLang="en-US" sz="4000" dirty="0">
                <a:solidFill>
                  <a:prstClr val="white"/>
                </a:solidFill>
                <a:latin typeface="微软雅黑" panose="020B0503020204020204" pitchFamily="34" charset="-122"/>
                <a:ea typeface="微软雅黑" panose="020B0503020204020204" pitchFamily="34" charset="-122"/>
              </a:rPr>
              <a:t>单击此处添加文字标题</a:t>
            </a:r>
          </a:p>
        </p:txBody>
      </p:sp>
      <p:sp>
        <p:nvSpPr>
          <p:cNvPr id="26" name="文本框 25"/>
          <p:cNvSpPr txBox="1"/>
          <p:nvPr/>
        </p:nvSpPr>
        <p:spPr>
          <a:xfrm>
            <a:off x="526850" y="195486"/>
            <a:ext cx="800219" cy="1631216"/>
          </a:xfrm>
          <a:prstGeom prst="rect">
            <a:avLst/>
          </a:prstGeom>
          <a:noFill/>
        </p:spPr>
        <p:txBody>
          <a:bodyPr vert="eaVert" wrap="none" rtlCol="0">
            <a:spAutoFit/>
          </a:bodyPr>
          <a:lstStyle/>
          <a:p>
            <a:pPr>
              <a:defRPr/>
            </a:pPr>
            <a:r>
              <a:rPr lang="zh-CN" altLang="en-US" sz="4000" b="1" dirty="0">
                <a:solidFill>
                  <a:prstClr val="white"/>
                </a:solidFill>
                <a:latin typeface="微软雅黑" panose="020B0503020204020204" pitchFamily="34" charset="-122"/>
                <a:ea typeface="微软雅黑" panose="020B0503020204020204" pitchFamily="34" charset="-122"/>
              </a:rPr>
              <a:t>过渡页</a:t>
            </a:r>
          </a:p>
        </p:txBody>
      </p:sp>
      <p:cxnSp>
        <p:nvCxnSpPr>
          <p:cNvPr id="27" name="直接连接符 26"/>
          <p:cNvCxnSpPr/>
          <p:nvPr/>
        </p:nvCxnSpPr>
        <p:spPr>
          <a:xfrm flipH="1">
            <a:off x="5523803" y="-899241"/>
            <a:ext cx="2901652" cy="2901652"/>
          </a:xfrm>
          <a:prstGeom prst="line">
            <a:avLst/>
          </a:prstGeom>
          <a:ln w="25400">
            <a:solidFill>
              <a:srgbClr val="F7BA3B"/>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7668344" y="-236562"/>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7596336" y="1131590"/>
            <a:ext cx="1979712" cy="1979712"/>
          </a:xfrm>
          <a:prstGeom prst="line">
            <a:avLst/>
          </a:prstGeom>
          <a:ln w="25400">
            <a:solidFill>
              <a:srgbClr val="DA634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6948264" y="3795886"/>
            <a:ext cx="1656184" cy="1656184"/>
          </a:xfrm>
          <a:prstGeom prst="line">
            <a:avLst/>
          </a:prstGeom>
          <a:ln w="25400">
            <a:solidFill>
              <a:srgbClr val="2FB6A8"/>
            </a:solidFill>
            <a:head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5292080" y="4659982"/>
            <a:ext cx="767730" cy="767730"/>
          </a:xfrm>
          <a:prstGeom prst="line">
            <a:avLst/>
          </a:prstGeom>
          <a:ln w="25400">
            <a:solidFill>
              <a:srgbClr val="DA634F"/>
            </a:solidFill>
            <a:headEnd type="triangl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6256186" y="2178635"/>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331223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rot="5400000">
            <a:off x="907255" y="1161385"/>
            <a:ext cx="1781270" cy="15792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4" name="Freeform 5"/>
          <p:cNvSpPr>
            <a:spLocks/>
          </p:cNvSpPr>
          <p:nvPr/>
        </p:nvSpPr>
        <p:spPr bwMode="auto">
          <a:xfrm rot="5400000">
            <a:off x="1098009" y="1330511"/>
            <a:ext cx="1399765" cy="12410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5" name="Freeform 5"/>
          <p:cNvSpPr>
            <a:spLocks/>
          </p:cNvSpPr>
          <p:nvPr/>
        </p:nvSpPr>
        <p:spPr bwMode="auto">
          <a:xfrm rot="5400000">
            <a:off x="1287856" y="1498831"/>
            <a:ext cx="1020068" cy="9044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6" name="文本框 15"/>
          <p:cNvSpPr txBox="1"/>
          <p:nvPr/>
        </p:nvSpPr>
        <p:spPr>
          <a:xfrm>
            <a:off x="1508352" y="1678495"/>
            <a:ext cx="579076" cy="507674"/>
          </a:xfrm>
          <a:prstGeom prst="rect">
            <a:avLst/>
          </a:prstGeom>
          <a:noFill/>
        </p:spPr>
        <p:txBody>
          <a:bodyPr wrap="square" rtlCol="0">
            <a:spAutoFit/>
          </a:bodyPr>
          <a:lstStyle/>
          <a:p>
            <a:pPr algn="ctr" defTabSz="685594">
              <a:defRPr/>
            </a:pPr>
            <a:r>
              <a:rPr lang="en-US" altLang="zh-CN" sz="2699" dirty="0">
                <a:solidFill>
                  <a:prstClr val="white"/>
                </a:solidFill>
                <a:latin typeface="Impact" panose="020B0806030902050204" pitchFamily="34" charset="0"/>
                <a:ea typeface="等线" panose="02010600030101010101" pitchFamily="2" charset="-122"/>
              </a:rPr>
              <a:t>01</a:t>
            </a:r>
            <a:endParaRPr lang="zh-CN" altLang="en-US" sz="2699" dirty="0">
              <a:solidFill>
                <a:prstClr val="white"/>
              </a:solidFill>
              <a:latin typeface="Impact" panose="020B0806030902050204" pitchFamily="34" charset="0"/>
              <a:ea typeface="等线" panose="02010600030101010101" pitchFamily="2" charset="-122"/>
            </a:endParaRPr>
          </a:p>
        </p:txBody>
      </p:sp>
      <p:sp>
        <p:nvSpPr>
          <p:cNvPr id="8" name="Freeform 5"/>
          <p:cNvSpPr>
            <a:spLocks/>
          </p:cNvSpPr>
          <p:nvPr/>
        </p:nvSpPr>
        <p:spPr bwMode="auto">
          <a:xfrm rot="5400000">
            <a:off x="2747580" y="3104518"/>
            <a:ext cx="1781270" cy="15792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9" name="Freeform 5"/>
          <p:cNvSpPr>
            <a:spLocks/>
          </p:cNvSpPr>
          <p:nvPr/>
        </p:nvSpPr>
        <p:spPr bwMode="auto">
          <a:xfrm rot="5400000">
            <a:off x="2938335" y="3273642"/>
            <a:ext cx="1399765" cy="12410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10" name="Freeform 5"/>
          <p:cNvSpPr>
            <a:spLocks/>
          </p:cNvSpPr>
          <p:nvPr/>
        </p:nvSpPr>
        <p:spPr bwMode="auto">
          <a:xfrm rot="5400000">
            <a:off x="3128181" y="3441963"/>
            <a:ext cx="1020068" cy="9044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11" name="文本框 54"/>
          <p:cNvSpPr txBox="1"/>
          <p:nvPr/>
        </p:nvSpPr>
        <p:spPr>
          <a:xfrm>
            <a:off x="3348677" y="3621626"/>
            <a:ext cx="579076" cy="507674"/>
          </a:xfrm>
          <a:prstGeom prst="rect">
            <a:avLst/>
          </a:prstGeom>
          <a:noFill/>
        </p:spPr>
        <p:txBody>
          <a:bodyPr wrap="square" rtlCol="0">
            <a:spAutoFit/>
          </a:bodyPr>
          <a:lstStyle/>
          <a:p>
            <a:pPr algn="ctr" defTabSz="685594">
              <a:defRPr/>
            </a:pPr>
            <a:r>
              <a:rPr lang="en-US" altLang="zh-CN" sz="2699" dirty="0">
                <a:solidFill>
                  <a:prstClr val="white"/>
                </a:solidFill>
                <a:latin typeface="Impact" panose="020B0806030902050204" pitchFamily="34" charset="0"/>
                <a:ea typeface="等线" panose="02010600030101010101" pitchFamily="2" charset="-122"/>
              </a:rPr>
              <a:t>02</a:t>
            </a:r>
            <a:endParaRPr lang="zh-CN" altLang="en-US" sz="2699" dirty="0">
              <a:solidFill>
                <a:prstClr val="white"/>
              </a:solidFill>
              <a:latin typeface="Impact" panose="020B0806030902050204" pitchFamily="34" charset="0"/>
              <a:ea typeface="等线" panose="02010600030101010101" pitchFamily="2" charset="-122"/>
            </a:endParaRPr>
          </a:p>
        </p:txBody>
      </p:sp>
      <p:sp>
        <p:nvSpPr>
          <p:cNvPr id="13" name="Freeform 5"/>
          <p:cNvSpPr>
            <a:spLocks/>
          </p:cNvSpPr>
          <p:nvPr/>
        </p:nvSpPr>
        <p:spPr bwMode="auto">
          <a:xfrm rot="5400000">
            <a:off x="4598263" y="1161385"/>
            <a:ext cx="1781270" cy="15792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14" name="Freeform 5"/>
          <p:cNvSpPr>
            <a:spLocks/>
          </p:cNvSpPr>
          <p:nvPr/>
        </p:nvSpPr>
        <p:spPr bwMode="auto">
          <a:xfrm rot="5400000">
            <a:off x="4789017" y="1330511"/>
            <a:ext cx="1399765" cy="12410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15" name="Freeform 5"/>
          <p:cNvSpPr>
            <a:spLocks/>
          </p:cNvSpPr>
          <p:nvPr/>
        </p:nvSpPr>
        <p:spPr bwMode="auto">
          <a:xfrm rot="5400000">
            <a:off x="4978864" y="1498831"/>
            <a:ext cx="1020068" cy="9044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16" name="文本框 59"/>
          <p:cNvSpPr txBox="1"/>
          <p:nvPr/>
        </p:nvSpPr>
        <p:spPr>
          <a:xfrm>
            <a:off x="5148488" y="1678495"/>
            <a:ext cx="709829" cy="507674"/>
          </a:xfrm>
          <a:prstGeom prst="rect">
            <a:avLst/>
          </a:prstGeom>
          <a:noFill/>
        </p:spPr>
        <p:txBody>
          <a:bodyPr wrap="square" rtlCol="0">
            <a:spAutoFit/>
          </a:bodyPr>
          <a:lstStyle/>
          <a:p>
            <a:pPr algn="ctr" defTabSz="685594">
              <a:defRPr/>
            </a:pPr>
            <a:r>
              <a:rPr lang="en-US" altLang="zh-CN" sz="2699" dirty="0">
                <a:solidFill>
                  <a:prstClr val="white"/>
                </a:solidFill>
                <a:latin typeface="Impact" panose="020B0806030902050204" pitchFamily="34" charset="0"/>
                <a:ea typeface="等线" panose="02010600030101010101" pitchFamily="2" charset="-122"/>
              </a:rPr>
              <a:t>03</a:t>
            </a:r>
            <a:endParaRPr lang="zh-CN" altLang="en-US" sz="2699" dirty="0">
              <a:solidFill>
                <a:prstClr val="white"/>
              </a:solidFill>
              <a:latin typeface="Impact" panose="020B0806030902050204" pitchFamily="34" charset="0"/>
              <a:ea typeface="等线" panose="02010600030101010101" pitchFamily="2" charset="-122"/>
            </a:endParaRPr>
          </a:p>
        </p:txBody>
      </p:sp>
      <p:sp>
        <p:nvSpPr>
          <p:cNvPr id="18" name="Freeform 5"/>
          <p:cNvSpPr>
            <a:spLocks/>
          </p:cNvSpPr>
          <p:nvPr/>
        </p:nvSpPr>
        <p:spPr bwMode="auto">
          <a:xfrm rot="5400000">
            <a:off x="6455475" y="3104518"/>
            <a:ext cx="1781270" cy="15792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19" name="Freeform 5"/>
          <p:cNvSpPr>
            <a:spLocks/>
          </p:cNvSpPr>
          <p:nvPr/>
        </p:nvSpPr>
        <p:spPr bwMode="auto">
          <a:xfrm rot="5400000">
            <a:off x="6646230" y="3273642"/>
            <a:ext cx="1399765" cy="12410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20" name="Freeform 5"/>
          <p:cNvSpPr>
            <a:spLocks/>
          </p:cNvSpPr>
          <p:nvPr/>
        </p:nvSpPr>
        <p:spPr bwMode="auto">
          <a:xfrm rot="5400000">
            <a:off x="6836077" y="3441963"/>
            <a:ext cx="1020068" cy="90440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21" name="文本框 87"/>
          <p:cNvSpPr txBox="1"/>
          <p:nvPr/>
        </p:nvSpPr>
        <p:spPr>
          <a:xfrm>
            <a:off x="7056573" y="3621626"/>
            <a:ext cx="579076" cy="507674"/>
          </a:xfrm>
          <a:prstGeom prst="rect">
            <a:avLst/>
          </a:prstGeom>
          <a:noFill/>
        </p:spPr>
        <p:txBody>
          <a:bodyPr wrap="square" rtlCol="0">
            <a:spAutoFit/>
          </a:bodyPr>
          <a:lstStyle/>
          <a:p>
            <a:pPr algn="ctr" defTabSz="685594">
              <a:defRPr/>
            </a:pPr>
            <a:r>
              <a:rPr lang="en-US" altLang="zh-CN" sz="2699" dirty="0">
                <a:solidFill>
                  <a:prstClr val="white"/>
                </a:solidFill>
                <a:latin typeface="Impact" panose="020B0806030902050204" pitchFamily="34" charset="0"/>
                <a:ea typeface="等线" panose="02010600030101010101" pitchFamily="2" charset="-122"/>
              </a:rPr>
              <a:t>04</a:t>
            </a:r>
            <a:endParaRPr lang="zh-CN" altLang="en-US" sz="2699" dirty="0">
              <a:solidFill>
                <a:prstClr val="white"/>
              </a:solidFill>
              <a:latin typeface="Impact" panose="020B0806030902050204" pitchFamily="34" charset="0"/>
              <a:ea typeface="等线" panose="02010600030101010101" pitchFamily="2" charset="-122"/>
            </a:endParaRPr>
          </a:p>
        </p:txBody>
      </p:sp>
      <p:sp>
        <p:nvSpPr>
          <p:cNvPr id="24" name="Freeform 5"/>
          <p:cNvSpPr>
            <a:spLocks/>
          </p:cNvSpPr>
          <p:nvPr/>
        </p:nvSpPr>
        <p:spPr bwMode="auto">
          <a:xfrm rot="5400000">
            <a:off x="907256" y="3104518"/>
            <a:ext cx="1781270" cy="15792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29" name="Freeform 5"/>
          <p:cNvSpPr>
            <a:spLocks/>
          </p:cNvSpPr>
          <p:nvPr/>
        </p:nvSpPr>
        <p:spPr bwMode="auto">
          <a:xfrm rot="5400000">
            <a:off x="2744747" y="1161385"/>
            <a:ext cx="1781270" cy="15792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34" name="Freeform 5"/>
          <p:cNvSpPr>
            <a:spLocks/>
          </p:cNvSpPr>
          <p:nvPr/>
        </p:nvSpPr>
        <p:spPr bwMode="auto">
          <a:xfrm rot="5400000">
            <a:off x="4598263" y="3104518"/>
            <a:ext cx="1781270" cy="15792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sp>
        <p:nvSpPr>
          <p:cNvPr id="39" name="Freeform 5"/>
          <p:cNvSpPr>
            <a:spLocks/>
          </p:cNvSpPr>
          <p:nvPr/>
        </p:nvSpPr>
        <p:spPr bwMode="auto">
          <a:xfrm rot="5400000">
            <a:off x="6455476" y="1161385"/>
            <a:ext cx="1781270" cy="157929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59" tIns="34279" rIns="68559" bIns="34279" numCol="1" anchor="t" anchorCtr="0" compatLnSpc="1">
            <a:prstTxWarp prst="textNoShape">
              <a:avLst/>
            </a:prstTxWarp>
          </a:bodyPr>
          <a:lstStyle/>
          <a:p>
            <a:pPr defTabSz="685594">
              <a:defRPr/>
            </a:pPr>
            <a:endParaRPr lang="zh-CN" altLang="en-US" sz="1013">
              <a:solidFill>
                <a:prstClr val="black"/>
              </a:solidFill>
              <a:latin typeface="Calibri" panose="020F0502020204030204"/>
              <a:ea typeface="等线" panose="02010600030101010101" pitchFamily="2" charset="-122"/>
            </a:endParaRPr>
          </a:p>
        </p:txBody>
      </p:sp>
      <p:grpSp>
        <p:nvGrpSpPr>
          <p:cNvPr id="25" name="组合 24"/>
          <p:cNvGrpSpPr/>
          <p:nvPr/>
        </p:nvGrpSpPr>
        <p:grpSpPr>
          <a:xfrm>
            <a:off x="4842439" y="3339147"/>
            <a:ext cx="1266985" cy="1071811"/>
            <a:chOff x="6455856" y="4453542"/>
            <a:chExt cx="1689614" cy="1429854"/>
          </a:xfrm>
        </p:grpSpPr>
        <p:sp>
          <p:nvSpPr>
            <p:cNvPr id="45" name="文本框 38"/>
            <p:cNvSpPr txBox="1"/>
            <p:nvPr/>
          </p:nvSpPr>
          <p:spPr>
            <a:xfrm>
              <a:off x="6671673" y="4453542"/>
              <a:ext cx="1277281" cy="430986"/>
            </a:xfrm>
            <a:prstGeom prst="rect">
              <a:avLst/>
            </a:prstGeom>
            <a:noFill/>
          </p:spPr>
          <p:txBody>
            <a:bodyPr wrap="square" rtlCol="0">
              <a:spAutoFit/>
            </a:bodyPr>
            <a:lstStyle/>
            <a:p>
              <a:pPr defTabSz="685594">
                <a:defRPr/>
              </a:pPr>
              <a:r>
                <a:rPr lang="zh-CN" altLang="en-US" sz="1500" dirty="0">
                  <a:solidFill>
                    <a:srgbClr val="0070C0"/>
                  </a:solidFill>
                  <a:latin typeface="微软雅黑" panose="020B0503020204020204" pitchFamily="34" charset="-122"/>
                  <a:ea typeface="微软雅黑" panose="020B0503020204020204" pitchFamily="34" charset="-122"/>
                </a:rPr>
                <a:t>添加标题</a:t>
              </a:r>
            </a:p>
          </p:txBody>
        </p:sp>
        <p:sp>
          <p:nvSpPr>
            <p:cNvPr id="49" name="矩形 47"/>
            <p:cNvSpPr>
              <a:spLocks noChangeArrowheads="1"/>
            </p:cNvSpPr>
            <p:nvPr/>
          </p:nvSpPr>
          <p:spPr bwMode="auto">
            <a:xfrm>
              <a:off x="6455856" y="4853652"/>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9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1199135" y="3334908"/>
            <a:ext cx="1266985" cy="1071810"/>
            <a:chOff x="1597250" y="4447889"/>
            <a:chExt cx="1689614" cy="1429853"/>
          </a:xfrm>
        </p:grpSpPr>
        <p:sp>
          <p:nvSpPr>
            <p:cNvPr id="46" name="文本框 27"/>
            <p:cNvSpPr txBox="1"/>
            <p:nvPr/>
          </p:nvSpPr>
          <p:spPr>
            <a:xfrm>
              <a:off x="1793588" y="4447889"/>
              <a:ext cx="1277281" cy="430987"/>
            </a:xfrm>
            <a:prstGeom prst="rect">
              <a:avLst/>
            </a:prstGeom>
            <a:noFill/>
          </p:spPr>
          <p:txBody>
            <a:bodyPr wrap="square" rtlCol="0">
              <a:spAutoFit/>
            </a:bodyPr>
            <a:lstStyle/>
            <a:p>
              <a:pPr defTabSz="685594">
                <a:defRPr/>
              </a:pPr>
              <a:r>
                <a:rPr lang="zh-CN" altLang="en-US" sz="1500" dirty="0">
                  <a:solidFill>
                    <a:srgbClr val="0070C0"/>
                  </a:solidFill>
                  <a:latin typeface="微软雅黑" panose="020B0503020204020204" pitchFamily="34" charset="-122"/>
                  <a:ea typeface="微软雅黑" panose="020B0503020204020204" pitchFamily="34" charset="-122"/>
                </a:rPr>
                <a:t>添加标题</a:t>
              </a:r>
            </a:p>
          </p:txBody>
        </p:sp>
        <p:sp>
          <p:nvSpPr>
            <p:cNvPr id="50" name="矩形 47"/>
            <p:cNvSpPr>
              <a:spLocks noChangeArrowheads="1"/>
            </p:cNvSpPr>
            <p:nvPr/>
          </p:nvSpPr>
          <p:spPr bwMode="auto">
            <a:xfrm>
              <a:off x="1597250" y="4847998"/>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9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2" name="组合 21"/>
          <p:cNvGrpSpPr/>
          <p:nvPr/>
        </p:nvGrpSpPr>
        <p:grpSpPr>
          <a:xfrm>
            <a:off x="3009082" y="1385431"/>
            <a:ext cx="1266985" cy="1071810"/>
            <a:chOff x="4010943" y="1847180"/>
            <a:chExt cx="1689614" cy="1429853"/>
          </a:xfrm>
        </p:grpSpPr>
        <p:sp>
          <p:nvSpPr>
            <p:cNvPr id="47" name="文本框 29"/>
            <p:cNvSpPr txBox="1"/>
            <p:nvPr/>
          </p:nvSpPr>
          <p:spPr>
            <a:xfrm>
              <a:off x="4196909" y="1847180"/>
              <a:ext cx="1277281" cy="430987"/>
            </a:xfrm>
            <a:prstGeom prst="rect">
              <a:avLst/>
            </a:prstGeom>
            <a:noFill/>
          </p:spPr>
          <p:txBody>
            <a:bodyPr wrap="square" rtlCol="0">
              <a:spAutoFit/>
            </a:bodyPr>
            <a:lstStyle/>
            <a:p>
              <a:pPr defTabSz="685594">
                <a:defRPr/>
              </a:pPr>
              <a:r>
                <a:rPr lang="zh-CN" altLang="en-US" sz="1500" dirty="0">
                  <a:solidFill>
                    <a:srgbClr val="00B0F0"/>
                  </a:solidFill>
                  <a:latin typeface="微软雅黑" panose="020B0503020204020204" pitchFamily="34" charset="-122"/>
                  <a:ea typeface="微软雅黑" panose="020B0503020204020204" pitchFamily="34" charset="-122"/>
                </a:rPr>
                <a:t>添加标题</a:t>
              </a:r>
            </a:p>
          </p:txBody>
        </p:sp>
        <p:sp>
          <p:nvSpPr>
            <p:cNvPr id="51" name="矩形 47"/>
            <p:cNvSpPr>
              <a:spLocks noChangeArrowheads="1"/>
            </p:cNvSpPr>
            <p:nvPr/>
          </p:nvSpPr>
          <p:spPr bwMode="auto">
            <a:xfrm>
              <a:off x="4010943" y="2247289"/>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9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6" name="组合 25"/>
          <p:cNvGrpSpPr/>
          <p:nvPr/>
        </p:nvGrpSpPr>
        <p:grpSpPr>
          <a:xfrm>
            <a:off x="6703037" y="1384262"/>
            <a:ext cx="1266985" cy="1071809"/>
            <a:chOff x="8937096" y="1845618"/>
            <a:chExt cx="1689614" cy="1429852"/>
          </a:xfrm>
        </p:grpSpPr>
        <p:sp>
          <p:nvSpPr>
            <p:cNvPr id="48" name="文本框 41"/>
            <p:cNvSpPr txBox="1"/>
            <p:nvPr/>
          </p:nvSpPr>
          <p:spPr>
            <a:xfrm>
              <a:off x="9138404" y="1845618"/>
              <a:ext cx="1277281" cy="430987"/>
            </a:xfrm>
            <a:prstGeom prst="rect">
              <a:avLst/>
            </a:prstGeom>
            <a:noFill/>
          </p:spPr>
          <p:txBody>
            <a:bodyPr wrap="square" rtlCol="0">
              <a:spAutoFit/>
            </a:bodyPr>
            <a:lstStyle/>
            <a:p>
              <a:pPr defTabSz="685594">
                <a:defRPr/>
              </a:pPr>
              <a:r>
                <a:rPr lang="zh-CN" altLang="en-US" sz="1500" dirty="0">
                  <a:solidFill>
                    <a:srgbClr val="00B0F0"/>
                  </a:solidFill>
                  <a:latin typeface="微软雅黑" panose="020B0503020204020204" pitchFamily="34" charset="-122"/>
                  <a:ea typeface="微软雅黑" panose="020B0503020204020204" pitchFamily="34" charset="-122"/>
                </a:rPr>
                <a:t>添加标题</a:t>
              </a:r>
            </a:p>
          </p:txBody>
        </p:sp>
        <p:sp>
          <p:nvSpPr>
            <p:cNvPr id="52" name="矩形 47"/>
            <p:cNvSpPr>
              <a:spLocks noChangeArrowheads="1"/>
            </p:cNvSpPr>
            <p:nvPr/>
          </p:nvSpPr>
          <p:spPr bwMode="auto">
            <a:xfrm>
              <a:off x="8937096" y="2245726"/>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9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7955110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225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16" fill="hold" grpId="0" nodeType="withEffect">
                                  <p:stCondLst>
                                    <p:cond delay="250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27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300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325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53" presetClass="entr" presetSubtype="16" fill="hold" grpId="0" nodeType="withEffect">
                                  <p:stCondLst>
                                    <p:cond delay="35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375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childTnLst>
                          </p:cTn>
                        </p:par>
                        <p:par>
                          <p:cTn id="85" fill="hold">
                            <p:stCondLst>
                              <p:cond delay="4250"/>
                            </p:stCondLst>
                            <p:childTnLst>
                              <p:par>
                                <p:cTn id="86" presetID="53" presetClass="entr" presetSubtype="16"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p:cTn id="88" dur="100" fill="hold"/>
                                        <p:tgtEl>
                                          <p:spTgt spid="29"/>
                                        </p:tgtEl>
                                        <p:attrNameLst>
                                          <p:attrName>ppt_w</p:attrName>
                                        </p:attrNameLst>
                                      </p:cBhvr>
                                      <p:tavLst>
                                        <p:tav tm="0">
                                          <p:val>
                                            <p:fltVal val="0"/>
                                          </p:val>
                                        </p:tav>
                                        <p:tav tm="100000">
                                          <p:val>
                                            <p:strVal val="#ppt_w"/>
                                          </p:val>
                                        </p:tav>
                                      </p:tavLst>
                                    </p:anim>
                                    <p:anim calcmode="lin" valueType="num">
                                      <p:cBhvr>
                                        <p:cTn id="89" dur="100" fill="hold"/>
                                        <p:tgtEl>
                                          <p:spTgt spid="29"/>
                                        </p:tgtEl>
                                        <p:attrNameLst>
                                          <p:attrName>ppt_h</p:attrName>
                                        </p:attrNameLst>
                                      </p:cBhvr>
                                      <p:tavLst>
                                        <p:tav tm="0">
                                          <p:val>
                                            <p:fltVal val="0"/>
                                          </p:val>
                                        </p:tav>
                                        <p:tav tm="100000">
                                          <p:val>
                                            <p:strVal val="#ppt_h"/>
                                          </p:val>
                                        </p:tav>
                                      </p:tavLst>
                                    </p:anim>
                                    <p:animEffect transition="in" filter="fade">
                                      <p:cBhvr>
                                        <p:cTn id="90" dur="100"/>
                                        <p:tgtEl>
                                          <p:spTgt spid="29"/>
                                        </p:tgtEl>
                                      </p:cBhvr>
                                    </p:animEffect>
                                  </p:childTnLst>
                                </p:cTn>
                              </p:par>
                              <p:par>
                                <p:cTn id="91" presetID="6" presetClass="emph" presetSubtype="0" fill="hold" grpId="1" nodeType="withEffect">
                                  <p:stCondLst>
                                    <p:cond delay="100"/>
                                  </p:stCondLst>
                                  <p:childTnLst>
                                    <p:animScale>
                                      <p:cBhvr>
                                        <p:cTn id="92" dur="100" fill="hold"/>
                                        <p:tgtEl>
                                          <p:spTgt spid="29"/>
                                        </p:tgtEl>
                                      </p:cBhvr>
                                      <p:by x="110000" y="110000"/>
                                    </p:animScale>
                                  </p:childTnLst>
                                </p:cTn>
                              </p:par>
                              <p:par>
                                <p:cTn id="93" presetID="6" presetClass="emph" presetSubtype="0" fill="hold" grpId="2" nodeType="withEffect">
                                  <p:stCondLst>
                                    <p:cond delay="200"/>
                                  </p:stCondLst>
                                  <p:childTnLst>
                                    <p:animScale>
                                      <p:cBhvr>
                                        <p:cTn id="94" dur="200" fill="hold"/>
                                        <p:tgtEl>
                                          <p:spTgt spid="29"/>
                                        </p:tgtEl>
                                      </p:cBhvr>
                                      <p:by x="90000" y="90000"/>
                                    </p:animScale>
                                  </p:childTnLst>
                                </p:cTn>
                              </p:par>
                              <p:par>
                                <p:cTn id="95" presetID="6" presetClass="emph" presetSubtype="0" fill="hold" grpId="3" nodeType="withEffect">
                                  <p:stCondLst>
                                    <p:cond delay="400"/>
                                  </p:stCondLst>
                                  <p:childTnLst>
                                    <p:animScale>
                                      <p:cBhvr>
                                        <p:cTn id="96" dur="100" fill="hold"/>
                                        <p:tgtEl>
                                          <p:spTgt spid="29"/>
                                        </p:tgtEl>
                                      </p:cBhvr>
                                      <p:by x="105000" y="105000"/>
                                    </p:animScale>
                                  </p:childTnLst>
                                </p:cTn>
                              </p:par>
                              <p:par>
                                <p:cTn id="97" presetID="6" presetClass="emph" presetSubtype="0" fill="hold" grpId="4" nodeType="withEffect">
                                  <p:stCondLst>
                                    <p:cond delay="500"/>
                                  </p:stCondLst>
                                  <p:childTnLst>
                                    <p:animScale>
                                      <p:cBhvr>
                                        <p:cTn id="98" dur="200" fill="hold"/>
                                        <p:tgtEl>
                                          <p:spTgt spid="29"/>
                                        </p:tgtEl>
                                      </p:cBhvr>
                                      <p:by x="95000" y="95000"/>
                                    </p:animScale>
                                  </p:childTnLst>
                                </p:cTn>
                              </p:par>
                            </p:childTnLst>
                          </p:cTn>
                        </p:par>
                        <p:par>
                          <p:cTn id="99" fill="hold">
                            <p:stCondLst>
                              <p:cond delay="4950"/>
                            </p:stCondLst>
                            <p:childTnLst>
                              <p:par>
                                <p:cTn id="100" presetID="53" presetClass="entr" presetSubtype="16"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p:cTn id="102" dur="100" fill="hold"/>
                                        <p:tgtEl>
                                          <p:spTgt spid="34"/>
                                        </p:tgtEl>
                                        <p:attrNameLst>
                                          <p:attrName>ppt_w</p:attrName>
                                        </p:attrNameLst>
                                      </p:cBhvr>
                                      <p:tavLst>
                                        <p:tav tm="0">
                                          <p:val>
                                            <p:fltVal val="0"/>
                                          </p:val>
                                        </p:tav>
                                        <p:tav tm="100000">
                                          <p:val>
                                            <p:strVal val="#ppt_w"/>
                                          </p:val>
                                        </p:tav>
                                      </p:tavLst>
                                    </p:anim>
                                    <p:anim calcmode="lin" valueType="num">
                                      <p:cBhvr>
                                        <p:cTn id="103" dur="100" fill="hold"/>
                                        <p:tgtEl>
                                          <p:spTgt spid="34"/>
                                        </p:tgtEl>
                                        <p:attrNameLst>
                                          <p:attrName>ppt_h</p:attrName>
                                        </p:attrNameLst>
                                      </p:cBhvr>
                                      <p:tavLst>
                                        <p:tav tm="0">
                                          <p:val>
                                            <p:fltVal val="0"/>
                                          </p:val>
                                        </p:tav>
                                        <p:tav tm="100000">
                                          <p:val>
                                            <p:strVal val="#ppt_h"/>
                                          </p:val>
                                        </p:tav>
                                      </p:tavLst>
                                    </p:anim>
                                    <p:animEffect transition="in" filter="fade">
                                      <p:cBhvr>
                                        <p:cTn id="104" dur="100"/>
                                        <p:tgtEl>
                                          <p:spTgt spid="34"/>
                                        </p:tgtEl>
                                      </p:cBhvr>
                                    </p:animEffect>
                                  </p:childTnLst>
                                </p:cTn>
                              </p:par>
                              <p:par>
                                <p:cTn id="105" presetID="6" presetClass="emph" presetSubtype="0" fill="hold" grpId="1" nodeType="withEffect">
                                  <p:stCondLst>
                                    <p:cond delay="100"/>
                                  </p:stCondLst>
                                  <p:childTnLst>
                                    <p:animScale>
                                      <p:cBhvr>
                                        <p:cTn id="106" dur="100" fill="hold"/>
                                        <p:tgtEl>
                                          <p:spTgt spid="34"/>
                                        </p:tgtEl>
                                      </p:cBhvr>
                                      <p:by x="110000" y="110000"/>
                                    </p:animScale>
                                  </p:childTnLst>
                                </p:cTn>
                              </p:par>
                              <p:par>
                                <p:cTn id="107" presetID="6" presetClass="emph" presetSubtype="0" fill="hold" grpId="2" nodeType="withEffect">
                                  <p:stCondLst>
                                    <p:cond delay="200"/>
                                  </p:stCondLst>
                                  <p:childTnLst>
                                    <p:animScale>
                                      <p:cBhvr>
                                        <p:cTn id="108" dur="200" fill="hold"/>
                                        <p:tgtEl>
                                          <p:spTgt spid="34"/>
                                        </p:tgtEl>
                                      </p:cBhvr>
                                      <p:by x="90000" y="90000"/>
                                    </p:animScale>
                                  </p:childTnLst>
                                </p:cTn>
                              </p:par>
                              <p:par>
                                <p:cTn id="109" presetID="6" presetClass="emph" presetSubtype="0" fill="hold" grpId="3" nodeType="withEffect">
                                  <p:stCondLst>
                                    <p:cond delay="400"/>
                                  </p:stCondLst>
                                  <p:childTnLst>
                                    <p:animScale>
                                      <p:cBhvr>
                                        <p:cTn id="110" dur="100" fill="hold"/>
                                        <p:tgtEl>
                                          <p:spTgt spid="34"/>
                                        </p:tgtEl>
                                      </p:cBhvr>
                                      <p:by x="105000" y="105000"/>
                                    </p:animScale>
                                  </p:childTnLst>
                                </p:cTn>
                              </p:par>
                              <p:par>
                                <p:cTn id="111" presetID="6" presetClass="emph" presetSubtype="0" fill="hold" grpId="4" nodeType="withEffect">
                                  <p:stCondLst>
                                    <p:cond delay="500"/>
                                  </p:stCondLst>
                                  <p:childTnLst>
                                    <p:animScale>
                                      <p:cBhvr>
                                        <p:cTn id="112" dur="200" fill="hold"/>
                                        <p:tgtEl>
                                          <p:spTgt spid="34"/>
                                        </p:tgtEl>
                                      </p:cBhvr>
                                      <p:by x="95000" y="95000"/>
                                    </p:animScale>
                                  </p:childTnLst>
                                </p:cTn>
                              </p:par>
                            </p:childTnLst>
                          </p:cTn>
                        </p:par>
                        <p:par>
                          <p:cTn id="113" fill="hold">
                            <p:stCondLst>
                              <p:cond delay="5650"/>
                            </p:stCondLst>
                            <p:childTnLst>
                              <p:par>
                                <p:cTn id="114" presetID="53" presetClass="entr" presetSubtype="16" fill="hold" grpId="0" nodeType="afterEffect">
                                  <p:stCondLst>
                                    <p:cond delay="0"/>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100" fill="hold"/>
                                        <p:tgtEl>
                                          <p:spTgt spid="24"/>
                                        </p:tgtEl>
                                        <p:attrNameLst>
                                          <p:attrName>ppt_w</p:attrName>
                                        </p:attrNameLst>
                                      </p:cBhvr>
                                      <p:tavLst>
                                        <p:tav tm="0">
                                          <p:val>
                                            <p:fltVal val="0"/>
                                          </p:val>
                                        </p:tav>
                                        <p:tav tm="100000">
                                          <p:val>
                                            <p:strVal val="#ppt_w"/>
                                          </p:val>
                                        </p:tav>
                                      </p:tavLst>
                                    </p:anim>
                                    <p:anim calcmode="lin" valueType="num">
                                      <p:cBhvr>
                                        <p:cTn id="117" dur="100" fill="hold"/>
                                        <p:tgtEl>
                                          <p:spTgt spid="24"/>
                                        </p:tgtEl>
                                        <p:attrNameLst>
                                          <p:attrName>ppt_h</p:attrName>
                                        </p:attrNameLst>
                                      </p:cBhvr>
                                      <p:tavLst>
                                        <p:tav tm="0">
                                          <p:val>
                                            <p:fltVal val="0"/>
                                          </p:val>
                                        </p:tav>
                                        <p:tav tm="100000">
                                          <p:val>
                                            <p:strVal val="#ppt_h"/>
                                          </p:val>
                                        </p:tav>
                                      </p:tavLst>
                                    </p:anim>
                                    <p:animEffect transition="in" filter="fade">
                                      <p:cBhvr>
                                        <p:cTn id="118" dur="100"/>
                                        <p:tgtEl>
                                          <p:spTgt spid="24"/>
                                        </p:tgtEl>
                                      </p:cBhvr>
                                    </p:animEffect>
                                  </p:childTnLst>
                                </p:cTn>
                              </p:par>
                              <p:par>
                                <p:cTn id="119" presetID="6" presetClass="emph" presetSubtype="0" fill="hold" grpId="1" nodeType="withEffect">
                                  <p:stCondLst>
                                    <p:cond delay="100"/>
                                  </p:stCondLst>
                                  <p:childTnLst>
                                    <p:animScale>
                                      <p:cBhvr>
                                        <p:cTn id="120" dur="100" fill="hold"/>
                                        <p:tgtEl>
                                          <p:spTgt spid="24"/>
                                        </p:tgtEl>
                                      </p:cBhvr>
                                      <p:by x="110000" y="110000"/>
                                    </p:animScale>
                                  </p:childTnLst>
                                </p:cTn>
                              </p:par>
                              <p:par>
                                <p:cTn id="121" presetID="6" presetClass="emph" presetSubtype="0" fill="hold" grpId="2" nodeType="withEffect">
                                  <p:stCondLst>
                                    <p:cond delay="200"/>
                                  </p:stCondLst>
                                  <p:childTnLst>
                                    <p:animScale>
                                      <p:cBhvr>
                                        <p:cTn id="122" dur="200" fill="hold"/>
                                        <p:tgtEl>
                                          <p:spTgt spid="24"/>
                                        </p:tgtEl>
                                      </p:cBhvr>
                                      <p:by x="90000" y="90000"/>
                                    </p:animScale>
                                  </p:childTnLst>
                                </p:cTn>
                              </p:par>
                              <p:par>
                                <p:cTn id="123" presetID="6" presetClass="emph" presetSubtype="0" fill="hold" grpId="3" nodeType="withEffect">
                                  <p:stCondLst>
                                    <p:cond delay="400"/>
                                  </p:stCondLst>
                                  <p:childTnLst>
                                    <p:animScale>
                                      <p:cBhvr>
                                        <p:cTn id="124" dur="100" fill="hold"/>
                                        <p:tgtEl>
                                          <p:spTgt spid="24"/>
                                        </p:tgtEl>
                                      </p:cBhvr>
                                      <p:by x="105000" y="105000"/>
                                    </p:animScale>
                                  </p:childTnLst>
                                </p:cTn>
                              </p:par>
                              <p:par>
                                <p:cTn id="125" presetID="6" presetClass="emph" presetSubtype="0" fill="hold" grpId="4" nodeType="withEffect">
                                  <p:stCondLst>
                                    <p:cond delay="500"/>
                                  </p:stCondLst>
                                  <p:childTnLst>
                                    <p:animScale>
                                      <p:cBhvr>
                                        <p:cTn id="126" dur="200" fill="hold"/>
                                        <p:tgtEl>
                                          <p:spTgt spid="24"/>
                                        </p:tgtEl>
                                      </p:cBhvr>
                                      <p:by x="95000" y="95000"/>
                                    </p:animScale>
                                  </p:childTnLst>
                                </p:cTn>
                              </p:par>
                            </p:childTnLst>
                          </p:cTn>
                        </p:par>
                        <p:par>
                          <p:cTn id="127" fill="hold">
                            <p:stCondLst>
                              <p:cond delay="6350"/>
                            </p:stCondLst>
                            <p:childTnLst>
                              <p:par>
                                <p:cTn id="128" presetID="53" presetClass="entr" presetSubtype="16"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p:cTn id="130" dur="100" fill="hold"/>
                                        <p:tgtEl>
                                          <p:spTgt spid="39"/>
                                        </p:tgtEl>
                                        <p:attrNameLst>
                                          <p:attrName>ppt_w</p:attrName>
                                        </p:attrNameLst>
                                      </p:cBhvr>
                                      <p:tavLst>
                                        <p:tav tm="0">
                                          <p:val>
                                            <p:fltVal val="0"/>
                                          </p:val>
                                        </p:tav>
                                        <p:tav tm="100000">
                                          <p:val>
                                            <p:strVal val="#ppt_w"/>
                                          </p:val>
                                        </p:tav>
                                      </p:tavLst>
                                    </p:anim>
                                    <p:anim calcmode="lin" valueType="num">
                                      <p:cBhvr>
                                        <p:cTn id="131" dur="100" fill="hold"/>
                                        <p:tgtEl>
                                          <p:spTgt spid="39"/>
                                        </p:tgtEl>
                                        <p:attrNameLst>
                                          <p:attrName>ppt_h</p:attrName>
                                        </p:attrNameLst>
                                      </p:cBhvr>
                                      <p:tavLst>
                                        <p:tav tm="0">
                                          <p:val>
                                            <p:fltVal val="0"/>
                                          </p:val>
                                        </p:tav>
                                        <p:tav tm="100000">
                                          <p:val>
                                            <p:strVal val="#ppt_h"/>
                                          </p:val>
                                        </p:tav>
                                      </p:tavLst>
                                    </p:anim>
                                    <p:animEffect transition="in" filter="fade">
                                      <p:cBhvr>
                                        <p:cTn id="132" dur="100"/>
                                        <p:tgtEl>
                                          <p:spTgt spid="39"/>
                                        </p:tgtEl>
                                      </p:cBhvr>
                                    </p:animEffect>
                                  </p:childTnLst>
                                </p:cTn>
                              </p:par>
                              <p:par>
                                <p:cTn id="133" presetID="6" presetClass="emph" presetSubtype="0" fill="hold" grpId="1" nodeType="withEffect">
                                  <p:stCondLst>
                                    <p:cond delay="100"/>
                                  </p:stCondLst>
                                  <p:childTnLst>
                                    <p:animScale>
                                      <p:cBhvr>
                                        <p:cTn id="134" dur="100" fill="hold"/>
                                        <p:tgtEl>
                                          <p:spTgt spid="39"/>
                                        </p:tgtEl>
                                      </p:cBhvr>
                                      <p:by x="110000" y="110000"/>
                                    </p:animScale>
                                  </p:childTnLst>
                                </p:cTn>
                              </p:par>
                              <p:par>
                                <p:cTn id="135" presetID="6" presetClass="emph" presetSubtype="0" fill="hold" grpId="2" nodeType="withEffect">
                                  <p:stCondLst>
                                    <p:cond delay="200"/>
                                  </p:stCondLst>
                                  <p:childTnLst>
                                    <p:animScale>
                                      <p:cBhvr>
                                        <p:cTn id="136" dur="200" fill="hold"/>
                                        <p:tgtEl>
                                          <p:spTgt spid="39"/>
                                        </p:tgtEl>
                                      </p:cBhvr>
                                      <p:by x="90000" y="90000"/>
                                    </p:animScale>
                                  </p:childTnLst>
                                </p:cTn>
                              </p:par>
                              <p:par>
                                <p:cTn id="137" presetID="6" presetClass="emph" presetSubtype="0" fill="hold" grpId="3" nodeType="withEffect">
                                  <p:stCondLst>
                                    <p:cond delay="400"/>
                                  </p:stCondLst>
                                  <p:childTnLst>
                                    <p:animScale>
                                      <p:cBhvr>
                                        <p:cTn id="138" dur="100" fill="hold"/>
                                        <p:tgtEl>
                                          <p:spTgt spid="39"/>
                                        </p:tgtEl>
                                      </p:cBhvr>
                                      <p:by x="105000" y="105000"/>
                                    </p:animScale>
                                  </p:childTnLst>
                                </p:cTn>
                              </p:par>
                              <p:par>
                                <p:cTn id="139" presetID="6" presetClass="emph" presetSubtype="0" fill="hold" grpId="4" nodeType="withEffect">
                                  <p:stCondLst>
                                    <p:cond delay="500"/>
                                  </p:stCondLst>
                                  <p:childTnLst>
                                    <p:animScale>
                                      <p:cBhvr>
                                        <p:cTn id="140" dur="200" fill="hold"/>
                                        <p:tgtEl>
                                          <p:spTgt spid="39"/>
                                        </p:tgtEl>
                                      </p:cBhvr>
                                      <p:by x="95000" y="95000"/>
                                    </p:animScale>
                                  </p:childTnLst>
                                </p:cTn>
                              </p:par>
                            </p:childTnLst>
                          </p:cTn>
                        </p:par>
                        <p:par>
                          <p:cTn id="141" fill="hold">
                            <p:stCondLst>
                              <p:cond delay="7050"/>
                            </p:stCondLst>
                            <p:childTnLst>
                              <p:par>
                                <p:cTn id="142" presetID="14" presetClass="entr" presetSubtype="5" fill="hold" nodeType="after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randombar(vertical)">
                                      <p:cBhvr>
                                        <p:cTn id="144" dur="250"/>
                                        <p:tgtEl>
                                          <p:spTgt spid="22"/>
                                        </p:tgtEl>
                                      </p:cBhvr>
                                    </p:animEffect>
                                  </p:childTnLst>
                                </p:cTn>
                              </p:par>
                            </p:childTnLst>
                          </p:cTn>
                        </p:par>
                        <p:par>
                          <p:cTn id="145" fill="hold">
                            <p:stCondLst>
                              <p:cond delay="7300"/>
                            </p:stCondLst>
                            <p:childTnLst>
                              <p:par>
                                <p:cTn id="146" presetID="14" presetClass="entr" presetSubtype="5" fill="hold" nodeType="afterEffect">
                                  <p:stCondLst>
                                    <p:cond delay="0"/>
                                  </p:stCondLst>
                                  <p:childTnLst>
                                    <p:set>
                                      <p:cBhvr>
                                        <p:cTn id="147" dur="1" fill="hold">
                                          <p:stCondLst>
                                            <p:cond delay="0"/>
                                          </p:stCondLst>
                                        </p:cTn>
                                        <p:tgtEl>
                                          <p:spTgt spid="26"/>
                                        </p:tgtEl>
                                        <p:attrNameLst>
                                          <p:attrName>style.visibility</p:attrName>
                                        </p:attrNameLst>
                                      </p:cBhvr>
                                      <p:to>
                                        <p:strVal val="visible"/>
                                      </p:to>
                                    </p:set>
                                    <p:animEffect transition="in" filter="randombar(vertical)">
                                      <p:cBhvr>
                                        <p:cTn id="148" dur="250"/>
                                        <p:tgtEl>
                                          <p:spTgt spid="26"/>
                                        </p:tgtEl>
                                      </p:cBhvr>
                                    </p:animEffect>
                                  </p:childTnLst>
                                </p:cTn>
                              </p:par>
                            </p:childTnLst>
                          </p:cTn>
                        </p:par>
                        <p:par>
                          <p:cTn id="149" fill="hold">
                            <p:stCondLst>
                              <p:cond delay="7550"/>
                            </p:stCondLst>
                            <p:childTnLst>
                              <p:par>
                                <p:cTn id="150" presetID="14" presetClass="entr" presetSubtype="5" fill="hold" nodeType="afterEffect">
                                  <p:stCondLst>
                                    <p:cond delay="0"/>
                                  </p:stCondLst>
                                  <p:childTnLst>
                                    <p:set>
                                      <p:cBhvr>
                                        <p:cTn id="151" dur="1" fill="hold">
                                          <p:stCondLst>
                                            <p:cond delay="0"/>
                                          </p:stCondLst>
                                        </p:cTn>
                                        <p:tgtEl>
                                          <p:spTgt spid="25"/>
                                        </p:tgtEl>
                                        <p:attrNameLst>
                                          <p:attrName>style.visibility</p:attrName>
                                        </p:attrNameLst>
                                      </p:cBhvr>
                                      <p:to>
                                        <p:strVal val="visible"/>
                                      </p:to>
                                    </p:set>
                                    <p:animEffect transition="in" filter="randombar(vertical)">
                                      <p:cBhvr>
                                        <p:cTn id="152" dur="250"/>
                                        <p:tgtEl>
                                          <p:spTgt spid="25"/>
                                        </p:tgtEl>
                                      </p:cBhvr>
                                    </p:animEffect>
                                  </p:childTnLst>
                                </p:cTn>
                              </p:par>
                            </p:childTnLst>
                          </p:cTn>
                        </p:par>
                        <p:par>
                          <p:cTn id="153" fill="hold">
                            <p:stCondLst>
                              <p:cond delay="7800"/>
                            </p:stCondLst>
                            <p:childTnLst>
                              <p:par>
                                <p:cTn id="154" presetID="14" presetClass="entr" presetSubtype="5" fill="hold" nodeType="afterEffect">
                                  <p:stCondLst>
                                    <p:cond delay="0"/>
                                  </p:stCondLst>
                                  <p:childTnLst>
                                    <p:set>
                                      <p:cBhvr>
                                        <p:cTn id="155" dur="1" fill="hold">
                                          <p:stCondLst>
                                            <p:cond delay="0"/>
                                          </p:stCondLst>
                                        </p:cTn>
                                        <p:tgtEl>
                                          <p:spTgt spid="23"/>
                                        </p:tgtEl>
                                        <p:attrNameLst>
                                          <p:attrName>style.visibility</p:attrName>
                                        </p:attrNameLst>
                                      </p:cBhvr>
                                      <p:to>
                                        <p:strVal val="visible"/>
                                      </p:to>
                                    </p:set>
                                    <p:animEffect transition="in" filter="randombar(vertical)">
                                      <p:cBhvr>
                                        <p:cTn id="156" dur="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8" grpId="0" animBg="1"/>
      <p:bldP spid="9" grpId="0" animBg="1"/>
      <p:bldP spid="10" grpId="0" animBg="1"/>
      <p:bldP spid="11" grpId="0"/>
      <p:bldP spid="13" grpId="0" animBg="1"/>
      <p:bldP spid="14" grpId="0" animBg="1"/>
      <p:bldP spid="15" grpId="0" animBg="1"/>
      <p:bldP spid="16" grpId="0"/>
      <p:bldP spid="18" grpId="0" animBg="1"/>
      <p:bldP spid="19" grpId="0" animBg="1"/>
      <p:bldP spid="20" grpId="0" animBg="1"/>
      <p:bldP spid="21" grpId="0"/>
      <p:bldP spid="24" grpId="0" animBg="1"/>
      <p:bldP spid="24" grpId="1" animBg="1"/>
      <p:bldP spid="24" grpId="2" animBg="1"/>
      <p:bldP spid="24" grpId="3" animBg="1"/>
      <p:bldP spid="24" grpId="4" animBg="1"/>
      <p:bldP spid="29" grpId="0" animBg="1"/>
      <p:bldP spid="29" grpId="1" animBg="1"/>
      <p:bldP spid="29" grpId="2" animBg="1"/>
      <p:bldP spid="29" grpId="3" animBg="1"/>
      <p:bldP spid="29" grpId="4" animBg="1"/>
      <p:bldP spid="34" grpId="0" animBg="1"/>
      <p:bldP spid="34" grpId="1" animBg="1"/>
      <p:bldP spid="34" grpId="2" animBg="1"/>
      <p:bldP spid="34" grpId="3" animBg="1"/>
      <p:bldP spid="34" grpId="4" animBg="1"/>
      <p:bldP spid="39" grpId="0" animBg="1"/>
      <p:bldP spid="39" grpId="1" animBg="1"/>
      <p:bldP spid="39" grpId="2" animBg="1"/>
      <p:bldP spid="39" grpId="3" animBg="1"/>
      <p:bldP spid="39" grpId="4"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93264" y="898470"/>
            <a:ext cx="2158664" cy="461523"/>
          </a:xfrm>
          <a:prstGeom prst="rect">
            <a:avLst/>
          </a:prstGeom>
          <a:noFill/>
        </p:spPr>
        <p:txBody>
          <a:bodyPr wrap="square" rtlCol="0">
            <a:spAutoFit/>
          </a:bodyPr>
          <a:lstStyle/>
          <a:p>
            <a:pPr algn="ctr" defTabSz="685594">
              <a:defRPr/>
            </a:pPr>
            <a:r>
              <a:rPr lang="zh-CN" altLang="en-US" sz="2399" dirty="0">
                <a:solidFill>
                  <a:prstClr val="white"/>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点击添加标题</a:t>
            </a:r>
          </a:p>
        </p:txBody>
      </p:sp>
      <p:graphicFrame>
        <p:nvGraphicFramePr>
          <p:cNvPr id="3" name="图表 2"/>
          <p:cNvGraphicFramePr/>
          <p:nvPr>
            <p:extLst/>
          </p:nvPr>
        </p:nvGraphicFramePr>
        <p:xfrm>
          <a:off x="891883" y="1336814"/>
          <a:ext cx="7361427" cy="2799089"/>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113"/>
          <p:cNvSpPr txBox="1"/>
          <p:nvPr/>
        </p:nvSpPr>
        <p:spPr>
          <a:xfrm>
            <a:off x="963138" y="4234504"/>
            <a:ext cx="7226619" cy="438582"/>
          </a:xfrm>
          <a:prstGeom prst="rect">
            <a:avLst/>
          </a:prstGeom>
          <a:noFill/>
        </p:spPr>
        <p:txBody>
          <a:bodyPr wrap="square" rtlCol="0">
            <a:spAutoFit/>
          </a:bodyPr>
          <a:lstStyle/>
          <a:p>
            <a:pPr algn="just"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75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689848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027053" y="3504004"/>
            <a:ext cx="842155" cy="484486"/>
          </a:xfrm>
          <a:prstGeom prst="rect">
            <a:avLst/>
          </a:prstGeom>
          <a:noFill/>
        </p:spPr>
        <p:txBody>
          <a:bodyPr wrap="square" lIns="68522" tIns="34261" rIns="68522" bIns="34261"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914126">
              <a:defRPr/>
            </a:pPr>
            <a:r>
              <a:rPr lang="zh-CN" altLang="en-US" sz="1300" dirty="0">
                <a:solidFill>
                  <a:prstClr val="white"/>
                </a:solidFill>
              </a:rPr>
              <a:t>点击添加</a:t>
            </a:r>
            <a:endParaRPr lang="en-US" altLang="zh-CN" sz="1300" dirty="0">
              <a:solidFill>
                <a:prstClr val="white"/>
              </a:solidFill>
            </a:endParaRPr>
          </a:p>
          <a:p>
            <a:pPr defTabSz="914126">
              <a:defRPr/>
            </a:pPr>
            <a:r>
              <a:rPr lang="zh-CN" altLang="en-US" sz="1300" dirty="0">
                <a:solidFill>
                  <a:prstClr val="white"/>
                </a:solidFill>
              </a:rPr>
              <a:t>文字</a:t>
            </a:r>
          </a:p>
        </p:txBody>
      </p:sp>
      <p:sp>
        <p:nvSpPr>
          <p:cNvPr id="26" name="TextBox 25"/>
          <p:cNvSpPr txBox="1"/>
          <p:nvPr/>
        </p:nvSpPr>
        <p:spPr>
          <a:xfrm>
            <a:off x="2124504" y="2388897"/>
            <a:ext cx="1193052" cy="692123"/>
          </a:xfrm>
          <a:prstGeom prst="rect">
            <a:avLst/>
          </a:prstGeom>
          <a:noFill/>
        </p:spPr>
        <p:txBody>
          <a:bodyPr wrap="square" lIns="68522" tIns="34261" rIns="68522" bIns="34261" rtlCol="0" anchor="ctr">
            <a:spAutoFit/>
          </a:bodyPr>
          <a:lstStyle/>
          <a:p>
            <a:pPr algn="ctr" defTabSz="914126">
              <a:defRPr/>
            </a:pPr>
            <a:r>
              <a:rPr lang="zh-CN" altLang="en-US" sz="1300" dirty="0">
                <a:solidFill>
                  <a:prstClr val="white"/>
                </a:solidFill>
                <a:latin typeface="微软雅黑" pitchFamily="34" charset="-122"/>
                <a:ea typeface="微软雅黑" pitchFamily="34" charset="-122"/>
              </a:rPr>
              <a:t>点击添加</a:t>
            </a:r>
            <a:endParaRPr lang="en-US" altLang="zh-CN" sz="1300" dirty="0">
              <a:solidFill>
                <a:prstClr val="white"/>
              </a:solidFill>
              <a:latin typeface="微软雅黑" pitchFamily="34" charset="-122"/>
              <a:ea typeface="微软雅黑" pitchFamily="34" charset="-122"/>
            </a:endParaRPr>
          </a:p>
          <a:p>
            <a:pPr algn="ctr" defTabSz="914126">
              <a:defRPr/>
            </a:pPr>
            <a:r>
              <a:rPr lang="zh-CN" altLang="en-US" sz="1300" dirty="0">
                <a:solidFill>
                  <a:prstClr val="white"/>
                </a:solidFill>
                <a:latin typeface="微软雅黑" pitchFamily="34" charset="-122"/>
                <a:ea typeface="微软雅黑" pitchFamily="34" charset="-122"/>
              </a:rPr>
              <a:t>文字点击添加</a:t>
            </a:r>
            <a:endParaRPr lang="en-US" altLang="zh-CN" sz="1300" dirty="0">
              <a:solidFill>
                <a:prstClr val="white"/>
              </a:solidFill>
              <a:latin typeface="微软雅黑" pitchFamily="34" charset="-122"/>
              <a:ea typeface="微软雅黑" pitchFamily="34" charset="-122"/>
            </a:endParaRPr>
          </a:p>
          <a:p>
            <a:pPr algn="ctr" defTabSz="914126">
              <a:defRPr/>
            </a:pPr>
            <a:r>
              <a:rPr lang="zh-CN" altLang="en-US" sz="1300" dirty="0">
                <a:solidFill>
                  <a:prstClr val="white"/>
                </a:solidFill>
                <a:latin typeface="微软雅黑" pitchFamily="34" charset="-122"/>
                <a:ea typeface="微软雅黑" pitchFamily="34" charset="-122"/>
              </a:rPr>
              <a:t>文字</a:t>
            </a:r>
          </a:p>
        </p:txBody>
      </p:sp>
      <p:sp>
        <p:nvSpPr>
          <p:cNvPr id="27" name="TextBox 26"/>
          <p:cNvSpPr txBox="1"/>
          <p:nvPr/>
        </p:nvSpPr>
        <p:spPr>
          <a:xfrm>
            <a:off x="3608212" y="3328684"/>
            <a:ext cx="842155" cy="484486"/>
          </a:xfrm>
          <a:prstGeom prst="rect">
            <a:avLst/>
          </a:prstGeom>
          <a:noFill/>
        </p:spPr>
        <p:txBody>
          <a:bodyPr wrap="square" lIns="68522" tIns="34261" rIns="68522" bIns="34261"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914126">
              <a:defRPr/>
            </a:pPr>
            <a:r>
              <a:rPr lang="zh-CN" altLang="en-US" sz="1300" dirty="0">
                <a:solidFill>
                  <a:prstClr val="white"/>
                </a:solidFill>
              </a:rPr>
              <a:t>点击添加</a:t>
            </a:r>
            <a:endParaRPr lang="en-US" altLang="zh-CN" sz="1300" dirty="0">
              <a:solidFill>
                <a:prstClr val="white"/>
              </a:solidFill>
            </a:endParaRPr>
          </a:p>
          <a:p>
            <a:pPr defTabSz="914126">
              <a:defRPr/>
            </a:pPr>
            <a:r>
              <a:rPr lang="zh-CN" altLang="en-US" sz="1300" dirty="0">
                <a:solidFill>
                  <a:prstClr val="white"/>
                </a:solidFill>
              </a:rPr>
              <a:t>文字</a:t>
            </a:r>
          </a:p>
        </p:txBody>
      </p:sp>
      <p:sp>
        <p:nvSpPr>
          <p:cNvPr id="37" name="TextBox 36"/>
          <p:cNvSpPr txBox="1"/>
          <p:nvPr/>
        </p:nvSpPr>
        <p:spPr>
          <a:xfrm>
            <a:off x="4689393" y="2518006"/>
            <a:ext cx="1193052" cy="484486"/>
          </a:xfrm>
          <a:prstGeom prst="rect">
            <a:avLst/>
          </a:prstGeom>
          <a:noFill/>
        </p:spPr>
        <p:txBody>
          <a:bodyPr wrap="square" lIns="68522" tIns="34261" rIns="68522" bIns="34261" rtlCol="0" anchor="ctr">
            <a:spAutoFit/>
          </a:bodyPr>
          <a:lstStyle/>
          <a:p>
            <a:pPr algn="ctr" defTabSz="914126">
              <a:defRPr/>
            </a:pPr>
            <a:r>
              <a:rPr lang="zh-CN" altLang="en-US" sz="1300" dirty="0">
                <a:solidFill>
                  <a:prstClr val="white"/>
                </a:solidFill>
                <a:latin typeface="微软雅黑" pitchFamily="34" charset="-122"/>
                <a:ea typeface="微软雅黑" pitchFamily="34" charset="-122"/>
              </a:rPr>
              <a:t>点击添加</a:t>
            </a:r>
            <a:endParaRPr lang="en-US" altLang="zh-CN" sz="1300" dirty="0">
              <a:solidFill>
                <a:prstClr val="white"/>
              </a:solidFill>
              <a:latin typeface="微软雅黑" pitchFamily="34" charset="-122"/>
              <a:ea typeface="微软雅黑" pitchFamily="34" charset="-122"/>
            </a:endParaRPr>
          </a:p>
          <a:p>
            <a:pPr algn="ctr" defTabSz="914126">
              <a:defRPr/>
            </a:pPr>
            <a:r>
              <a:rPr lang="zh-CN" altLang="en-US" sz="1300" dirty="0">
                <a:solidFill>
                  <a:prstClr val="white"/>
                </a:solidFill>
                <a:latin typeface="微软雅黑" pitchFamily="34" charset="-122"/>
                <a:ea typeface="微软雅黑" pitchFamily="34" charset="-122"/>
              </a:rPr>
              <a:t>文字点击</a:t>
            </a:r>
          </a:p>
        </p:txBody>
      </p:sp>
      <p:sp>
        <p:nvSpPr>
          <p:cNvPr id="38" name="矩形 37"/>
          <p:cNvSpPr/>
          <p:nvPr/>
        </p:nvSpPr>
        <p:spPr>
          <a:xfrm>
            <a:off x="6453647" y="1833735"/>
            <a:ext cx="1942604" cy="2630069"/>
          </a:xfrm>
          <a:prstGeom prst="rect">
            <a:avLst/>
          </a:prstGeom>
        </p:spPr>
        <p:txBody>
          <a:bodyPr wrap="square" lIns="68522" tIns="34261" rIns="68522" bIns="34261">
            <a:spAutoFit/>
          </a:bodyPr>
          <a:lstStyle/>
          <a:p>
            <a:pPr defTabSz="914126">
              <a:lnSpc>
                <a:spcPct val="150000"/>
              </a:lnSpc>
              <a:defRPr/>
            </a:pPr>
            <a:r>
              <a:rPr lang="zh-CN" altLang="en-US" sz="1500" b="1" dirty="0">
                <a:solidFill>
                  <a:prstClr val="white"/>
                </a:solidFill>
                <a:latin typeface="微软雅黑" pitchFamily="34" charset="-122"/>
                <a:ea typeface="微软雅黑" pitchFamily="34" charset="-122"/>
              </a:rPr>
              <a:t>点击添加小标题</a:t>
            </a:r>
            <a:endParaRPr lang="en-US" altLang="zh-CN" sz="1500" b="1" dirty="0">
              <a:solidFill>
                <a:prstClr val="white"/>
              </a:solidFill>
              <a:latin typeface="微软雅黑" pitchFamily="34" charset="-122"/>
              <a:ea typeface="微软雅黑" pitchFamily="34" charset="-122"/>
            </a:endParaRPr>
          </a:p>
          <a:p>
            <a:pPr defTabSz="914126">
              <a:lnSpc>
                <a:spcPct val="150000"/>
              </a:lnSpc>
              <a:defRPr/>
            </a:pPr>
            <a:r>
              <a:rPr lang="zh-CN" altLang="en-US" sz="1200" dirty="0">
                <a:solidFill>
                  <a:prstClr val="white"/>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white"/>
              </a:solidFill>
              <a:latin typeface="微软雅黑" pitchFamily="34" charset="-122"/>
              <a:ea typeface="微软雅黑" pitchFamily="34" charset="-122"/>
            </a:endParaRPr>
          </a:p>
          <a:p>
            <a:pPr defTabSz="914126">
              <a:lnSpc>
                <a:spcPct val="150000"/>
              </a:lnSpc>
              <a:defRPr/>
            </a:pPr>
            <a:r>
              <a:rPr lang="zh-CN" altLang="en-US" sz="1200" dirty="0">
                <a:solidFill>
                  <a:prstClr val="white"/>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white"/>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9439" y="1870004"/>
            <a:ext cx="1746266" cy="1746835"/>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61" rIns="0" bIns="34261" anchor="ctr"/>
          <a:lstStyle/>
          <a:p>
            <a:pPr algn="ctr" defTabSz="685228" fontAlgn="base">
              <a:lnSpc>
                <a:spcPct val="120000"/>
              </a:lnSpc>
              <a:spcBef>
                <a:spcPts val="450"/>
              </a:spcBef>
              <a:spcAft>
                <a:spcPts val="450"/>
              </a:spcAft>
              <a:defRPr/>
            </a:pPr>
            <a:endParaRPr lang="en-US" sz="2099" kern="0" dirty="0">
              <a:solidFill>
                <a:prstClr val="white"/>
              </a:solidFill>
              <a:latin typeface="微软雅黑" pitchFamily="34" charset="-122"/>
              <a:ea typeface="微软雅黑" pitchFamily="34" charset="-122"/>
            </a:endParaRPr>
          </a:p>
        </p:txBody>
      </p:sp>
      <p:sp>
        <p:nvSpPr>
          <p:cNvPr id="44" name="Freeform 6"/>
          <p:cNvSpPr>
            <a:spLocks/>
          </p:cNvSpPr>
          <p:nvPr/>
        </p:nvSpPr>
        <p:spPr bwMode="auto">
          <a:xfrm>
            <a:off x="3330689" y="2822101"/>
            <a:ext cx="1380278" cy="1380730"/>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61" rIns="0" bIns="34261" anchor="ctr"/>
          <a:lstStyle/>
          <a:p>
            <a:pPr algn="ctr" defTabSz="685228" fontAlgn="base">
              <a:lnSpc>
                <a:spcPct val="120000"/>
              </a:lnSpc>
              <a:spcBef>
                <a:spcPts val="450"/>
              </a:spcBef>
              <a:spcAft>
                <a:spcPts val="450"/>
              </a:spcAft>
              <a:defRPr/>
            </a:pPr>
            <a:endParaRPr lang="en-US" sz="2099" kern="0" dirty="0">
              <a:solidFill>
                <a:prstClr val="white"/>
              </a:solidFill>
              <a:latin typeface="微软雅黑" pitchFamily="34" charset="-122"/>
              <a:ea typeface="微软雅黑" pitchFamily="34" charset="-122"/>
            </a:endParaRPr>
          </a:p>
        </p:txBody>
      </p:sp>
      <p:sp>
        <p:nvSpPr>
          <p:cNvPr id="45" name="Freeform 8"/>
          <p:cNvSpPr>
            <a:spLocks/>
          </p:cNvSpPr>
          <p:nvPr/>
        </p:nvSpPr>
        <p:spPr bwMode="auto">
          <a:xfrm>
            <a:off x="686793" y="2955568"/>
            <a:ext cx="1523437" cy="152303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61" rIns="0" bIns="34261" anchor="ctr"/>
          <a:lstStyle/>
          <a:p>
            <a:pPr algn="ctr" defTabSz="685228" fontAlgn="base">
              <a:lnSpc>
                <a:spcPct val="120000"/>
              </a:lnSpc>
              <a:spcBef>
                <a:spcPts val="450"/>
              </a:spcBef>
              <a:spcAft>
                <a:spcPts val="450"/>
              </a:spcAft>
              <a:defRPr/>
            </a:pPr>
            <a:endParaRPr lang="en-US" sz="2099" kern="0" dirty="0">
              <a:solidFill>
                <a:prstClr val="white"/>
              </a:solidFill>
              <a:latin typeface="微软雅黑" pitchFamily="34" charset="-122"/>
              <a:ea typeface="微软雅黑" pitchFamily="34" charset="-122"/>
            </a:endParaRPr>
          </a:p>
        </p:txBody>
      </p:sp>
      <p:sp>
        <p:nvSpPr>
          <p:cNvPr id="46" name="Freeform 6"/>
          <p:cNvSpPr>
            <a:spLocks/>
          </p:cNvSpPr>
          <p:nvPr/>
        </p:nvSpPr>
        <p:spPr bwMode="auto">
          <a:xfrm>
            <a:off x="4443810" y="1925015"/>
            <a:ext cx="1667299" cy="166784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61" rIns="0" bIns="34261" anchor="ctr"/>
          <a:lstStyle/>
          <a:p>
            <a:pPr algn="ctr" defTabSz="685228" fontAlgn="base">
              <a:lnSpc>
                <a:spcPct val="120000"/>
              </a:lnSpc>
              <a:spcBef>
                <a:spcPts val="450"/>
              </a:spcBef>
              <a:spcAft>
                <a:spcPts val="450"/>
              </a:spcAft>
              <a:defRPr/>
            </a:pPr>
            <a:endParaRPr lang="en-US" sz="2099" kern="0" dirty="0">
              <a:solidFill>
                <a:prstClr val="white"/>
              </a:solidFill>
              <a:latin typeface="微软雅黑" pitchFamily="34" charset="-122"/>
              <a:ea typeface="微软雅黑" pitchFamily="34" charset="-122"/>
            </a:endParaRPr>
          </a:p>
        </p:txBody>
      </p:sp>
      <p:sp>
        <p:nvSpPr>
          <p:cNvPr id="47" name="矩形 46"/>
          <p:cNvSpPr/>
          <p:nvPr/>
        </p:nvSpPr>
        <p:spPr>
          <a:xfrm>
            <a:off x="3115047" y="1132035"/>
            <a:ext cx="2879412" cy="3475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46" tIns="34273" rIns="68546" bIns="34273" rtlCol="0" anchor="ctr"/>
          <a:lstStyle/>
          <a:p>
            <a:pPr algn="ctr" defTabSz="914126">
              <a:defRPr/>
            </a:pPr>
            <a:r>
              <a:rPr lang="zh-CN" altLang="en-US" sz="1799" dirty="0">
                <a:solidFill>
                  <a:prstClr val="white"/>
                </a:solidFill>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366619495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3"/>
          <p:cNvSpPr/>
          <p:nvPr/>
        </p:nvSpPr>
        <p:spPr>
          <a:xfrm>
            <a:off x="763966" y="1419979"/>
            <a:ext cx="1330374" cy="1330373"/>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594">
              <a:defRPr/>
            </a:pPr>
            <a:endParaRPr lang="en-US">
              <a:solidFill>
                <a:prstClr val="white"/>
              </a:solidFill>
              <a:latin typeface="Calibri" panose="020F0502020204030204"/>
            </a:endParaRPr>
          </a:p>
        </p:txBody>
      </p:sp>
      <p:sp>
        <p:nvSpPr>
          <p:cNvPr id="9" name="Oval 14"/>
          <p:cNvSpPr/>
          <p:nvPr/>
        </p:nvSpPr>
        <p:spPr>
          <a:xfrm>
            <a:off x="2884535" y="1425477"/>
            <a:ext cx="1330374" cy="1330373"/>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594">
              <a:defRPr/>
            </a:pPr>
            <a:endParaRPr lang="en-US">
              <a:solidFill>
                <a:prstClr val="white"/>
              </a:solidFill>
              <a:latin typeface="Calibri" panose="020F0502020204030204"/>
            </a:endParaRPr>
          </a:p>
        </p:txBody>
      </p:sp>
      <p:sp>
        <p:nvSpPr>
          <p:cNvPr id="10" name="Oval 17"/>
          <p:cNvSpPr/>
          <p:nvPr/>
        </p:nvSpPr>
        <p:spPr>
          <a:xfrm>
            <a:off x="5008079" y="1425477"/>
            <a:ext cx="1330374" cy="1330373"/>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594">
              <a:defRPr/>
            </a:pPr>
            <a:endParaRPr lang="en-US">
              <a:solidFill>
                <a:prstClr val="white"/>
              </a:solidFill>
              <a:latin typeface="Calibri" panose="020F0502020204030204"/>
            </a:endParaRPr>
          </a:p>
        </p:txBody>
      </p:sp>
      <p:sp>
        <p:nvSpPr>
          <p:cNvPr id="11" name="Oval 20"/>
          <p:cNvSpPr/>
          <p:nvPr/>
        </p:nvSpPr>
        <p:spPr>
          <a:xfrm>
            <a:off x="7128858" y="1425477"/>
            <a:ext cx="1330374" cy="1330373"/>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594">
              <a:defRPr/>
            </a:pPr>
            <a:endParaRPr lang="en-US">
              <a:solidFill>
                <a:prstClr val="white"/>
              </a:solidFill>
              <a:latin typeface="Calibri" panose="020F0502020204030204"/>
            </a:endParaRPr>
          </a:p>
        </p:txBody>
      </p:sp>
      <p:sp>
        <p:nvSpPr>
          <p:cNvPr id="12" name="TextBox 11"/>
          <p:cNvSpPr txBox="1"/>
          <p:nvPr/>
        </p:nvSpPr>
        <p:spPr>
          <a:xfrm>
            <a:off x="2067381" y="1603205"/>
            <a:ext cx="831817" cy="926493"/>
          </a:xfrm>
          <a:prstGeom prst="rect">
            <a:avLst/>
          </a:prstGeom>
          <a:noFill/>
        </p:spPr>
        <p:txBody>
          <a:bodyPr wrap="square" lIns="91392" tIns="45695" rIns="91392" bIns="45695" rtlCol="0">
            <a:spAutoFit/>
          </a:bodyPr>
          <a:lstStyle/>
          <a:p>
            <a:pPr algn="ctr" defTabSz="685594">
              <a:defRPr/>
            </a:pPr>
            <a:r>
              <a:rPr lang="en-US" sz="5398" b="1" dirty="0">
                <a:solidFill>
                  <a:prstClr val="white"/>
                </a:solidFill>
                <a:latin typeface="Calibri" panose="020F0502020204030204"/>
                <a:cs typeface="Helvetica Neue"/>
              </a:rPr>
              <a:t>+</a:t>
            </a:r>
            <a:endParaRPr lang="ru-RU" sz="5398" b="1" dirty="0">
              <a:solidFill>
                <a:prstClr val="white"/>
              </a:solidFill>
              <a:latin typeface="Calibri" panose="020F0502020204030204"/>
              <a:cs typeface="Helvetica Neue"/>
            </a:endParaRPr>
          </a:p>
        </p:txBody>
      </p:sp>
      <p:sp>
        <p:nvSpPr>
          <p:cNvPr id="13" name="TextBox 12"/>
          <p:cNvSpPr txBox="1"/>
          <p:nvPr/>
        </p:nvSpPr>
        <p:spPr>
          <a:xfrm>
            <a:off x="4189543" y="1603205"/>
            <a:ext cx="831817" cy="926493"/>
          </a:xfrm>
          <a:prstGeom prst="rect">
            <a:avLst/>
          </a:prstGeom>
          <a:noFill/>
        </p:spPr>
        <p:txBody>
          <a:bodyPr wrap="square" lIns="91392" tIns="45695" rIns="91392" bIns="45695" rtlCol="0">
            <a:spAutoFit/>
          </a:bodyPr>
          <a:lstStyle/>
          <a:p>
            <a:pPr algn="ctr" defTabSz="685594">
              <a:defRPr/>
            </a:pPr>
            <a:r>
              <a:rPr lang="en-US" sz="5398" b="1" dirty="0">
                <a:solidFill>
                  <a:prstClr val="white"/>
                </a:solidFill>
                <a:latin typeface="Calibri" panose="020F0502020204030204"/>
                <a:cs typeface="Helvetica Neue"/>
              </a:rPr>
              <a:t>+</a:t>
            </a:r>
            <a:endParaRPr lang="ru-RU" sz="5398" b="1" dirty="0">
              <a:solidFill>
                <a:prstClr val="white"/>
              </a:solidFill>
              <a:latin typeface="Calibri" panose="020F0502020204030204"/>
              <a:cs typeface="Helvetica Neue"/>
            </a:endParaRPr>
          </a:p>
        </p:txBody>
      </p:sp>
      <p:sp>
        <p:nvSpPr>
          <p:cNvPr id="14" name="TextBox 13"/>
          <p:cNvSpPr txBox="1"/>
          <p:nvPr/>
        </p:nvSpPr>
        <p:spPr>
          <a:xfrm>
            <a:off x="6299917" y="1613400"/>
            <a:ext cx="831817" cy="926493"/>
          </a:xfrm>
          <a:prstGeom prst="rect">
            <a:avLst/>
          </a:prstGeom>
          <a:noFill/>
        </p:spPr>
        <p:txBody>
          <a:bodyPr wrap="square" lIns="91392" tIns="45695" rIns="91392" bIns="45695" rtlCol="0">
            <a:spAutoFit/>
          </a:bodyPr>
          <a:lstStyle/>
          <a:p>
            <a:pPr algn="ctr" defTabSz="685594">
              <a:defRPr/>
            </a:pPr>
            <a:r>
              <a:rPr lang="en-US" sz="5398" b="1" dirty="0">
                <a:solidFill>
                  <a:prstClr val="white"/>
                </a:solidFill>
                <a:latin typeface="Calibri" panose="020F0502020204030204"/>
                <a:cs typeface="Helvetica Neue"/>
              </a:rPr>
              <a:t>=</a:t>
            </a:r>
            <a:endParaRPr lang="ru-RU" sz="5398" b="1" dirty="0">
              <a:solidFill>
                <a:prstClr val="white"/>
              </a:solidFill>
              <a:latin typeface="Calibri" panose="020F0502020204030204"/>
              <a:cs typeface="Helvetica Neue"/>
            </a:endParaRPr>
          </a:p>
        </p:txBody>
      </p:sp>
      <p:sp>
        <p:nvSpPr>
          <p:cNvPr id="15" name="TextBox 14"/>
          <p:cNvSpPr txBox="1"/>
          <p:nvPr/>
        </p:nvSpPr>
        <p:spPr>
          <a:xfrm>
            <a:off x="533001" y="3205200"/>
            <a:ext cx="1807440" cy="230761"/>
          </a:xfrm>
          <a:prstGeom prst="rect">
            <a:avLst/>
          </a:prstGeom>
          <a:noFill/>
        </p:spPr>
        <p:txBody>
          <a:bodyPr wrap="square" lIns="0" rIns="0" bIns="0" rtlCol="0">
            <a:spAutoFit/>
          </a:bodyPr>
          <a:lstStyle/>
          <a:p>
            <a:pPr algn="ctr" defTabSz="685594">
              <a:tabLst>
                <a:tab pos="1025217" algn="l"/>
              </a:tabLst>
              <a:defRPr/>
            </a:pPr>
            <a:r>
              <a:rPr lang="zh-CN" altLang="en-US" sz="1200" b="1" dirty="0">
                <a:solidFill>
                  <a:prstClr val="white"/>
                </a:solidFill>
                <a:latin typeface="微软雅黑" panose="020B0503020204020204" pitchFamily="34" charset="-122"/>
                <a:ea typeface="微软雅黑" panose="020B0503020204020204" pitchFamily="34" charset="-122"/>
                <a:cs typeface="Calibri"/>
              </a:rPr>
              <a:t>填加文字标题</a:t>
            </a:r>
            <a:endParaRPr lang="en-US" sz="1200" b="1" dirty="0">
              <a:solidFill>
                <a:prstClr val="white"/>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9568" y="3509306"/>
            <a:ext cx="1547437" cy="646132"/>
          </a:xfrm>
          <a:prstGeom prst="rect">
            <a:avLst/>
          </a:prstGeom>
          <a:noFill/>
        </p:spPr>
        <p:txBody>
          <a:bodyPr wrap="square" lIns="0" rIns="0" bIns="0" rtlCol="0">
            <a:spAutoFit/>
          </a:bodyPr>
          <a:lstStyle/>
          <a:p>
            <a:pPr algn="ctr" defTabSz="685594">
              <a:lnSpc>
                <a:spcPct val="130000"/>
              </a:lnSpc>
              <a:defRPr/>
            </a:pPr>
            <a:r>
              <a:rPr lang="zh-CN" altLang="en-US" sz="1000" dirty="0">
                <a:solidFill>
                  <a:prstClr val="white"/>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000" dirty="0">
              <a:solidFill>
                <a:prstClr val="white"/>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764" y="3202657"/>
            <a:ext cx="1807440" cy="231627"/>
          </a:xfrm>
          <a:prstGeom prst="rect">
            <a:avLst/>
          </a:prstGeom>
          <a:noFill/>
        </p:spPr>
        <p:txBody>
          <a:bodyPr wrap="square" lIns="0" rIns="0" bIns="0" rtlCol="0">
            <a:spAutoFit/>
          </a:bodyPr>
          <a:lstStyle/>
          <a:p>
            <a:pPr algn="ctr" defTabSz="685594">
              <a:tabLst>
                <a:tab pos="1025217" algn="l"/>
              </a:tabLst>
              <a:defRPr/>
            </a:pPr>
            <a:r>
              <a:rPr lang="zh-CN" altLang="en-US" sz="1200" b="1" dirty="0">
                <a:solidFill>
                  <a:prstClr val="white"/>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prstClr val="white"/>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3330" y="3506762"/>
            <a:ext cx="1547437" cy="646132"/>
          </a:xfrm>
          <a:prstGeom prst="rect">
            <a:avLst/>
          </a:prstGeom>
          <a:noFill/>
        </p:spPr>
        <p:txBody>
          <a:bodyPr wrap="square" lIns="0" rIns="0" bIns="0" rtlCol="0">
            <a:spAutoFit/>
          </a:bodyPr>
          <a:lstStyle/>
          <a:p>
            <a:pPr algn="ctr" defTabSz="685594">
              <a:lnSpc>
                <a:spcPct val="130000"/>
              </a:lnSpc>
              <a:defRPr/>
            </a:pPr>
            <a:r>
              <a:rPr lang="zh-CN" altLang="en-US" sz="1000" dirty="0">
                <a:solidFill>
                  <a:prstClr val="white"/>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prstClr val="white"/>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27" y="3200114"/>
            <a:ext cx="1807440" cy="231627"/>
          </a:xfrm>
          <a:prstGeom prst="rect">
            <a:avLst/>
          </a:prstGeom>
          <a:noFill/>
        </p:spPr>
        <p:txBody>
          <a:bodyPr wrap="square" lIns="0" rIns="0" bIns="0" rtlCol="0">
            <a:spAutoFit/>
          </a:bodyPr>
          <a:lstStyle/>
          <a:p>
            <a:pPr algn="ctr" defTabSz="685594">
              <a:tabLst>
                <a:tab pos="1025217" algn="l"/>
              </a:tabLst>
              <a:defRPr/>
            </a:pPr>
            <a:r>
              <a:rPr lang="zh-CN" altLang="en-US" sz="1200" b="1" dirty="0">
                <a:solidFill>
                  <a:prstClr val="white"/>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prstClr val="white"/>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093" y="3504218"/>
            <a:ext cx="1547437" cy="646132"/>
          </a:xfrm>
          <a:prstGeom prst="rect">
            <a:avLst/>
          </a:prstGeom>
          <a:noFill/>
        </p:spPr>
        <p:txBody>
          <a:bodyPr wrap="square" lIns="0" rIns="0" bIns="0" rtlCol="0">
            <a:spAutoFit/>
          </a:bodyPr>
          <a:lstStyle/>
          <a:p>
            <a:pPr algn="ctr" defTabSz="685594">
              <a:lnSpc>
                <a:spcPct val="130000"/>
              </a:lnSpc>
              <a:defRPr/>
            </a:pPr>
            <a:r>
              <a:rPr lang="zh-CN" altLang="en-US" sz="1000" dirty="0">
                <a:solidFill>
                  <a:prstClr val="white"/>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prstClr val="white"/>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39735" y="3205201"/>
            <a:ext cx="1807440" cy="231627"/>
          </a:xfrm>
          <a:prstGeom prst="rect">
            <a:avLst/>
          </a:prstGeom>
          <a:noFill/>
        </p:spPr>
        <p:txBody>
          <a:bodyPr wrap="square" lIns="0" rIns="0" bIns="0" rtlCol="0">
            <a:spAutoFit/>
          </a:bodyPr>
          <a:lstStyle/>
          <a:p>
            <a:pPr algn="ctr" defTabSz="685594">
              <a:tabLst>
                <a:tab pos="1025217" algn="l"/>
              </a:tabLst>
              <a:defRPr/>
            </a:pPr>
            <a:r>
              <a:rPr lang="zh-CN" altLang="en-US" sz="1200" b="1" dirty="0">
                <a:solidFill>
                  <a:prstClr val="white"/>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prstClr val="white"/>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6302" y="3509306"/>
            <a:ext cx="1547437" cy="646132"/>
          </a:xfrm>
          <a:prstGeom prst="rect">
            <a:avLst/>
          </a:prstGeom>
          <a:noFill/>
        </p:spPr>
        <p:txBody>
          <a:bodyPr wrap="square" lIns="0" rIns="0" bIns="0" rtlCol="0">
            <a:spAutoFit/>
          </a:bodyPr>
          <a:lstStyle/>
          <a:p>
            <a:pPr algn="ctr" defTabSz="685594">
              <a:lnSpc>
                <a:spcPct val="130000"/>
              </a:lnSpc>
              <a:defRPr/>
            </a:pPr>
            <a:r>
              <a:rPr lang="zh-CN" altLang="en-US" sz="1000" dirty="0">
                <a:solidFill>
                  <a:prstClr val="white"/>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prstClr val="white"/>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1858" y="1724708"/>
            <a:ext cx="798498" cy="72906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dirty="0">
              <a:solidFill>
                <a:prstClr val="white"/>
              </a:solidFill>
              <a:latin typeface="Calibri" panose="020F0502020204030204"/>
            </a:endParaRPr>
          </a:p>
        </p:txBody>
      </p:sp>
      <p:grpSp>
        <p:nvGrpSpPr>
          <p:cNvPr id="24" name="Group 71"/>
          <p:cNvGrpSpPr/>
          <p:nvPr/>
        </p:nvGrpSpPr>
        <p:grpSpPr>
          <a:xfrm>
            <a:off x="3241990" y="1794848"/>
            <a:ext cx="584042" cy="58302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grpSp>
      <p:grpSp>
        <p:nvGrpSpPr>
          <p:cNvPr id="37" name="Group 173"/>
          <p:cNvGrpSpPr/>
          <p:nvPr/>
        </p:nvGrpSpPr>
        <p:grpSpPr>
          <a:xfrm>
            <a:off x="7467328" y="1759067"/>
            <a:ext cx="647872" cy="643153"/>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grpSp>
      <p:grpSp>
        <p:nvGrpSpPr>
          <p:cNvPr id="43" name="Group 162"/>
          <p:cNvGrpSpPr/>
          <p:nvPr/>
        </p:nvGrpSpPr>
        <p:grpSpPr>
          <a:xfrm>
            <a:off x="1125664" y="1731775"/>
            <a:ext cx="604102" cy="646103"/>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a:defRPr/>
              </a:pPr>
              <a:endParaRPr lang="en-US" sz="1799">
                <a:solidFill>
                  <a:prstClr val="white"/>
                </a:solidFill>
                <a:latin typeface="Calibri" panose="020F0502020204030204"/>
              </a:endParaRPr>
            </a:p>
          </p:txBody>
        </p:sp>
      </p:grpSp>
    </p:spTree>
    <p:extLst>
      <p:ext uri="{BB962C8B-B14F-4D97-AF65-F5344CB8AC3E}">
        <p14:creationId xmlns:p14="http://schemas.microsoft.com/office/powerpoint/2010/main" val="280552520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93067" y="764106"/>
            <a:ext cx="702417" cy="702417"/>
            <a:chOff x="2921917" y="2223151"/>
            <a:chExt cx="1527064" cy="1527064"/>
          </a:xfrm>
        </p:grpSpPr>
        <p:grpSp>
          <p:nvGrpSpPr>
            <p:cNvPr id="3" name="组合 2"/>
            <p:cNvGrpSpPr/>
            <p:nvPr/>
          </p:nvGrpSpPr>
          <p:grpSpPr>
            <a:xfrm>
              <a:off x="2921917" y="2223151"/>
              <a:ext cx="1527064" cy="1527064"/>
              <a:chOff x="1200760" y="3842075"/>
              <a:chExt cx="1784148" cy="1784148"/>
            </a:xfrm>
          </p:grpSpPr>
          <p:sp>
            <p:nvSpPr>
              <p:cNvPr id="5" name="椭圆 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a:solidFill>
                    <a:prstClr val="white"/>
                  </a:solidFill>
                  <a:latin typeface="Calibri" panose="020F0502020204030204"/>
                  <a:ea typeface="等线" panose="02010600030101010101" pitchFamily="2" charset="-122"/>
                </a:endParaRPr>
              </a:p>
            </p:txBody>
          </p:sp>
          <p:sp>
            <p:nvSpPr>
              <p:cNvPr id="6" name="椭圆 5"/>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a:solidFill>
                    <a:prstClr val="white"/>
                  </a:solidFill>
                  <a:latin typeface="Calibri" panose="020F0502020204030204"/>
                  <a:ea typeface="等线" panose="02010600030101010101" pitchFamily="2" charset="-122"/>
                </a:endParaRPr>
              </a:p>
            </p:txBody>
          </p:sp>
        </p:grpSp>
        <p:sp>
          <p:nvSpPr>
            <p:cNvPr id="4" name="文本框 168"/>
            <p:cNvSpPr txBox="1"/>
            <p:nvPr/>
          </p:nvSpPr>
          <p:spPr>
            <a:xfrm>
              <a:off x="2921917" y="2490948"/>
              <a:ext cx="1415526" cy="1137487"/>
            </a:xfrm>
            <a:prstGeom prst="rect">
              <a:avLst/>
            </a:prstGeom>
            <a:noFill/>
          </p:spPr>
          <p:txBody>
            <a:bodyPr wrap="square" rtlCol="0">
              <a:spAutoFit/>
            </a:bodyPr>
            <a:lstStyle/>
            <a:p>
              <a:pPr algn="ctr">
                <a:defRPr/>
              </a:pPr>
              <a:r>
                <a:rPr lang="en-US" altLang="zh-CN" sz="2800" dirty="0">
                  <a:solidFill>
                    <a:prstClr val="white"/>
                  </a:solidFill>
                  <a:latin typeface="微软雅黑" panose="020B0503020204020204" pitchFamily="34" charset="-122"/>
                  <a:ea typeface="微软雅黑" panose="020B0503020204020204" pitchFamily="34" charset="-122"/>
                </a:rPr>
                <a:t>01</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
        <p:nvSpPr>
          <p:cNvPr id="7" name="文本框 6"/>
          <p:cNvSpPr txBox="1"/>
          <p:nvPr/>
        </p:nvSpPr>
        <p:spPr>
          <a:xfrm>
            <a:off x="3318315" y="780606"/>
            <a:ext cx="1915909" cy="669414"/>
          </a:xfrm>
          <a:prstGeom prst="rect">
            <a:avLst/>
          </a:prstGeom>
          <a:noFill/>
        </p:spPr>
        <p:txBody>
          <a:bodyPr wrap="none" rtlCol="0">
            <a:spAutoFit/>
          </a:bodyPr>
          <a:lstStyle/>
          <a:p>
            <a:pPr>
              <a:defRPr/>
            </a:pPr>
            <a:r>
              <a:rPr lang="zh-CN" altLang="en-US" sz="2400" b="1" dirty="0">
                <a:solidFill>
                  <a:prstClr val="white"/>
                </a:solidFill>
                <a:latin typeface="微软雅黑" panose="020B0503020204020204" pitchFamily="34" charset="-122"/>
                <a:ea typeface="微软雅黑" panose="020B0503020204020204" pitchFamily="34" charset="-122"/>
              </a:rPr>
              <a:t>第一部分</a:t>
            </a:r>
            <a:endParaRPr lang="en-US" altLang="zh-CN" sz="2400" b="1" dirty="0">
              <a:solidFill>
                <a:prstClr val="white"/>
              </a:solidFill>
              <a:latin typeface="微软雅黑" panose="020B0503020204020204" pitchFamily="34" charset="-122"/>
              <a:ea typeface="微软雅黑" panose="020B0503020204020204" pitchFamily="34" charset="-122"/>
            </a:endParaRPr>
          </a:p>
          <a:p>
            <a:pPr>
              <a:defRPr/>
            </a:pPr>
            <a:r>
              <a:rPr lang="zh-CN" altLang="en-US" dirty="0">
                <a:solidFill>
                  <a:prstClr val="white"/>
                </a:solidFill>
                <a:latin typeface="微软雅黑" panose="020B0503020204020204" pitchFamily="34" charset="-122"/>
                <a:ea typeface="微软雅黑" panose="020B0503020204020204" pitchFamily="34" charset="-122"/>
              </a:rPr>
              <a:t>单击此处添加文字标题</a:t>
            </a:r>
          </a:p>
        </p:txBody>
      </p:sp>
      <p:grpSp>
        <p:nvGrpSpPr>
          <p:cNvPr id="8" name="组合 7"/>
          <p:cNvGrpSpPr/>
          <p:nvPr/>
        </p:nvGrpSpPr>
        <p:grpSpPr>
          <a:xfrm>
            <a:off x="2493067" y="1651204"/>
            <a:ext cx="702417" cy="702417"/>
            <a:chOff x="2921917" y="2223151"/>
            <a:chExt cx="1527064" cy="1527064"/>
          </a:xfrm>
        </p:grpSpPr>
        <p:grpSp>
          <p:nvGrpSpPr>
            <p:cNvPr id="9" name="组合 8"/>
            <p:cNvGrpSpPr/>
            <p:nvPr/>
          </p:nvGrpSpPr>
          <p:grpSpPr>
            <a:xfrm>
              <a:off x="2921917" y="2223151"/>
              <a:ext cx="1527064" cy="1527064"/>
              <a:chOff x="1200760" y="3842075"/>
              <a:chExt cx="1784148" cy="1784148"/>
            </a:xfrm>
          </p:grpSpPr>
          <p:sp>
            <p:nvSpPr>
              <p:cNvPr id="11" name="椭圆 10"/>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a:solidFill>
                    <a:prstClr val="white"/>
                  </a:solidFill>
                  <a:latin typeface="Calibri" panose="020F0502020204030204"/>
                  <a:ea typeface="等线" panose="02010600030101010101" pitchFamily="2" charset="-122"/>
                </a:endParaRPr>
              </a:p>
            </p:txBody>
          </p:sp>
          <p:sp>
            <p:nvSpPr>
              <p:cNvPr id="12" name="椭圆 11"/>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a:solidFill>
                    <a:prstClr val="white"/>
                  </a:solidFill>
                  <a:latin typeface="Calibri" panose="020F0502020204030204"/>
                  <a:ea typeface="等线" panose="02010600030101010101" pitchFamily="2" charset="-122"/>
                </a:endParaRPr>
              </a:p>
            </p:txBody>
          </p:sp>
        </p:grpSp>
        <p:sp>
          <p:nvSpPr>
            <p:cNvPr id="10" name="文本框 168"/>
            <p:cNvSpPr txBox="1"/>
            <p:nvPr/>
          </p:nvSpPr>
          <p:spPr>
            <a:xfrm>
              <a:off x="2921917" y="2490948"/>
              <a:ext cx="1415526" cy="1137487"/>
            </a:xfrm>
            <a:prstGeom prst="rect">
              <a:avLst/>
            </a:prstGeom>
            <a:noFill/>
          </p:spPr>
          <p:txBody>
            <a:bodyPr wrap="square" rtlCol="0">
              <a:spAutoFit/>
            </a:bodyPr>
            <a:lstStyle/>
            <a:p>
              <a:pPr algn="ctr">
                <a:defRPr/>
              </a:pPr>
              <a:r>
                <a:rPr lang="en-US" altLang="zh-CN" sz="2800" dirty="0">
                  <a:solidFill>
                    <a:prstClr val="white"/>
                  </a:solidFill>
                  <a:latin typeface="微软雅黑" panose="020B0503020204020204" pitchFamily="34" charset="-122"/>
                  <a:ea typeface="微软雅黑" panose="020B0503020204020204" pitchFamily="34" charset="-122"/>
                </a:rPr>
                <a:t>02</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3318315" y="1667704"/>
            <a:ext cx="1915909" cy="669414"/>
          </a:xfrm>
          <a:prstGeom prst="rect">
            <a:avLst/>
          </a:prstGeom>
          <a:noFill/>
        </p:spPr>
        <p:txBody>
          <a:bodyPr wrap="none" rtlCol="0">
            <a:spAutoFit/>
          </a:bodyPr>
          <a:lstStyle/>
          <a:p>
            <a:pPr>
              <a:defRPr/>
            </a:pPr>
            <a:r>
              <a:rPr lang="zh-CN" altLang="en-US" sz="2400" b="1" dirty="0">
                <a:solidFill>
                  <a:prstClr val="white"/>
                </a:solidFill>
                <a:latin typeface="微软雅黑" panose="020B0503020204020204" pitchFamily="34" charset="-122"/>
                <a:ea typeface="微软雅黑" panose="020B0503020204020204" pitchFamily="34" charset="-122"/>
              </a:rPr>
              <a:t>第二部分</a:t>
            </a:r>
            <a:endParaRPr lang="en-US" altLang="zh-CN" sz="2400" b="1" dirty="0">
              <a:solidFill>
                <a:prstClr val="white"/>
              </a:solidFill>
              <a:latin typeface="微软雅黑" panose="020B0503020204020204" pitchFamily="34" charset="-122"/>
              <a:ea typeface="微软雅黑" panose="020B0503020204020204" pitchFamily="34" charset="-122"/>
            </a:endParaRPr>
          </a:p>
          <a:p>
            <a:pPr>
              <a:defRPr/>
            </a:pPr>
            <a:r>
              <a:rPr lang="zh-CN" altLang="en-US" dirty="0">
                <a:solidFill>
                  <a:prstClr val="white"/>
                </a:solidFill>
                <a:latin typeface="微软雅黑" panose="020B0503020204020204" pitchFamily="34" charset="-122"/>
                <a:ea typeface="微软雅黑" panose="020B0503020204020204" pitchFamily="34" charset="-122"/>
              </a:rPr>
              <a:t>单击此处添加文字标题</a:t>
            </a:r>
          </a:p>
        </p:txBody>
      </p:sp>
      <p:grpSp>
        <p:nvGrpSpPr>
          <p:cNvPr id="14" name="组合 13"/>
          <p:cNvGrpSpPr/>
          <p:nvPr/>
        </p:nvGrpSpPr>
        <p:grpSpPr>
          <a:xfrm>
            <a:off x="2522617" y="2572841"/>
            <a:ext cx="702417" cy="702417"/>
            <a:chOff x="2921917" y="2223151"/>
            <a:chExt cx="1527064" cy="1527064"/>
          </a:xfrm>
        </p:grpSpPr>
        <p:grpSp>
          <p:nvGrpSpPr>
            <p:cNvPr id="15" name="组合 14"/>
            <p:cNvGrpSpPr/>
            <p:nvPr/>
          </p:nvGrpSpPr>
          <p:grpSpPr>
            <a:xfrm>
              <a:off x="2921917" y="2223151"/>
              <a:ext cx="1527064" cy="1527064"/>
              <a:chOff x="1200760" y="3842075"/>
              <a:chExt cx="1784148" cy="1784148"/>
            </a:xfrm>
          </p:grpSpPr>
          <p:sp>
            <p:nvSpPr>
              <p:cNvPr id="17" name="椭圆 1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a:solidFill>
                    <a:prstClr val="white"/>
                  </a:solidFill>
                  <a:latin typeface="Calibri" panose="020F0502020204030204"/>
                  <a:ea typeface="等线" panose="02010600030101010101" pitchFamily="2" charset="-122"/>
                </a:endParaRPr>
              </a:p>
            </p:txBody>
          </p:sp>
          <p:sp>
            <p:nvSpPr>
              <p:cNvPr id="18" name="椭圆 17"/>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a:solidFill>
                    <a:prstClr val="white"/>
                  </a:solidFill>
                  <a:latin typeface="Calibri" panose="020F0502020204030204"/>
                  <a:ea typeface="等线" panose="02010600030101010101" pitchFamily="2" charset="-122"/>
                </a:endParaRPr>
              </a:p>
            </p:txBody>
          </p:sp>
        </p:grpSp>
        <p:sp>
          <p:nvSpPr>
            <p:cNvPr id="16" name="文本框 168"/>
            <p:cNvSpPr txBox="1"/>
            <p:nvPr/>
          </p:nvSpPr>
          <p:spPr>
            <a:xfrm>
              <a:off x="2921917" y="2490948"/>
              <a:ext cx="1415526" cy="1137487"/>
            </a:xfrm>
            <a:prstGeom prst="rect">
              <a:avLst/>
            </a:prstGeom>
            <a:noFill/>
          </p:spPr>
          <p:txBody>
            <a:bodyPr wrap="square" rtlCol="0">
              <a:spAutoFit/>
            </a:bodyPr>
            <a:lstStyle/>
            <a:p>
              <a:pPr algn="ctr">
                <a:defRPr/>
              </a:pPr>
              <a:r>
                <a:rPr lang="en-US" altLang="zh-CN" sz="2800" dirty="0">
                  <a:solidFill>
                    <a:prstClr val="white"/>
                  </a:solidFill>
                  <a:latin typeface="微软雅黑" panose="020B0503020204020204" pitchFamily="34" charset="-122"/>
                  <a:ea typeface="微软雅黑" panose="020B0503020204020204" pitchFamily="34" charset="-122"/>
                </a:rPr>
                <a:t>03</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
        <p:nvSpPr>
          <p:cNvPr id="19" name="文本框 18"/>
          <p:cNvSpPr txBox="1"/>
          <p:nvPr/>
        </p:nvSpPr>
        <p:spPr>
          <a:xfrm>
            <a:off x="3347865" y="2589341"/>
            <a:ext cx="1915909" cy="669414"/>
          </a:xfrm>
          <a:prstGeom prst="rect">
            <a:avLst/>
          </a:prstGeom>
          <a:noFill/>
        </p:spPr>
        <p:txBody>
          <a:bodyPr wrap="none" rtlCol="0">
            <a:spAutoFit/>
          </a:bodyPr>
          <a:lstStyle/>
          <a:p>
            <a:pPr>
              <a:defRPr/>
            </a:pPr>
            <a:r>
              <a:rPr lang="zh-CN" altLang="en-US" sz="2400" b="1" dirty="0">
                <a:solidFill>
                  <a:prstClr val="white"/>
                </a:solidFill>
                <a:latin typeface="微软雅黑" panose="020B0503020204020204" pitchFamily="34" charset="-122"/>
                <a:ea typeface="微软雅黑" panose="020B0503020204020204" pitchFamily="34" charset="-122"/>
              </a:rPr>
              <a:t>第三部分</a:t>
            </a:r>
            <a:endParaRPr lang="en-US" altLang="zh-CN" sz="2400" b="1" dirty="0">
              <a:solidFill>
                <a:prstClr val="white"/>
              </a:solidFill>
              <a:latin typeface="微软雅黑" panose="020B0503020204020204" pitchFamily="34" charset="-122"/>
              <a:ea typeface="微软雅黑" panose="020B0503020204020204" pitchFamily="34" charset="-122"/>
            </a:endParaRPr>
          </a:p>
          <a:p>
            <a:pPr>
              <a:defRPr/>
            </a:pPr>
            <a:r>
              <a:rPr lang="zh-CN" altLang="en-US" dirty="0">
                <a:solidFill>
                  <a:prstClr val="white"/>
                </a:solidFill>
                <a:latin typeface="微软雅黑" panose="020B0503020204020204" pitchFamily="34" charset="-122"/>
                <a:ea typeface="微软雅黑" panose="020B0503020204020204" pitchFamily="34" charset="-122"/>
              </a:rPr>
              <a:t>单击此处添加文字标题</a:t>
            </a:r>
          </a:p>
        </p:txBody>
      </p:sp>
      <p:grpSp>
        <p:nvGrpSpPr>
          <p:cNvPr id="20" name="组合 19"/>
          <p:cNvGrpSpPr/>
          <p:nvPr/>
        </p:nvGrpSpPr>
        <p:grpSpPr>
          <a:xfrm>
            <a:off x="2522617" y="3491354"/>
            <a:ext cx="702417" cy="702417"/>
            <a:chOff x="2921917" y="2223151"/>
            <a:chExt cx="1527064" cy="1527064"/>
          </a:xfrm>
        </p:grpSpPr>
        <p:grpSp>
          <p:nvGrpSpPr>
            <p:cNvPr id="21" name="组合 20"/>
            <p:cNvGrpSpPr/>
            <p:nvPr/>
          </p:nvGrpSpPr>
          <p:grpSpPr>
            <a:xfrm>
              <a:off x="2921917" y="2223151"/>
              <a:ext cx="1527064" cy="1527064"/>
              <a:chOff x="1200760" y="3842075"/>
              <a:chExt cx="1784148" cy="1784148"/>
            </a:xfrm>
          </p:grpSpPr>
          <p:sp>
            <p:nvSpPr>
              <p:cNvPr id="23" name="椭圆 2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a:solidFill>
                    <a:prstClr val="white"/>
                  </a:solidFill>
                  <a:latin typeface="Calibri" panose="020F0502020204030204"/>
                  <a:ea typeface="等线" panose="02010600030101010101" pitchFamily="2" charset="-122"/>
                </a:endParaRPr>
              </a:p>
            </p:txBody>
          </p:sp>
          <p:sp>
            <p:nvSpPr>
              <p:cNvPr id="24" name="椭圆 23"/>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a:solidFill>
                    <a:prstClr val="white"/>
                  </a:solidFill>
                  <a:latin typeface="Calibri" panose="020F0502020204030204"/>
                  <a:ea typeface="等线" panose="02010600030101010101" pitchFamily="2" charset="-122"/>
                </a:endParaRPr>
              </a:p>
            </p:txBody>
          </p:sp>
        </p:grpSp>
        <p:sp>
          <p:nvSpPr>
            <p:cNvPr id="22" name="文本框 168"/>
            <p:cNvSpPr txBox="1"/>
            <p:nvPr/>
          </p:nvSpPr>
          <p:spPr>
            <a:xfrm>
              <a:off x="2921917" y="2490948"/>
              <a:ext cx="1415526" cy="1137487"/>
            </a:xfrm>
            <a:prstGeom prst="rect">
              <a:avLst/>
            </a:prstGeom>
            <a:noFill/>
          </p:spPr>
          <p:txBody>
            <a:bodyPr wrap="square" rtlCol="0">
              <a:spAutoFit/>
            </a:bodyPr>
            <a:lstStyle/>
            <a:p>
              <a:pPr algn="ctr">
                <a:defRPr/>
              </a:pPr>
              <a:r>
                <a:rPr lang="en-US" altLang="zh-CN" sz="2800" dirty="0">
                  <a:solidFill>
                    <a:prstClr val="white"/>
                  </a:solidFill>
                  <a:latin typeface="微软雅黑" panose="020B0503020204020204" pitchFamily="34" charset="-122"/>
                  <a:ea typeface="微软雅黑" panose="020B0503020204020204" pitchFamily="34" charset="-122"/>
                </a:rPr>
                <a:t>04</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3347865" y="3507854"/>
            <a:ext cx="1915909" cy="669414"/>
          </a:xfrm>
          <a:prstGeom prst="rect">
            <a:avLst/>
          </a:prstGeom>
          <a:noFill/>
        </p:spPr>
        <p:txBody>
          <a:bodyPr wrap="none" rtlCol="0">
            <a:spAutoFit/>
          </a:bodyPr>
          <a:lstStyle/>
          <a:p>
            <a:pPr>
              <a:defRPr/>
            </a:pPr>
            <a:r>
              <a:rPr lang="zh-CN" altLang="en-US" sz="2400" b="1" dirty="0">
                <a:solidFill>
                  <a:prstClr val="white"/>
                </a:solidFill>
                <a:latin typeface="微软雅黑" panose="020B0503020204020204" pitchFamily="34" charset="-122"/>
                <a:ea typeface="微软雅黑" panose="020B0503020204020204" pitchFamily="34" charset="-122"/>
              </a:rPr>
              <a:t>第四部分</a:t>
            </a:r>
            <a:endParaRPr lang="en-US" altLang="zh-CN" sz="2400" b="1" dirty="0">
              <a:solidFill>
                <a:prstClr val="white"/>
              </a:solidFill>
              <a:latin typeface="微软雅黑" panose="020B0503020204020204" pitchFamily="34" charset="-122"/>
              <a:ea typeface="微软雅黑" panose="020B0503020204020204" pitchFamily="34" charset="-122"/>
            </a:endParaRPr>
          </a:p>
          <a:p>
            <a:pPr>
              <a:defRPr/>
            </a:pPr>
            <a:r>
              <a:rPr lang="zh-CN" altLang="en-US" dirty="0">
                <a:solidFill>
                  <a:prstClr val="white"/>
                </a:solidFill>
                <a:latin typeface="微软雅黑" panose="020B0503020204020204" pitchFamily="34" charset="-122"/>
                <a:ea typeface="微软雅黑" panose="020B0503020204020204" pitchFamily="34" charset="-122"/>
              </a:rPr>
              <a:t>单击此处添加文字标题</a:t>
            </a:r>
          </a:p>
        </p:txBody>
      </p:sp>
      <p:sp>
        <p:nvSpPr>
          <p:cNvPr id="26" name="文本框 25"/>
          <p:cNvSpPr txBox="1"/>
          <p:nvPr/>
        </p:nvSpPr>
        <p:spPr>
          <a:xfrm>
            <a:off x="471193" y="1725049"/>
            <a:ext cx="1210588" cy="707886"/>
          </a:xfrm>
          <a:prstGeom prst="rect">
            <a:avLst/>
          </a:prstGeom>
          <a:noFill/>
        </p:spPr>
        <p:txBody>
          <a:bodyPr wrap="none" rtlCol="0">
            <a:spAutoFit/>
          </a:bodyPr>
          <a:lstStyle/>
          <a:p>
            <a:pPr>
              <a:defRPr/>
            </a:pPr>
            <a:r>
              <a:rPr lang="zh-CN" altLang="en-US" sz="4000" b="1" dirty="0">
                <a:solidFill>
                  <a:prstClr val="white"/>
                </a:solidFill>
                <a:latin typeface="微软雅黑" panose="020B0503020204020204" pitchFamily="34" charset="-122"/>
                <a:ea typeface="微软雅黑" panose="020B0503020204020204" pitchFamily="34" charset="-122"/>
              </a:rPr>
              <a:t>目录</a:t>
            </a:r>
          </a:p>
        </p:txBody>
      </p:sp>
      <p:cxnSp>
        <p:nvCxnSpPr>
          <p:cNvPr id="27" name="直接连接符 26"/>
          <p:cNvCxnSpPr/>
          <p:nvPr/>
        </p:nvCxnSpPr>
        <p:spPr>
          <a:xfrm flipH="1">
            <a:off x="5523803" y="-899241"/>
            <a:ext cx="2901652" cy="2901652"/>
          </a:xfrm>
          <a:prstGeom prst="line">
            <a:avLst/>
          </a:prstGeom>
          <a:ln w="25400">
            <a:solidFill>
              <a:srgbClr val="F7BA3B"/>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7668344" y="-236562"/>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7596336" y="1131590"/>
            <a:ext cx="1979712" cy="1979712"/>
          </a:xfrm>
          <a:prstGeom prst="line">
            <a:avLst/>
          </a:prstGeom>
          <a:ln w="25400">
            <a:solidFill>
              <a:srgbClr val="DA634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6948264" y="3795886"/>
            <a:ext cx="1656184" cy="1656184"/>
          </a:xfrm>
          <a:prstGeom prst="line">
            <a:avLst/>
          </a:prstGeom>
          <a:ln w="25400">
            <a:solidFill>
              <a:srgbClr val="2FB6A8"/>
            </a:solidFill>
            <a:head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5292080" y="4659982"/>
            <a:ext cx="767730" cy="767730"/>
          </a:xfrm>
          <a:prstGeom prst="line">
            <a:avLst/>
          </a:prstGeom>
          <a:ln w="25400">
            <a:solidFill>
              <a:srgbClr val="DA634F"/>
            </a:solidFill>
            <a:headEnd type="triangl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6256186" y="2178635"/>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421066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childTnLst>
                          </p:cTn>
                        </p:par>
                        <p:par>
                          <p:cTn id="51" fill="hold">
                            <p:stCondLst>
                              <p:cond delay="4000"/>
                            </p:stCondLst>
                            <p:childTnLst>
                              <p:par>
                                <p:cTn id="52" presetID="53" presetClass="entr" presetSubtype="16"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9"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flipH="1">
            <a:off x="2822569" y="4046909"/>
            <a:ext cx="1755506"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5" y="4046909"/>
            <a:ext cx="1755506"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326" y="3169157"/>
            <a:ext cx="175550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656" y="3426243"/>
            <a:ext cx="1755506"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89" y="3426243"/>
            <a:ext cx="1755506"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20583" y="3524162"/>
            <a:ext cx="985296" cy="100082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39" tIns="56119" rIns="112239" bIns="56119" rtlCol="0" anchor="ctr"/>
          <a:lstStyle/>
          <a:p>
            <a:pPr algn="ctr" defTabSz="914126">
              <a:defRPr/>
            </a:pPr>
            <a:endParaRPr lang="zh-CN" altLang="en-US" sz="1799">
              <a:solidFill>
                <a:prstClr val="white"/>
              </a:solidFill>
              <a:latin typeface="Calibri"/>
              <a:ea typeface="宋体" panose="02010600030101010101" pitchFamily="2" charset="-122"/>
            </a:endParaRPr>
          </a:p>
        </p:txBody>
      </p:sp>
      <p:sp>
        <p:nvSpPr>
          <p:cNvPr id="34" name="TextBox 33"/>
          <p:cNvSpPr txBox="1"/>
          <p:nvPr/>
        </p:nvSpPr>
        <p:spPr>
          <a:xfrm>
            <a:off x="1665730" y="3705350"/>
            <a:ext cx="890669" cy="605624"/>
          </a:xfrm>
          <a:prstGeom prst="rect">
            <a:avLst/>
          </a:prstGeom>
          <a:noFill/>
        </p:spPr>
        <p:txBody>
          <a:bodyPr wrap="square" lIns="112239" tIns="56119" rIns="112239" bIns="56119" rtlCol="0">
            <a:spAutoFit/>
          </a:bodyPr>
          <a:lstStyle/>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3631846" y="2921757"/>
            <a:ext cx="1871630" cy="2673396"/>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799">
                <a:solidFill>
                  <a:prstClr val="white"/>
                </a:solidFill>
                <a:latin typeface="Calibri"/>
                <a:ea typeface="宋体" panose="02010600030101010101" pitchFamily="2" charset="-122"/>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799">
                <a:solidFill>
                  <a:prstClr val="white"/>
                </a:solidFill>
                <a:latin typeface="Calibri"/>
                <a:ea typeface="宋体" panose="02010600030101010101" pitchFamily="2" charset="-122"/>
              </a:endParaRPr>
            </a:p>
          </p:txBody>
        </p:sp>
      </p:grpSp>
      <p:sp>
        <p:nvSpPr>
          <p:cNvPr id="40" name="Rectangle 11"/>
          <p:cNvSpPr>
            <a:spLocks noChangeArrowheads="1"/>
          </p:cNvSpPr>
          <p:nvPr/>
        </p:nvSpPr>
        <p:spPr bwMode="gray">
          <a:xfrm>
            <a:off x="3836283" y="3522867"/>
            <a:ext cx="1463256" cy="707668"/>
          </a:xfrm>
          <a:prstGeom prst="rect">
            <a:avLst/>
          </a:prstGeom>
          <a:noFill/>
          <a:ln>
            <a:noFill/>
          </a:ln>
          <a:extLst/>
        </p:spPr>
        <p:txBody>
          <a:bodyPr wrap="square">
            <a:spAutoFit/>
          </a:bodyPr>
          <a:lstStyle/>
          <a:p>
            <a:pPr algn="ctr" defTabSz="914126">
              <a:defRPr/>
            </a:pPr>
            <a:r>
              <a:rPr lang="zh-CN" altLang="en-US" sz="1999" b="1" dirty="0">
                <a:solidFill>
                  <a:prstClr val="white"/>
                </a:solidFill>
                <a:latin typeface="微软雅黑" pitchFamily="34" charset="-122"/>
                <a:ea typeface="微软雅黑" pitchFamily="34" charset="-122"/>
              </a:rPr>
              <a:t>点击添加</a:t>
            </a:r>
            <a:endParaRPr lang="en-US" altLang="zh-CN" sz="1999" b="1" dirty="0">
              <a:solidFill>
                <a:prstClr val="white"/>
              </a:solidFill>
              <a:latin typeface="微软雅黑" pitchFamily="34" charset="-122"/>
              <a:ea typeface="微软雅黑" pitchFamily="34" charset="-122"/>
            </a:endParaRPr>
          </a:p>
          <a:p>
            <a:pPr algn="ctr" defTabSz="914126">
              <a:defRPr/>
            </a:pPr>
            <a:r>
              <a:rPr lang="zh-CN" altLang="en-US" sz="1999" b="1" dirty="0">
                <a:solidFill>
                  <a:prstClr val="white"/>
                </a:solidFill>
                <a:latin typeface="微软雅黑" pitchFamily="34" charset="-122"/>
                <a:ea typeface="微软雅黑" pitchFamily="34" charset="-122"/>
              </a:rPr>
              <a:t>标题内容</a:t>
            </a:r>
          </a:p>
        </p:txBody>
      </p:sp>
      <p:sp>
        <p:nvSpPr>
          <p:cNvPr id="41" name="椭圆 40"/>
          <p:cNvSpPr/>
          <p:nvPr/>
        </p:nvSpPr>
        <p:spPr>
          <a:xfrm>
            <a:off x="2362946" y="1807638"/>
            <a:ext cx="985296" cy="100082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39" tIns="56119" rIns="112239" bIns="56119" rtlCol="0" anchor="ctr"/>
          <a:lstStyle/>
          <a:p>
            <a:pPr algn="ctr" defTabSz="914126">
              <a:defRPr/>
            </a:pPr>
            <a:endParaRPr lang="zh-CN" altLang="en-US" sz="1799">
              <a:solidFill>
                <a:prstClr val="white"/>
              </a:solidFill>
              <a:latin typeface="Calibri"/>
              <a:ea typeface="宋体" panose="02010600030101010101" pitchFamily="2" charset="-122"/>
            </a:endParaRPr>
          </a:p>
        </p:txBody>
      </p:sp>
      <p:sp>
        <p:nvSpPr>
          <p:cNvPr id="42" name="椭圆 41"/>
          <p:cNvSpPr/>
          <p:nvPr/>
        </p:nvSpPr>
        <p:spPr>
          <a:xfrm>
            <a:off x="4090605" y="1155609"/>
            <a:ext cx="985296" cy="100082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39" tIns="56119" rIns="112239" bIns="56119" rtlCol="0" anchor="ctr"/>
          <a:lstStyle/>
          <a:p>
            <a:pPr algn="ctr" defTabSz="914126">
              <a:defRPr/>
            </a:pPr>
            <a:endParaRPr lang="zh-CN" altLang="en-US" sz="1799">
              <a:solidFill>
                <a:prstClr val="white"/>
              </a:solidFill>
              <a:latin typeface="Calibri"/>
              <a:ea typeface="宋体" panose="02010600030101010101" pitchFamily="2" charset="-122"/>
            </a:endParaRPr>
          </a:p>
        </p:txBody>
      </p:sp>
      <p:sp>
        <p:nvSpPr>
          <p:cNvPr id="68" name="椭圆 67"/>
          <p:cNvSpPr/>
          <p:nvPr/>
        </p:nvSpPr>
        <p:spPr>
          <a:xfrm>
            <a:off x="5746277" y="1861983"/>
            <a:ext cx="985296" cy="100082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39" tIns="56119" rIns="112239" bIns="56119" rtlCol="0" anchor="ctr"/>
          <a:lstStyle/>
          <a:p>
            <a:pPr algn="ctr" defTabSz="914126">
              <a:defRPr/>
            </a:pPr>
            <a:endParaRPr lang="zh-CN" altLang="en-US" sz="1799">
              <a:solidFill>
                <a:prstClr val="white"/>
              </a:solidFill>
              <a:latin typeface="Calibri"/>
              <a:ea typeface="宋体" panose="02010600030101010101" pitchFamily="2" charset="-122"/>
            </a:endParaRPr>
          </a:p>
        </p:txBody>
      </p:sp>
      <p:sp>
        <p:nvSpPr>
          <p:cNvPr id="69" name="椭圆 68"/>
          <p:cNvSpPr/>
          <p:nvPr/>
        </p:nvSpPr>
        <p:spPr>
          <a:xfrm>
            <a:off x="6456290" y="3524162"/>
            <a:ext cx="985296" cy="1000823"/>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39" tIns="56119" rIns="112239" bIns="56119" rtlCol="0" anchor="ctr"/>
          <a:lstStyle/>
          <a:p>
            <a:pPr algn="ctr" defTabSz="914126">
              <a:defRPr/>
            </a:pPr>
            <a:endParaRPr lang="zh-CN" altLang="en-US" sz="1799">
              <a:solidFill>
                <a:prstClr val="white"/>
              </a:solidFill>
              <a:latin typeface="Calibri"/>
              <a:ea typeface="宋体" panose="02010600030101010101" pitchFamily="2" charset="-122"/>
            </a:endParaRPr>
          </a:p>
        </p:txBody>
      </p:sp>
      <p:sp>
        <p:nvSpPr>
          <p:cNvPr id="70" name="TextBox 69"/>
          <p:cNvSpPr txBox="1"/>
          <p:nvPr/>
        </p:nvSpPr>
        <p:spPr>
          <a:xfrm>
            <a:off x="2412428" y="1998526"/>
            <a:ext cx="890669" cy="605624"/>
          </a:xfrm>
          <a:prstGeom prst="rect">
            <a:avLst/>
          </a:prstGeom>
          <a:noFill/>
        </p:spPr>
        <p:txBody>
          <a:bodyPr wrap="square" lIns="112239" tIns="56119" rIns="112239" bIns="56119" rtlCol="0">
            <a:spAutoFit/>
          </a:bodyPr>
          <a:lstStyle/>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4140086" y="1351104"/>
            <a:ext cx="890669" cy="605624"/>
          </a:xfrm>
          <a:prstGeom prst="rect">
            <a:avLst/>
          </a:prstGeom>
          <a:noFill/>
        </p:spPr>
        <p:txBody>
          <a:bodyPr wrap="square" lIns="112239" tIns="56119" rIns="112239" bIns="56119" rtlCol="0">
            <a:spAutoFit/>
          </a:bodyPr>
          <a:lstStyle/>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5795759" y="2041224"/>
            <a:ext cx="890669" cy="605624"/>
          </a:xfrm>
          <a:prstGeom prst="rect">
            <a:avLst/>
          </a:prstGeom>
          <a:noFill/>
        </p:spPr>
        <p:txBody>
          <a:bodyPr wrap="square" lIns="112239" tIns="56119" rIns="112239" bIns="56119" rtlCol="0">
            <a:spAutoFit/>
          </a:bodyPr>
          <a:lstStyle/>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6515617" y="3706173"/>
            <a:ext cx="890669" cy="605624"/>
          </a:xfrm>
          <a:prstGeom prst="rect">
            <a:avLst/>
          </a:prstGeom>
          <a:noFill/>
        </p:spPr>
        <p:txBody>
          <a:bodyPr wrap="square" lIns="112239" tIns="56119" rIns="112239" bIns="56119" rtlCol="0">
            <a:spAutoFit/>
          </a:bodyPr>
          <a:lstStyle/>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126">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756755" y="1060050"/>
            <a:ext cx="2912693" cy="499983"/>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914126">
                <a:defRPr/>
              </a:pPr>
              <a:r>
                <a:rPr lang="zh-CN" altLang="en-US" dirty="0">
                  <a:solidFill>
                    <a:prstClr val="white"/>
                  </a:solidFill>
                </a:rPr>
                <a:t>详写内容</a:t>
              </a:r>
              <a:r>
                <a:rPr lang="en-US" altLang="zh-CN" dirty="0">
                  <a:solidFill>
                    <a:prstClr val="white"/>
                  </a:solidFill>
                </a:rPr>
                <a:t>……</a:t>
              </a:r>
              <a:r>
                <a:rPr lang="zh-CN" altLang="en-US" dirty="0">
                  <a:solidFill>
                    <a:prstClr val="white"/>
                  </a:solidFill>
                </a:rPr>
                <a:t>点击输入本页需要详写的文字内容，简明扼要，此为概念图解，根据您的具体内容酌情修改。</a:t>
              </a:r>
              <a:endParaRPr lang="en-US" altLang="zh-CN" dirty="0">
                <a:solidFill>
                  <a:prstClr val="white"/>
                </a:solidFill>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799">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277302983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93066" y="764105"/>
            <a:ext cx="1880144" cy="1880144"/>
            <a:chOff x="2921917" y="2223151"/>
            <a:chExt cx="1527064" cy="1527064"/>
          </a:xfrm>
        </p:grpSpPr>
        <p:grpSp>
          <p:nvGrpSpPr>
            <p:cNvPr id="3" name="组合 2"/>
            <p:cNvGrpSpPr/>
            <p:nvPr/>
          </p:nvGrpSpPr>
          <p:grpSpPr>
            <a:xfrm>
              <a:off x="2921917" y="2223151"/>
              <a:ext cx="1527064" cy="1527064"/>
              <a:chOff x="1200760" y="3842075"/>
              <a:chExt cx="1784148" cy="1784148"/>
            </a:xfrm>
          </p:grpSpPr>
          <p:sp>
            <p:nvSpPr>
              <p:cNvPr id="5" name="椭圆 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4400">
                  <a:solidFill>
                    <a:prstClr val="white"/>
                  </a:solidFill>
                  <a:latin typeface="Calibri" panose="020F0502020204030204"/>
                  <a:ea typeface="等线" panose="02010600030101010101" pitchFamily="2" charset="-122"/>
                </a:endParaRPr>
              </a:p>
            </p:txBody>
          </p:sp>
          <p:sp>
            <p:nvSpPr>
              <p:cNvPr id="6" name="椭圆 5"/>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4400">
                  <a:solidFill>
                    <a:prstClr val="white"/>
                  </a:solidFill>
                  <a:latin typeface="Calibri" panose="020F0502020204030204"/>
                  <a:ea typeface="等线" panose="02010600030101010101" pitchFamily="2" charset="-122"/>
                </a:endParaRPr>
              </a:p>
            </p:txBody>
          </p:sp>
        </p:grpSp>
        <p:sp>
          <p:nvSpPr>
            <p:cNvPr id="4" name="文本框 168"/>
            <p:cNvSpPr txBox="1"/>
            <p:nvPr/>
          </p:nvSpPr>
          <p:spPr>
            <a:xfrm>
              <a:off x="2921917" y="2490948"/>
              <a:ext cx="1415526" cy="1074905"/>
            </a:xfrm>
            <a:prstGeom prst="rect">
              <a:avLst/>
            </a:prstGeom>
            <a:noFill/>
          </p:spPr>
          <p:txBody>
            <a:bodyPr wrap="square" rtlCol="0">
              <a:spAutoFit/>
            </a:bodyPr>
            <a:lstStyle/>
            <a:p>
              <a:pPr algn="ctr">
                <a:defRPr/>
              </a:pPr>
              <a:r>
                <a:rPr lang="en-US" altLang="zh-CN" sz="8000" dirty="0">
                  <a:solidFill>
                    <a:prstClr val="white"/>
                  </a:solidFill>
                  <a:latin typeface="微软雅黑" panose="020B0503020204020204" pitchFamily="34" charset="-122"/>
                  <a:ea typeface="微软雅黑" panose="020B0503020204020204" pitchFamily="34" charset="-122"/>
                </a:rPr>
                <a:t>04</a:t>
              </a:r>
              <a:endParaRPr lang="zh-CN" altLang="en-US" sz="8000" dirty="0">
                <a:solidFill>
                  <a:prstClr val="white"/>
                </a:solidFill>
                <a:latin typeface="微软雅黑" panose="020B0503020204020204" pitchFamily="34" charset="-122"/>
                <a:ea typeface="微软雅黑" panose="020B0503020204020204" pitchFamily="34" charset="-122"/>
              </a:endParaRPr>
            </a:p>
          </p:txBody>
        </p:sp>
      </p:grpSp>
      <p:sp>
        <p:nvSpPr>
          <p:cNvPr id="7" name="文本框 6"/>
          <p:cNvSpPr txBox="1"/>
          <p:nvPr/>
        </p:nvSpPr>
        <p:spPr>
          <a:xfrm>
            <a:off x="776001" y="2869236"/>
            <a:ext cx="5314275" cy="1446550"/>
          </a:xfrm>
          <a:prstGeom prst="rect">
            <a:avLst/>
          </a:prstGeom>
          <a:noFill/>
        </p:spPr>
        <p:txBody>
          <a:bodyPr wrap="none" rtlCol="0">
            <a:spAutoFit/>
          </a:bodyPr>
          <a:lstStyle/>
          <a:p>
            <a:pPr algn="ctr">
              <a:defRPr/>
            </a:pPr>
            <a:r>
              <a:rPr lang="zh-CN" altLang="en-US" sz="4800" b="1" dirty="0">
                <a:solidFill>
                  <a:prstClr val="white"/>
                </a:solidFill>
                <a:latin typeface="微软雅黑" panose="020B0503020204020204" pitchFamily="34" charset="-122"/>
                <a:ea typeface="微软雅黑" panose="020B0503020204020204" pitchFamily="34" charset="-122"/>
              </a:rPr>
              <a:t>第一部分</a:t>
            </a:r>
            <a:endParaRPr lang="en-US" altLang="zh-CN" sz="4800" b="1" dirty="0">
              <a:solidFill>
                <a:prstClr val="white"/>
              </a:solidFill>
              <a:latin typeface="微软雅黑" panose="020B0503020204020204" pitchFamily="34" charset="-122"/>
              <a:ea typeface="微软雅黑" panose="020B0503020204020204" pitchFamily="34" charset="-122"/>
            </a:endParaRPr>
          </a:p>
          <a:p>
            <a:pPr algn="ctr">
              <a:defRPr/>
            </a:pPr>
            <a:r>
              <a:rPr lang="zh-CN" altLang="en-US" sz="4000" dirty="0">
                <a:solidFill>
                  <a:prstClr val="white"/>
                </a:solidFill>
                <a:latin typeface="微软雅黑" panose="020B0503020204020204" pitchFamily="34" charset="-122"/>
                <a:ea typeface="微软雅黑" panose="020B0503020204020204" pitchFamily="34" charset="-122"/>
              </a:rPr>
              <a:t>单击此处添加文字标题</a:t>
            </a:r>
          </a:p>
        </p:txBody>
      </p:sp>
      <p:sp>
        <p:nvSpPr>
          <p:cNvPr id="26" name="文本框 25"/>
          <p:cNvSpPr txBox="1"/>
          <p:nvPr/>
        </p:nvSpPr>
        <p:spPr>
          <a:xfrm>
            <a:off x="526850" y="195486"/>
            <a:ext cx="800219" cy="1631216"/>
          </a:xfrm>
          <a:prstGeom prst="rect">
            <a:avLst/>
          </a:prstGeom>
          <a:noFill/>
        </p:spPr>
        <p:txBody>
          <a:bodyPr vert="eaVert" wrap="none" rtlCol="0">
            <a:spAutoFit/>
          </a:bodyPr>
          <a:lstStyle/>
          <a:p>
            <a:pPr>
              <a:defRPr/>
            </a:pPr>
            <a:r>
              <a:rPr lang="zh-CN" altLang="en-US" sz="4000" b="1" dirty="0">
                <a:solidFill>
                  <a:prstClr val="white"/>
                </a:solidFill>
                <a:latin typeface="微软雅黑" panose="020B0503020204020204" pitchFamily="34" charset="-122"/>
                <a:ea typeface="微软雅黑" panose="020B0503020204020204" pitchFamily="34" charset="-122"/>
              </a:rPr>
              <a:t>过渡页</a:t>
            </a:r>
          </a:p>
        </p:txBody>
      </p:sp>
      <p:cxnSp>
        <p:nvCxnSpPr>
          <p:cNvPr id="27" name="直接连接符 26"/>
          <p:cNvCxnSpPr/>
          <p:nvPr/>
        </p:nvCxnSpPr>
        <p:spPr>
          <a:xfrm flipH="1">
            <a:off x="5523803" y="-899241"/>
            <a:ext cx="2901652" cy="2901652"/>
          </a:xfrm>
          <a:prstGeom prst="line">
            <a:avLst/>
          </a:prstGeom>
          <a:ln w="25400">
            <a:solidFill>
              <a:srgbClr val="F7BA3B"/>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7668344" y="-236562"/>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7596336" y="1131590"/>
            <a:ext cx="1979712" cy="1979712"/>
          </a:xfrm>
          <a:prstGeom prst="line">
            <a:avLst/>
          </a:prstGeom>
          <a:ln w="25400">
            <a:solidFill>
              <a:srgbClr val="DA634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6948264" y="3795886"/>
            <a:ext cx="1656184" cy="1656184"/>
          </a:xfrm>
          <a:prstGeom prst="line">
            <a:avLst/>
          </a:prstGeom>
          <a:ln w="25400">
            <a:solidFill>
              <a:srgbClr val="2FB6A8"/>
            </a:solidFill>
            <a:head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5292080" y="4659982"/>
            <a:ext cx="767730" cy="767730"/>
          </a:xfrm>
          <a:prstGeom prst="line">
            <a:avLst/>
          </a:prstGeom>
          <a:ln w="25400">
            <a:solidFill>
              <a:srgbClr val="DA634F"/>
            </a:solidFill>
            <a:headEnd type="triangl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6256186" y="2178635"/>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095219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8704" y="1448196"/>
            <a:ext cx="1257647" cy="386369"/>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099" tIns="31048" rIns="62099" bIns="31048" anchor="ctr"/>
          <a:lstStyle/>
          <a:p>
            <a:pPr algn="ctr" defTabSz="685594">
              <a:defRPr/>
            </a:pP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982" y="1509855"/>
            <a:ext cx="1056136" cy="251017"/>
          </a:xfrm>
          <a:prstGeom prst="rect">
            <a:avLst/>
          </a:prstGeom>
          <a:noFill/>
          <a:ln w="3175" cap="flat" cmpd="sng">
            <a:noFill/>
            <a:bevel/>
            <a:headEnd/>
            <a:tailEnd/>
          </a:ln>
        </p:spPr>
        <p:txBody>
          <a:bodyPr lIns="62099" tIns="31048" rIns="62099" bIns="31048" anchor="ctr"/>
          <a:lstStyle>
            <a:defPPr>
              <a:defRPr lang="zh-CN"/>
            </a:defPPr>
            <a:lvl1pPr algn="ctr">
              <a:defRPr sz="2000" b="1">
                <a:solidFill>
                  <a:srgbClr val="F8F8F8"/>
                </a:solidFill>
                <a:ea typeface="微软雅黑" pitchFamily="34" charset="-122"/>
              </a:defRPr>
            </a:lvl1pPr>
          </a:lstStyle>
          <a:p>
            <a:pPr algn="l" defTabSz="685594">
              <a:defRPr/>
            </a:pPr>
            <a:r>
              <a:rPr lang="zh-CN" altLang="en-US" sz="1200" dirty="0">
                <a:latin typeface="Calibri" panose="020F0502020204030204"/>
              </a:rPr>
              <a:t>添加标题</a:t>
            </a:r>
          </a:p>
        </p:txBody>
      </p:sp>
      <p:sp>
        <p:nvSpPr>
          <p:cNvPr id="28" name="五边形 27"/>
          <p:cNvSpPr/>
          <p:nvPr/>
        </p:nvSpPr>
        <p:spPr bwMode="auto">
          <a:xfrm>
            <a:off x="2088702" y="2638055"/>
            <a:ext cx="1257648" cy="386369"/>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099" tIns="31048" rIns="62099" bIns="31048" anchor="ctr"/>
          <a:lstStyle/>
          <a:p>
            <a:pPr algn="ctr" defTabSz="685594">
              <a:defRPr/>
            </a:pP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30652" y="2714234"/>
            <a:ext cx="1050465" cy="251017"/>
          </a:xfrm>
          <a:prstGeom prst="rect">
            <a:avLst/>
          </a:prstGeom>
          <a:noFill/>
          <a:ln w="3175" cap="flat" cmpd="sng">
            <a:noFill/>
            <a:bevel/>
            <a:headEnd/>
            <a:tailEnd/>
          </a:ln>
        </p:spPr>
        <p:txBody>
          <a:bodyPr lIns="62099" tIns="31048" rIns="62099" bIns="31048" anchor="ctr"/>
          <a:lstStyle>
            <a:defPPr>
              <a:defRPr lang="zh-CN"/>
            </a:defPPr>
            <a:lvl1pPr algn="ctr">
              <a:defRPr sz="2000" b="1">
                <a:solidFill>
                  <a:srgbClr val="F8F8F8"/>
                </a:solidFill>
                <a:ea typeface="微软雅黑" pitchFamily="34" charset="-122"/>
              </a:defRPr>
            </a:lvl1pPr>
          </a:lstStyle>
          <a:p>
            <a:pPr algn="l" defTabSz="685594">
              <a:defRPr/>
            </a:pPr>
            <a:r>
              <a:rPr lang="zh-CN" altLang="en-US" sz="1200" dirty="0">
                <a:latin typeface="Calibri" panose="020F0502020204030204"/>
              </a:rPr>
              <a:t>添加标题</a:t>
            </a:r>
          </a:p>
        </p:txBody>
      </p:sp>
      <p:sp>
        <p:nvSpPr>
          <p:cNvPr id="30" name="五边形 29"/>
          <p:cNvSpPr/>
          <p:nvPr/>
        </p:nvSpPr>
        <p:spPr bwMode="auto">
          <a:xfrm>
            <a:off x="2088702" y="3884602"/>
            <a:ext cx="1257648" cy="386369"/>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099" tIns="31048" rIns="62099" bIns="31048" anchor="ctr"/>
          <a:lstStyle/>
          <a:p>
            <a:pPr algn="ctr" defTabSz="685594">
              <a:defRPr/>
            </a:pP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30652" y="3947088"/>
            <a:ext cx="1050465" cy="251017"/>
          </a:xfrm>
          <a:prstGeom prst="rect">
            <a:avLst/>
          </a:prstGeom>
          <a:noFill/>
          <a:ln w="3175" cap="flat" cmpd="sng">
            <a:noFill/>
            <a:bevel/>
            <a:headEnd/>
            <a:tailEnd/>
          </a:ln>
        </p:spPr>
        <p:txBody>
          <a:bodyPr lIns="62099" tIns="31048" rIns="62099" bIns="31048" anchor="ctr"/>
          <a:lstStyle>
            <a:defPPr>
              <a:defRPr lang="zh-CN"/>
            </a:defPPr>
            <a:lvl1pPr algn="ctr">
              <a:defRPr sz="2000" b="1">
                <a:solidFill>
                  <a:srgbClr val="F8F8F8"/>
                </a:solidFill>
                <a:ea typeface="微软雅黑" pitchFamily="34" charset="-122"/>
              </a:defRPr>
            </a:lvl1pPr>
          </a:lstStyle>
          <a:p>
            <a:pPr algn="l" defTabSz="685594">
              <a:defRPr/>
            </a:pPr>
            <a:r>
              <a:rPr lang="zh-CN" altLang="en-US" sz="1200" dirty="0">
                <a:latin typeface="Calibri" panose="020F0502020204030204"/>
              </a:rPr>
              <a:t>添加标题</a:t>
            </a:r>
          </a:p>
        </p:txBody>
      </p:sp>
      <p:sp>
        <p:nvSpPr>
          <p:cNvPr id="32" name="任意多边形 31"/>
          <p:cNvSpPr/>
          <p:nvPr/>
        </p:nvSpPr>
        <p:spPr bwMode="auto">
          <a:xfrm>
            <a:off x="1216840" y="1629503"/>
            <a:ext cx="855431" cy="1204377"/>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099" tIns="31048" rIns="62099" bIns="31048" anchor="ctr">
            <a:sp3d/>
          </a:bodyPr>
          <a:lstStyle/>
          <a:p>
            <a:pPr algn="ctr" defTabSz="685594" eaLnBrk="0" fontAlgn="ctr" hangingPunct="0">
              <a:buClr>
                <a:srgbClr val="FF0000"/>
              </a:buClr>
              <a:buSzPct val="70000"/>
              <a:defRPr/>
            </a:pPr>
            <a:endParaRPr lang="zh-CN" altLang="en-US" sz="1100" b="1" dirty="0">
              <a:solidFill>
                <a:prstClr val="white"/>
              </a:solidFill>
              <a:latin typeface="微软雅黑" pitchFamily="34" charset="-122"/>
              <a:ea typeface="微软雅黑" pitchFamily="34" charset="-122"/>
            </a:endParaRPr>
          </a:p>
        </p:txBody>
      </p:sp>
      <p:sp>
        <p:nvSpPr>
          <p:cNvPr id="33" name="任意多边形 32"/>
          <p:cNvSpPr/>
          <p:nvPr/>
        </p:nvSpPr>
        <p:spPr bwMode="auto">
          <a:xfrm flipV="1">
            <a:off x="1216842" y="2850827"/>
            <a:ext cx="855431" cy="122695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099" tIns="31048" rIns="62099" bIns="31048" anchor="ctr">
            <a:sp3d/>
          </a:bodyPr>
          <a:lstStyle/>
          <a:p>
            <a:pPr algn="ctr" defTabSz="685594" eaLnBrk="0" fontAlgn="ctr" hangingPunct="0">
              <a:buClr>
                <a:srgbClr val="FF0000"/>
              </a:buClr>
              <a:buSzPct val="70000"/>
              <a:defRPr/>
            </a:pPr>
            <a:endParaRPr lang="zh-CN" altLang="en-US" sz="1100" b="1" dirty="0">
              <a:solidFill>
                <a:prstClr val="white"/>
              </a:solidFill>
              <a:latin typeface="微软雅黑" pitchFamily="34" charset="-122"/>
              <a:ea typeface="微软雅黑" pitchFamily="34" charset="-122"/>
            </a:endParaRPr>
          </a:p>
        </p:txBody>
      </p:sp>
      <p:cxnSp>
        <p:nvCxnSpPr>
          <p:cNvPr id="34" name="直接连接符 33"/>
          <p:cNvCxnSpPr/>
          <p:nvPr/>
        </p:nvCxnSpPr>
        <p:spPr bwMode="auto">
          <a:xfrm>
            <a:off x="1216840" y="2850822"/>
            <a:ext cx="855431"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4769" y="2379867"/>
            <a:ext cx="942714" cy="941913"/>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099" tIns="31048" rIns="62099" bIns="31048" anchor="ctr"/>
          <a:lstStyle/>
          <a:p>
            <a:pPr algn="ctr" defTabSz="685594">
              <a:defRPr/>
            </a:pPr>
            <a:r>
              <a:rPr lang="zh-CN" altLang="en-US" sz="1400" b="1" dirty="0">
                <a:solidFill>
                  <a:srgbClr val="F8F8F8"/>
                </a:solidFill>
                <a:latin typeface="Calibri" panose="020F0502020204030204"/>
                <a:ea typeface="微软雅黑" pitchFamily="34" charset="-122"/>
              </a:rPr>
              <a:t>添加</a:t>
            </a:r>
            <a:endParaRPr lang="en-US" altLang="zh-CN" sz="1400" b="1" dirty="0">
              <a:solidFill>
                <a:srgbClr val="F8F8F8"/>
              </a:solidFill>
              <a:latin typeface="Calibri" panose="020F0502020204030204"/>
              <a:ea typeface="微软雅黑" pitchFamily="34" charset="-122"/>
            </a:endParaRPr>
          </a:p>
          <a:p>
            <a:pPr algn="ctr" defTabSz="685594">
              <a:defRPr/>
            </a:pPr>
            <a:r>
              <a:rPr lang="zh-CN" altLang="en-US" sz="1400" b="1" dirty="0">
                <a:solidFill>
                  <a:srgbClr val="F8F8F8"/>
                </a:solidFill>
                <a:latin typeface="Calibri" panose="020F0502020204030204"/>
                <a:ea typeface="微软雅黑" pitchFamily="34" charset="-122"/>
              </a:rPr>
              <a:t>标题</a:t>
            </a:r>
          </a:p>
        </p:txBody>
      </p:sp>
      <p:sp>
        <p:nvSpPr>
          <p:cNvPr id="36" name="右弧形箭头 35"/>
          <p:cNvSpPr/>
          <p:nvPr/>
        </p:nvSpPr>
        <p:spPr>
          <a:xfrm>
            <a:off x="6464707" y="1389987"/>
            <a:ext cx="673552" cy="1408546"/>
          </a:xfrm>
          <a:prstGeom prst="curvedLeftArrow">
            <a:avLst/>
          </a:prstGeom>
          <a:solidFill>
            <a:schemeClr val="accent1"/>
          </a:solidFill>
          <a:ln w="19050">
            <a:noFill/>
          </a:ln>
        </p:spPr>
        <p:txBody>
          <a:bodyPr vert="horz" wrap="square" lIns="55888" tIns="27944" rIns="55888" bIns="27944" numCol="1" anchor="t" anchorCtr="0" compatLnSpc="1">
            <a:prstTxWarp prst="textNoShape">
              <a:avLst/>
            </a:prstTxWarp>
          </a:bodyPr>
          <a:lstStyle/>
          <a:p>
            <a:pPr defTabSz="685594">
              <a:defRPr/>
            </a:pPr>
            <a:endParaRPr lang="zh-CN" altLang="en-US" sz="1100" kern="0">
              <a:solidFill>
                <a:srgbClr val="DFE3E5">
                  <a:lumMod val="10000"/>
                </a:srgbClr>
              </a:solidFill>
              <a:latin typeface="Calibri"/>
              <a:ea typeface="微软雅黑"/>
            </a:endParaRPr>
          </a:p>
        </p:txBody>
      </p:sp>
      <p:sp>
        <p:nvSpPr>
          <p:cNvPr id="37" name="右弧形箭头 36"/>
          <p:cNvSpPr/>
          <p:nvPr/>
        </p:nvSpPr>
        <p:spPr>
          <a:xfrm>
            <a:off x="6471540" y="2801374"/>
            <a:ext cx="666718" cy="1556922"/>
          </a:xfrm>
          <a:prstGeom prst="curvedLeftArrow">
            <a:avLst/>
          </a:prstGeom>
          <a:solidFill>
            <a:schemeClr val="accent4"/>
          </a:solidFill>
          <a:ln w="19050">
            <a:noFill/>
          </a:ln>
        </p:spPr>
        <p:txBody>
          <a:bodyPr vert="horz" wrap="square" lIns="55888" tIns="27944" rIns="55888" bIns="27944" numCol="1" anchor="t" anchorCtr="0" compatLnSpc="1">
            <a:prstTxWarp prst="textNoShape">
              <a:avLst/>
            </a:prstTxWarp>
          </a:bodyPr>
          <a:lstStyle/>
          <a:p>
            <a:pPr defTabSz="685594">
              <a:defRPr/>
            </a:pPr>
            <a:endParaRPr lang="zh-CN" altLang="en-US" sz="1100" kern="0">
              <a:solidFill>
                <a:srgbClr val="DFE3E5">
                  <a:lumMod val="10000"/>
                </a:srgbClr>
              </a:solidFill>
              <a:latin typeface="Calibri"/>
              <a:ea typeface="微软雅黑"/>
            </a:endParaRPr>
          </a:p>
        </p:txBody>
      </p:sp>
      <p:sp>
        <p:nvSpPr>
          <p:cNvPr id="38" name="右弧形箭头 37"/>
          <p:cNvSpPr/>
          <p:nvPr/>
        </p:nvSpPr>
        <p:spPr>
          <a:xfrm rot="10800000" flipH="1">
            <a:off x="6272401" y="1697137"/>
            <a:ext cx="770192" cy="2285215"/>
          </a:xfrm>
          <a:prstGeom prst="curvedLeftArrow">
            <a:avLst/>
          </a:prstGeom>
          <a:solidFill>
            <a:schemeClr val="accent3"/>
          </a:solidFill>
          <a:ln w="19050">
            <a:noFill/>
          </a:ln>
        </p:spPr>
        <p:txBody>
          <a:bodyPr vert="horz" wrap="square" lIns="55888" tIns="27944" rIns="55888" bIns="27944" numCol="1" anchor="t" anchorCtr="0" compatLnSpc="1">
            <a:prstTxWarp prst="textNoShape">
              <a:avLst/>
            </a:prstTxWarp>
          </a:bodyPr>
          <a:lstStyle/>
          <a:p>
            <a:pPr defTabSz="685594">
              <a:defRPr/>
            </a:pPr>
            <a:endParaRPr lang="zh-CN" altLang="en-US" sz="1100" kern="0">
              <a:solidFill>
                <a:srgbClr val="DFE3E5">
                  <a:lumMod val="10000"/>
                </a:srgbClr>
              </a:solidFill>
              <a:latin typeface="Calibri"/>
              <a:ea typeface="微软雅黑"/>
            </a:endParaRPr>
          </a:p>
        </p:txBody>
      </p:sp>
      <p:sp>
        <p:nvSpPr>
          <p:cNvPr id="39" name="TextBox 31"/>
          <p:cNvSpPr txBox="1"/>
          <p:nvPr/>
        </p:nvSpPr>
        <p:spPr>
          <a:xfrm>
            <a:off x="7135753" y="2724692"/>
            <a:ext cx="827764" cy="230099"/>
          </a:xfrm>
          <a:prstGeom prst="rect">
            <a:avLst/>
          </a:prstGeom>
          <a:noFill/>
        </p:spPr>
        <p:txBody>
          <a:bodyPr wrap="square" lIns="62099" tIns="31048" rIns="62099" bIns="31048" rtlCol="0">
            <a:spAutoFit/>
          </a:bodyPr>
          <a:lstStyle/>
          <a:p>
            <a:pPr algn="ctr" defTabSz="685594">
              <a:defRPr/>
            </a:pPr>
            <a:r>
              <a:rPr lang="zh-CN" altLang="en-US" sz="1100" b="1" dirty="0">
                <a:solidFill>
                  <a:prstClr val="black">
                    <a:lumMod val="75000"/>
                    <a:lumOff val="25000"/>
                  </a:prstClr>
                </a:solidFill>
                <a:latin typeface="Broadway BT"/>
                <a:ea typeface="微软雅黑"/>
              </a:rPr>
              <a:t>补充性文字</a:t>
            </a:r>
          </a:p>
        </p:txBody>
      </p:sp>
      <p:sp>
        <p:nvSpPr>
          <p:cNvPr id="40" name="TextBox 31"/>
          <p:cNvSpPr txBox="1"/>
          <p:nvPr/>
        </p:nvSpPr>
        <p:spPr>
          <a:xfrm>
            <a:off x="7271539" y="3471616"/>
            <a:ext cx="827764" cy="230099"/>
          </a:xfrm>
          <a:prstGeom prst="rect">
            <a:avLst/>
          </a:prstGeom>
          <a:noFill/>
        </p:spPr>
        <p:txBody>
          <a:bodyPr wrap="square" lIns="62099" tIns="31048" rIns="62099" bIns="31048" rtlCol="0">
            <a:spAutoFit/>
          </a:bodyPr>
          <a:lstStyle/>
          <a:p>
            <a:pPr algn="ctr" defTabSz="685594">
              <a:defRPr/>
            </a:pPr>
            <a:r>
              <a:rPr lang="zh-CN" altLang="en-US" sz="1100" b="1" dirty="0">
                <a:solidFill>
                  <a:prstClr val="black">
                    <a:lumMod val="75000"/>
                    <a:lumOff val="25000"/>
                  </a:prstClr>
                </a:solidFill>
                <a:latin typeface="Broadway BT"/>
                <a:ea typeface="微软雅黑"/>
              </a:rPr>
              <a:t>补充性文字</a:t>
            </a:r>
          </a:p>
        </p:txBody>
      </p:sp>
      <p:sp>
        <p:nvSpPr>
          <p:cNvPr id="41" name="TextBox 31"/>
          <p:cNvSpPr txBox="1"/>
          <p:nvPr/>
        </p:nvSpPr>
        <p:spPr>
          <a:xfrm>
            <a:off x="7271539" y="1958759"/>
            <a:ext cx="827764" cy="230099"/>
          </a:xfrm>
          <a:prstGeom prst="rect">
            <a:avLst/>
          </a:prstGeom>
          <a:noFill/>
        </p:spPr>
        <p:txBody>
          <a:bodyPr wrap="square" lIns="62099" tIns="31048" rIns="62099" bIns="31048" rtlCol="0">
            <a:spAutoFit/>
          </a:bodyPr>
          <a:lstStyle/>
          <a:p>
            <a:pPr algn="ctr" defTabSz="685594">
              <a:defRPr/>
            </a:pPr>
            <a:r>
              <a:rPr lang="zh-CN" altLang="en-US" sz="1100" b="1" dirty="0">
                <a:solidFill>
                  <a:prstClr val="black">
                    <a:lumMod val="75000"/>
                    <a:lumOff val="25000"/>
                  </a:prstClr>
                </a:solidFill>
                <a:latin typeface="Broadway BT"/>
                <a:ea typeface="微软雅黑"/>
              </a:rPr>
              <a:t>补充性文字</a:t>
            </a:r>
          </a:p>
        </p:txBody>
      </p:sp>
      <p:sp>
        <p:nvSpPr>
          <p:cNvPr id="42" name="圆角矩形 41"/>
          <p:cNvSpPr/>
          <p:nvPr/>
        </p:nvSpPr>
        <p:spPr bwMode="auto">
          <a:xfrm>
            <a:off x="3132285" y="2413092"/>
            <a:ext cx="3048211" cy="87546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099" tIns="31048" rIns="62099" bIns="31048" anchor="ctr"/>
          <a:lstStyle/>
          <a:p>
            <a:pPr marL="685594" lvl="2" defTabSz="685594">
              <a:defRPr/>
            </a:pPr>
            <a:endParaRPr lang="zh-CN" altLang="en-US" sz="1000" dirty="0">
              <a:solidFill>
                <a:srgbClr val="2683C6">
                  <a:lumMod val="75000"/>
                </a:srgbClr>
              </a:solidFill>
              <a:latin typeface="Calibri" panose="020F0502020204030204"/>
              <a:ea typeface="等线" panose="02010600030101010101" pitchFamily="2" charset="-122"/>
            </a:endParaRPr>
          </a:p>
        </p:txBody>
      </p:sp>
      <p:sp>
        <p:nvSpPr>
          <p:cNvPr id="43" name="圆角矩形 42"/>
          <p:cNvSpPr/>
          <p:nvPr/>
        </p:nvSpPr>
        <p:spPr bwMode="auto">
          <a:xfrm>
            <a:off x="3132285" y="3639898"/>
            <a:ext cx="3048211" cy="87546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099" tIns="31048" rIns="62099" bIns="31048" anchor="ctr"/>
          <a:lstStyle/>
          <a:p>
            <a:pPr marL="685594" lvl="2" defTabSz="685594">
              <a:defRPr/>
            </a:pPr>
            <a:endParaRPr lang="zh-CN" altLang="en-US" sz="1000" dirty="0">
              <a:solidFill>
                <a:srgbClr val="2683C6">
                  <a:lumMod val="75000"/>
                </a:srgbClr>
              </a:solidFill>
              <a:latin typeface="Arial" pitchFamily="34" charset="0"/>
              <a:ea typeface="宋体" pitchFamily="2" charset="-122"/>
            </a:endParaRPr>
          </a:p>
        </p:txBody>
      </p:sp>
      <p:sp>
        <p:nvSpPr>
          <p:cNvPr id="44" name="圆角矩形 43"/>
          <p:cNvSpPr/>
          <p:nvPr/>
        </p:nvSpPr>
        <p:spPr bwMode="auto">
          <a:xfrm>
            <a:off x="3132285" y="1198338"/>
            <a:ext cx="3048211" cy="87546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099" tIns="31048" rIns="62099" bIns="31048" anchor="ctr"/>
          <a:lstStyle/>
          <a:p>
            <a:pPr marL="685594" lvl="2" defTabSz="685594">
              <a:defRPr/>
            </a:pPr>
            <a:endParaRPr lang="zh-CN" altLang="en-US" sz="1000" dirty="0">
              <a:solidFill>
                <a:srgbClr val="2683C6">
                  <a:lumMod val="75000"/>
                </a:srgbClr>
              </a:solidFill>
              <a:latin typeface="Arial" pitchFamily="34" charset="0"/>
              <a:ea typeface="宋体" pitchFamily="2" charset="-122"/>
            </a:endParaRPr>
          </a:p>
        </p:txBody>
      </p:sp>
      <p:sp>
        <p:nvSpPr>
          <p:cNvPr id="45" name="TextBox 32"/>
          <p:cNvSpPr txBox="1">
            <a:spLocks noChangeArrowheads="1"/>
          </p:cNvSpPr>
          <p:nvPr/>
        </p:nvSpPr>
        <p:spPr bwMode="auto">
          <a:xfrm>
            <a:off x="3323884" y="3859385"/>
            <a:ext cx="2657169" cy="470977"/>
          </a:xfrm>
          <a:prstGeom prst="rect">
            <a:avLst/>
          </a:prstGeom>
          <a:noFill/>
          <a:ln w="3175" cap="flat" cmpd="sng">
            <a:noFill/>
            <a:bevel/>
            <a:headEnd/>
            <a:tailEnd/>
          </a:ln>
        </p:spPr>
        <p:txBody>
          <a:bodyPr lIns="62099" tIns="31048" rIns="62099" bIns="31048" anchor="ctr"/>
          <a:lstStyle>
            <a:defPPr>
              <a:defRPr lang="zh-CN"/>
            </a:defPPr>
            <a:lvl1pPr algn="ctr">
              <a:defRPr>
                <a:solidFill>
                  <a:srgbClr val="FFFFFF"/>
                </a:solidFill>
                <a:ea typeface="微软雅黑" pitchFamily="34" charset="-122"/>
              </a:defRPr>
            </a:lvl1pPr>
          </a:lstStyle>
          <a:p>
            <a:pPr algn="l" defTabSz="685594">
              <a:defRPr/>
            </a:pPr>
            <a:r>
              <a:rPr lang="zh-CN" altLang="en-US" sz="1200" dirty="0">
                <a:solidFill>
                  <a:prstClr val="black">
                    <a:lumMod val="75000"/>
                    <a:lumOff val="25000"/>
                  </a:prstClr>
                </a:solidFill>
                <a:latin typeface="Calibri" panose="020F0502020204030204"/>
              </a:rPr>
              <a:t>您的内容打在这里，或者通过复制您的文本后，在此框中选择粘贴，并选择只保留文字。</a:t>
            </a:r>
          </a:p>
        </p:txBody>
      </p:sp>
      <p:sp>
        <p:nvSpPr>
          <p:cNvPr id="46" name="TextBox 32"/>
          <p:cNvSpPr txBox="1">
            <a:spLocks noChangeArrowheads="1"/>
          </p:cNvSpPr>
          <p:nvPr/>
        </p:nvSpPr>
        <p:spPr bwMode="auto">
          <a:xfrm>
            <a:off x="3312264" y="2567157"/>
            <a:ext cx="2657169" cy="470977"/>
          </a:xfrm>
          <a:prstGeom prst="rect">
            <a:avLst/>
          </a:prstGeom>
          <a:noFill/>
          <a:ln w="3175" cap="flat" cmpd="sng">
            <a:noFill/>
            <a:bevel/>
            <a:headEnd/>
            <a:tailEnd/>
          </a:ln>
        </p:spPr>
        <p:txBody>
          <a:bodyPr lIns="62099" tIns="31048" rIns="62099" bIns="31048" anchor="ctr"/>
          <a:lstStyle>
            <a:defPPr>
              <a:defRPr lang="zh-CN"/>
            </a:defPPr>
            <a:lvl1pPr algn="ctr">
              <a:defRPr>
                <a:solidFill>
                  <a:srgbClr val="FFFFFF"/>
                </a:solidFill>
                <a:ea typeface="微软雅黑" pitchFamily="34" charset="-122"/>
              </a:defRPr>
            </a:lvl1pPr>
          </a:lstStyle>
          <a:p>
            <a:pPr algn="l" defTabSz="685594">
              <a:defRPr/>
            </a:pPr>
            <a:r>
              <a:rPr lang="zh-CN" altLang="en-US" sz="1200" dirty="0">
                <a:solidFill>
                  <a:prstClr val="black">
                    <a:lumMod val="75000"/>
                    <a:lumOff val="25000"/>
                  </a:prstClr>
                </a:solidFill>
                <a:latin typeface="Calibri" panose="020F0502020204030204"/>
              </a:rPr>
              <a:t>您的内容打在这里，或者通过复制您的文本后，在此框中选择粘贴，并选择只保留文字。</a:t>
            </a:r>
          </a:p>
        </p:txBody>
      </p:sp>
      <p:sp>
        <p:nvSpPr>
          <p:cNvPr id="47" name="TextBox 32"/>
          <p:cNvSpPr txBox="1">
            <a:spLocks noChangeArrowheads="1"/>
          </p:cNvSpPr>
          <p:nvPr/>
        </p:nvSpPr>
        <p:spPr bwMode="auto">
          <a:xfrm>
            <a:off x="3316210" y="1394099"/>
            <a:ext cx="2657169" cy="470977"/>
          </a:xfrm>
          <a:prstGeom prst="rect">
            <a:avLst/>
          </a:prstGeom>
          <a:noFill/>
          <a:ln w="3175" cap="flat" cmpd="sng">
            <a:noFill/>
            <a:bevel/>
            <a:headEnd/>
            <a:tailEnd/>
          </a:ln>
        </p:spPr>
        <p:txBody>
          <a:bodyPr lIns="62099" tIns="31048" rIns="62099" bIns="31048" anchor="ctr"/>
          <a:lstStyle>
            <a:defPPr>
              <a:defRPr lang="zh-CN"/>
            </a:defPPr>
            <a:lvl1pPr algn="ctr">
              <a:defRPr>
                <a:solidFill>
                  <a:srgbClr val="FFFFFF"/>
                </a:solidFill>
                <a:ea typeface="微软雅黑" pitchFamily="34" charset="-122"/>
              </a:defRPr>
            </a:lvl1pPr>
          </a:lstStyle>
          <a:p>
            <a:pPr algn="l" defTabSz="685594">
              <a:defRPr/>
            </a:pPr>
            <a:r>
              <a:rPr lang="zh-CN" altLang="en-US" sz="1200" dirty="0">
                <a:solidFill>
                  <a:prstClr val="black">
                    <a:lumMod val="75000"/>
                    <a:lumOff val="25000"/>
                  </a:prstClr>
                </a:solidFill>
                <a:latin typeface="Calibri" panose="020F0502020204030204"/>
              </a:rPr>
              <a:t>您的内容打在这里，或者通过复制您的文本后，在此框中选择粘贴，并选择只保留文字。</a:t>
            </a:r>
          </a:p>
        </p:txBody>
      </p:sp>
    </p:spTree>
    <p:extLst>
      <p:ext uri="{BB962C8B-B14F-4D97-AF65-F5344CB8AC3E}">
        <p14:creationId xmlns:p14="http://schemas.microsoft.com/office/powerpoint/2010/main" val="101885040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299" y="3380445"/>
            <a:ext cx="41552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27" y="4247318"/>
            <a:ext cx="87681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6165" y="3373002"/>
            <a:ext cx="41552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962" y="2159412"/>
            <a:ext cx="41552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3102" y="1218748"/>
            <a:ext cx="707185" cy="178673"/>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040" y="1952484"/>
            <a:ext cx="817438" cy="714695"/>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algn="ctr" defTabSz="914126">
                <a:defRPr/>
              </a:pPr>
              <a:r>
                <a:rPr lang="en-US" altLang="zh-CN" sz="2399" dirty="0">
                  <a:solidFill>
                    <a:prstClr val="white"/>
                  </a:solidFill>
                  <a:latin typeface="Arial" panose="020B0604020202020204" pitchFamily="34" charset="0"/>
                  <a:ea typeface="微软雅黑" panose="020B0503020204020204" pitchFamily="34" charset="-122"/>
                  <a:cs typeface="Arial" panose="020B0604020202020204" pitchFamily="34" charset="0"/>
                </a:rPr>
                <a:t>02</a:t>
              </a:r>
              <a:endParaRPr lang="zh-CN" altLang="en-US" sz="2399"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679" y="1388108"/>
            <a:ext cx="817438" cy="714696"/>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1" y="1989361"/>
              <a:ext cx="882326" cy="787759"/>
            </a:xfrm>
            <a:prstGeom prst="rect">
              <a:avLst/>
            </a:prstGeom>
            <a:noFill/>
            <a:ln w="38100">
              <a:noFill/>
            </a:ln>
          </p:spPr>
          <p:txBody>
            <a:bodyPr wrap="square" rtlCol="0">
              <a:spAutoFit/>
            </a:bodyPr>
            <a:lstStyle/>
            <a:p>
              <a:pPr algn="ctr" defTabSz="914126">
                <a:lnSpc>
                  <a:spcPct val="120000"/>
                </a:lnSpc>
                <a:defRPr/>
              </a:pPr>
              <a:r>
                <a:rPr lang="en-US" altLang="zh-CN" sz="2399" dirty="0">
                  <a:solidFill>
                    <a:prstClr val="white"/>
                  </a:solidFill>
                  <a:latin typeface="Arial" panose="020B0604020202020204" pitchFamily="34" charset="0"/>
                  <a:ea typeface="微软雅黑" panose="020B0503020204020204" pitchFamily="34" charset="-122"/>
                  <a:cs typeface="Arial" panose="020B0604020202020204" pitchFamily="34" charset="0"/>
                </a:rPr>
                <a:t>01</a:t>
              </a:r>
              <a:endParaRPr lang="zh-CN" altLang="en-US" sz="2399"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6863" y="3023099"/>
            <a:ext cx="817438" cy="714696"/>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87759"/>
            </a:xfrm>
            <a:prstGeom prst="rect">
              <a:avLst/>
            </a:prstGeom>
            <a:noFill/>
            <a:ln w="38100">
              <a:noFill/>
            </a:ln>
          </p:spPr>
          <p:txBody>
            <a:bodyPr wrap="square" rtlCol="0">
              <a:spAutoFit/>
            </a:bodyPr>
            <a:lstStyle/>
            <a:p>
              <a:pPr algn="ctr" defTabSz="914126">
                <a:lnSpc>
                  <a:spcPct val="120000"/>
                </a:lnSpc>
                <a:defRPr/>
              </a:pPr>
              <a:r>
                <a:rPr lang="en-US" altLang="zh-CN" sz="2399" dirty="0">
                  <a:solidFill>
                    <a:prstClr val="white"/>
                  </a:solidFill>
                  <a:latin typeface="Arial" panose="020B0604020202020204" pitchFamily="34" charset="0"/>
                  <a:ea typeface="微软雅黑" panose="020B0503020204020204" pitchFamily="34" charset="-122"/>
                  <a:cs typeface="Arial" panose="020B0604020202020204" pitchFamily="34" charset="0"/>
                </a:rPr>
                <a:t>03</a:t>
              </a:r>
              <a:endParaRPr lang="zh-CN" altLang="en-US" sz="2399"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685" y="3014365"/>
            <a:ext cx="817438" cy="714696"/>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87759"/>
            </a:xfrm>
            <a:prstGeom prst="rect">
              <a:avLst/>
            </a:prstGeom>
            <a:noFill/>
            <a:ln w="38100">
              <a:noFill/>
            </a:ln>
          </p:spPr>
          <p:txBody>
            <a:bodyPr wrap="square" rtlCol="0">
              <a:spAutoFit/>
            </a:bodyPr>
            <a:lstStyle/>
            <a:p>
              <a:pPr algn="ctr" defTabSz="914126">
                <a:lnSpc>
                  <a:spcPct val="120000"/>
                </a:lnSpc>
                <a:defRPr/>
              </a:pPr>
              <a:r>
                <a:rPr lang="en-US" altLang="zh-CN" sz="2399" dirty="0">
                  <a:solidFill>
                    <a:prstClr val="white"/>
                  </a:solidFill>
                  <a:latin typeface="Arial" panose="020B0604020202020204" pitchFamily="34" charset="0"/>
                  <a:ea typeface="微软雅黑" panose="020B0503020204020204" pitchFamily="34" charset="-122"/>
                  <a:cs typeface="Arial" panose="020B0604020202020204" pitchFamily="34" charset="0"/>
                </a:rPr>
                <a:t>05</a:t>
              </a:r>
              <a:endParaRPr lang="zh-CN" altLang="en-US" sz="2399"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480" y="1923879"/>
            <a:ext cx="817438" cy="714695"/>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algn="ctr" defTabSz="914126">
                <a:defRPr/>
              </a:pPr>
              <a:r>
                <a:rPr lang="en-US" altLang="zh-CN" sz="2399" dirty="0">
                  <a:solidFill>
                    <a:prstClr val="white"/>
                  </a:solidFill>
                  <a:latin typeface="Arial" panose="020B0604020202020204" pitchFamily="34" charset="0"/>
                  <a:ea typeface="微软雅黑" panose="020B0503020204020204" pitchFamily="34" charset="-122"/>
                  <a:cs typeface="Arial" panose="020B0604020202020204" pitchFamily="34" charset="0"/>
                </a:rPr>
                <a:t>06</a:t>
              </a:r>
              <a:endParaRPr lang="zh-CN" altLang="en-US" sz="2399"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903" y="1060049"/>
            <a:ext cx="971523" cy="231924"/>
          </a:xfrm>
          <a:prstGeom prst="rect">
            <a:avLst/>
          </a:prstGeom>
        </p:spPr>
        <p:txBody>
          <a:bodyPr wrap="none" lIns="62093" tIns="31046" rIns="62093" bIns="31046">
            <a:spAutoFit/>
          </a:bodyPr>
          <a:lstStyle/>
          <a:p>
            <a:pPr algn="r" defTabSz="914126">
              <a:defRPr/>
            </a:pPr>
            <a:r>
              <a:rPr lang="zh-CN" altLang="en-US" sz="1100" b="1" dirty="0">
                <a:solidFill>
                  <a:prstClr val="white"/>
                </a:solidFill>
                <a:latin typeface="微软雅黑" pitchFamily="34" charset="-122"/>
                <a:ea typeface="微软雅黑" pitchFamily="34" charset="-122"/>
              </a:rPr>
              <a:t>此处添加标题</a:t>
            </a:r>
            <a:endParaRPr lang="en-US" altLang="zh-CN" sz="1100" b="1" dirty="0">
              <a:solidFill>
                <a:prstClr val="white"/>
              </a:solidFill>
              <a:latin typeface="微软雅黑" pitchFamily="34" charset="-122"/>
              <a:ea typeface="微软雅黑" pitchFamily="34" charset="-122"/>
            </a:endParaRPr>
          </a:p>
        </p:txBody>
      </p:sp>
      <p:sp>
        <p:nvSpPr>
          <p:cNvPr id="73" name="矩形 47"/>
          <p:cNvSpPr>
            <a:spLocks noChangeArrowheads="1"/>
          </p:cNvSpPr>
          <p:nvPr/>
        </p:nvSpPr>
        <p:spPr bwMode="auto">
          <a:xfrm>
            <a:off x="1332640" y="1308087"/>
            <a:ext cx="2233786" cy="43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093" tIns="31046" rIns="62093" bIns="3104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126">
              <a:lnSpc>
                <a:spcPct val="120000"/>
              </a:lnSpc>
              <a:spcBef>
                <a:spcPct val="0"/>
              </a:spcBef>
              <a:buNone/>
              <a:defRPr/>
            </a:pPr>
            <a:r>
              <a:rPr lang="zh-CN" altLang="en-US" sz="1000" dirty="0">
                <a:solidFill>
                  <a:prstClr val="white"/>
                </a:solidFill>
                <a:sym typeface="微软雅黑" pitchFamily="34" charset="-122"/>
              </a:rPr>
              <a:t>您的内容打在这里，或者通过复制您的文本后，在此框中选择粘贴</a:t>
            </a:r>
          </a:p>
        </p:txBody>
      </p:sp>
      <p:sp>
        <p:nvSpPr>
          <p:cNvPr id="74" name="矩形 73"/>
          <p:cNvSpPr/>
          <p:nvPr/>
        </p:nvSpPr>
        <p:spPr>
          <a:xfrm>
            <a:off x="1682097" y="2002018"/>
            <a:ext cx="971523" cy="231924"/>
          </a:xfrm>
          <a:prstGeom prst="rect">
            <a:avLst/>
          </a:prstGeom>
        </p:spPr>
        <p:txBody>
          <a:bodyPr wrap="none" lIns="62093" tIns="31046" rIns="62093" bIns="31046">
            <a:spAutoFit/>
          </a:bodyPr>
          <a:lstStyle/>
          <a:p>
            <a:pPr algn="r" defTabSz="914126">
              <a:defRPr/>
            </a:pPr>
            <a:r>
              <a:rPr lang="zh-CN" altLang="en-US" sz="1100" b="1" dirty="0">
                <a:solidFill>
                  <a:prstClr val="white"/>
                </a:solidFill>
                <a:latin typeface="微软雅黑" pitchFamily="34" charset="-122"/>
                <a:ea typeface="微软雅黑" pitchFamily="34" charset="-122"/>
              </a:rPr>
              <a:t>此处添加标题</a:t>
            </a:r>
            <a:endParaRPr lang="en-US" altLang="zh-CN" sz="1100" b="1" dirty="0">
              <a:solidFill>
                <a:prstClr val="white"/>
              </a:solidFill>
              <a:latin typeface="微软雅黑" pitchFamily="34" charset="-122"/>
              <a:ea typeface="微软雅黑" pitchFamily="34" charset="-122"/>
            </a:endParaRPr>
          </a:p>
        </p:txBody>
      </p:sp>
      <p:sp>
        <p:nvSpPr>
          <p:cNvPr id="75" name="矩形 47"/>
          <p:cNvSpPr>
            <a:spLocks noChangeArrowheads="1"/>
          </p:cNvSpPr>
          <p:nvPr/>
        </p:nvSpPr>
        <p:spPr bwMode="auto">
          <a:xfrm>
            <a:off x="943461" y="2250054"/>
            <a:ext cx="1707095" cy="616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093" tIns="31046" rIns="62093" bIns="3104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126">
              <a:lnSpc>
                <a:spcPct val="120000"/>
              </a:lnSpc>
              <a:spcBef>
                <a:spcPct val="0"/>
              </a:spcBef>
              <a:buNone/>
              <a:defRPr/>
            </a:pPr>
            <a:r>
              <a:rPr lang="zh-CN" altLang="en-US" sz="1000" dirty="0">
                <a:solidFill>
                  <a:prstClr val="white"/>
                </a:solidFill>
                <a:sym typeface="微软雅黑" pitchFamily="34" charset="-122"/>
              </a:rPr>
              <a:t>您的内容打在这里，或者通过复制您的文本后，在此框中选择粘贴</a:t>
            </a:r>
          </a:p>
        </p:txBody>
      </p:sp>
      <p:sp>
        <p:nvSpPr>
          <p:cNvPr id="76" name="矩形 75"/>
          <p:cNvSpPr/>
          <p:nvPr/>
        </p:nvSpPr>
        <p:spPr>
          <a:xfrm>
            <a:off x="1661301" y="3124967"/>
            <a:ext cx="971523" cy="231924"/>
          </a:xfrm>
          <a:prstGeom prst="rect">
            <a:avLst/>
          </a:prstGeom>
        </p:spPr>
        <p:txBody>
          <a:bodyPr wrap="none" lIns="62093" tIns="31046" rIns="62093" bIns="31046">
            <a:spAutoFit/>
          </a:bodyPr>
          <a:lstStyle/>
          <a:p>
            <a:pPr algn="r" defTabSz="914126">
              <a:defRPr/>
            </a:pPr>
            <a:r>
              <a:rPr lang="zh-CN" altLang="en-US" sz="1100" b="1" dirty="0">
                <a:solidFill>
                  <a:prstClr val="white"/>
                </a:solidFill>
                <a:latin typeface="微软雅黑" pitchFamily="34" charset="-122"/>
                <a:ea typeface="微软雅黑" pitchFamily="34" charset="-122"/>
              </a:rPr>
              <a:t>此处添加标题</a:t>
            </a:r>
            <a:endParaRPr lang="en-US" altLang="zh-CN" sz="1100" b="1" dirty="0">
              <a:solidFill>
                <a:prstClr val="white"/>
              </a:solidFill>
              <a:latin typeface="微软雅黑" pitchFamily="34" charset="-122"/>
              <a:ea typeface="微软雅黑" pitchFamily="34" charset="-122"/>
            </a:endParaRPr>
          </a:p>
        </p:txBody>
      </p:sp>
      <p:sp>
        <p:nvSpPr>
          <p:cNvPr id="77" name="矩形 47"/>
          <p:cNvSpPr>
            <a:spLocks noChangeArrowheads="1"/>
          </p:cNvSpPr>
          <p:nvPr/>
        </p:nvSpPr>
        <p:spPr bwMode="auto">
          <a:xfrm>
            <a:off x="922664" y="3373001"/>
            <a:ext cx="1707094" cy="616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093" tIns="31046" rIns="62093" bIns="3104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126">
              <a:lnSpc>
                <a:spcPct val="120000"/>
              </a:lnSpc>
              <a:spcBef>
                <a:spcPct val="0"/>
              </a:spcBef>
              <a:buNone/>
              <a:defRPr/>
            </a:pPr>
            <a:r>
              <a:rPr lang="zh-CN" altLang="en-US" sz="1000" dirty="0">
                <a:solidFill>
                  <a:prstClr val="white"/>
                </a:solidFill>
                <a:sym typeface="微软雅黑" pitchFamily="34" charset="-122"/>
              </a:rPr>
              <a:t>您的内容打在这里，或者通过复制您的文本后，在此框中选择粘贴</a:t>
            </a:r>
          </a:p>
        </p:txBody>
      </p:sp>
      <p:sp>
        <p:nvSpPr>
          <p:cNvPr id="78" name="矩形 77"/>
          <p:cNvSpPr/>
          <p:nvPr/>
        </p:nvSpPr>
        <p:spPr>
          <a:xfrm>
            <a:off x="6360465" y="1628622"/>
            <a:ext cx="971523" cy="231924"/>
          </a:xfrm>
          <a:prstGeom prst="rect">
            <a:avLst/>
          </a:prstGeom>
        </p:spPr>
        <p:txBody>
          <a:bodyPr wrap="none" lIns="62093" tIns="31046" rIns="62093" bIns="31046">
            <a:spAutoFit/>
          </a:bodyPr>
          <a:lstStyle/>
          <a:p>
            <a:pPr algn="r" defTabSz="914126">
              <a:defRPr/>
            </a:pPr>
            <a:r>
              <a:rPr lang="zh-CN" altLang="en-US" sz="1100" b="1" dirty="0">
                <a:solidFill>
                  <a:prstClr val="white"/>
                </a:solidFill>
                <a:latin typeface="微软雅黑" pitchFamily="34" charset="-122"/>
                <a:ea typeface="微软雅黑" pitchFamily="34" charset="-122"/>
              </a:rPr>
              <a:t>此处添加标题</a:t>
            </a:r>
            <a:endParaRPr lang="en-US" altLang="zh-CN" sz="1100" b="1" dirty="0">
              <a:solidFill>
                <a:prstClr val="white"/>
              </a:solidFill>
              <a:latin typeface="微软雅黑" pitchFamily="34" charset="-122"/>
              <a:ea typeface="微软雅黑" pitchFamily="34" charset="-122"/>
            </a:endParaRPr>
          </a:p>
        </p:txBody>
      </p:sp>
      <p:sp>
        <p:nvSpPr>
          <p:cNvPr id="79" name="矩形 47"/>
          <p:cNvSpPr>
            <a:spLocks noChangeArrowheads="1"/>
          </p:cNvSpPr>
          <p:nvPr/>
        </p:nvSpPr>
        <p:spPr bwMode="auto">
          <a:xfrm>
            <a:off x="6380112" y="1887372"/>
            <a:ext cx="1820428" cy="61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093" tIns="31046" rIns="62093" bIns="3104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20000"/>
              </a:lnSpc>
              <a:spcBef>
                <a:spcPct val="0"/>
              </a:spcBef>
              <a:buNone/>
              <a:defRPr/>
            </a:pPr>
            <a:r>
              <a:rPr lang="zh-CN" altLang="en-US" sz="1000" dirty="0">
                <a:solidFill>
                  <a:prstClr val="white"/>
                </a:solidFill>
                <a:sym typeface="微软雅黑" pitchFamily="34" charset="-122"/>
              </a:rPr>
              <a:t>您的内容打在这里，或者通过复制您的文本后，在此框中选择粘贴</a:t>
            </a:r>
          </a:p>
        </p:txBody>
      </p:sp>
      <p:sp>
        <p:nvSpPr>
          <p:cNvPr id="80" name="矩形 79"/>
          <p:cNvSpPr/>
          <p:nvPr/>
        </p:nvSpPr>
        <p:spPr>
          <a:xfrm>
            <a:off x="6382308" y="2921771"/>
            <a:ext cx="971523" cy="231924"/>
          </a:xfrm>
          <a:prstGeom prst="rect">
            <a:avLst/>
          </a:prstGeom>
        </p:spPr>
        <p:txBody>
          <a:bodyPr wrap="none" lIns="62093" tIns="31046" rIns="62093" bIns="31046">
            <a:spAutoFit/>
          </a:bodyPr>
          <a:lstStyle/>
          <a:p>
            <a:pPr algn="r" defTabSz="914126">
              <a:defRPr/>
            </a:pPr>
            <a:r>
              <a:rPr lang="zh-CN" altLang="en-US" sz="1100" b="1" dirty="0">
                <a:solidFill>
                  <a:prstClr val="white"/>
                </a:solidFill>
                <a:latin typeface="微软雅黑" pitchFamily="34" charset="-122"/>
                <a:ea typeface="微软雅黑" pitchFamily="34" charset="-122"/>
              </a:rPr>
              <a:t>此处添加标题</a:t>
            </a:r>
            <a:endParaRPr lang="en-US" altLang="zh-CN" sz="1100" b="1" dirty="0">
              <a:solidFill>
                <a:prstClr val="white"/>
              </a:solidFill>
              <a:latin typeface="微软雅黑" pitchFamily="34" charset="-122"/>
              <a:ea typeface="微软雅黑" pitchFamily="34" charset="-122"/>
            </a:endParaRPr>
          </a:p>
        </p:txBody>
      </p:sp>
      <p:sp>
        <p:nvSpPr>
          <p:cNvPr id="81" name="矩形 47"/>
          <p:cNvSpPr>
            <a:spLocks noChangeArrowheads="1"/>
          </p:cNvSpPr>
          <p:nvPr/>
        </p:nvSpPr>
        <p:spPr bwMode="auto">
          <a:xfrm>
            <a:off x="6394737" y="3180522"/>
            <a:ext cx="1820428" cy="61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093" tIns="31046" rIns="62093" bIns="3104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20000"/>
              </a:lnSpc>
              <a:spcBef>
                <a:spcPct val="0"/>
              </a:spcBef>
              <a:buNone/>
              <a:defRPr/>
            </a:pPr>
            <a:r>
              <a:rPr lang="zh-CN" altLang="en-US" sz="1000" dirty="0">
                <a:solidFill>
                  <a:prstClr val="white"/>
                </a:solidFill>
                <a:sym typeface="微软雅黑" pitchFamily="34" charset="-122"/>
              </a:rPr>
              <a:t>您的内容打在这里，或者通过复制您的文本后，在此框中选择粘贴</a:t>
            </a:r>
          </a:p>
        </p:txBody>
      </p:sp>
      <p:sp>
        <p:nvSpPr>
          <p:cNvPr id="82" name="矩形 81"/>
          <p:cNvSpPr/>
          <p:nvPr/>
        </p:nvSpPr>
        <p:spPr>
          <a:xfrm>
            <a:off x="5677677" y="3896682"/>
            <a:ext cx="971523" cy="231924"/>
          </a:xfrm>
          <a:prstGeom prst="rect">
            <a:avLst/>
          </a:prstGeom>
        </p:spPr>
        <p:txBody>
          <a:bodyPr wrap="none" lIns="62093" tIns="31046" rIns="62093" bIns="31046">
            <a:spAutoFit/>
          </a:bodyPr>
          <a:lstStyle/>
          <a:p>
            <a:pPr algn="r" defTabSz="914126">
              <a:defRPr/>
            </a:pPr>
            <a:r>
              <a:rPr lang="zh-CN" altLang="en-US" sz="1100" b="1" dirty="0">
                <a:solidFill>
                  <a:prstClr val="white"/>
                </a:solidFill>
                <a:latin typeface="微软雅黑" pitchFamily="34" charset="-122"/>
                <a:ea typeface="微软雅黑" pitchFamily="34" charset="-122"/>
              </a:rPr>
              <a:t>此处添加标题</a:t>
            </a:r>
            <a:endParaRPr lang="en-US" altLang="zh-CN" sz="1100" b="1" dirty="0">
              <a:solidFill>
                <a:prstClr val="white"/>
              </a:solidFill>
              <a:latin typeface="微软雅黑" pitchFamily="34" charset="-122"/>
              <a:ea typeface="微软雅黑" pitchFamily="34" charset="-122"/>
            </a:endParaRPr>
          </a:p>
        </p:txBody>
      </p:sp>
      <p:sp>
        <p:nvSpPr>
          <p:cNvPr id="83" name="矩形 47"/>
          <p:cNvSpPr>
            <a:spLocks noChangeArrowheads="1"/>
          </p:cNvSpPr>
          <p:nvPr/>
        </p:nvSpPr>
        <p:spPr bwMode="auto">
          <a:xfrm>
            <a:off x="5697329" y="4155436"/>
            <a:ext cx="2198071" cy="431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093" tIns="31046" rIns="62093" bIns="3104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20000"/>
              </a:lnSpc>
              <a:spcBef>
                <a:spcPct val="0"/>
              </a:spcBef>
              <a:buNone/>
              <a:defRPr/>
            </a:pPr>
            <a:r>
              <a:rPr lang="zh-CN" altLang="en-US" sz="1000" dirty="0">
                <a:solidFill>
                  <a:prstClr val="white"/>
                </a:solidFill>
                <a:sym typeface="微软雅黑" pitchFamily="34" charset="-122"/>
              </a:rPr>
              <a:t>您的内容打在这里，或者通过复制您的文本后，在此框中选择粘贴</a:t>
            </a:r>
          </a:p>
        </p:txBody>
      </p:sp>
      <p:grpSp>
        <p:nvGrpSpPr>
          <p:cNvPr id="84" name="组合 83"/>
          <p:cNvGrpSpPr/>
          <p:nvPr/>
        </p:nvGrpSpPr>
        <p:grpSpPr>
          <a:xfrm flipH="1">
            <a:off x="5747723" y="1783265"/>
            <a:ext cx="600274" cy="178673"/>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791" y="2289720"/>
            <a:ext cx="1281229" cy="1082399"/>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699">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algn="ctr" defTabSz="914126">
                <a:defRPr/>
              </a:pPr>
              <a:r>
                <a:rPr lang="zh-CN" altLang="en-US" sz="2199" b="1" dirty="0">
                  <a:solidFill>
                    <a:prstClr val="white"/>
                  </a:solidFill>
                  <a:latin typeface="微软雅黑" panose="020B0503020204020204" pitchFamily="34" charset="-122"/>
                  <a:ea typeface="微软雅黑" panose="020B0503020204020204" pitchFamily="34" charset="-122"/>
                </a:rPr>
                <a:t>添加标题</a:t>
              </a:r>
            </a:p>
          </p:txBody>
        </p:sp>
      </p:grpSp>
      <p:grpSp>
        <p:nvGrpSpPr>
          <p:cNvPr id="69" name="组合 68"/>
          <p:cNvGrpSpPr/>
          <p:nvPr/>
        </p:nvGrpSpPr>
        <p:grpSpPr>
          <a:xfrm>
            <a:off x="4119679" y="3538481"/>
            <a:ext cx="817438" cy="714695"/>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algn="ctr" defTabSz="914126">
                <a:defRPr/>
              </a:pPr>
              <a:r>
                <a:rPr lang="en-US" altLang="zh-CN" sz="2399" dirty="0">
                  <a:solidFill>
                    <a:prstClr val="white"/>
                  </a:solidFill>
                  <a:latin typeface="Arial" panose="020B0604020202020204" pitchFamily="34" charset="0"/>
                  <a:ea typeface="微软雅黑" panose="020B0503020204020204" pitchFamily="34" charset="-122"/>
                  <a:cs typeface="Arial" panose="020B0604020202020204" pitchFamily="34" charset="0"/>
                </a:rPr>
                <a:t>04</a:t>
              </a:r>
              <a:endParaRPr lang="zh-CN" altLang="en-US" sz="2399"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53211512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630266" y="1480465"/>
            <a:ext cx="791114" cy="683734"/>
            <a:chOff x="838622" y="1973958"/>
            <a:chExt cx="1055007" cy="912137"/>
          </a:xfrm>
        </p:grpSpPr>
        <p:sp>
          <p:nvSpPr>
            <p:cNvPr id="3" name="任意多边形 2"/>
            <p:cNvSpPr/>
            <p:nvPr/>
          </p:nvSpPr>
          <p:spPr>
            <a:xfrm>
              <a:off x="838622" y="1975962"/>
              <a:ext cx="972020"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4" name="任意多边形 3"/>
            <p:cNvSpPr/>
            <p:nvPr/>
          </p:nvSpPr>
          <p:spPr>
            <a:xfrm>
              <a:off x="984155"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5" name="任意多边形 4"/>
            <p:cNvSpPr/>
            <p:nvPr/>
          </p:nvSpPr>
          <p:spPr>
            <a:xfrm>
              <a:off x="839399"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31" name="文本框 120"/>
            <p:cNvSpPr txBox="1"/>
            <p:nvPr/>
          </p:nvSpPr>
          <p:spPr>
            <a:xfrm>
              <a:off x="1126653" y="2190497"/>
              <a:ext cx="504057" cy="451649"/>
            </a:xfrm>
            <a:prstGeom prst="rect">
              <a:avLst/>
            </a:prstGeom>
            <a:noFill/>
          </p:spPr>
          <p:txBody>
            <a:bodyPr wrap="square" rtlCol="0">
              <a:spAutoFit/>
            </a:bodyPr>
            <a:lstStyle/>
            <a:p>
              <a:pPr defTabSz="685594">
                <a:defRPr/>
              </a:pPr>
              <a:r>
                <a:rPr lang="en-US" altLang="zh-CN" sz="1600" dirty="0">
                  <a:solidFill>
                    <a:prstClr val="white"/>
                  </a:solidFill>
                  <a:latin typeface="Impact" panose="020B0806030902050204" pitchFamily="34" charset="0"/>
                  <a:ea typeface="时尚中黑简体" panose="01010104010101010101" pitchFamily="2" charset="-122"/>
                </a:rPr>
                <a:t>01</a:t>
              </a:r>
              <a:endParaRPr lang="zh-CN" altLang="en-US" sz="1600" dirty="0">
                <a:solidFill>
                  <a:prstClr val="white"/>
                </a:solidFill>
                <a:latin typeface="Impact" panose="020B0806030902050204" pitchFamily="34" charset="0"/>
                <a:ea typeface="时尚中黑简体" panose="01010104010101010101" pitchFamily="2" charset="-122"/>
              </a:endParaRPr>
            </a:p>
          </p:txBody>
        </p:sp>
      </p:grpSp>
      <p:grpSp>
        <p:nvGrpSpPr>
          <p:cNvPr id="46" name="组合 45"/>
          <p:cNvGrpSpPr/>
          <p:nvPr/>
        </p:nvGrpSpPr>
        <p:grpSpPr>
          <a:xfrm>
            <a:off x="3348892" y="1480463"/>
            <a:ext cx="791114" cy="683734"/>
            <a:chOff x="4464105" y="1973958"/>
            <a:chExt cx="1055007" cy="912137"/>
          </a:xfrm>
        </p:grpSpPr>
        <p:sp>
          <p:nvSpPr>
            <p:cNvPr id="14" name="任意多边形 13"/>
            <p:cNvSpPr/>
            <p:nvPr/>
          </p:nvSpPr>
          <p:spPr>
            <a:xfrm>
              <a:off x="4464105" y="197596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5" name="任意多边形 14"/>
            <p:cNvSpPr/>
            <p:nvPr/>
          </p:nvSpPr>
          <p:spPr>
            <a:xfrm>
              <a:off x="4609638"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6" name="任意多边形 15"/>
            <p:cNvSpPr/>
            <p:nvPr/>
          </p:nvSpPr>
          <p:spPr>
            <a:xfrm>
              <a:off x="4464882"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32" name="文本框 91"/>
            <p:cNvSpPr txBox="1"/>
            <p:nvPr/>
          </p:nvSpPr>
          <p:spPr>
            <a:xfrm>
              <a:off x="4713707" y="2190497"/>
              <a:ext cx="589411" cy="451649"/>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685594">
                <a:defRPr/>
              </a:pPr>
              <a:r>
                <a:rPr lang="en-US" altLang="zh-CN" sz="1600" dirty="0">
                  <a:solidFill>
                    <a:prstClr val="white"/>
                  </a:solidFill>
                </a:rPr>
                <a:t>02</a:t>
              </a:r>
              <a:endParaRPr lang="zh-CN" altLang="en-US" sz="1600" dirty="0">
                <a:solidFill>
                  <a:prstClr val="white"/>
                </a:solidFill>
              </a:endParaRPr>
            </a:p>
          </p:txBody>
        </p:sp>
      </p:grpSp>
      <p:grpSp>
        <p:nvGrpSpPr>
          <p:cNvPr id="47" name="组合 46"/>
          <p:cNvGrpSpPr/>
          <p:nvPr/>
        </p:nvGrpSpPr>
        <p:grpSpPr>
          <a:xfrm>
            <a:off x="6102707" y="1480835"/>
            <a:ext cx="791114" cy="683734"/>
            <a:chOff x="8136513" y="1974454"/>
            <a:chExt cx="1055007" cy="912137"/>
          </a:xfrm>
        </p:grpSpPr>
        <p:sp>
          <p:nvSpPr>
            <p:cNvPr id="25" name="任意多边形 24"/>
            <p:cNvSpPr/>
            <p:nvPr/>
          </p:nvSpPr>
          <p:spPr>
            <a:xfrm>
              <a:off x="8136513" y="197645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26" name="任意多边形 25"/>
            <p:cNvSpPr/>
            <p:nvPr/>
          </p:nvSpPr>
          <p:spPr>
            <a:xfrm>
              <a:off x="8282046" y="210758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27" name="任意多边形 26"/>
            <p:cNvSpPr/>
            <p:nvPr/>
          </p:nvSpPr>
          <p:spPr>
            <a:xfrm>
              <a:off x="8137290" y="197445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33" name="文本框 91"/>
            <p:cNvSpPr txBox="1"/>
            <p:nvPr/>
          </p:nvSpPr>
          <p:spPr>
            <a:xfrm>
              <a:off x="8386115" y="2190497"/>
              <a:ext cx="589411" cy="451649"/>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685594">
                <a:defRPr/>
              </a:pPr>
              <a:r>
                <a:rPr lang="en-US" altLang="zh-CN" sz="1600" dirty="0">
                  <a:solidFill>
                    <a:prstClr val="white"/>
                  </a:solidFill>
                </a:rPr>
                <a:t>03</a:t>
              </a:r>
              <a:endParaRPr lang="zh-CN" altLang="en-US" sz="1600" dirty="0">
                <a:solidFill>
                  <a:prstClr val="white"/>
                </a:solidFill>
              </a:endParaRPr>
            </a:p>
          </p:txBody>
        </p:sp>
      </p:grpSp>
      <p:grpSp>
        <p:nvGrpSpPr>
          <p:cNvPr id="50" name="组合 49"/>
          <p:cNvGrpSpPr/>
          <p:nvPr/>
        </p:nvGrpSpPr>
        <p:grpSpPr>
          <a:xfrm>
            <a:off x="630849" y="3369650"/>
            <a:ext cx="791114" cy="683734"/>
            <a:chOff x="839399" y="4494238"/>
            <a:chExt cx="1055007" cy="912137"/>
          </a:xfrm>
        </p:grpSpPr>
        <p:sp>
          <p:nvSpPr>
            <p:cNvPr id="36" name="任意多边形 35"/>
            <p:cNvSpPr/>
            <p:nvPr/>
          </p:nvSpPr>
          <p:spPr>
            <a:xfrm>
              <a:off x="839399"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37" name="任意多边形 36"/>
            <p:cNvSpPr/>
            <p:nvPr/>
          </p:nvSpPr>
          <p:spPr>
            <a:xfrm>
              <a:off x="984932"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38" name="任意多边形 37"/>
            <p:cNvSpPr/>
            <p:nvPr/>
          </p:nvSpPr>
          <p:spPr>
            <a:xfrm>
              <a:off x="840176"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34" name="文本框 120"/>
            <p:cNvSpPr txBox="1"/>
            <p:nvPr/>
          </p:nvSpPr>
          <p:spPr>
            <a:xfrm>
              <a:off x="1126652" y="4713772"/>
              <a:ext cx="571443" cy="451649"/>
            </a:xfrm>
            <a:prstGeom prst="rect">
              <a:avLst/>
            </a:prstGeom>
            <a:noFill/>
          </p:spPr>
          <p:txBody>
            <a:bodyPr wrap="square" rtlCol="0">
              <a:spAutoFit/>
            </a:bodyPr>
            <a:lstStyle/>
            <a:p>
              <a:pPr defTabSz="685594">
                <a:defRPr/>
              </a:pPr>
              <a:r>
                <a:rPr lang="en-US" altLang="zh-CN" sz="1600" dirty="0">
                  <a:solidFill>
                    <a:prstClr val="white"/>
                  </a:solidFill>
                  <a:latin typeface="Impact" panose="020B0806030902050204" pitchFamily="34" charset="0"/>
                  <a:ea typeface="时尚中黑简体" panose="01010104010101010101" pitchFamily="2" charset="-122"/>
                </a:rPr>
                <a:t>04</a:t>
              </a:r>
              <a:endParaRPr lang="zh-CN" altLang="en-US" sz="1600" dirty="0">
                <a:solidFill>
                  <a:prstClr val="white"/>
                </a:solidFill>
                <a:latin typeface="Impact" panose="020B0806030902050204" pitchFamily="34" charset="0"/>
                <a:ea typeface="时尚中黑简体" panose="01010104010101010101" pitchFamily="2" charset="-122"/>
              </a:endParaRPr>
            </a:p>
          </p:txBody>
        </p:sp>
      </p:grpSp>
      <p:grpSp>
        <p:nvGrpSpPr>
          <p:cNvPr id="49" name="组合 48"/>
          <p:cNvGrpSpPr/>
          <p:nvPr/>
        </p:nvGrpSpPr>
        <p:grpSpPr>
          <a:xfrm>
            <a:off x="3348892" y="3369652"/>
            <a:ext cx="791114" cy="683734"/>
            <a:chOff x="4464105" y="4494238"/>
            <a:chExt cx="1055007" cy="912137"/>
          </a:xfrm>
        </p:grpSpPr>
        <p:sp>
          <p:nvSpPr>
            <p:cNvPr id="94" name="任意多边形 93"/>
            <p:cNvSpPr/>
            <p:nvPr/>
          </p:nvSpPr>
          <p:spPr>
            <a:xfrm>
              <a:off x="4464105"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95" name="任意多边形 94"/>
            <p:cNvSpPr/>
            <p:nvPr/>
          </p:nvSpPr>
          <p:spPr>
            <a:xfrm>
              <a:off x="4609638"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96" name="任意多边形 95"/>
            <p:cNvSpPr/>
            <p:nvPr/>
          </p:nvSpPr>
          <p:spPr>
            <a:xfrm>
              <a:off x="4464882"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35" name="文本框 91"/>
            <p:cNvSpPr txBox="1"/>
            <p:nvPr/>
          </p:nvSpPr>
          <p:spPr>
            <a:xfrm>
              <a:off x="4713707" y="4713772"/>
              <a:ext cx="589411" cy="451649"/>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685594">
                <a:defRPr/>
              </a:pPr>
              <a:r>
                <a:rPr lang="en-US" altLang="zh-CN" sz="1600" dirty="0">
                  <a:solidFill>
                    <a:prstClr val="white"/>
                  </a:solidFill>
                </a:rPr>
                <a:t>05</a:t>
              </a:r>
              <a:endParaRPr lang="zh-CN" altLang="en-US" sz="1600" dirty="0">
                <a:solidFill>
                  <a:prstClr val="white"/>
                </a:solidFill>
              </a:endParaRPr>
            </a:p>
          </p:txBody>
        </p:sp>
      </p:grpSp>
      <p:grpSp>
        <p:nvGrpSpPr>
          <p:cNvPr id="48" name="组合 47"/>
          <p:cNvGrpSpPr/>
          <p:nvPr/>
        </p:nvGrpSpPr>
        <p:grpSpPr>
          <a:xfrm>
            <a:off x="6102707" y="3370024"/>
            <a:ext cx="791114" cy="683734"/>
            <a:chOff x="8136513" y="4494734"/>
            <a:chExt cx="1055007" cy="912137"/>
          </a:xfrm>
        </p:grpSpPr>
        <p:sp>
          <p:nvSpPr>
            <p:cNvPr id="115" name="任意多边形 114"/>
            <p:cNvSpPr/>
            <p:nvPr/>
          </p:nvSpPr>
          <p:spPr>
            <a:xfrm>
              <a:off x="8136513" y="449673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16" name="任意多边形 115"/>
            <p:cNvSpPr/>
            <p:nvPr/>
          </p:nvSpPr>
          <p:spPr>
            <a:xfrm>
              <a:off x="8282046" y="462786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17" name="任意多边形 116"/>
            <p:cNvSpPr/>
            <p:nvPr/>
          </p:nvSpPr>
          <p:spPr>
            <a:xfrm>
              <a:off x="8137290" y="449473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36" name="文本框 91"/>
            <p:cNvSpPr txBox="1"/>
            <p:nvPr/>
          </p:nvSpPr>
          <p:spPr>
            <a:xfrm>
              <a:off x="8386115" y="4713773"/>
              <a:ext cx="589411" cy="451649"/>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685594">
                <a:defRPr/>
              </a:pPr>
              <a:r>
                <a:rPr lang="en-US" altLang="zh-CN" sz="1600" dirty="0">
                  <a:solidFill>
                    <a:prstClr val="white"/>
                  </a:solidFill>
                </a:rPr>
                <a:t>06</a:t>
              </a:r>
              <a:endParaRPr lang="zh-CN" altLang="en-US" sz="1600" dirty="0">
                <a:solidFill>
                  <a:prstClr val="white"/>
                </a:solidFill>
              </a:endParaRPr>
            </a:p>
          </p:txBody>
        </p:sp>
      </p:grpSp>
      <p:sp>
        <p:nvSpPr>
          <p:cNvPr id="2" name="任意多边形 1"/>
          <p:cNvSpPr/>
          <p:nvPr/>
        </p:nvSpPr>
        <p:spPr>
          <a:xfrm>
            <a:off x="1372151" y="1312971"/>
            <a:ext cx="1409180" cy="1020223"/>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nvGrpSpPr>
          <p:cNvPr id="34" name="组合 33"/>
          <p:cNvGrpSpPr/>
          <p:nvPr/>
        </p:nvGrpSpPr>
        <p:grpSpPr>
          <a:xfrm>
            <a:off x="1274175" y="1020805"/>
            <a:ext cx="1605128" cy="1604550"/>
            <a:chOff x="1697322" y="1360750"/>
            <a:chExt cx="2140553" cy="2140556"/>
          </a:xfrm>
        </p:grpSpPr>
        <p:sp>
          <p:nvSpPr>
            <p:cNvPr id="8" name="任意多边形 7"/>
            <p:cNvSpPr/>
            <p:nvPr/>
          </p:nvSpPr>
          <p:spPr>
            <a:xfrm>
              <a:off x="1697322" y="1360750"/>
              <a:ext cx="2140553" cy="2140556"/>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9" name="任意多边形 8"/>
            <p:cNvSpPr/>
            <p:nvPr/>
          </p:nvSpPr>
          <p:spPr>
            <a:xfrm>
              <a:off x="1697322" y="1360750"/>
              <a:ext cx="2140553" cy="2140556"/>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0" name="椭圆 9"/>
            <p:cNvSpPr/>
            <p:nvPr/>
          </p:nvSpPr>
          <p:spPr>
            <a:xfrm>
              <a:off x="1824517" y="1491406"/>
              <a:ext cx="1879242" cy="1879245"/>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sp>
        <p:nvSpPr>
          <p:cNvPr id="13" name="任意多边形 12"/>
          <p:cNvSpPr/>
          <p:nvPr/>
        </p:nvSpPr>
        <p:spPr>
          <a:xfrm>
            <a:off x="4090777" y="1312971"/>
            <a:ext cx="1409180" cy="1020223"/>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nvGrpSpPr>
          <p:cNvPr id="18" name="组合 17"/>
          <p:cNvGrpSpPr/>
          <p:nvPr/>
        </p:nvGrpSpPr>
        <p:grpSpPr>
          <a:xfrm>
            <a:off x="3992803" y="1020805"/>
            <a:ext cx="1605128" cy="1604550"/>
            <a:chOff x="4234767" y="424542"/>
            <a:chExt cx="4408714" cy="4408714"/>
          </a:xfrm>
          <a:effectLst>
            <a:outerShdw blurRad="203200" dist="63500" dir="2700000" algn="tl" rotWithShape="0">
              <a:prstClr val="black">
                <a:alpha val="40000"/>
              </a:prstClr>
            </a:outerShdw>
          </a:effectLst>
        </p:grpSpPr>
        <p:sp>
          <p:nvSpPr>
            <p:cNvPr id="20" name="任意多边形 1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21" name="任意多边形 2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22" name="椭圆 2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sp>
        <p:nvSpPr>
          <p:cNvPr id="24" name="任意多边形 23"/>
          <p:cNvSpPr/>
          <p:nvPr/>
        </p:nvSpPr>
        <p:spPr>
          <a:xfrm>
            <a:off x="6844592" y="1313343"/>
            <a:ext cx="1409180" cy="1020223"/>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nvGrpSpPr>
          <p:cNvPr id="29" name="组合 28"/>
          <p:cNvGrpSpPr/>
          <p:nvPr/>
        </p:nvGrpSpPr>
        <p:grpSpPr>
          <a:xfrm>
            <a:off x="6746617" y="1021177"/>
            <a:ext cx="1605128" cy="1604550"/>
            <a:chOff x="4234767" y="424542"/>
            <a:chExt cx="4408714" cy="4408714"/>
          </a:xfrm>
          <a:effectLst>
            <a:outerShdw blurRad="203200" dist="63500" dir="2700000" algn="tl" rotWithShape="0">
              <a:prstClr val="black">
                <a:alpha val="40000"/>
              </a:prstClr>
            </a:outerShdw>
          </a:effectLst>
        </p:grpSpPr>
        <p:sp>
          <p:nvSpPr>
            <p:cNvPr id="31" name="任意多边形 3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32" name="任意多边形 3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33" name="椭圆 3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sp>
        <p:nvSpPr>
          <p:cNvPr id="35" name="任意多边形 34"/>
          <p:cNvSpPr/>
          <p:nvPr/>
        </p:nvSpPr>
        <p:spPr>
          <a:xfrm>
            <a:off x="1372733" y="3202159"/>
            <a:ext cx="1409180" cy="1020223"/>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nvGrpSpPr>
          <p:cNvPr id="40" name="组合 39"/>
          <p:cNvGrpSpPr/>
          <p:nvPr/>
        </p:nvGrpSpPr>
        <p:grpSpPr>
          <a:xfrm>
            <a:off x="1274758" y="2909995"/>
            <a:ext cx="1605128" cy="1604550"/>
            <a:chOff x="4234767" y="424542"/>
            <a:chExt cx="4408714" cy="4408714"/>
          </a:xfrm>
          <a:effectLst>
            <a:outerShdw blurRad="203200" dist="63500" dir="2700000" algn="tl" rotWithShape="0">
              <a:prstClr val="black">
                <a:alpha val="40000"/>
              </a:prstClr>
            </a:outerShdw>
          </a:effectLst>
        </p:grpSpPr>
        <p:sp>
          <p:nvSpPr>
            <p:cNvPr id="42" name="任意多边形 41"/>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43" name="任意多边形 42"/>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44" name="椭圆 43"/>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a:effectLst>
              <a:innerShdw blurRad="4699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sp>
        <p:nvSpPr>
          <p:cNvPr id="93" name="任意多边形 92"/>
          <p:cNvSpPr/>
          <p:nvPr/>
        </p:nvSpPr>
        <p:spPr>
          <a:xfrm>
            <a:off x="4090777" y="3202159"/>
            <a:ext cx="1409180" cy="1020223"/>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nvGrpSpPr>
          <p:cNvPr id="98" name="组合 97"/>
          <p:cNvGrpSpPr/>
          <p:nvPr/>
        </p:nvGrpSpPr>
        <p:grpSpPr>
          <a:xfrm>
            <a:off x="3992803" y="2909995"/>
            <a:ext cx="1605128" cy="1604550"/>
            <a:chOff x="4234767" y="424542"/>
            <a:chExt cx="4408714" cy="4408714"/>
          </a:xfrm>
          <a:effectLst>
            <a:outerShdw blurRad="203200" dist="63500" dir="2700000" algn="tl" rotWithShape="0">
              <a:prstClr val="black">
                <a:alpha val="40000"/>
              </a:prstClr>
            </a:outerShdw>
          </a:effectLst>
        </p:grpSpPr>
        <p:sp>
          <p:nvSpPr>
            <p:cNvPr id="100" name="任意多边形 9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01" name="任意多边形 10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02" name="椭圆 10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sp>
        <p:nvSpPr>
          <p:cNvPr id="114" name="任意多边形 113"/>
          <p:cNvSpPr/>
          <p:nvPr/>
        </p:nvSpPr>
        <p:spPr>
          <a:xfrm>
            <a:off x="6844592" y="3202531"/>
            <a:ext cx="1409180" cy="1020223"/>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nvGrpSpPr>
          <p:cNvPr id="119" name="组合 118"/>
          <p:cNvGrpSpPr/>
          <p:nvPr/>
        </p:nvGrpSpPr>
        <p:grpSpPr>
          <a:xfrm>
            <a:off x="6746617" y="2910367"/>
            <a:ext cx="1605128" cy="1604550"/>
            <a:chOff x="4234767" y="424542"/>
            <a:chExt cx="4408714" cy="4408714"/>
          </a:xfrm>
          <a:effectLst>
            <a:outerShdw blurRad="203200" dist="63500" dir="2700000" algn="tl" rotWithShape="0">
              <a:prstClr val="black">
                <a:alpha val="40000"/>
              </a:prstClr>
            </a:outerShdw>
          </a:effectLst>
        </p:grpSpPr>
        <p:sp>
          <p:nvSpPr>
            <p:cNvPr id="121" name="任意多边形 12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22" name="任意多边形 12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sp>
          <p:nvSpPr>
            <p:cNvPr id="123" name="椭圆 12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900">
                <a:solidFill>
                  <a:prstClr val="white"/>
                </a:solidFill>
                <a:latin typeface="Calibri" panose="020F0502020204030204"/>
                <a:ea typeface="等线" panose="02010600030101010101" pitchFamily="2" charset="-122"/>
              </a:endParaRPr>
            </a:p>
          </p:txBody>
        </p:sp>
      </p:grpSp>
      <p:grpSp>
        <p:nvGrpSpPr>
          <p:cNvPr id="7" name="组合 6"/>
          <p:cNvGrpSpPr/>
          <p:nvPr/>
        </p:nvGrpSpPr>
        <p:grpSpPr>
          <a:xfrm>
            <a:off x="4295188" y="1476324"/>
            <a:ext cx="1140755" cy="549791"/>
            <a:chOff x="5726056" y="1968438"/>
            <a:chExt cx="1521278" cy="733451"/>
          </a:xfrm>
        </p:grpSpPr>
        <p:sp>
          <p:nvSpPr>
            <p:cNvPr id="74" name="文本框 91"/>
            <p:cNvSpPr txBox="1"/>
            <p:nvPr/>
          </p:nvSpPr>
          <p:spPr>
            <a:xfrm>
              <a:off x="5759473" y="1968438"/>
              <a:ext cx="1280948" cy="307942"/>
            </a:xfrm>
            <a:prstGeom prst="rect">
              <a:avLst/>
            </a:prstGeom>
            <a:noFill/>
          </p:spPr>
          <p:txBody>
            <a:bodyPr wrap="square" rtlCol="0">
              <a:spAutoFit/>
            </a:bodyPr>
            <a:lstStyle/>
            <a:p>
              <a:pPr defTabSz="685594">
                <a:defRPr/>
              </a:pPr>
              <a:r>
                <a:rPr lang="zh-CN" altLang="en-US" sz="900" dirty="0">
                  <a:solidFill>
                    <a:prstClr val="white"/>
                  </a:solidFill>
                  <a:latin typeface="时尚中黑简体" panose="01010104010101010101" pitchFamily="2" charset="-122"/>
                  <a:ea typeface="时尚中黑简体" panose="01010104010101010101" pitchFamily="2" charset="-122"/>
                </a:rPr>
                <a:t>添加标题</a:t>
              </a:r>
            </a:p>
          </p:txBody>
        </p:sp>
        <p:sp>
          <p:nvSpPr>
            <p:cNvPr id="125" name="矩形 47"/>
            <p:cNvSpPr>
              <a:spLocks noChangeArrowheads="1"/>
            </p:cNvSpPr>
            <p:nvPr/>
          </p:nvSpPr>
          <p:spPr bwMode="auto">
            <a:xfrm>
              <a:off x="5726056" y="2312369"/>
              <a:ext cx="1521278" cy="38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600" dirty="0">
                  <a:solidFill>
                    <a:prstClr val="white"/>
                  </a:solidFill>
                  <a:latin typeface="微软雅黑" pitchFamily="34" charset="-122"/>
                  <a:ea typeface="微软雅黑" pitchFamily="34" charset="-122"/>
                </a:rPr>
                <a:t>您的内容打在这里或者通过复制您的文本</a:t>
              </a:r>
              <a:endParaRPr lang="en-US" altLang="zh-CN" sz="600" dirty="0">
                <a:solidFill>
                  <a:prstClr val="white"/>
                </a:solidFill>
                <a:latin typeface="微软雅黑" pitchFamily="34" charset="-122"/>
                <a:ea typeface="微软雅黑" pitchFamily="34" charset="-122"/>
                <a:sym typeface="微软雅黑" pitchFamily="34" charset="-122"/>
              </a:endParaRPr>
            </a:p>
          </p:txBody>
        </p:sp>
      </p:grpSp>
      <p:grpSp>
        <p:nvGrpSpPr>
          <p:cNvPr id="6" name="组合 5"/>
          <p:cNvGrpSpPr/>
          <p:nvPr/>
        </p:nvGrpSpPr>
        <p:grpSpPr>
          <a:xfrm>
            <a:off x="1541373" y="1495371"/>
            <a:ext cx="1140755" cy="558618"/>
            <a:chOff x="2053648" y="1993844"/>
            <a:chExt cx="1521278" cy="745225"/>
          </a:xfrm>
        </p:grpSpPr>
        <p:sp>
          <p:nvSpPr>
            <p:cNvPr id="71" name="文本框 120"/>
            <p:cNvSpPr txBox="1"/>
            <p:nvPr/>
          </p:nvSpPr>
          <p:spPr>
            <a:xfrm>
              <a:off x="2172121" y="1993844"/>
              <a:ext cx="1280948" cy="307942"/>
            </a:xfrm>
            <a:prstGeom prst="rect">
              <a:avLst/>
            </a:prstGeom>
            <a:noFill/>
          </p:spPr>
          <p:txBody>
            <a:bodyPr wrap="square" rtlCol="0">
              <a:spAutoFit/>
            </a:bodyPr>
            <a:lstStyle/>
            <a:p>
              <a:pPr defTabSz="685594">
                <a:defRPr/>
              </a:pPr>
              <a:r>
                <a:rPr lang="zh-CN" altLang="en-US" sz="900" dirty="0">
                  <a:solidFill>
                    <a:prstClr val="white"/>
                  </a:solidFill>
                  <a:latin typeface="时尚中黑简体" panose="01010104010101010101" pitchFamily="2" charset="-122"/>
                  <a:ea typeface="时尚中黑简体" panose="01010104010101010101" pitchFamily="2" charset="-122"/>
                </a:rPr>
                <a:t>添加标题</a:t>
              </a:r>
            </a:p>
          </p:txBody>
        </p:sp>
        <p:sp>
          <p:nvSpPr>
            <p:cNvPr id="126" name="矩形 47"/>
            <p:cNvSpPr>
              <a:spLocks noChangeArrowheads="1"/>
            </p:cNvSpPr>
            <p:nvPr/>
          </p:nvSpPr>
          <p:spPr bwMode="auto">
            <a:xfrm>
              <a:off x="2053648" y="2349550"/>
              <a:ext cx="1521278" cy="38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600" dirty="0">
                  <a:solidFill>
                    <a:prstClr val="white"/>
                  </a:solidFill>
                  <a:latin typeface="微软雅黑" pitchFamily="34" charset="-122"/>
                  <a:ea typeface="微软雅黑" pitchFamily="34" charset="-122"/>
                </a:rPr>
                <a:t>您的内容打在这里或者通过复制您的文本</a:t>
              </a:r>
              <a:endParaRPr lang="en-US" altLang="zh-CN" sz="600" dirty="0">
                <a:solidFill>
                  <a:prstClr val="white"/>
                </a:solidFill>
                <a:latin typeface="微软雅黑" pitchFamily="34" charset="-122"/>
                <a:ea typeface="微软雅黑" pitchFamily="34" charset="-122"/>
                <a:sym typeface="微软雅黑" pitchFamily="34" charset="-122"/>
              </a:endParaRPr>
            </a:p>
          </p:txBody>
        </p:sp>
      </p:grpSp>
      <p:grpSp>
        <p:nvGrpSpPr>
          <p:cNvPr id="12" name="组合 11"/>
          <p:cNvGrpSpPr/>
          <p:nvPr/>
        </p:nvGrpSpPr>
        <p:grpSpPr>
          <a:xfrm>
            <a:off x="7012545" y="1499750"/>
            <a:ext cx="1140755" cy="554237"/>
            <a:chOff x="9349846" y="1999688"/>
            <a:chExt cx="1521278" cy="739383"/>
          </a:xfrm>
        </p:grpSpPr>
        <p:sp>
          <p:nvSpPr>
            <p:cNvPr id="77" name="文本框 112"/>
            <p:cNvSpPr txBox="1"/>
            <p:nvPr/>
          </p:nvSpPr>
          <p:spPr>
            <a:xfrm>
              <a:off x="9470010" y="1999688"/>
              <a:ext cx="1280948" cy="307943"/>
            </a:xfrm>
            <a:prstGeom prst="rect">
              <a:avLst/>
            </a:prstGeom>
            <a:noFill/>
          </p:spPr>
          <p:txBody>
            <a:bodyPr wrap="square" rtlCol="0">
              <a:spAutoFit/>
            </a:bodyPr>
            <a:lstStyle/>
            <a:p>
              <a:pPr defTabSz="685594">
                <a:defRPr/>
              </a:pPr>
              <a:r>
                <a:rPr lang="zh-CN" altLang="en-US" sz="900" dirty="0">
                  <a:solidFill>
                    <a:prstClr val="white"/>
                  </a:solidFill>
                  <a:latin typeface="时尚中黑简体" panose="01010104010101010101" pitchFamily="2" charset="-122"/>
                  <a:ea typeface="时尚中黑简体" panose="01010104010101010101" pitchFamily="2" charset="-122"/>
                </a:rPr>
                <a:t>添加标题</a:t>
              </a:r>
            </a:p>
          </p:txBody>
        </p:sp>
        <p:sp>
          <p:nvSpPr>
            <p:cNvPr id="127" name="矩形 47"/>
            <p:cNvSpPr>
              <a:spLocks noChangeArrowheads="1"/>
            </p:cNvSpPr>
            <p:nvPr/>
          </p:nvSpPr>
          <p:spPr bwMode="auto">
            <a:xfrm>
              <a:off x="9349846" y="2349551"/>
              <a:ext cx="1521278" cy="38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600" dirty="0">
                  <a:solidFill>
                    <a:prstClr val="white"/>
                  </a:solidFill>
                  <a:latin typeface="微软雅黑" pitchFamily="34" charset="-122"/>
                  <a:ea typeface="微软雅黑" pitchFamily="34" charset="-122"/>
                </a:rPr>
                <a:t>您的内容打在这里或者通过复制您的文本</a:t>
              </a:r>
              <a:endParaRPr lang="en-US" altLang="zh-CN" sz="600" dirty="0">
                <a:solidFill>
                  <a:prstClr val="white"/>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4277648" y="3384562"/>
            <a:ext cx="1140755" cy="535480"/>
            <a:chOff x="5702666" y="4514124"/>
            <a:chExt cx="1521278" cy="714358"/>
          </a:xfrm>
        </p:grpSpPr>
        <p:sp>
          <p:nvSpPr>
            <p:cNvPr id="91" name="文本框 91"/>
            <p:cNvSpPr txBox="1"/>
            <p:nvPr/>
          </p:nvSpPr>
          <p:spPr>
            <a:xfrm>
              <a:off x="5759472" y="4514124"/>
              <a:ext cx="1280948" cy="307942"/>
            </a:xfrm>
            <a:prstGeom prst="rect">
              <a:avLst/>
            </a:prstGeom>
            <a:noFill/>
          </p:spPr>
          <p:txBody>
            <a:bodyPr wrap="square" rtlCol="0">
              <a:spAutoFit/>
            </a:bodyPr>
            <a:lstStyle/>
            <a:p>
              <a:pPr defTabSz="685594">
                <a:defRPr/>
              </a:pPr>
              <a:r>
                <a:rPr lang="zh-CN" altLang="en-US" sz="900" dirty="0">
                  <a:solidFill>
                    <a:prstClr val="white"/>
                  </a:solidFill>
                  <a:latin typeface="时尚中黑简体" panose="01010104010101010101" pitchFamily="2" charset="-122"/>
                  <a:ea typeface="时尚中黑简体" panose="01010104010101010101" pitchFamily="2" charset="-122"/>
                </a:rPr>
                <a:t>添加标题</a:t>
              </a:r>
            </a:p>
          </p:txBody>
        </p:sp>
        <p:sp>
          <p:nvSpPr>
            <p:cNvPr id="128" name="矩形 47"/>
            <p:cNvSpPr>
              <a:spLocks noChangeArrowheads="1"/>
            </p:cNvSpPr>
            <p:nvPr/>
          </p:nvSpPr>
          <p:spPr bwMode="auto">
            <a:xfrm>
              <a:off x="5702666" y="4838963"/>
              <a:ext cx="1521278" cy="38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600" dirty="0">
                  <a:solidFill>
                    <a:prstClr val="white"/>
                  </a:solidFill>
                  <a:latin typeface="微软雅黑" pitchFamily="34" charset="-122"/>
                  <a:ea typeface="微软雅黑" pitchFamily="34" charset="-122"/>
                </a:rPr>
                <a:t>您的内容打在这里或者通过复制您的文本</a:t>
              </a:r>
              <a:endParaRPr lang="en-US" altLang="zh-CN" sz="600" dirty="0">
                <a:solidFill>
                  <a:prstClr val="white"/>
                </a:solidFill>
                <a:latin typeface="微软雅黑" pitchFamily="34" charset="-122"/>
                <a:ea typeface="微软雅黑" pitchFamily="34" charset="-122"/>
                <a:sym typeface="微软雅黑" pitchFamily="34" charset="-122"/>
              </a:endParaRPr>
            </a:p>
          </p:txBody>
        </p:sp>
      </p:grpSp>
      <p:grpSp>
        <p:nvGrpSpPr>
          <p:cNvPr id="28" name="组合 27"/>
          <p:cNvGrpSpPr/>
          <p:nvPr/>
        </p:nvGrpSpPr>
        <p:grpSpPr>
          <a:xfrm>
            <a:off x="1523834" y="3398090"/>
            <a:ext cx="1140755" cy="549819"/>
            <a:chOff x="2030258" y="4532175"/>
            <a:chExt cx="1521278" cy="733488"/>
          </a:xfrm>
        </p:grpSpPr>
        <p:sp>
          <p:nvSpPr>
            <p:cNvPr id="80" name="文本框 133"/>
            <p:cNvSpPr txBox="1"/>
            <p:nvPr/>
          </p:nvSpPr>
          <p:spPr>
            <a:xfrm>
              <a:off x="2134766" y="4532175"/>
              <a:ext cx="1280948" cy="307942"/>
            </a:xfrm>
            <a:prstGeom prst="rect">
              <a:avLst/>
            </a:prstGeom>
            <a:noFill/>
          </p:spPr>
          <p:txBody>
            <a:bodyPr wrap="square" rtlCol="0">
              <a:spAutoFit/>
            </a:bodyPr>
            <a:lstStyle/>
            <a:p>
              <a:pPr defTabSz="685594">
                <a:defRPr/>
              </a:pPr>
              <a:r>
                <a:rPr lang="zh-CN" altLang="en-US" sz="900" dirty="0">
                  <a:solidFill>
                    <a:prstClr val="white"/>
                  </a:solidFill>
                  <a:latin typeface="时尚中黑简体" panose="01010104010101010101" pitchFamily="2" charset="-122"/>
                  <a:ea typeface="时尚中黑简体" panose="01010104010101010101" pitchFamily="2" charset="-122"/>
                </a:rPr>
                <a:t>添加标题</a:t>
              </a:r>
            </a:p>
          </p:txBody>
        </p:sp>
        <p:sp>
          <p:nvSpPr>
            <p:cNvPr id="129" name="矩形 47"/>
            <p:cNvSpPr>
              <a:spLocks noChangeArrowheads="1"/>
            </p:cNvSpPr>
            <p:nvPr/>
          </p:nvSpPr>
          <p:spPr bwMode="auto">
            <a:xfrm>
              <a:off x="2030258" y="4876143"/>
              <a:ext cx="1521278" cy="38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600" dirty="0">
                  <a:solidFill>
                    <a:prstClr val="white"/>
                  </a:solidFill>
                  <a:latin typeface="微软雅黑" pitchFamily="34" charset="-122"/>
                  <a:ea typeface="微软雅黑" pitchFamily="34" charset="-122"/>
                </a:rPr>
                <a:t>您的内容打在这里或者通过复制您的文本</a:t>
              </a:r>
              <a:endParaRPr lang="en-US" altLang="zh-CN" sz="600" dirty="0">
                <a:solidFill>
                  <a:prstClr val="white"/>
                </a:solidFill>
                <a:latin typeface="微软雅黑" pitchFamily="34" charset="-122"/>
                <a:ea typeface="微软雅黑" pitchFamily="34" charset="-122"/>
                <a:sym typeface="微软雅黑" pitchFamily="34" charset="-122"/>
              </a:endParaRPr>
            </a:p>
          </p:txBody>
        </p:sp>
      </p:grpSp>
      <p:grpSp>
        <p:nvGrpSpPr>
          <p:cNvPr id="17" name="组合 16"/>
          <p:cNvGrpSpPr/>
          <p:nvPr/>
        </p:nvGrpSpPr>
        <p:grpSpPr>
          <a:xfrm>
            <a:off x="6995006" y="3398458"/>
            <a:ext cx="1140755" cy="549448"/>
            <a:chOff x="9326456" y="4532671"/>
            <a:chExt cx="1521278" cy="732994"/>
          </a:xfrm>
        </p:grpSpPr>
        <p:sp>
          <p:nvSpPr>
            <p:cNvPr id="112" name="文本框 112"/>
            <p:cNvSpPr txBox="1"/>
            <p:nvPr/>
          </p:nvSpPr>
          <p:spPr>
            <a:xfrm>
              <a:off x="9470011" y="4532671"/>
              <a:ext cx="1280948" cy="307943"/>
            </a:xfrm>
            <a:prstGeom prst="rect">
              <a:avLst/>
            </a:prstGeom>
            <a:noFill/>
          </p:spPr>
          <p:txBody>
            <a:bodyPr wrap="square" rtlCol="0">
              <a:spAutoFit/>
            </a:bodyPr>
            <a:lstStyle/>
            <a:p>
              <a:pPr defTabSz="685594">
                <a:defRPr/>
              </a:pPr>
              <a:r>
                <a:rPr lang="zh-CN" altLang="en-US" sz="900" dirty="0">
                  <a:solidFill>
                    <a:prstClr val="white"/>
                  </a:solidFill>
                  <a:latin typeface="时尚中黑简体" panose="01010104010101010101" pitchFamily="2" charset="-122"/>
                  <a:ea typeface="时尚中黑简体" panose="01010104010101010101" pitchFamily="2" charset="-122"/>
                </a:rPr>
                <a:t>添加标题</a:t>
              </a:r>
            </a:p>
          </p:txBody>
        </p:sp>
        <p:sp>
          <p:nvSpPr>
            <p:cNvPr id="130" name="矩形 47"/>
            <p:cNvSpPr>
              <a:spLocks noChangeArrowheads="1"/>
            </p:cNvSpPr>
            <p:nvPr/>
          </p:nvSpPr>
          <p:spPr bwMode="auto">
            <a:xfrm>
              <a:off x="9326456" y="4876145"/>
              <a:ext cx="1521278" cy="38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4" tIns="25707" rIns="51414" bIns="25707">
              <a:spAutoFit/>
            </a:bodyPr>
            <a:lstStyle/>
            <a:p>
              <a:pPr defTabSz="685594">
                <a:lnSpc>
                  <a:spcPct val="130000"/>
                </a:lnSpc>
                <a:spcBef>
                  <a:spcPct val="0"/>
                </a:spcBef>
                <a:defRPr/>
              </a:pPr>
              <a:r>
                <a:rPr lang="zh-CN" altLang="en-US" sz="600" dirty="0">
                  <a:solidFill>
                    <a:prstClr val="white"/>
                  </a:solidFill>
                  <a:latin typeface="微软雅黑" pitchFamily="34" charset="-122"/>
                  <a:ea typeface="微软雅黑" pitchFamily="34" charset="-122"/>
                </a:rPr>
                <a:t>您的内容打在这里或者通过复制您的文本</a:t>
              </a:r>
              <a:endParaRPr lang="en-US" altLang="zh-CN" sz="600" dirty="0">
                <a:solidFill>
                  <a:prstClr val="white"/>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033956414"/>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19"/>
                                        </p:tgtEl>
                                        <p:attrNameLst>
                                          <p:attrName>style.visibility</p:attrName>
                                        </p:attrNameLst>
                                      </p:cBhvr>
                                      <p:to>
                                        <p:strVal val="visible"/>
                                      </p:to>
                                    </p:set>
                                    <p:animEffect transition="in" filter="fade">
                                      <p:cBhvr>
                                        <p:cTn id="27" dur="500"/>
                                        <p:tgtEl>
                                          <p:spTgt spid="119"/>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par>
                          <p:cTn id="32" fill="hold">
                            <p:stCondLst>
                              <p:cond delay="3500"/>
                            </p:stCondLst>
                            <p:childTnLst>
                              <p:par>
                                <p:cTn id="33" presetID="12" presetClass="entr" presetSubtype="2"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p:tgtEl>
                                          <p:spTgt spid="45"/>
                                        </p:tgtEl>
                                        <p:attrNameLst>
                                          <p:attrName>ppt_x</p:attrName>
                                        </p:attrNameLst>
                                      </p:cBhvr>
                                      <p:tavLst>
                                        <p:tav tm="0">
                                          <p:val>
                                            <p:strVal val="#ppt_x+#ppt_w*1.125000"/>
                                          </p:val>
                                        </p:tav>
                                        <p:tav tm="100000">
                                          <p:val>
                                            <p:strVal val="#ppt_x"/>
                                          </p:val>
                                        </p:tav>
                                      </p:tavLst>
                                    </p:anim>
                                    <p:animEffect transition="in" filter="wipe(left)">
                                      <p:cBhvr>
                                        <p:cTn id="36" dur="500"/>
                                        <p:tgtEl>
                                          <p:spTgt spid="45"/>
                                        </p:tgtEl>
                                      </p:cBhvr>
                                    </p:animEffect>
                                  </p:childTnLst>
                                </p:cTn>
                              </p:par>
                            </p:childTnLst>
                          </p:cTn>
                        </p:par>
                        <p:par>
                          <p:cTn id="37" fill="hold">
                            <p:stCondLst>
                              <p:cond delay="4000"/>
                            </p:stCondLst>
                            <p:childTnLst>
                              <p:par>
                                <p:cTn id="38" presetID="16" presetClass="entr" presetSubtype="37"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arn(outVertical)">
                                      <p:cBhvr>
                                        <p:cTn id="40" dur="500"/>
                                        <p:tgtEl>
                                          <p:spTgt spid="6"/>
                                        </p:tgtEl>
                                      </p:cBhvr>
                                    </p:animEffect>
                                  </p:childTnLst>
                                </p:cTn>
                              </p:par>
                            </p:childTnLst>
                          </p:cTn>
                        </p:par>
                        <p:par>
                          <p:cTn id="41" fill="hold">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barn(inVertical)">
                                      <p:cBhvr>
                                        <p:cTn id="44" dur="500"/>
                                        <p:tgtEl>
                                          <p:spTgt spid="13"/>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p:tgtEl>
                                          <p:spTgt spid="46"/>
                                        </p:tgtEl>
                                        <p:attrNameLst>
                                          <p:attrName>ppt_x</p:attrName>
                                        </p:attrNameLst>
                                      </p:cBhvr>
                                      <p:tavLst>
                                        <p:tav tm="0">
                                          <p:val>
                                            <p:strVal val="#ppt_x+#ppt_w*1.125000"/>
                                          </p:val>
                                        </p:tav>
                                        <p:tav tm="100000">
                                          <p:val>
                                            <p:strVal val="#ppt_x"/>
                                          </p:val>
                                        </p:tav>
                                      </p:tavLst>
                                    </p:anim>
                                    <p:animEffect transition="in" filter="wipe(left)">
                                      <p:cBhvr>
                                        <p:cTn id="49" dur="500"/>
                                        <p:tgtEl>
                                          <p:spTgt spid="46"/>
                                        </p:tgtEl>
                                      </p:cBhvr>
                                    </p:animEffect>
                                  </p:childTnLst>
                                </p:cTn>
                              </p:par>
                            </p:childTnLst>
                          </p:cTn>
                        </p:par>
                        <p:par>
                          <p:cTn id="50" fill="hold">
                            <p:stCondLst>
                              <p:cond delay="5500"/>
                            </p:stCondLst>
                            <p:childTnLst>
                              <p:par>
                                <p:cTn id="51" presetID="16" presetClass="entr" presetSubtype="21"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arn(inVertical)">
                                      <p:cBhvr>
                                        <p:cTn id="53" dur="500"/>
                                        <p:tgtEl>
                                          <p:spTgt spid="7"/>
                                        </p:tgtEl>
                                      </p:cBhvr>
                                    </p:animEffect>
                                  </p:childTnLst>
                                </p:cTn>
                              </p:par>
                            </p:childTnLst>
                          </p:cTn>
                        </p:par>
                        <p:par>
                          <p:cTn id="54" fill="hold">
                            <p:stCondLst>
                              <p:cond delay="6000"/>
                            </p:stCondLst>
                            <p:childTnLst>
                              <p:par>
                                <p:cTn id="55" presetID="16" presetClass="entr" presetSubtype="21"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barn(inVertical)">
                                      <p:cBhvr>
                                        <p:cTn id="57" dur="500"/>
                                        <p:tgtEl>
                                          <p:spTgt spid="24"/>
                                        </p:tgtEl>
                                      </p:cBhvr>
                                    </p:animEffect>
                                  </p:childTnLst>
                                </p:cTn>
                              </p:par>
                            </p:childTnLst>
                          </p:cTn>
                        </p:par>
                        <p:par>
                          <p:cTn id="58" fill="hold">
                            <p:stCondLst>
                              <p:cond delay="6500"/>
                            </p:stCondLst>
                            <p:childTnLst>
                              <p:par>
                                <p:cTn id="59" presetID="12" presetClass="entr" presetSubtype="2"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p:tgtEl>
                                          <p:spTgt spid="47"/>
                                        </p:tgtEl>
                                        <p:attrNameLst>
                                          <p:attrName>ppt_x</p:attrName>
                                        </p:attrNameLst>
                                      </p:cBhvr>
                                      <p:tavLst>
                                        <p:tav tm="0">
                                          <p:val>
                                            <p:strVal val="#ppt_x+#ppt_w*1.125000"/>
                                          </p:val>
                                        </p:tav>
                                        <p:tav tm="100000">
                                          <p:val>
                                            <p:strVal val="#ppt_x"/>
                                          </p:val>
                                        </p:tav>
                                      </p:tavLst>
                                    </p:anim>
                                    <p:animEffect transition="in" filter="wipe(left)">
                                      <p:cBhvr>
                                        <p:cTn id="62" dur="500"/>
                                        <p:tgtEl>
                                          <p:spTgt spid="47"/>
                                        </p:tgtEl>
                                      </p:cBhvr>
                                    </p:animEffect>
                                  </p:childTnLst>
                                </p:cTn>
                              </p:par>
                            </p:childTnLst>
                          </p:cTn>
                        </p:par>
                        <p:par>
                          <p:cTn id="63" fill="hold">
                            <p:stCondLst>
                              <p:cond delay="7000"/>
                            </p:stCondLst>
                            <p:childTnLst>
                              <p:par>
                                <p:cTn id="64" presetID="16" presetClass="entr" presetSubtype="21"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barn(inVertical)">
                                      <p:cBhvr>
                                        <p:cTn id="66" dur="500"/>
                                        <p:tgtEl>
                                          <p:spTgt spid="12"/>
                                        </p:tgtEl>
                                      </p:cBhvr>
                                    </p:animEffect>
                                  </p:childTnLst>
                                </p:cTn>
                              </p:par>
                            </p:childTnLst>
                          </p:cTn>
                        </p:par>
                        <p:par>
                          <p:cTn id="67" fill="hold">
                            <p:stCondLst>
                              <p:cond delay="7500"/>
                            </p:stCondLst>
                            <p:childTnLst>
                              <p:par>
                                <p:cTn id="68" presetID="16" presetClass="entr" presetSubtype="21"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barn(inVertical)">
                                      <p:cBhvr>
                                        <p:cTn id="70" dur="500"/>
                                        <p:tgtEl>
                                          <p:spTgt spid="35"/>
                                        </p:tgtEl>
                                      </p:cBhvr>
                                    </p:animEffect>
                                  </p:childTnLst>
                                </p:cTn>
                              </p:par>
                            </p:childTnLst>
                          </p:cTn>
                        </p:par>
                        <p:par>
                          <p:cTn id="71" fill="hold">
                            <p:stCondLst>
                              <p:cond delay="8000"/>
                            </p:stCondLst>
                            <p:childTnLst>
                              <p:par>
                                <p:cTn id="72" presetID="12" presetClass="entr" presetSubtype="2"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 calcmode="lin" valueType="num">
                                      <p:cBhvr additive="base">
                                        <p:cTn id="74" dur="500"/>
                                        <p:tgtEl>
                                          <p:spTgt spid="50"/>
                                        </p:tgtEl>
                                        <p:attrNameLst>
                                          <p:attrName>ppt_x</p:attrName>
                                        </p:attrNameLst>
                                      </p:cBhvr>
                                      <p:tavLst>
                                        <p:tav tm="0">
                                          <p:val>
                                            <p:strVal val="#ppt_x+#ppt_w*1.125000"/>
                                          </p:val>
                                        </p:tav>
                                        <p:tav tm="100000">
                                          <p:val>
                                            <p:strVal val="#ppt_x"/>
                                          </p:val>
                                        </p:tav>
                                      </p:tavLst>
                                    </p:anim>
                                    <p:animEffect transition="in" filter="wipe(left)">
                                      <p:cBhvr>
                                        <p:cTn id="75" dur="500"/>
                                        <p:tgtEl>
                                          <p:spTgt spid="50"/>
                                        </p:tgtEl>
                                      </p:cBhvr>
                                    </p:animEffect>
                                  </p:childTnLst>
                                </p:cTn>
                              </p:par>
                            </p:childTnLst>
                          </p:cTn>
                        </p:par>
                        <p:par>
                          <p:cTn id="76" fill="hold">
                            <p:stCondLst>
                              <p:cond delay="8500"/>
                            </p:stCondLst>
                            <p:childTnLst>
                              <p:par>
                                <p:cTn id="77" presetID="16" presetClass="entr" presetSubtype="21" fill="hold"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barn(inVertical)">
                                      <p:cBhvr>
                                        <p:cTn id="79" dur="500"/>
                                        <p:tgtEl>
                                          <p:spTgt spid="28"/>
                                        </p:tgtEl>
                                      </p:cBhvr>
                                    </p:animEffect>
                                  </p:childTnLst>
                                </p:cTn>
                              </p:par>
                            </p:childTnLst>
                          </p:cTn>
                        </p:par>
                        <p:par>
                          <p:cTn id="80" fill="hold">
                            <p:stCondLst>
                              <p:cond delay="9000"/>
                            </p:stCondLst>
                            <p:childTnLst>
                              <p:par>
                                <p:cTn id="81" presetID="16" presetClass="entr" presetSubtype="21" fill="hold" grpId="0" nodeType="afterEffect">
                                  <p:stCondLst>
                                    <p:cond delay="0"/>
                                  </p:stCondLst>
                                  <p:childTnLst>
                                    <p:set>
                                      <p:cBhvr>
                                        <p:cTn id="82" dur="1" fill="hold">
                                          <p:stCondLst>
                                            <p:cond delay="0"/>
                                          </p:stCondLst>
                                        </p:cTn>
                                        <p:tgtEl>
                                          <p:spTgt spid="93"/>
                                        </p:tgtEl>
                                        <p:attrNameLst>
                                          <p:attrName>style.visibility</p:attrName>
                                        </p:attrNameLst>
                                      </p:cBhvr>
                                      <p:to>
                                        <p:strVal val="visible"/>
                                      </p:to>
                                    </p:set>
                                    <p:animEffect transition="in" filter="barn(inVertical)">
                                      <p:cBhvr>
                                        <p:cTn id="83" dur="500"/>
                                        <p:tgtEl>
                                          <p:spTgt spid="93"/>
                                        </p:tgtEl>
                                      </p:cBhvr>
                                    </p:animEffect>
                                  </p:childTnLst>
                                </p:cTn>
                              </p:par>
                            </p:childTnLst>
                          </p:cTn>
                        </p:par>
                        <p:par>
                          <p:cTn id="84" fill="hold">
                            <p:stCondLst>
                              <p:cond delay="9500"/>
                            </p:stCondLst>
                            <p:childTnLst>
                              <p:par>
                                <p:cTn id="85" presetID="12" presetClass="entr" presetSubtype="2" fill="hold" nodeType="afterEffect">
                                  <p:stCondLst>
                                    <p:cond delay="0"/>
                                  </p:stCondLst>
                                  <p:childTnLst>
                                    <p:set>
                                      <p:cBhvr>
                                        <p:cTn id="86" dur="1" fill="hold">
                                          <p:stCondLst>
                                            <p:cond delay="0"/>
                                          </p:stCondLst>
                                        </p:cTn>
                                        <p:tgtEl>
                                          <p:spTgt spid="49"/>
                                        </p:tgtEl>
                                        <p:attrNameLst>
                                          <p:attrName>style.visibility</p:attrName>
                                        </p:attrNameLst>
                                      </p:cBhvr>
                                      <p:to>
                                        <p:strVal val="visible"/>
                                      </p:to>
                                    </p:set>
                                    <p:anim calcmode="lin" valueType="num">
                                      <p:cBhvr additive="base">
                                        <p:cTn id="87" dur="500"/>
                                        <p:tgtEl>
                                          <p:spTgt spid="49"/>
                                        </p:tgtEl>
                                        <p:attrNameLst>
                                          <p:attrName>ppt_x</p:attrName>
                                        </p:attrNameLst>
                                      </p:cBhvr>
                                      <p:tavLst>
                                        <p:tav tm="0">
                                          <p:val>
                                            <p:strVal val="#ppt_x+#ppt_w*1.125000"/>
                                          </p:val>
                                        </p:tav>
                                        <p:tav tm="100000">
                                          <p:val>
                                            <p:strVal val="#ppt_x"/>
                                          </p:val>
                                        </p:tav>
                                      </p:tavLst>
                                    </p:anim>
                                    <p:animEffect transition="in" filter="wipe(left)">
                                      <p:cBhvr>
                                        <p:cTn id="88" dur="500"/>
                                        <p:tgtEl>
                                          <p:spTgt spid="49"/>
                                        </p:tgtEl>
                                      </p:cBhvr>
                                    </p:animEffect>
                                  </p:childTnLst>
                                </p:cTn>
                              </p:par>
                            </p:childTnLst>
                          </p:cTn>
                        </p:par>
                        <p:par>
                          <p:cTn id="89" fill="hold">
                            <p:stCondLst>
                              <p:cond delay="10000"/>
                            </p:stCondLst>
                            <p:childTnLst>
                              <p:par>
                                <p:cTn id="90" presetID="16" presetClass="entr" presetSubtype="21" fill="hold"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barn(inVertical)">
                                      <p:cBhvr>
                                        <p:cTn id="92" dur="500"/>
                                        <p:tgtEl>
                                          <p:spTgt spid="23"/>
                                        </p:tgtEl>
                                      </p:cBhvr>
                                    </p:animEffect>
                                  </p:childTnLst>
                                </p:cTn>
                              </p:par>
                            </p:childTnLst>
                          </p:cTn>
                        </p:par>
                        <p:par>
                          <p:cTn id="93" fill="hold">
                            <p:stCondLst>
                              <p:cond delay="10500"/>
                            </p:stCondLst>
                            <p:childTnLst>
                              <p:par>
                                <p:cTn id="94" presetID="16" presetClass="entr" presetSubtype="21" fill="hold" grpId="0" nodeType="afterEffect">
                                  <p:stCondLst>
                                    <p:cond delay="0"/>
                                  </p:stCondLst>
                                  <p:childTnLst>
                                    <p:set>
                                      <p:cBhvr>
                                        <p:cTn id="95" dur="1" fill="hold">
                                          <p:stCondLst>
                                            <p:cond delay="0"/>
                                          </p:stCondLst>
                                        </p:cTn>
                                        <p:tgtEl>
                                          <p:spTgt spid="114"/>
                                        </p:tgtEl>
                                        <p:attrNameLst>
                                          <p:attrName>style.visibility</p:attrName>
                                        </p:attrNameLst>
                                      </p:cBhvr>
                                      <p:to>
                                        <p:strVal val="visible"/>
                                      </p:to>
                                    </p:set>
                                    <p:animEffect transition="in" filter="barn(inVertical)">
                                      <p:cBhvr>
                                        <p:cTn id="96" dur="500"/>
                                        <p:tgtEl>
                                          <p:spTgt spid="114"/>
                                        </p:tgtEl>
                                      </p:cBhvr>
                                    </p:animEffect>
                                  </p:childTnLst>
                                </p:cTn>
                              </p:par>
                            </p:childTnLst>
                          </p:cTn>
                        </p:par>
                        <p:par>
                          <p:cTn id="97" fill="hold">
                            <p:stCondLst>
                              <p:cond delay="11000"/>
                            </p:stCondLst>
                            <p:childTnLst>
                              <p:par>
                                <p:cTn id="98" presetID="12" presetClass="entr" presetSubtype="2" fill="hold" nodeType="afterEffect">
                                  <p:stCondLst>
                                    <p:cond delay="0"/>
                                  </p:stCondLst>
                                  <p:childTnLst>
                                    <p:set>
                                      <p:cBhvr>
                                        <p:cTn id="99" dur="1" fill="hold">
                                          <p:stCondLst>
                                            <p:cond delay="0"/>
                                          </p:stCondLst>
                                        </p:cTn>
                                        <p:tgtEl>
                                          <p:spTgt spid="48"/>
                                        </p:tgtEl>
                                        <p:attrNameLst>
                                          <p:attrName>style.visibility</p:attrName>
                                        </p:attrNameLst>
                                      </p:cBhvr>
                                      <p:to>
                                        <p:strVal val="visible"/>
                                      </p:to>
                                    </p:set>
                                    <p:anim calcmode="lin" valueType="num">
                                      <p:cBhvr additive="base">
                                        <p:cTn id="100" dur="500"/>
                                        <p:tgtEl>
                                          <p:spTgt spid="48"/>
                                        </p:tgtEl>
                                        <p:attrNameLst>
                                          <p:attrName>ppt_x</p:attrName>
                                        </p:attrNameLst>
                                      </p:cBhvr>
                                      <p:tavLst>
                                        <p:tav tm="0">
                                          <p:val>
                                            <p:strVal val="#ppt_x+#ppt_w*1.125000"/>
                                          </p:val>
                                        </p:tav>
                                        <p:tav tm="100000">
                                          <p:val>
                                            <p:strVal val="#ppt_x"/>
                                          </p:val>
                                        </p:tav>
                                      </p:tavLst>
                                    </p:anim>
                                    <p:animEffect transition="in" filter="wipe(left)">
                                      <p:cBhvr>
                                        <p:cTn id="101" dur="500"/>
                                        <p:tgtEl>
                                          <p:spTgt spid="48"/>
                                        </p:tgtEl>
                                      </p:cBhvr>
                                    </p:animEffect>
                                  </p:childTnLst>
                                </p:cTn>
                              </p:par>
                            </p:childTnLst>
                          </p:cTn>
                        </p:par>
                        <p:par>
                          <p:cTn id="102" fill="hold">
                            <p:stCondLst>
                              <p:cond delay="11500"/>
                            </p:stCondLst>
                            <p:childTnLst>
                              <p:par>
                                <p:cTn id="103" presetID="16" presetClass="entr" presetSubtype="21" fill="hold"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barn(inVertical)">
                                      <p:cBhvr>
                                        <p:cTn id="10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24" grpId="0" animBg="1"/>
      <p:bldP spid="35" grpId="0" animBg="1"/>
      <p:bldP spid="93" grpId="0" animBg="1"/>
      <p:bldP spid="1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4226" y="1508552"/>
            <a:ext cx="2203045" cy="50267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65" tIns="31032" rIns="62065" bIns="31032"/>
          <a:lstStyle/>
          <a:p>
            <a:pPr defTabSz="914126">
              <a:defRPr/>
            </a:pPr>
            <a:endParaRPr lang="zh-CN" altLang="en-US" sz="1799">
              <a:solidFill>
                <a:prstClr val="white"/>
              </a:solidFill>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5072215" y="1508552"/>
            <a:ext cx="2203045" cy="50267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65" tIns="31032" rIns="62065" bIns="31032"/>
          <a:lstStyle/>
          <a:p>
            <a:pPr defTabSz="914126">
              <a:defRPr/>
            </a:pPr>
            <a:endParaRPr lang="zh-CN" altLang="en-US" sz="1799">
              <a:solidFill>
                <a:prstClr val="white"/>
              </a:solidFill>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1824226" y="3772736"/>
            <a:ext cx="2203045" cy="501593"/>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65" tIns="31032" rIns="62065" bIns="31032"/>
          <a:lstStyle/>
          <a:p>
            <a:pPr defTabSz="914126">
              <a:defRPr/>
            </a:pPr>
            <a:endParaRPr lang="zh-CN" altLang="en-US" sz="1799">
              <a:solidFill>
                <a:prstClr val="white"/>
              </a:solidFill>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5072215" y="3772736"/>
            <a:ext cx="2203045" cy="501593"/>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65" tIns="31032" rIns="62065" bIns="31032"/>
          <a:lstStyle/>
          <a:p>
            <a:pPr defTabSz="914126">
              <a:defRPr/>
            </a:pPr>
            <a:endParaRPr lang="zh-CN" altLang="en-US" sz="1799">
              <a:solidFill>
                <a:prstClr val="white"/>
              </a:solidFill>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1411" y="2549494"/>
            <a:ext cx="9141178" cy="782054"/>
          </a:xfrm>
          <a:prstGeom prst="rect">
            <a:avLst/>
          </a:prstGeom>
          <a:solidFill>
            <a:schemeClr val="bg1">
              <a:lumMod val="85000"/>
            </a:schemeClr>
          </a:solidFill>
          <a:ln>
            <a:noFill/>
          </a:ln>
        </p:spPr>
        <p:txBody>
          <a:bodyPr lIns="62065" tIns="31032" rIns="62065" bIns="3103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endParaRPr lang="zh-CN" altLang="en-US" sz="1200">
              <a:solidFill>
                <a:prstClr val="white"/>
              </a:solidFill>
              <a:latin typeface="微软雅黑" panose="020B0503020204020204" pitchFamily="34" charset="-122"/>
            </a:endParaRPr>
          </a:p>
        </p:txBody>
      </p:sp>
      <p:sp>
        <p:nvSpPr>
          <p:cNvPr id="35" name="TextBox 33"/>
          <p:cNvSpPr txBox="1">
            <a:spLocks noChangeArrowheads="1"/>
          </p:cNvSpPr>
          <p:nvPr/>
        </p:nvSpPr>
        <p:spPr bwMode="auto">
          <a:xfrm>
            <a:off x="3204272" y="2771705"/>
            <a:ext cx="2689355" cy="370353"/>
          </a:xfrm>
          <a:prstGeom prst="rect">
            <a:avLst/>
          </a:prstGeom>
          <a:noFill/>
          <a:ln>
            <a:noFill/>
          </a:ln>
        </p:spPr>
        <p:txBody>
          <a:bodyPr wrap="none" lIns="62065" tIns="31032" rIns="62065" bIns="3103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r>
              <a:rPr lang="zh-CN" altLang="en-US" sz="1999" b="1" dirty="0">
                <a:solidFill>
                  <a:prstClr val="white"/>
                </a:solidFill>
                <a:latin typeface="微软雅黑" pitchFamily="34" charset="-122"/>
              </a:rPr>
              <a:t>点击添加表述内容标题</a:t>
            </a:r>
          </a:p>
        </p:txBody>
      </p:sp>
      <p:grpSp>
        <p:nvGrpSpPr>
          <p:cNvPr id="36" name="组合 34"/>
          <p:cNvGrpSpPr>
            <a:grpSpLocks/>
          </p:cNvGrpSpPr>
          <p:nvPr/>
        </p:nvGrpSpPr>
        <p:grpSpPr bwMode="auto">
          <a:xfrm>
            <a:off x="1443944" y="1962684"/>
            <a:ext cx="783185" cy="785291"/>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endParaRPr lang="zh-CN" altLang="en-US" sz="1200">
                <a:solidFill>
                  <a:prstClr val="white"/>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1799">
                <a:solidFill>
                  <a:prstClr val="white"/>
                </a:solidFill>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461181" y="3032750"/>
            <a:ext cx="783185" cy="785291"/>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endParaRPr lang="zh-CN" altLang="en-US" sz="1200">
                <a:solidFill>
                  <a:prstClr val="white"/>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1799">
                <a:solidFill>
                  <a:prstClr val="white"/>
                </a:solidFill>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6851886" y="1984257"/>
            <a:ext cx="784263" cy="785291"/>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endParaRPr lang="zh-CN" altLang="en-US" sz="1200">
                <a:solidFill>
                  <a:prstClr val="white"/>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1799">
                <a:solidFill>
                  <a:prstClr val="white"/>
                </a:solidFill>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6884205" y="3053246"/>
            <a:ext cx="783185" cy="785291"/>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endParaRPr lang="zh-CN" altLang="en-US" sz="1200">
                <a:solidFill>
                  <a:prstClr val="white"/>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a:defRPr/>
              </a:pPr>
              <a:endParaRPr lang="zh-CN" altLang="en-US" sz="1799">
                <a:solidFill>
                  <a:prstClr val="white"/>
                </a:solidFill>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765" y="1201122"/>
            <a:ext cx="1193630" cy="27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65" tIns="31032" rIns="62065" bIns="3103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r>
              <a:rPr lang="zh-CN" altLang="en-US" sz="1400" b="1" dirty="0">
                <a:solidFill>
                  <a:prstClr val="white"/>
                </a:solidFill>
                <a:latin typeface="微软雅黑" pitchFamily="34" charset="-122"/>
              </a:rPr>
              <a:t>添加标题内容</a:t>
            </a:r>
            <a:endParaRPr lang="en-US" altLang="zh-CN" sz="1400" b="1" dirty="0">
              <a:solidFill>
                <a:prstClr val="white"/>
              </a:solidFill>
              <a:latin typeface="微软雅黑" pitchFamily="34" charset="-122"/>
            </a:endParaRPr>
          </a:p>
        </p:txBody>
      </p:sp>
      <p:sp>
        <p:nvSpPr>
          <p:cNvPr id="49" name="TextBox 47"/>
          <p:cNvSpPr txBox="1">
            <a:spLocks noChangeArrowheads="1"/>
          </p:cNvSpPr>
          <p:nvPr/>
        </p:nvSpPr>
        <p:spPr bwMode="auto">
          <a:xfrm>
            <a:off x="2240056" y="1592554"/>
            <a:ext cx="1759204" cy="73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65" tIns="31032" rIns="62065" bIns="3103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r>
              <a:rPr lang="zh-CN" altLang="en-US" sz="1100" dirty="0">
                <a:solidFill>
                  <a:prstClr val="white"/>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383" y="1201122"/>
            <a:ext cx="1194707" cy="27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65" tIns="31032" rIns="62065" bIns="3103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914126" eaLnBrk="1" hangingPunct="1">
              <a:spcBef>
                <a:spcPct val="0"/>
              </a:spcBef>
              <a:buNone/>
              <a:defRPr/>
            </a:pPr>
            <a:r>
              <a:rPr lang="zh-CN" altLang="en-US" sz="1400" b="1" dirty="0">
                <a:solidFill>
                  <a:prstClr val="white"/>
                </a:solidFill>
                <a:latin typeface="微软雅黑" pitchFamily="34" charset="-122"/>
              </a:rPr>
              <a:t>添加标题内容</a:t>
            </a:r>
            <a:endParaRPr lang="en-US" altLang="zh-CN" sz="1400" b="1" dirty="0">
              <a:solidFill>
                <a:prstClr val="white"/>
              </a:solidFill>
              <a:latin typeface="微软雅黑" pitchFamily="34" charset="-122"/>
            </a:endParaRPr>
          </a:p>
        </p:txBody>
      </p:sp>
      <p:sp>
        <p:nvSpPr>
          <p:cNvPr id="51" name="TextBox 49"/>
          <p:cNvSpPr txBox="1">
            <a:spLocks noChangeArrowheads="1"/>
          </p:cNvSpPr>
          <p:nvPr/>
        </p:nvSpPr>
        <p:spPr bwMode="auto">
          <a:xfrm>
            <a:off x="5076523" y="1592554"/>
            <a:ext cx="1759204" cy="73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65" tIns="31032" rIns="62065" bIns="3103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914126" eaLnBrk="1" hangingPunct="1">
              <a:spcBef>
                <a:spcPct val="0"/>
              </a:spcBef>
              <a:buNone/>
              <a:defRPr/>
            </a:pPr>
            <a:r>
              <a:rPr lang="zh-CN" altLang="en-US" sz="1100">
                <a:solidFill>
                  <a:prstClr val="white"/>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765" y="4309926"/>
            <a:ext cx="1193630" cy="27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65" tIns="31032" rIns="62065" bIns="3103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r>
              <a:rPr lang="zh-CN" altLang="en-US" sz="1400" b="1" dirty="0">
                <a:solidFill>
                  <a:prstClr val="white"/>
                </a:solidFill>
                <a:latin typeface="微软雅黑" pitchFamily="34" charset="-122"/>
              </a:rPr>
              <a:t>添加标题内容</a:t>
            </a:r>
            <a:endParaRPr lang="en-US" altLang="zh-CN" sz="1400" b="1" dirty="0">
              <a:solidFill>
                <a:prstClr val="white"/>
              </a:solidFill>
              <a:latin typeface="微软雅黑" pitchFamily="34" charset="-122"/>
            </a:endParaRPr>
          </a:p>
        </p:txBody>
      </p:sp>
      <p:sp>
        <p:nvSpPr>
          <p:cNvPr id="53" name="TextBox 51"/>
          <p:cNvSpPr txBox="1">
            <a:spLocks noChangeArrowheads="1"/>
          </p:cNvSpPr>
          <p:nvPr/>
        </p:nvSpPr>
        <p:spPr bwMode="auto">
          <a:xfrm>
            <a:off x="2240056" y="3486746"/>
            <a:ext cx="1759204" cy="73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65" tIns="31032" rIns="62065" bIns="3103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126" eaLnBrk="1" hangingPunct="1">
              <a:spcBef>
                <a:spcPct val="0"/>
              </a:spcBef>
              <a:buNone/>
              <a:defRPr/>
            </a:pPr>
            <a:r>
              <a:rPr lang="zh-CN" altLang="en-US" sz="1100">
                <a:solidFill>
                  <a:prstClr val="white"/>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383" y="4309926"/>
            <a:ext cx="1194707" cy="27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65" tIns="31032" rIns="62065" bIns="3103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914126" eaLnBrk="1" hangingPunct="1">
              <a:spcBef>
                <a:spcPct val="0"/>
              </a:spcBef>
              <a:buNone/>
              <a:defRPr/>
            </a:pPr>
            <a:r>
              <a:rPr lang="zh-CN" altLang="en-US" sz="1400" b="1" dirty="0">
                <a:solidFill>
                  <a:prstClr val="white"/>
                </a:solidFill>
                <a:latin typeface="微软雅黑" pitchFamily="34" charset="-122"/>
              </a:rPr>
              <a:t>添加标题内容</a:t>
            </a:r>
            <a:endParaRPr lang="en-US" altLang="zh-CN" sz="1400" b="1" dirty="0">
              <a:solidFill>
                <a:prstClr val="white"/>
              </a:solidFill>
              <a:latin typeface="微软雅黑" pitchFamily="34" charset="-122"/>
            </a:endParaRPr>
          </a:p>
        </p:txBody>
      </p:sp>
      <p:sp>
        <p:nvSpPr>
          <p:cNvPr id="55" name="TextBox 53"/>
          <p:cNvSpPr txBox="1">
            <a:spLocks noChangeArrowheads="1"/>
          </p:cNvSpPr>
          <p:nvPr/>
        </p:nvSpPr>
        <p:spPr bwMode="auto">
          <a:xfrm>
            <a:off x="5076523" y="3486746"/>
            <a:ext cx="1759204" cy="73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65" tIns="31032" rIns="62065" bIns="3103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914126" eaLnBrk="1" hangingPunct="1">
              <a:spcBef>
                <a:spcPct val="0"/>
              </a:spcBef>
              <a:buNone/>
              <a:defRPr/>
            </a:pPr>
            <a:r>
              <a:rPr lang="zh-CN" altLang="en-US" sz="1100">
                <a:solidFill>
                  <a:prstClr val="white"/>
                </a:solidFill>
                <a:latin typeface="微软雅黑" panose="020B0503020204020204"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4066445318"/>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859136" y="2160988"/>
            <a:ext cx="5201167" cy="991733"/>
          </a:xfrm>
          <a:custGeom>
            <a:avLst/>
            <a:gdLst>
              <a:gd name="connsiteX0" fmla="*/ 12232394 w 12583909"/>
              <a:gd name="connsiteY0" fmla="*/ 351517 h 2400301"/>
              <a:gd name="connsiteX1" fmla="*/ 12232394 w 12583909"/>
              <a:gd name="connsiteY1" fmla="*/ 2048785 h 2400301"/>
              <a:gd name="connsiteX2" fmla="*/ 10626274 w 12583909"/>
              <a:gd name="connsiteY2" fmla="*/ 2131172 h 2400301"/>
              <a:gd name="connsiteX3" fmla="*/ 10579657 w 12583909"/>
              <a:gd name="connsiteY3" fmla="*/ 2089037 h 2400301"/>
              <a:gd name="connsiteX4" fmla="*/ 10571832 w 12583909"/>
              <a:gd name="connsiteY4" fmla="*/ 2089037 h 2400301"/>
              <a:gd name="connsiteX5" fmla="*/ 10538493 w 12583909"/>
              <a:gd name="connsiteY5" fmla="*/ 2052152 h 2400301"/>
              <a:gd name="connsiteX6" fmla="*/ 8841225 w 12583909"/>
              <a:gd name="connsiteY6" fmla="*/ 2052152 h 2400301"/>
              <a:gd name="connsiteX7" fmla="*/ 8807885 w 12583909"/>
              <a:gd name="connsiteY7" fmla="*/ 2089036 h 2400301"/>
              <a:gd name="connsiteX8" fmla="*/ 8793324 w 12583909"/>
              <a:gd name="connsiteY8" fmla="*/ 2089037 h 2400301"/>
              <a:gd name="connsiteX9" fmla="*/ 8746708 w 12583909"/>
              <a:gd name="connsiteY9" fmla="*/ 2131172 h 2400301"/>
              <a:gd name="connsiteX10" fmla="*/ 7231737 w 12583909"/>
              <a:gd name="connsiteY10" fmla="*/ 2131172 h 2400301"/>
              <a:gd name="connsiteX11" fmla="*/ 7185121 w 12583909"/>
              <a:gd name="connsiteY11" fmla="*/ 2089037 h 2400301"/>
              <a:gd name="connsiteX12" fmla="*/ 7176648 w 12583909"/>
              <a:gd name="connsiteY12" fmla="*/ 2089037 h 2400301"/>
              <a:gd name="connsiteX13" fmla="*/ 7137221 w 12583909"/>
              <a:gd name="connsiteY13" fmla="*/ 2045416 h 2400301"/>
              <a:gd name="connsiteX14" fmla="*/ 5439952 w 12583909"/>
              <a:gd name="connsiteY14" fmla="*/ 2045416 h 2400301"/>
              <a:gd name="connsiteX15" fmla="*/ 5400527 w 12583909"/>
              <a:gd name="connsiteY15" fmla="*/ 2089035 h 2400301"/>
              <a:gd name="connsiteX16" fmla="*/ 5398788 w 12583909"/>
              <a:gd name="connsiteY16" fmla="*/ 2089035 h 2400301"/>
              <a:gd name="connsiteX17" fmla="*/ 5352171 w 12583909"/>
              <a:gd name="connsiteY17" fmla="*/ 2131171 h 2400301"/>
              <a:gd name="connsiteX18" fmla="*/ 3837201 w 12583909"/>
              <a:gd name="connsiteY18" fmla="*/ 2131171 h 2400301"/>
              <a:gd name="connsiteX19" fmla="*/ 3790584 w 12583909"/>
              <a:gd name="connsiteY19" fmla="*/ 2089036 h 2400301"/>
              <a:gd name="connsiteX20" fmla="*/ 3782759 w 12583909"/>
              <a:gd name="connsiteY20" fmla="*/ 2089036 h 2400301"/>
              <a:gd name="connsiteX21" fmla="*/ 3749420 w 12583909"/>
              <a:gd name="connsiteY21" fmla="*/ 2052152 h 2400301"/>
              <a:gd name="connsiteX22" fmla="*/ 2052151 w 12583909"/>
              <a:gd name="connsiteY22" fmla="*/ 2052152 h 2400301"/>
              <a:gd name="connsiteX23" fmla="*/ 2018814 w 12583909"/>
              <a:gd name="connsiteY23" fmla="*/ 2089035 h 2400301"/>
              <a:gd name="connsiteX24" fmla="*/ 2004252 w 12583909"/>
              <a:gd name="connsiteY24" fmla="*/ 2089035 h 2400301"/>
              <a:gd name="connsiteX25" fmla="*/ 1957634 w 12583909"/>
              <a:gd name="connsiteY25" fmla="*/ 2131171 h 2400301"/>
              <a:gd name="connsiteX26" fmla="*/ 351516 w 12583909"/>
              <a:gd name="connsiteY26" fmla="*/ 2048786 h 2400301"/>
              <a:gd name="connsiteX27" fmla="*/ 351516 w 12583909"/>
              <a:gd name="connsiteY27" fmla="*/ 351517 h 2400301"/>
              <a:gd name="connsiteX28" fmla="*/ 1957635 w 12583909"/>
              <a:gd name="connsiteY28" fmla="*/ 269131 h 2400301"/>
              <a:gd name="connsiteX29" fmla="*/ 2010995 w 12583909"/>
              <a:gd name="connsiteY29" fmla="*/ 317361 h 2400301"/>
              <a:gd name="connsiteX30" fmla="*/ 2018236 w 12583909"/>
              <a:gd name="connsiteY30" fmla="*/ 317361 h 2400301"/>
              <a:gd name="connsiteX31" fmla="*/ 2052152 w 12583909"/>
              <a:gd name="connsiteY31" fmla="*/ 354883 h 2400301"/>
              <a:gd name="connsiteX32" fmla="*/ 3749420 w 12583909"/>
              <a:gd name="connsiteY32" fmla="*/ 354883 h 2400301"/>
              <a:gd name="connsiteX33" fmla="*/ 3783336 w 12583909"/>
              <a:gd name="connsiteY33" fmla="*/ 317359 h 2400301"/>
              <a:gd name="connsiteX34" fmla="*/ 3783842 w 12583909"/>
              <a:gd name="connsiteY34" fmla="*/ 317359 h 2400301"/>
              <a:gd name="connsiteX35" fmla="*/ 3837202 w 12583909"/>
              <a:gd name="connsiteY35" fmla="*/ 269129 h 2400301"/>
              <a:gd name="connsiteX36" fmla="*/ 5352171 w 12583909"/>
              <a:gd name="connsiteY36" fmla="*/ 269130 h 2400301"/>
              <a:gd name="connsiteX37" fmla="*/ 5405530 w 12583909"/>
              <a:gd name="connsiteY37" fmla="*/ 317359 h 2400301"/>
              <a:gd name="connsiteX38" fmla="*/ 5413095 w 12583909"/>
              <a:gd name="connsiteY38" fmla="*/ 317360 h 2400301"/>
              <a:gd name="connsiteX39" fmla="*/ 5450056 w 12583909"/>
              <a:gd name="connsiteY39" fmla="*/ 358251 h 2400301"/>
              <a:gd name="connsiteX40" fmla="*/ 7147324 w 12583909"/>
              <a:gd name="connsiteY40" fmla="*/ 358251 h 2400301"/>
              <a:gd name="connsiteX41" fmla="*/ 7210650 w 12583909"/>
              <a:gd name="connsiteY41" fmla="*/ 288190 h 2400301"/>
              <a:gd name="connsiteX42" fmla="*/ 7231738 w 12583909"/>
              <a:gd name="connsiteY42" fmla="*/ 269129 h 2400301"/>
              <a:gd name="connsiteX43" fmla="*/ 8746706 w 12583909"/>
              <a:gd name="connsiteY43" fmla="*/ 269130 h 2400301"/>
              <a:gd name="connsiteX44" fmla="*/ 8800066 w 12583909"/>
              <a:gd name="connsiteY44" fmla="*/ 317360 h 2400301"/>
              <a:gd name="connsiteX45" fmla="*/ 8806660 w 12583909"/>
              <a:gd name="connsiteY45" fmla="*/ 317360 h 2400301"/>
              <a:gd name="connsiteX46" fmla="*/ 8834488 w 12583909"/>
              <a:gd name="connsiteY46" fmla="*/ 348148 h 2400301"/>
              <a:gd name="connsiteX47" fmla="*/ 10531757 w 12583909"/>
              <a:gd name="connsiteY47" fmla="*/ 348148 h 2400301"/>
              <a:gd name="connsiteX48" fmla="*/ 10559585 w 12583909"/>
              <a:gd name="connsiteY48" fmla="*/ 317359 h 2400301"/>
              <a:gd name="connsiteX49" fmla="*/ 10572914 w 12583909"/>
              <a:gd name="connsiteY49" fmla="*/ 317359 h 2400301"/>
              <a:gd name="connsiteX50" fmla="*/ 10626275 w 12583909"/>
              <a:gd name="connsiteY50" fmla="*/ 269130 h 2400301"/>
              <a:gd name="connsiteX51" fmla="*/ 12232394 w 12583909"/>
              <a:gd name="connsiteY51" fmla="*/ 351517 h 240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583909" h="2400301">
                <a:moveTo>
                  <a:pt x="12232394" y="351517"/>
                </a:moveTo>
                <a:cubicBezTo>
                  <a:pt x="12701082" y="820205"/>
                  <a:pt x="12701081" y="1580097"/>
                  <a:pt x="12232394" y="2048785"/>
                </a:cubicBezTo>
                <a:cubicBezTo>
                  <a:pt x="11792998" y="2488181"/>
                  <a:pt x="11097662" y="2515643"/>
                  <a:pt x="10626274" y="2131172"/>
                </a:cubicBezTo>
                <a:lnTo>
                  <a:pt x="10579657" y="2089037"/>
                </a:lnTo>
                <a:lnTo>
                  <a:pt x="10571832" y="2089037"/>
                </a:lnTo>
                <a:lnTo>
                  <a:pt x="10538493" y="2052152"/>
                </a:lnTo>
                <a:cubicBezTo>
                  <a:pt x="10069805" y="1583464"/>
                  <a:pt x="9309913" y="1583464"/>
                  <a:pt x="8841225" y="2052152"/>
                </a:cubicBezTo>
                <a:lnTo>
                  <a:pt x="8807885" y="2089036"/>
                </a:lnTo>
                <a:lnTo>
                  <a:pt x="8793324" y="2089037"/>
                </a:lnTo>
                <a:lnTo>
                  <a:pt x="8746708" y="2131172"/>
                </a:lnTo>
                <a:cubicBezTo>
                  <a:pt x="8306745" y="2490011"/>
                  <a:pt x="7671700" y="2490011"/>
                  <a:pt x="7231737" y="2131172"/>
                </a:cubicBezTo>
                <a:lnTo>
                  <a:pt x="7185121" y="2089037"/>
                </a:lnTo>
                <a:lnTo>
                  <a:pt x="7176648" y="2089037"/>
                </a:lnTo>
                <a:lnTo>
                  <a:pt x="7137221" y="2045416"/>
                </a:lnTo>
                <a:cubicBezTo>
                  <a:pt x="6668533" y="1576728"/>
                  <a:pt x="5908640" y="1576728"/>
                  <a:pt x="5439952" y="2045416"/>
                </a:cubicBezTo>
                <a:lnTo>
                  <a:pt x="5400527" y="2089035"/>
                </a:lnTo>
                <a:lnTo>
                  <a:pt x="5398788" y="2089035"/>
                </a:lnTo>
                <a:lnTo>
                  <a:pt x="5352171" y="2131171"/>
                </a:lnTo>
                <a:cubicBezTo>
                  <a:pt x="4912209" y="2490010"/>
                  <a:pt x="4277163" y="2490011"/>
                  <a:pt x="3837201" y="2131171"/>
                </a:cubicBezTo>
                <a:lnTo>
                  <a:pt x="3790584" y="2089036"/>
                </a:lnTo>
                <a:lnTo>
                  <a:pt x="3782759" y="2089036"/>
                </a:lnTo>
                <a:lnTo>
                  <a:pt x="3749420" y="2052152"/>
                </a:lnTo>
                <a:cubicBezTo>
                  <a:pt x="3280732" y="1583463"/>
                  <a:pt x="2520839" y="1583463"/>
                  <a:pt x="2052151" y="2052152"/>
                </a:cubicBezTo>
                <a:lnTo>
                  <a:pt x="2018814" y="2089035"/>
                </a:lnTo>
                <a:lnTo>
                  <a:pt x="2004252" y="2089035"/>
                </a:lnTo>
                <a:lnTo>
                  <a:pt x="1957634" y="2131171"/>
                </a:lnTo>
                <a:cubicBezTo>
                  <a:pt x="1486247" y="2515642"/>
                  <a:pt x="790911" y="2488181"/>
                  <a:pt x="351516" y="2048786"/>
                </a:cubicBezTo>
                <a:cubicBezTo>
                  <a:pt x="-117171" y="1580098"/>
                  <a:pt x="-117172" y="820205"/>
                  <a:pt x="351516" y="351517"/>
                </a:cubicBezTo>
                <a:cubicBezTo>
                  <a:pt x="790911" y="-87879"/>
                  <a:pt x="1486248" y="-115340"/>
                  <a:pt x="1957635" y="269131"/>
                </a:cubicBezTo>
                <a:lnTo>
                  <a:pt x="2010995" y="317361"/>
                </a:lnTo>
                <a:lnTo>
                  <a:pt x="2018236" y="317361"/>
                </a:lnTo>
                <a:lnTo>
                  <a:pt x="2052152" y="354883"/>
                </a:lnTo>
                <a:cubicBezTo>
                  <a:pt x="2520840" y="823572"/>
                  <a:pt x="3280732" y="823571"/>
                  <a:pt x="3749420" y="354883"/>
                </a:cubicBezTo>
                <a:lnTo>
                  <a:pt x="3783336" y="317359"/>
                </a:lnTo>
                <a:lnTo>
                  <a:pt x="3783842" y="317359"/>
                </a:lnTo>
                <a:lnTo>
                  <a:pt x="3837202" y="269129"/>
                </a:lnTo>
                <a:cubicBezTo>
                  <a:pt x="4277163" y="-89710"/>
                  <a:pt x="4912209" y="-89710"/>
                  <a:pt x="5352171" y="269130"/>
                </a:cubicBezTo>
                <a:lnTo>
                  <a:pt x="5405530" y="317359"/>
                </a:lnTo>
                <a:lnTo>
                  <a:pt x="5413095" y="317360"/>
                </a:lnTo>
                <a:lnTo>
                  <a:pt x="5450056" y="358251"/>
                </a:lnTo>
                <a:cubicBezTo>
                  <a:pt x="5918744" y="826940"/>
                  <a:pt x="6678636" y="826940"/>
                  <a:pt x="7147324" y="358251"/>
                </a:cubicBezTo>
                <a:lnTo>
                  <a:pt x="7210650" y="288190"/>
                </a:lnTo>
                <a:lnTo>
                  <a:pt x="7231738" y="269129"/>
                </a:lnTo>
                <a:cubicBezTo>
                  <a:pt x="7671700" y="-89709"/>
                  <a:pt x="8306745" y="-89709"/>
                  <a:pt x="8746706" y="269130"/>
                </a:cubicBezTo>
                <a:lnTo>
                  <a:pt x="8800066" y="317360"/>
                </a:lnTo>
                <a:lnTo>
                  <a:pt x="8806660" y="317360"/>
                </a:lnTo>
                <a:lnTo>
                  <a:pt x="8834488" y="348148"/>
                </a:lnTo>
                <a:cubicBezTo>
                  <a:pt x="9303177" y="816836"/>
                  <a:pt x="10063069" y="816836"/>
                  <a:pt x="10531757" y="348148"/>
                </a:cubicBezTo>
                <a:lnTo>
                  <a:pt x="10559585" y="317359"/>
                </a:lnTo>
                <a:lnTo>
                  <a:pt x="10572914" y="317359"/>
                </a:lnTo>
                <a:lnTo>
                  <a:pt x="10626275" y="269130"/>
                </a:lnTo>
                <a:cubicBezTo>
                  <a:pt x="11097663" y="-115341"/>
                  <a:pt x="11792998" y="-87879"/>
                  <a:pt x="12232394" y="351517"/>
                </a:cubicBezTo>
                <a:close/>
              </a:path>
            </a:pathLst>
          </a:custGeom>
          <a:gradFill flip="none" rotWithShape="1">
            <a:gsLst>
              <a:gs pos="100000">
                <a:schemeClr val="bg1"/>
              </a:gs>
              <a:gs pos="0">
                <a:schemeClr val="bg1">
                  <a:lumMod val="75000"/>
                </a:schemeClr>
              </a:gs>
            </a:gsLst>
            <a:lin ang="2700000" scaled="1"/>
            <a:tileRect/>
          </a:gradFill>
          <a:ln w="15875">
            <a:gradFill>
              <a:gsLst>
                <a:gs pos="0">
                  <a:schemeClr val="bg1"/>
                </a:gs>
                <a:gs pos="100000">
                  <a:schemeClr val="bg1">
                    <a:lumMod val="75000"/>
                  </a:schemeClr>
                </a:gs>
              </a:gsLst>
              <a:lin ang="5400000" scaled="1"/>
            </a:gradFill>
          </a:ln>
          <a:effectLst>
            <a:outerShdw blurRad="419100" dist="889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nvGrpSpPr>
          <p:cNvPr id="43" name="组合 42"/>
          <p:cNvGrpSpPr/>
          <p:nvPr/>
        </p:nvGrpSpPr>
        <p:grpSpPr>
          <a:xfrm>
            <a:off x="1948587" y="2251196"/>
            <a:ext cx="830947" cy="830647"/>
            <a:chOff x="3443288" y="4853200"/>
            <a:chExt cx="1108128" cy="1108128"/>
          </a:xfrm>
        </p:grpSpPr>
        <p:sp>
          <p:nvSpPr>
            <p:cNvPr id="5" name="圆角矩形 4"/>
            <p:cNvSpPr/>
            <p:nvPr/>
          </p:nvSpPr>
          <p:spPr>
            <a:xfrm>
              <a:off x="3443288" y="48532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nvGrpSpPr>
            <p:cNvPr id="11" name="Group 41"/>
            <p:cNvGrpSpPr>
              <a:grpSpLocks noChangeAspect="1"/>
            </p:cNvGrpSpPr>
            <p:nvPr/>
          </p:nvGrpSpPr>
          <p:grpSpPr bwMode="auto">
            <a:xfrm>
              <a:off x="3773846" y="5132871"/>
              <a:ext cx="447011" cy="547203"/>
              <a:chOff x="3783" y="2089"/>
              <a:chExt cx="116" cy="142"/>
            </a:xfrm>
            <a:solidFill>
              <a:schemeClr val="bg1"/>
            </a:solidFill>
            <a:effectLst/>
          </p:grpSpPr>
          <p:sp>
            <p:nvSpPr>
              <p:cNvPr id="12"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3"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4"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5"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6"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7"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8"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9"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grpSp>
      </p:grpSp>
      <p:grpSp>
        <p:nvGrpSpPr>
          <p:cNvPr id="50" name="组合 49"/>
          <p:cNvGrpSpPr/>
          <p:nvPr/>
        </p:nvGrpSpPr>
        <p:grpSpPr>
          <a:xfrm>
            <a:off x="4763332" y="2234045"/>
            <a:ext cx="830947" cy="830647"/>
            <a:chOff x="6102297" y="2204940"/>
            <a:chExt cx="1108128" cy="1108128"/>
          </a:xfrm>
        </p:grpSpPr>
        <p:sp>
          <p:nvSpPr>
            <p:cNvPr id="9" name="圆角矩形 8"/>
            <p:cNvSpPr/>
            <p:nvPr/>
          </p:nvSpPr>
          <p:spPr>
            <a:xfrm>
              <a:off x="6102297" y="220494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nvGrpSpPr>
            <p:cNvPr id="20" name="Group 52"/>
            <p:cNvGrpSpPr>
              <a:grpSpLocks noChangeAspect="1"/>
            </p:cNvGrpSpPr>
            <p:nvPr/>
          </p:nvGrpSpPr>
          <p:grpSpPr bwMode="auto">
            <a:xfrm>
              <a:off x="6372767" y="2477855"/>
              <a:ext cx="567188" cy="562297"/>
              <a:chOff x="3783" y="2102"/>
              <a:chExt cx="116" cy="115"/>
            </a:xfrm>
            <a:solidFill>
              <a:schemeClr val="bg1"/>
            </a:solidFill>
            <a:effectLst/>
          </p:grpSpPr>
          <p:sp>
            <p:nvSpPr>
              <p:cNvPr id="2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2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2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2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2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2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2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grpSp>
      </p:grpSp>
      <p:grpSp>
        <p:nvGrpSpPr>
          <p:cNvPr id="45" name="组合 44"/>
          <p:cNvGrpSpPr/>
          <p:nvPr/>
        </p:nvGrpSpPr>
        <p:grpSpPr>
          <a:xfrm>
            <a:off x="3339373" y="2244681"/>
            <a:ext cx="830947" cy="830647"/>
            <a:chOff x="4768646" y="3525740"/>
            <a:chExt cx="1108128" cy="1108128"/>
          </a:xfrm>
        </p:grpSpPr>
        <p:sp>
          <p:nvSpPr>
            <p:cNvPr id="6" name="圆角矩形 5"/>
            <p:cNvSpPr/>
            <p:nvPr/>
          </p:nvSpPr>
          <p:spPr>
            <a:xfrm>
              <a:off x="4768646" y="352574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nvGrpSpPr>
            <p:cNvPr id="28" name="Group 62"/>
            <p:cNvGrpSpPr>
              <a:grpSpLocks noChangeAspect="1"/>
            </p:cNvGrpSpPr>
            <p:nvPr/>
          </p:nvGrpSpPr>
          <p:grpSpPr bwMode="auto">
            <a:xfrm>
              <a:off x="5047787" y="3860292"/>
              <a:ext cx="549846" cy="439024"/>
              <a:chOff x="3775" y="2110"/>
              <a:chExt cx="129" cy="103"/>
            </a:xfrm>
            <a:solidFill>
              <a:schemeClr val="bg1"/>
            </a:solidFill>
            <a:effectLst/>
          </p:grpSpPr>
          <p:sp>
            <p:nvSpPr>
              <p:cNvPr id="29"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30"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31"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grpSp>
      </p:grpSp>
      <p:grpSp>
        <p:nvGrpSpPr>
          <p:cNvPr id="60" name="组合 59"/>
          <p:cNvGrpSpPr/>
          <p:nvPr/>
        </p:nvGrpSpPr>
        <p:grpSpPr>
          <a:xfrm>
            <a:off x="6157836" y="2241531"/>
            <a:ext cx="830947" cy="830647"/>
            <a:chOff x="7418361" y="886700"/>
            <a:chExt cx="1108128" cy="1108128"/>
          </a:xfrm>
        </p:grpSpPr>
        <p:sp>
          <p:nvSpPr>
            <p:cNvPr id="10" name="圆角矩形 9"/>
            <p:cNvSpPr/>
            <p:nvPr/>
          </p:nvSpPr>
          <p:spPr>
            <a:xfrm>
              <a:off x="7418361" y="8867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nvGrpSpPr>
            <p:cNvPr id="32" name="Group 68"/>
            <p:cNvGrpSpPr>
              <a:grpSpLocks noChangeAspect="1"/>
            </p:cNvGrpSpPr>
            <p:nvPr/>
          </p:nvGrpSpPr>
          <p:grpSpPr bwMode="auto">
            <a:xfrm>
              <a:off x="7702659" y="1180843"/>
              <a:ext cx="539531" cy="519841"/>
              <a:chOff x="3770" y="2095"/>
              <a:chExt cx="137" cy="132"/>
            </a:xfrm>
            <a:solidFill>
              <a:schemeClr val="bg1"/>
            </a:solidFill>
            <a:effectLst/>
          </p:grpSpPr>
          <p:sp>
            <p:nvSpPr>
              <p:cNvPr id="33"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34"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35"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36"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37"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38"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39"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grpSp>
      </p:grpSp>
      <p:grpSp>
        <p:nvGrpSpPr>
          <p:cNvPr id="47" name="组合 46"/>
          <p:cNvGrpSpPr/>
          <p:nvPr/>
        </p:nvGrpSpPr>
        <p:grpSpPr>
          <a:xfrm flipH="1" flipV="1">
            <a:off x="1201191" y="1200574"/>
            <a:ext cx="2575557" cy="941752"/>
            <a:chOff x="4012632" y="4340208"/>
            <a:chExt cx="3434690" cy="1256348"/>
          </a:xfrm>
        </p:grpSpPr>
        <p:sp>
          <p:nvSpPr>
            <p:cNvPr id="48" name="椭圆 47"/>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sp>
          <p:nvSpPr>
            <p:cNvPr id="49" name="任意多边形 48"/>
            <p:cNvSpPr/>
            <p:nvPr/>
          </p:nvSpPr>
          <p:spPr>
            <a:xfrm>
              <a:off x="4065596" y="4394703"/>
              <a:ext cx="3381726" cy="1201853"/>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grpSp>
        <p:nvGrpSpPr>
          <p:cNvPr id="57" name="组合 56"/>
          <p:cNvGrpSpPr/>
          <p:nvPr/>
        </p:nvGrpSpPr>
        <p:grpSpPr>
          <a:xfrm>
            <a:off x="2256640" y="3190808"/>
            <a:ext cx="1828688" cy="549060"/>
            <a:chOff x="5246304" y="4593021"/>
            <a:chExt cx="2438687" cy="732476"/>
          </a:xfrm>
        </p:grpSpPr>
        <p:sp>
          <p:nvSpPr>
            <p:cNvPr id="58" name="椭圆 57"/>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sp>
          <p:nvSpPr>
            <p:cNvPr id="59" name="任意多边形 5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grpSp>
        <p:nvGrpSpPr>
          <p:cNvPr id="66" name="组合 65"/>
          <p:cNvGrpSpPr/>
          <p:nvPr/>
        </p:nvGrpSpPr>
        <p:grpSpPr>
          <a:xfrm>
            <a:off x="2727818" y="3800474"/>
            <a:ext cx="1698876" cy="657988"/>
            <a:chOff x="1324726" y="3439252"/>
            <a:chExt cx="2265573" cy="877792"/>
          </a:xfrm>
        </p:grpSpPr>
        <p:sp>
          <p:nvSpPr>
            <p:cNvPr id="44" name="文本框 75"/>
            <p:cNvSpPr txBox="1"/>
            <p:nvPr/>
          </p:nvSpPr>
          <p:spPr>
            <a:xfrm>
              <a:off x="1659757" y="3520391"/>
              <a:ext cx="1493848" cy="349002"/>
            </a:xfrm>
            <a:prstGeom prst="rect">
              <a:avLst/>
            </a:prstGeom>
            <a:noFill/>
          </p:spPr>
          <p:txBody>
            <a:bodyPr wrap="square" rtlCol="0">
              <a:spAutoFit/>
            </a:bodyPr>
            <a:lstStyle/>
            <a:p>
              <a:pPr defTabSz="685594">
                <a:defRPr/>
              </a:pPr>
              <a:r>
                <a:rPr lang="zh-CN" altLang="en-US" sz="1100" b="1" dirty="0">
                  <a:solidFill>
                    <a:prstClr val="white"/>
                  </a:solidFill>
                  <a:latin typeface="微软雅黑" panose="020B0503020204020204" pitchFamily="34" charset="-122"/>
                  <a:ea typeface="微软雅黑" panose="020B0503020204020204" pitchFamily="34" charset="-122"/>
                </a:rPr>
                <a:t>添加标题</a:t>
              </a:r>
            </a:p>
          </p:txBody>
        </p:sp>
        <p:sp>
          <p:nvSpPr>
            <p:cNvPr id="46" name="文本框 77"/>
            <p:cNvSpPr txBox="1"/>
            <p:nvPr/>
          </p:nvSpPr>
          <p:spPr>
            <a:xfrm>
              <a:off x="1324726" y="3439252"/>
              <a:ext cx="501542" cy="451650"/>
            </a:xfrm>
            <a:prstGeom prst="rect">
              <a:avLst/>
            </a:prstGeom>
            <a:noFill/>
          </p:spPr>
          <p:txBody>
            <a:bodyPr wrap="square" rtlCol="0">
              <a:spAutoFit/>
            </a:bodyPr>
            <a:lstStyle/>
            <a:p>
              <a:pPr defTabSz="685594">
                <a:defRPr/>
              </a:pPr>
              <a:r>
                <a:rPr lang="en-US" altLang="zh-CN" sz="1600" dirty="0">
                  <a:solidFill>
                    <a:prstClr val="white"/>
                  </a:solidFill>
                  <a:latin typeface="Impact" panose="020B0806030902050204" pitchFamily="34" charset="0"/>
                  <a:ea typeface="等线" panose="02010600030101010101" pitchFamily="2" charset="-122"/>
                </a:rPr>
                <a:t>01</a:t>
              </a:r>
              <a:endParaRPr lang="zh-CN" altLang="en-US" sz="1600" dirty="0">
                <a:solidFill>
                  <a:prstClr val="white"/>
                </a:solidFill>
                <a:latin typeface="Impact" panose="020B0806030902050204" pitchFamily="34" charset="0"/>
                <a:ea typeface="等线" panose="02010600030101010101" pitchFamily="2" charset="-122"/>
              </a:endParaRPr>
            </a:p>
          </p:txBody>
        </p:sp>
        <p:sp>
          <p:nvSpPr>
            <p:cNvPr id="68" name="文本框 113"/>
            <p:cNvSpPr txBox="1"/>
            <p:nvPr/>
          </p:nvSpPr>
          <p:spPr>
            <a:xfrm>
              <a:off x="1342679" y="3848971"/>
              <a:ext cx="2247620" cy="468073"/>
            </a:xfrm>
            <a:prstGeom prst="rect">
              <a:avLst/>
            </a:prstGeom>
            <a:noFill/>
          </p:spPr>
          <p:txBody>
            <a:bodyPr wrap="square" rtlCol="0">
              <a:spAutoFit/>
            </a:bodyPr>
            <a:lstStyle/>
            <a:p>
              <a:pPr defTabSz="685594">
                <a:lnSpc>
                  <a:spcPct val="120000"/>
                </a:lnSpc>
                <a:defRPr/>
              </a:pPr>
              <a:r>
                <a:rPr lang="zh-CN" altLang="en-US" sz="70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9" name="组合 68"/>
          <p:cNvGrpSpPr/>
          <p:nvPr/>
        </p:nvGrpSpPr>
        <p:grpSpPr>
          <a:xfrm>
            <a:off x="1173904" y="1274928"/>
            <a:ext cx="1692193" cy="686003"/>
            <a:chOff x="6408112" y="5059574"/>
            <a:chExt cx="2256660" cy="915164"/>
          </a:xfrm>
        </p:grpSpPr>
        <p:sp>
          <p:nvSpPr>
            <p:cNvPr id="65" name="文本框 96"/>
            <p:cNvSpPr txBox="1"/>
            <p:nvPr/>
          </p:nvSpPr>
          <p:spPr>
            <a:xfrm>
              <a:off x="6743142" y="5140712"/>
              <a:ext cx="1493848" cy="349002"/>
            </a:xfrm>
            <a:prstGeom prst="rect">
              <a:avLst/>
            </a:prstGeom>
            <a:noFill/>
          </p:spPr>
          <p:txBody>
            <a:bodyPr wrap="square" rtlCol="0">
              <a:spAutoFit/>
            </a:bodyPr>
            <a:lstStyle/>
            <a:p>
              <a:pPr defTabSz="685594">
                <a:defRPr/>
              </a:pPr>
              <a:r>
                <a:rPr lang="zh-CN" altLang="en-US" sz="1100" b="1" dirty="0">
                  <a:solidFill>
                    <a:prstClr val="white"/>
                  </a:solidFill>
                  <a:latin typeface="微软雅黑" panose="020B0503020204020204" pitchFamily="34" charset="-122"/>
                  <a:ea typeface="微软雅黑" panose="020B0503020204020204" pitchFamily="34" charset="-122"/>
                </a:rPr>
                <a:t>添加标题</a:t>
              </a:r>
            </a:p>
          </p:txBody>
        </p:sp>
        <p:sp>
          <p:nvSpPr>
            <p:cNvPr id="67" name="文本框 98"/>
            <p:cNvSpPr txBox="1"/>
            <p:nvPr/>
          </p:nvSpPr>
          <p:spPr>
            <a:xfrm>
              <a:off x="6408112" y="5059574"/>
              <a:ext cx="631869" cy="451649"/>
            </a:xfrm>
            <a:prstGeom prst="rect">
              <a:avLst/>
            </a:prstGeom>
            <a:noFill/>
          </p:spPr>
          <p:txBody>
            <a:bodyPr wrap="square" rtlCol="0">
              <a:spAutoFit/>
            </a:bodyPr>
            <a:lstStyle/>
            <a:p>
              <a:pPr defTabSz="685594">
                <a:defRPr/>
              </a:pPr>
              <a:r>
                <a:rPr lang="en-US" altLang="zh-CN" sz="1600" dirty="0">
                  <a:solidFill>
                    <a:prstClr val="white"/>
                  </a:solidFill>
                  <a:latin typeface="Impact" panose="020B0806030902050204" pitchFamily="34" charset="0"/>
                  <a:ea typeface="等线" panose="02010600030101010101" pitchFamily="2" charset="-122"/>
                </a:rPr>
                <a:t>02</a:t>
              </a:r>
              <a:endParaRPr lang="zh-CN" altLang="en-US" sz="1600" dirty="0">
                <a:solidFill>
                  <a:prstClr val="white"/>
                </a:solidFill>
                <a:latin typeface="Impact" panose="020B0806030902050204" pitchFamily="34" charset="0"/>
                <a:ea typeface="等线" panose="02010600030101010101" pitchFamily="2" charset="-122"/>
              </a:endParaRPr>
            </a:p>
          </p:txBody>
        </p:sp>
        <p:sp>
          <p:nvSpPr>
            <p:cNvPr id="70" name="文本框 113"/>
            <p:cNvSpPr txBox="1"/>
            <p:nvPr/>
          </p:nvSpPr>
          <p:spPr>
            <a:xfrm>
              <a:off x="6417151" y="5506665"/>
              <a:ext cx="2247621" cy="468073"/>
            </a:xfrm>
            <a:prstGeom prst="rect">
              <a:avLst/>
            </a:prstGeom>
            <a:noFill/>
          </p:spPr>
          <p:txBody>
            <a:bodyPr wrap="square" rtlCol="0">
              <a:spAutoFit/>
            </a:bodyPr>
            <a:lstStyle/>
            <a:p>
              <a:pPr defTabSz="685594">
                <a:lnSpc>
                  <a:spcPct val="120000"/>
                </a:lnSpc>
                <a:defRPr/>
              </a:pPr>
              <a:r>
                <a:rPr lang="zh-CN" altLang="en-US" sz="70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2" name="组合 71"/>
          <p:cNvGrpSpPr/>
          <p:nvPr/>
        </p:nvGrpSpPr>
        <p:grpSpPr>
          <a:xfrm>
            <a:off x="4798468" y="3764822"/>
            <a:ext cx="1716146" cy="705305"/>
            <a:chOff x="9063187" y="2410526"/>
            <a:chExt cx="2288603" cy="940914"/>
          </a:xfrm>
        </p:grpSpPr>
        <p:sp>
          <p:nvSpPr>
            <p:cNvPr id="61" name="文本框 92"/>
            <p:cNvSpPr txBox="1"/>
            <p:nvPr/>
          </p:nvSpPr>
          <p:spPr>
            <a:xfrm>
              <a:off x="9398217" y="2491664"/>
              <a:ext cx="1493849" cy="349002"/>
            </a:xfrm>
            <a:prstGeom prst="rect">
              <a:avLst/>
            </a:prstGeom>
            <a:noFill/>
          </p:spPr>
          <p:txBody>
            <a:bodyPr wrap="square" rtlCol="0">
              <a:spAutoFit/>
            </a:bodyPr>
            <a:lstStyle/>
            <a:p>
              <a:pPr defTabSz="685594">
                <a:defRPr/>
              </a:pPr>
              <a:r>
                <a:rPr lang="zh-CN" altLang="en-US" sz="1100" b="1" dirty="0">
                  <a:solidFill>
                    <a:prstClr val="white"/>
                  </a:solidFill>
                  <a:latin typeface="微软雅黑" panose="020B0503020204020204" pitchFamily="34" charset="-122"/>
                  <a:ea typeface="微软雅黑" panose="020B0503020204020204" pitchFamily="34" charset="-122"/>
                </a:rPr>
                <a:t>添加标题</a:t>
              </a:r>
            </a:p>
          </p:txBody>
        </p:sp>
        <p:sp>
          <p:nvSpPr>
            <p:cNvPr id="63" name="文本框 94"/>
            <p:cNvSpPr txBox="1"/>
            <p:nvPr/>
          </p:nvSpPr>
          <p:spPr>
            <a:xfrm>
              <a:off x="9063187" y="2410526"/>
              <a:ext cx="501543" cy="410591"/>
            </a:xfrm>
            <a:prstGeom prst="rect">
              <a:avLst/>
            </a:prstGeom>
            <a:noFill/>
          </p:spPr>
          <p:txBody>
            <a:bodyPr wrap="square" rtlCol="0">
              <a:spAutoFit/>
            </a:bodyPr>
            <a:lstStyle/>
            <a:p>
              <a:pPr defTabSz="685594">
                <a:defRPr/>
              </a:pPr>
              <a:r>
                <a:rPr lang="en-US" altLang="zh-CN" sz="1400" dirty="0">
                  <a:solidFill>
                    <a:prstClr val="white"/>
                  </a:solidFill>
                  <a:latin typeface="Impact" panose="020B0806030902050204" pitchFamily="34" charset="0"/>
                  <a:ea typeface="等线" panose="02010600030101010101" pitchFamily="2" charset="-122"/>
                </a:rPr>
                <a:t>04</a:t>
              </a:r>
              <a:endParaRPr lang="zh-CN" altLang="en-US" sz="1400" dirty="0">
                <a:solidFill>
                  <a:prstClr val="white"/>
                </a:solidFill>
                <a:latin typeface="Impact" panose="020B0806030902050204" pitchFamily="34" charset="0"/>
                <a:ea typeface="等线" panose="02010600030101010101" pitchFamily="2" charset="-122"/>
              </a:endParaRPr>
            </a:p>
          </p:txBody>
        </p:sp>
        <p:sp>
          <p:nvSpPr>
            <p:cNvPr id="71" name="文本框 113"/>
            <p:cNvSpPr txBox="1"/>
            <p:nvPr/>
          </p:nvSpPr>
          <p:spPr>
            <a:xfrm>
              <a:off x="9104170" y="2883367"/>
              <a:ext cx="2247620" cy="468073"/>
            </a:xfrm>
            <a:prstGeom prst="rect">
              <a:avLst/>
            </a:prstGeom>
            <a:noFill/>
          </p:spPr>
          <p:txBody>
            <a:bodyPr wrap="square" rtlCol="0">
              <a:spAutoFit/>
            </a:bodyPr>
            <a:lstStyle/>
            <a:p>
              <a:pPr defTabSz="685594">
                <a:lnSpc>
                  <a:spcPct val="120000"/>
                </a:lnSpc>
                <a:defRPr/>
              </a:pPr>
              <a:r>
                <a:rPr lang="zh-CN" altLang="en-US" sz="70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2" name="组合 61"/>
          <p:cNvGrpSpPr/>
          <p:nvPr/>
        </p:nvGrpSpPr>
        <p:grpSpPr>
          <a:xfrm>
            <a:off x="6006833" y="1274927"/>
            <a:ext cx="1692490" cy="639197"/>
            <a:chOff x="3872062" y="812896"/>
            <a:chExt cx="2257057" cy="852723"/>
          </a:xfrm>
        </p:grpSpPr>
        <p:sp>
          <p:nvSpPr>
            <p:cNvPr id="51" name="文本框 82"/>
            <p:cNvSpPr txBox="1"/>
            <p:nvPr/>
          </p:nvSpPr>
          <p:spPr>
            <a:xfrm>
              <a:off x="4207093" y="894034"/>
              <a:ext cx="1493850" cy="349002"/>
            </a:xfrm>
            <a:prstGeom prst="rect">
              <a:avLst/>
            </a:prstGeom>
            <a:noFill/>
          </p:spPr>
          <p:txBody>
            <a:bodyPr wrap="square" rtlCol="0">
              <a:spAutoFit/>
            </a:bodyPr>
            <a:lstStyle/>
            <a:p>
              <a:pPr defTabSz="685594">
                <a:defRPr/>
              </a:pPr>
              <a:r>
                <a:rPr lang="zh-CN" altLang="en-US" sz="1100" b="1" dirty="0">
                  <a:solidFill>
                    <a:prstClr val="white"/>
                  </a:solidFill>
                  <a:latin typeface="微软雅黑" panose="020B0503020204020204" pitchFamily="34" charset="-122"/>
                  <a:ea typeface="微软雅黑" panose="020B0503020204020204" pitchFamily="34" charset="-122"/>
                </a:rPr>
                <a:t>添加标题</a:t>
              </a:r>
            </a:p>
          </p:txBody>
        </p:sp>
        <p:sp>
          <p:nvSpPr>
            <p:cNvPr id="53" name="文本框 84"/>
            <p:cNvSpPr txBox="1"/>
            <p:nvPr/>
          </p:nvSpPr>
          <p:spPr>
            <a:xfrm>
              <a:off x="3872062" y="812896"/>
              <a:ext cx="534838" cy="451649"/>
            </a:xfrm>
            <a:prstGeom prst="rect">
              <a:avLst/>
            </a:prstGeom>
            <a:noFill/>
          </p:spPr>
          <p:txBody>
            <a:bodyPr wrap="square" rtlCol="0">
              <a:spAutoFit/>
            </a:bodyPr>
            <a:lstStyle/>
            <a:p>
              <a:pPr defTabSz="685594">
                <a:defRPr/>
              </a:pPr>
              <a:r>
                <a:rPr lang="en-US" altLang="zh-CN" sz="1600" dirty="0">
                  <a:solidFill>
                    <a:prstClr val="white"/>
                  </a:solidFill>
                  <a:latin typeface="Impact" panose="020B0806030902050204" pitchFamily="34" charset="0"/>
                  <a:ea typeface="等线" panose="02010600030101010101" pitchFamily="2" charset="-122"/>
                </a:rPr>
                <a:t>03</a:t>
              </a:r>
              <a:endParaRPr lang="zh-CN" altLang="en-US" sz="1600" dirty="0">
                <a:solidFill>
                  <a:prstClr val="white"/>
                </a:solidFill>
                <a:latin typeface="Impact" panose="020B0806030902050204" pitchFamily="34" charset="0"/>
                <a:ea typeface="等线" panose="02010600030101010101" pitchFamily="2" charset="-122"/>
              </a:endParaRPr>
            </a:p>
          </p:txBody>
        </p:sp>
        <p:sp>
          <p:nvSpPr>
            <p:cNvPr id="64" name="文本框 113"/>
            <p:cNvSpPr txBox="1"/>
            <p:nvPr/>
          </p:nvSpPr>
          <p:spPr>
            <a:xfrm>
              <a:off x="3881498" y="1197546"/>
              <a:ext cx="2247621" cy="468073"/>
            </a:xfrm>
            <a:prstGeom prst="rect">
              <a:avLst/>
            </a:prstGeom>
            <a:noFill/>
          </p:spPr>
          <p:txBody>
            <a:bodyPr wrap="square" rtlCol="0">
              <a:spAutoFit/>
            </a:bodyPr>
            <a:lstStyle/>
            <a:p>
              <a:pPr defTabSz="685594">
                <a:lnSpc>
                  <a:spcPct val="120000"/>
                </a:lnSpc>
                <a:defRPr/>
              </a:pPr>
              <a:r>
                <a:rPr lang="zh-CN" altLang="en-US" sz="70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flipV="1">
            <a:off x="5124700" y="1200575"/>
            <a:ext cx="2637191" cy="941751"/>
            <a:chOff x="4012632" y="4340208"/>
            <a:chExt cx="3205989" cy="1256347"/>
          </a:xfrm>
        </p:grpSpPr>
        <p:sp>
          <p:nvSpPr>
            <p:cNvPr id="74" name="椭圆 73"/>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sp>
          <p:nvSpPr>
            <p:cNvPr id="75" name="任意多边形 74"/>
            <p:cNvSpPr/>
            <p:nvPr/>
          </p:nvSpPr>
          <p:spPr>
            <a:xfrm>
              <a:off x="4065595" y="4394701"/>
              <a:ext cx="3153026" cy="120185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grpSp>
        <p:nvGrpSpPr>
          <p:cNvPr id="76" name="组合 75"/>
          <p:cNvGrpSpPr/>
          <p:nvPr/>
        </p:nvGrpSpPr>
        <p:grpSpPr>
          <a:xfrm flipH="1">
            <a:off x="4887119" y="3178371"/>
            <a:ext cx="1757293" cy="549060"/>
            <a:chOff x="5246304" y="4593021"/>
            <a:chExt cx="2438687" cy="732476"/>
          </a:xfrm>
        </p:grpSpPr>
        <p:sp>
          <p:nvSpPr>
            <p:cNvPr id="77" name="椭圆 76"/>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sp>
          <p:nvSpPr>
            <p:cNvPr id="78" name="任意多边形 7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spTree>
    <p:extLst>
      <p:ext uri="{BB962C8B-B14F-4D97-AF65-F5344CB8AC3E}">
        <p14:creationId xmlns:p14="http://schemas.microsoft.com/office/powerpoint/2010/main" val="1049154538"/>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anim calcmode="lin" valueType="num">
                                      <p:cBhvr>
                                        <p:cTn id="14" dur="500" fill="hold"/>
                                        <p:tgtEl>
                                          <p:spTgt spid="43"/>
                                        </p:tgtEl>
                                        <p:attrNameLst>
                                          <p:attrName>ppt_x</p:attrName>
                                        </p:attrNameLst>
                                      </p:cBhvr>
                                      <p:tavLst>
                                        <p:tav tm="0">
                                          <p:val>
                                            <p:strVal val="#ppt_x"/>
                                          </p:val>
                                        </p:tav>
                                        <p:tav tm="100000">
                                          <p:val>
                                            <p:strVal val="#ppt_x"/>
                                          </p:val>
                                        </p:tav>
                                      </p:tavLst>
                                    </p:anim>
                                    <p:anim calcmode="lin" valueType="num">
                                      <p:cBhvr>
                                        <p:cTn id="15" dur="5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anim calcmode="lin" valueType="num">
                                      <p:cBhvr>
                                        <p:cTn id="20" dur="500" fill="hold"/>
                                        <p:tgtEl>
                                          <p:spTgt spid="45"/>
                                        </p:tgtEl>
                                        <p:attrNameLst>
                                          <p:attrName>ppt_x</p:attrName>
                                        </p:attrNameLst>
                                      </p:cBhvr>
                                      <p:tavLst>
                                        <p:tav tm="0">
                                          <p:val>
                                            <p:strVal val="#ppt_x"/>
                                          </p:val>
                                        </p:tav>
                                        <p:tav tm="100000">
                                          <p:val>
                                            <p:strVal val="#ppt_x"/>
                                          </p:val>
                                        </p:tav>
                                      </p:tavLst>
                                    </p:anim>
                                    <p:anim calcmode="lin" valueType="num">
                                      <p:cBhvr>
                                        <p:cTn id="21" dur="500" fill="hold"/>
                                        <p:tgtEl>
                                          <p:spTgt spid="4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strVal val="#ppt_x"/>
                                          </p:val>
                                        </p:tav>
                                        <p:tav tm="100000">
                                          <p:val>
                                            <p:strVal val="#ppt_x"/>
                                          </p:val>
                                        </p:tav>
                                      </p:tavLst>
                                    </p:anim>
                                    <p:anim calcmode="lin" valueType="num">
                                      <p:cBhvr>
                                        <p:cTn id="27" dur="5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anim calcmode="lin" valueType="num">
                                      <p:cBhvr>
                                        <p:cTn id="32" dur="500" fill="hold"/>
                                        <p:tgtEl>
                                          <p:spTgt spid="60"/>
                                        </p:tgtEl>
                                        <p:attrNameLst>
                                          <p:attrName>ppt_x</p:attrName>
                                        </p:attrNameLst>
                                      </p:cBhvr>
                                      <p:tavLst>
                                        <p:tav tm="0">
                                          <p:val>
                                            <p:strVal val="#ppt_x"/>
                                          </p:val>
                                        </p:tav>
                                        <p:tav tm="100000">
                                          <p:val>
                                            <p:strVal val="#ppt_x"/>
                                          </p:val>
                                        </p:tav>
                                      </p:tavLst>
                                    </p:anim>
                                    <p:anim calcmode="lin" valueType="num">
                                      <p:cBhvr>
                                        <p:cTn id="33" dur="500" fill="hold"/>
                                        <p:tgtEl>
                                          <p:spTgt spid="60"/>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right)">
                                      <p:cBhvr>
                                        <p:cTn id="37" dur="500"/>
                                        <p:tgtEl>
                                          <p:spTgt spid="47"/>
                                        </p:tgtEl>
                                      </p:cBhvr>
                                    </p:animEffect>
                                  </p:childTnLst>
                                </p:cTn>
                              </p:par>
                              <p:par>
                                <p:cTn id="38" presetID="22" presetClass="entr" presetSubtype="8"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par>
                                <p:cTn id="45" presetID="14" presetClass="entr" presetSubtype="10"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randombar(horizontal)">
                                      <p:cBhvr>
                                        <p:cTn id="47" dur="500"/>
                                        <p:tgtEl>
                                          <p:spTgt spid="72"/>
                                        </p:tgtEl>
                                      </p:cBhvr>
                                    </p:animEffect>
                                  </p:childTnLst>
                                </p:cTn>
                              </p:par>
                              <p:par>
                                <p:cTn id="48" presetID="22" presetClass="entr" presetSubtype="2" fill="hold"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wipe(right)">
                                      <p:cBhvr>
                                        <p:cTn id="50" dur="500"/>
                                        <p:tgtEl>
                                          <p:spTgt spid="73"/>
                                        </p:tgtEl>
                                      </p:cBhvr>
                                    </p:animEffect>
                                  </p:childTnLst>
                                </p:cTn>
                              </p:par>
                              <p:par>
                                <p:cTn id="51" presetID="14" presetClass="entr" presetSubtype="10"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randombar(horizontal)">
                                      <p:cBhvr>
                                        <p:cTn id="53" dur="500"/>
                                        <p:tgtEl>
                                          <p:spTgt spid="62"/>
                                        </p:tgtEl>
                                      </p:cBhvr>
                                    </p:animEffect>
                                  </p:childTnLst>
                                </p:cTn>
                              </p:par>
                              <p:par>
                                <p:cTn id="54" presetID="14" presetClass="entr" presetSubtype="10" fill="hold"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randombar(horizontal)">
                                      <p:cBhvr>
                                        <p:cTn id="56" dur="500"/>
                                        <p:tgtEl>
                                          <p:spTgt spid="66"/>
                                        </p:tgtEl>
                                      </p:cBhvr>
                                    </p:animEffect>
                                  </p:childTnLst>
                                </p:cTn>
                              </p:par>
                              <p:par>
                                <p:cTn id="57" presetID="14" presetClass="entr" presetSubtype="10" fill="hold" nodeType="with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直接连接符 34"/>
          <p:cNvCxnSpPr/>
          <p:nvPr/>
        </p:nvCxnSpPr>
        <p:spPr>
          <a:xfrm flipH="1">
            <a:off x="3121174" y="-164554"/>
            <a:ext cx="2901652" cy="2901652"/>
          </a:xfrm>
          <a:prstGeom prst="line">
            <a:avLst/>
          </a:prstGeom>
          <a:ln w="25400">
            <a:solidFill>
              <a:srgbClr val="F7BA3B"/>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4615191" y="1331086"/>
            <a:ext cx="1005648" cy="1005648"/>
            <a:chOff x="4615191" y="1330292"/>
            <a:chExt cx="1005648" cy="1005648"/>
          </a:xfrm>
        </p:grpSpPr>
        <p:sp>
          <p:nvSpPr>
            <p:cNvPr id="29" name="椭圆 28"/>
            <p:cNvSpPr/>
            <p:nvPr/>
          </p:nvSpPr>
          <p:spPr>
            <a:xfrm>
              <a:off x="4615191" y="1330292"/>
              <a:ext cx="1005648" cy="1005648"/>
            </a:xfrm>
            <a:prstGeom prst="ellipse">
              <a:avLst/>
            </a:prstGeom>
            <a:solidFill>
              <a:srgbClr val="2C2E47"/>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sp>
          <p:nvSpPr>
            <p:cNvPr id="28" name="椭圆 27"/>
            <p:cNvSpPr/>
            <p:nvPr/>
          </p:nvSpPr>
          <p:spPr>
            <a:xfrm>
              <a:off x="4734911" y="1450012"/>
              <a:ext cx="766208" cy="766208"/>
            </a:xfrm>
            <a:prstGeom prst="ellipse">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grpSp>
      <p:sp>
        <p:nvSpPr>
          <p:cNvPr id="37" name="Rectangle 5"/>
          <p:cNvSpPr>
            <a:spLocks noChangeArrowheads="1"/>
          </p:cNvSpPr>
          <p:nvPr/>
        </p:nvSpPr>
        <p:spPr bwMode="auto">
          <a:xfrm>
            <a:off x="2007195" y="3003799"/>
            <a:ext cx="512961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14400" fontAlgn="base">
              <a:spcBef>
                <a:spcPct val="0"/>
              </a:spcBef>
              <a:spcAft>
                <a:spcPct val="0"/>
              </a:spcAft>
            </a:pPr>
            <a:r>
              <a:rPr lang="zh-CN" altLang="en-US" sz="4000" b="1" dirty="0">
                <a:solidFill>
                  <a:prstClr val="white"/>
                </a:solidFill>
                <a:latin typeface="Arial" charset="0"/>
                <a:ea typeface="微软雅黑" pitchFamily="34" charset="-122"/>
              </a:rPr>
              <a:t>感谢各位领导莅临指导</a:t>
            </a:r>
            <a:endParaRPr lang="zh-CN" altLang="en-US" sz="4000" dirty="0">
              <a:solidFill>
                <a:prstClr val="white"/>
              </a:solidFill>
              <a:latin typeface="Arial" charset="0"/>
              <a:ea typeface="微软雅黑" pitchFamily="34" charset="-122"/>
            </a:endParaRPr>
          </a:p>
        </p:txBody>
      </p:sp>
      <p:sp>
        <p:nvSpPr>
          <p:cNvPr id="39" name="Rectangle 7"/>
          <p:cNvSpPr>
            <a:spLocks noChangeArrowheads="1"/>
          </p:cNvSpPr>
          <p:nvPr/>
        </p:nvSpPr>
        <p:spPr bwMode="auto">
          <a:xfrm>
            <a:off x="3334894" y="3723878"/>
            <a:ext cx="248061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14400" fontAlgn="base">
              <a:spcBef>
                <a:spcPct val="0"/>
              </a:spcBef>
              <a:spcAft>
                <a:spcPct val="0"/>
              </a:spcAft>
            </a:pPr>
            <a:r>
              <a:rPr lang="en-US" altLang="zh-CN" sz="1400" dirty="0">
                <a:solidFill>
                  <a:prstClr val="white"/>
                </a:solidFill>
                <a:latin typeface="Arial" charset="0"/>
                <a:ea typeface="宋体" panose="02010600030101010101" pitchFamily="2" charset="-122"/>
              </a:rPr>
              <a:t>THANK YOU FOR WATCHING</a:t>
            </a:r>
          </a:p>
        </p:txBody>
      </p:sp>
      <p:grpSp>
        <p:nvGrpSpPr>
          <p:cNvPr id="7" name="组合 6"/>
          <p:cNvGrpSpPr/>
          <p:nvPr/>
        </p:nvGrpSpPr>
        <p:grpSpPr>
          <a:xfrm>
            <a:off x="2402370" y="1331086"/>
            <a:ext cx="1005648" cy="1005648"/>
            <a:chOff x="2402370" y="1330292"/>
            <a:chExt cx="1005648" cy="1005648"/>
          </a:xfrm>
        </p:grpSpPr>
        <p:sp>
          <p:nvSpPr>
            <p:cNvPr id="12" name="椭圆 11"/>
            <p:cNvSpPr/>
            <p:nvPr/>
          </p:nvSpPr>
          <p:spPr>
            <a:xfrm>
              <a:off x="2402370" y="1330292"/>
              <a:ext cx="1005648" cy="1005648"/>
            </a:xfrm>
            <a:prstGeom prst="ellipse">
              <a:avLst/>
            </a:prstGeom>
            <a:solidFill>
              <a:srgbClr val="2C2E47"/>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sp>
          <p:nvSpPr>
            <p:cNvPr id="11" name="椭圆 10"/>
            <p:cNvSpPr/>
            <p:nvPr/>
          </p:nvSpPr>
          <p:spPr>
            <a:xfrm>
              <a:off x="2522090" y="1450012"/>
              <a:ext cx="766208" cy="766208"/>
            </a:xfrm>
            <a:prstGeom prst="ellipse">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grpSp>
      <p:grpSp>
        <p:nvGrpSpPr>
          <p:cNvPr id="14" name="组合 13"/>
          <p:cNvGrpSpPr/>
          <p:nvPr/>
        </p:nvGrpSpPr>
        <p:grpSpPr>
          <a:xfrm>
            <a:off x="3508476" y="1331086"/>
            <a:ext cx="1005648" cy="1005648"/>
            <a:chOff x="3508476" y="1330292"/>
            <a:chExt cx="1005648" cy="1005648"/>
          </a:xfrm>
        </p:grpSpPr>
        <p:sp>
          <p:nvSpPr>
            <p:cNvPr id="26" name="椭圆 25"/>
            <p:cNvSpPr/>
            <p:nvPr/>
          </p:nvSpPr>
          <p:spPr>
            <a:xfrm>
              <a:off x="3508476" y="1330292"/>
              <a:ext cx="1005648" cy="1005648"/>
            </a:xfrm>
            <a:prstGeom prst="ellipse">
              <a:avLst/>
            </a:prstGeom>
            <a:solidFill>
              <a:srgbClr val="2C2E47"/>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sp>
          <p:nvSpPr>
            <p:cNvPr id="25" name="椭圆 24"/>
            <p:cNvSpPr/>
            <p:nvPr/>
          </p:nvSpPr>
          <p:spPr>
            <a:xfrm>
              <a:off x="3628196" y="1450012"/>
              <a:ext cx="766208" cy="766208"/>
            </a:xfrm>
            <a:prstGeom prst="ellipse">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grpSp>
      <p:grpSp>
        <p:nvGrpSpPr>
          <p:cNvPr id="17" name="组合 16"/>
          <p:cNvGrpSpPr/>
          <p:nvPr/>
        </p:nvGrpSpPr>
        <p:grpSpPr>
          <a:xfrm>
            <a:off x="5728373" y="1331086"/>
            <a:ext cx="1005648" cy="1005648"/>
            <a:chOff x="5728373" y="1330292"/>
            <a:chExt cx="1005648" cy="1005648"/>
          </a:xfrm>
        </p:grpSpPr>
        <p:sp>
          <p:nvSpPr>
            <p:cNvPr id="32" name="椭圆 31"/>
            <p:cNvSpPr/>
            <p:nvPr/>
          </p:nvSpPr>
          <p:spPr>
            <a:xfrm>
              <a:off x="5728373" y="1330292"/>
              <a:ext cx="1005648" cy="1005648"/>
            </a:xfrm>
            <a:prstGeom prst="ellipse">
              <a:avLst/>
            </a:prstGeom>
            <a:solidFill>
              <a:srgbClr val="2C2E47"/>
            </a:solidFill>
            <a:ln w="9525">
              <a:noFill/>
            </a:ln>
            <a:effectLst>
              <a:innerShdw blurRad="127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sp>
          <p:nvSpPr>
            <p:cNvPr id="31" name="椭圆 30"/>
            <p:cNvSpPr/>
            <p:nvPr/>
          </p:nvSpPr>
          <p:spPr>
            <a:xfrm>
              <a:off x="5848093" y="1450012"/>
              <a:ext cx="766208" cy="766208"/>
            </a:xfrm>
            <a:prstGeom prst="ellipse">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endParaRPr lang="zh-CN" altLang="en-US" sz="4000">
                <a:solidFill>
                  <a:prstClr val="white"/>
                </a:solidFill>
                <a:latin typeface="Calibri"/>
                <a:ea typeface="宋体" panose="02010600030101010101" pitchFamily="2" charset="-122"/>
              </a:endParaRPr>
            </a:p>
          </p:txBody>
        </p:sp>
      </p:grpSp>
      <p:sp>
        <p:nvSpPr>
          <p:cNvPr id="15" name="TextBox 14"/>
          <p:cNvSpPr txBox="1"/>
          <p:nvPr/>
        </p:nvSpPr>
        <p:spPr>
          <a:xfrm>
            <a:off x="2715329" y="1479967"/>
            <a:ext cx="379730" cy="707886"/>
          </a:xfrm>
          <a:prstGeom prst="rect">
            <a:avLst/>
          </a:prstGeom>
          <a:noFill/>
        </p:spPr>
        <p:txBody>
          <a:bodyPr wrap="square" rtlCol="0">
            <a:spAutoFit/>
          </a:bodyPr>
          <a:lstStyle/>
          <a:p>
            <a:pPr algn="ctr" defTabSz="914400"/>
            <a:r>
              <a:rPr lang="en-US" altLang="zh-CN" sz="4000" dirty="0">
                <a:solidFill>
                  <a:prstClr val="white"/>
                </a:solidFill>
                <a:latin typeface="Impact" panose="020B0806030902050204" pitchFamily="34" charset="0"/>
                <a:ea typeface="宋体" panose="02010600030101010101" pitchFamily="2" charset="-122"/>
              </a:rPr>
              <a:t>2</a:t>
            </a:r>
            <a:endParaRPr lang="zh-CN" altLang="en-US" sz="4000" dirty="0">
              <a:solidFill>
                <a:prstClr val="white"/>
              </a:solidFill>
              <a:latin typeface="Impact" panose="020B0806030902050204" pitchFamily="34" charset="0"/>
              <a:ea typeface="宋体" panose="02010600030101010101" pitchFamily="2" charset="-122"/>
            </a:endParaRPr>
          </a:p>
        </p:txBody>
      </p:sp>
      <p:sp>
        <p:nvSpPr>
          <p:cNvPr id="27" name="TextBox 26"/>
          <p:cNvSpPr txBox="1"/>
          <p:nvPr/>
        </p:nvSpPr>
        <p:spPr>
          <a:xfrm>
            <a:off x="3821435" y="1479967"/>
            <a:ext cx="379730" cy="707886"/>
          </a:xfrm>
          <a:prstGeom prst="rect">
            <a:avLst/>
          </a:prstGeom>
          <a:noFill/>
        </p:spPr>
        <p:txBody>
          <a:bodyPr wrap="square" rtlCol="0">
            <a:spAutoFit/>
          </a:bodyPr>
          <a:lstStyle/>
          <a:p>
            <a:pPr algn="ctr" defTabSz="914400"/>
            <a:r>
              <a:rPr lang="en-US" altLang="zh-CN" sz="4000" dirty="0">
                <a:solidFill>
                  <a:prstClr val="white"/>
                </a:solidFill>
                <a:latin typeface="Impact" panose="020B0806030902050204" pitchFamily="34" charset="0"/>
                <a:ea typeface="宋体" panose="02010600030101010101" pitchFamily="2" charset="-122"/>
              </a:rPr>
              <a:t>0</a:t>
            </a:r>
            <a:endParaRPr lang="zh-CN" altLang="en-US" sz="4000" dirty="0">
              <a:solidFill>
                <a:prstClr val="white"/>
              </a:solidFill>
              <a:latin typeface="Impact" panose="020B0806030902050204" pitchFamily="34" charset="0"/>
              <a:ea typeface="宋体" panose="02010600030101010101" pitchFamily="2" charset="-122"/>
            </a:endParaRPr>
          </a:p>
        </p:txBody>
      </p:sp>
      <p:sp>
        <p:nvSpPr>
          <p:cNvPr id="30" name="TextBox 29"/>
          <p:cNvSpPr txBox="1"/>
          <p:nvPr/>
        </p:nvSpPr>
        <p:spPr>
          <a:xfrm>
            <a:off x="4928150" y="1479967"/>
            <a:ext cx="379730" cy="707886"/>
          </a:xfrm>
          <a:prstGeom prst="rect">
            <a:avLst/>
          </a:prstGeom>
          <a:noFill/>
        </p:spPr>
        <p:txBody>
          <a:bodyPr wrap="square" rtlCol="0">
            <a:spAutoFit/>
          </a:bodyPr>
          <a:lstStyle/>
          <a:p>
            <a:pPr algn="ctr" defTabSz="914400"/>
            <a:r>
              <a:rPr lang="en-US" altLang="zh-CN" sz="4000" dirty="0" smtClean="0">
                <a:solidFill>
                  <a:prstClr val="white"/>
                </a:solidFill>
                <a:latin typeface="Impact" panose="020B0806030902050204" pitchFamily="34" charset="0"/>
                <a:ea typeface="宋体" panose="02010600030101010101" pitchFamily="2" charset="-122"/>
              </a:rPr>
              <a:t>X</a:t>
            </a:r>
            <a:endParaRPr lang="zh-CN" altLang="en-US" sz="4000" dirty="0">
              <a:solidFill>
                <a:prstClr val="white"/>
              </a:solidFill>
              <a:latin typeface="Impact" panose="020B0806030902050204" pitchFamily="34" charset="0"/>
              <a:ea typeface="宋体" panose="02010600030101010101" pitchFamily="2" charset="-122"/>
            </a:endParaRPr>
          </a:p>
        </p:txBody>
      </p:sp>
      <p:sp>
        <p:nvSpPr>
          <p:cNvPr id="33" name="TextBox 32"/>
          <p:cNvSpPr txBox="1"/>
          <p:nvPr/>
        </p:nvSpPr>
        <p:spPr>
          <a:xfrm>
            <a:off x="6041332" y="1479967"/>
            <a:ext cx="379730" cy="707886"/>
          </a:xfrm>
          <a:prstGeom prst="rect">
            <a:avLst/>
          </a:prstGeom>
          <a:noFill/>
        </p:spPr>
        <p:txBody>
          <a:bodyPr wrap="square" rtlCol="0">
            <a:spAutoFit/>
          </a:bodyPr>
          <a:lstStyle/>
          <a:p>
            <a:pPr algn="ctr" defTabSz="914400"/>
            <a:r>
              <a:rPr lang="en-US" altLang="zh-CN" sz="4000" dirty="0">
                <a:solidFill>
                  <a:prstClr val="white"/>
                </a:solidFill>
                <a:latin typeface="Impact" panose="020B0806030902050204" pitchFamily="34" charset="0"/>
                <a:ea typeface="宋体" panose="02010600030101010101" pitchFamily="2" charset="-122"/>
              </a:rPr>
              <a:t>X</a:t>
            </a:r>
            <a:endParaRPr lang="zh-CN" altLang="en-US" sz="4000" dirty="0">
              <a:solidFill>
                <a:prstClr val="white"/>
              </a:solidFill>
              <a:latin typeface="Impact" panose="020B0806030902050204" pitchFamily="34" charset="0"/>
              <a:ea typeface="宋体" panose="02010600030101010101" pitchFamily="2" charset="-122"/>
            </a:endParaRPr>
          </a:p>
        </p:txBody>
      </p:sp>
      <p:cxnSp>
        <p:nvCxnSpPr>
          <p:cNvPr id="6" name="直接连接符 5"/>
          <p:cNvCxnSpPr/>
          <p:nvPr/>
        </p:nvCxnSpPr>
        <p:spPr>
          <a:xfrm flipH="1">
            <a:off x="-324544" y="1491630"/>
            <a:ext cx="965026" cy="965026"/>
          </a:xfrm>
          <a:prstGeom prst="line">
            <a:avLst/>
          </a:prstGeom>
          <a:ln w="25400">
            <a:solidFill>
              <a:srgbClr val="2FB6A8"/>
            </a:solidFill>
            <a:headEnd type="triangle"/>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7668344" y="-236562"/>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20100" y="4034011"/>
            <a:ext cx="1728192" cy="1728192"/>
          </a:xfrm>
          <a:prstGeom prst="line">
            <a:avLst/>
          </a:prstGeom>
          <a:ln w="25400">
            <a:solidFill>
              <a:srgbClr val="F7BA3B"/>
            </a:solidFill>
            <a:headEnd type="triangle"/>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7596336" y="1131590"/>
            <a:ext cx="1979712" cy="1979712"/>
          </a:xfrm>
          <a:prstGeom prst="line">
            <a:avLst/>
          </a:prstGeom>
          <a:ln w="25400">
            <a:solidFill>
              <a:srgbClr val="DA634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948264" y="3795886"/>
            <a:ext cx="1656184" cy="1656184"/>
          </a:xfrm>
          <a:prstGeom prst="line">
            <a:avLst/>
          </a:prstGeom>
          <a:ln w="25400">
            <a:solidFill>
              <a:srgbClr val="2FB6A8"/>
            </a:solidFill>
            <a:headEnd type="triangl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5292080" y="4659982"/>
            <a:ext cx="767730" cy="767730"/>
          </a:xfrm>
          <a:prstGeom prst="line">
            <a:avLst/>
          </a:prstGeom>
          <a:ln w="25400">
            <a:solidFill>
              <a:srgbClr val="DA634F"/>
            </a:solidFill>
            <a:headEnd type="triangle"/>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1187624" y="-596602"/>
            <a:ext cx="1541092" cy="1541090"/>
          </a:xfrm>
          <a:prstGeom prst="line">
            <a:avLst/>
          </a:prstGeom>
          <a:ln w="25400">
            <a:solidFill>
              <a:srgbClr val="2FB6A8"/>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899592" y="2355057"/>
            <a:ext cx="720080" cy="720080"/>
          </a:xfrm>
          <a:prstGeom prst="line">
            <a:avLst/>
          </a:prstGeom>
          <a:ln w="25400">
            <a:solidFill>
              <a:srgbClr val="ADD072"/>
            </a:solidFill>
            <a:headEnd type="triangle"/>
          </a:ln>
        </p:spPr>
        <p:style>
          <a:lnRef idx="1">
            <a:schemeClr val="accent1"/>
          </a:lnRef>
          <a:fillRef idx="0">
            <a:schemeClr val="accent1"/>
          </a:fillRef>
          <a:effectRef idx="0">
            <a:schemeClr val="accent1"/>
          </a:effectRef>
          <a:fontRef idx="minor">
            <a:schemeClr val="tx1"/>
          </a:fontRef>
        </p:style>
      </p:cxnSp>
      <p:sp>
        <p:nvSpPr>
          <p:cNvPr id="64" name="Rectangle 7"/>
          <p:cNvSpPr>
            <a:spLocks noChangeArrowheads="1"/>
          </p:cNvSpPr>
          <p:nvPr/>
        </p:nvSpPr>
        <p:spPr bwMode="auto">
          <a:xfrm>
            <a:off x="3720195" y="4371951"/>
            <a:ext cx="81919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defTabSz="914400" fontAlgn="base">
              <a:spcBef>
                <a:spcPct val="0"/>
              </a:spcBef>
              <a:spcAft>
                <a:spcPct val="0"/>
              </a:spcAft>
            </a:pPr>
            <a:r>
              <a:rPr lang="zh-CN" altLang="en-US" sz="1000" dirty="0">
                <a:solidFill>
                  <a:prstClr val="white"/>
                </a:solidFill>
                <a:latin typeface="微软雅黑" panose="020B0503020204020204" pitchFamily="34" charset="-122"/>
                <a:ea typeface="微软雅黑" panose="020B0503020204020204" pitchFamily="34" charset="-122"/>
              </a:rPr>
              <a:t>汇报人</a:t>
            </a:r>
            <a:r>
              <a:rPr lang="zh-CN" altLang="en-US" sz="1000" dirty="0" smtClean="0">
                <a:solidFill>
                  <a:prstClr val="white"/>
                </a:solidFill>
                <a:latin typeface="微软雅黑" panose="020B0503020204020204" pitchFamily="34" charset="-122"/>
                <a:ea typeface="微软雅黑" panose="020B0503020204020204" pitchFamily="34" charset="-122"/>
              </a:rPr>
              <a:t>：</a:t>
            </a:r>
            <a:r>
              <a:rPr lang="en-US" altLang="zh-CN" sz="1000" dirty="0" smtClean="0">
                <a:solidFill>
                  <a:prstClr val="white"/>
                </a:solidFill>
                <a:latin typeface="微软雅黑" panose="020B0503020204020204" pitchFamily="34" charset="-122"/>
                <a:ea typeface="微软雅黑" panose="020B0503020204020204" pitchFamily="34" charset="-122"/>
              </a:rPr>
              <a:t>1PPT</a:t>
            </a:r>
            <a:endParaRPr lang="en-US" altLang="zh-CN" sz="1000" dirty="0">
              <a:solidFill>
                <a:prstClr val="white"/>
              </a:solidFill>
              <a:latin typeface="微软雅黑" panose="020B0503020204020204" pitchFamily="34" charset="-122"/>
              <a:ea typeface="微软雅黑" panose="020B0503020204020204" pitchFamily="34" charset="-122"/>
            </a:endParaRPr>
          </a:p>
          <a:p>
            <a:pPr algn="r" defTabSz="914400" fontAlgn="base">
              <a:spcBef>
                <a:spcPct val="0"/>
              </a:spcBef>
              <a:spcAft>
                <a:spcPct val="0"/>
              </a:spcAft>
            </a:pPr>
            <a:endParaRPr lang="en-US" altLang="zh-CN" sz="1000" dirty="0">
              <a:solidFill>
                <a:prstClr val="white"/>
              </a:solidFill>
              <a:latin typeface="微软雅黑" panose="020B0503020204020204" pitchFamily="34" charset="-122"/>
              <a:ea typeface="微软雅黑" panose="020B0503020204020204" pitchFamily="34" charset="-122"/>
            </a:endParaRPr>
          </a:p>
        </p:txBody>
      </p:sp>
      <p:sp>
        <p:nvSpPr>
          <p:cNvPr id="65" name="Rectangle 7"/>
          <p:cNvSpPr>
            <a:spLocks noChangeArrowheads="1"/>
          </p:cNvSpPr>
          <p:nvPr/>
        </p:nvSpPr>
        <p:spPr bwMode="auto">
          <a:xfrm>
            <a:off x="5042149" y="4371950"/>
            <a:ext cx="67967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4400" fontAlgn="base">
              <a:spcBef>
                <a:spcPct val="0"/>
              </a:spcBef>
              <a:spcAft>
                <a:spcPct val="0"/>
              </a:spcAft>
            </a:pPr>
            <a:r>
              <a:rPr lang="en-US" altLang="zh-CN" sz="1000" dirty="0" smtClean="0">
                <a:solidFill>
                  <a:prstClr val="white"/>
                </a:solidFill>
                <a:latin typeface="微软雅黑" panose="020B0503020204020204" pitchFamily="34" charset="-122"/>
                <a:ea typeface="微软雅黑" panose="020B0503020204020204" pitchFamily="34" charset="-122"/>
              </a:rPr>
              <a:t>20XX.10.13</a:t>
            </a:r>
            <a:endParaRPr lang="en-US" altLang="zh-CN" sz="10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8951141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60000">
                                          <p:cBhvr additive="base">
                                            <p:cTn id="7" dur="75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8" dur="750" fill="hold"/>
                                            <p:tgtEl>
                                              <p:spTgt spid="5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0000">
                                      <p:stCondLst>
                                        <p:cond delay="100"/>
                                      </p:stCondLst>
                                      <p:childTnLst>
                                        <p:set>
                                          <p:cBhvr>
                                            <p:cTn id="10" dur="1" fill="hold">
                                              <p:stCondLst>
                                                <p:cond delay="0"/>
                                              </p:stCondLst>
                                            </p:cTn>
                                            <p:tgtEl>
                                              <p:spTgt spid="35"/>
                                            </p:tgtEl>
                                            <p:attrNameLst>
                                              <p:attrName>style.visibility</p:attrName>
                                            </p:attrNameLst>
                                          </p:cBhvr>
                                          <p:to>
                                            <p:strVal val="visible"/>
                                          </p:to>
                                        </p:set>
                                        <p:anim calcmode="lin" valueType="num" p14:bounceEnd="60000">
                                          <p:cBhvr additive="base">
                                            <p:cTn id="11" dur="750" fill="hold"/>
                                            <p:tgtEl>
                                              <p:spTgt spid="35"/>
                                            </p:tgtEl>
                                            <p:attrNameLst>
                                              <p:attrName>ppt_x</p:attrName>
                                            </p:attrNameLst>
                                          </p:cBhvr>
                                          <p:tavLst>
                                            <p:tav tm="0">
                                              <p:val>
                                                <p:strVal val="#ppt_x"/>
                                              </p:val>
                                            </p:tav>
                                            <p:tav tm="100000">
                                              <p:val>
                                                <p:strVal val="#ppt_x"/>
                                              </p:val>
                                            </p:tav>
                                          </p:tavLst>
                                        </p:anim>
                                        <p:anim calcmode="lin" valueType="num" p14:bounceEnd="60000">
                                          <p:cBhvr additive="base">
                                            <p:cTn id="12" dur="75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0000">
                                      <p:stCondLst>
                                        <p:cond delay="200"/>
                                      </p:stCondLst>
                                      <p:childTnLst>
                                        <p:set>
                                          <p:cBhvr>
                                            <p:cTn id="14" dur="1" fill="hold">
                                              <p:stCondLst>
                                                <p:cond delay="0"/>
                                              </p:stCondLst>
                                            </p:cTn>
                                            <p:tgtEl>
                                              <p:spTgt spid="34"/>
                                            </p:tgtEl>
                                            <p:attrNameLst>
                                              <p:attrName>style.visibility</p:attrName>
                                            </p:attrNameLst>
                                          </p:cBhvr>
                                          <p:to>
                                            <p:strVal val="visible"/>
                                          </p:to>
                                        </p:set>
                                        <p:anim calcmode="lin" valueType="num" p14:bounceEnd="60000">
                                          <p:cBhvr additive="base">
                                            <p:cTn id="15" dur="75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16" dur="75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14:presetBounceEnd="60000">
                                      <p:stCondLst>
                                        <p:cond delay="300"/>
                                      </p:stCondLst>
                                      <p:childTnLst>
                                        <p:set>
                                          <p:cBhvr>
                                            <p:cTn id="18" dur="1" fill="hold">
                                              <p:stCondLst>
                                                <p:cond delay="0"/>
                                              </p:stCondLst>
                                            </p:cTn>
                                            <p:tgtEl>
                                              <p:spTgt spid="42"/>
                                            </p:tgtEl>
                                            <p:attrNameLst>
                                              <p:attrName>style.visibility</p:attrName>
                                            </p:attrNameLst>
                                          </p:cBhvr>
                                          <p:to>
                                            <p:strVal val="visible"/>
                                          </p:to>
                                        </p:set>
                                        <p:anim calcmode="lin" valueType="num" p14:bounceEnd="60000">
                                          <p:cBhvr additive="base">
                                            <p:cTn id="19" dur="750" fill="hold"/>
                                            <p:tgtEl>
                                              <p:spTgt spid="42"/>
                                            </p:tgtEl>
                                            <p:attrNameLst>
                                              <p:attrName>ppt_x</p:attrName>
                                            </p:attrNameLst>
                                          </p:cBhvr>
                                          <p:tavLst>
                                            <p:tav tm="0">
                                              <p:val>
                                                <p:strVal val="1+#ppt_w/2"/>
                                              </p:val>
                                            </p:tav>
                                            <p:tav tm="100000">
                                              <p:val>
                                                <p:strVal val="#ppt_x"/>
                                              </p:val>
                                            </p:tav>
                                          </p:tavLst>
                                        </p:anim>
                                        <p:anim calcmode="lin" valueType="num" p14:bounceEnd="60000">
                                          <p:cBhvr additive="base">
                                            <p:cTn id="20" dur="750" fill="hold"/>
                                            <p:tgtEl>
                                              <p:spTgt spid="42"/>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14:presetBounceEnd="60000">
                                      <p:stCondLst>
                                        <p:cond delay="400"/>
                                      </p:stCondLst>
                                      <p:childTnLst>
                                        <p:set>
                                          <p:cBhvr>
                                            <p:cTn id="22" dur="1" fill="hold">
                                              <p:stCondLst>
                                                <p:cond delay="0"/>
                                              </p:stCondLst>
                                            </p:cTn>
                                            <p:tgtEl>
                                              <p:spTgt spid="49"/>
                                            </p:tgtEl>
                                            <p:attrNameLst>
                                              <p:attrName>style.visibility</p:attrName>
                                            </p:attrNameLst>
                                          </p:cBhvr>
                                          <p:to>
                                            <p:strVal val="visible"/>
                                          </p:to>
                                        </p:set>
                                        <p:anim calcmode="lin" valueType="num" p14:bounceEnd="60000">
                                          <p:cBhvr additive="base">
                                            <p:cTn id="23" dur="750" fill="hold"/>
                                            <p:tgtEl>
                                              <p:spTgt spid="49"/>
                                            </p:tgtEl>
                                            <p:attrNameLst>
                                              <p:attrName>ppt_x</p:attrName>
                                            </p:attrNameLst>
                                          </p:cBhvr>
                                          <p:tavLst>
                                            <p:tav tm="0">
                                              <p:val>
                                                <p:strVal val="#ppt_x"/>
                                              </p:val>
                                            </p:tav>
                                            <p:tav tm="100000">
                                              <p:val>
                                                <p:strVal val="#ppt_x"/>
                                              </p:val>
                                            </p:tav>
                                          </p:tavLst>
                                        </p:anim>
                                        <p:anim calcmode="lin" valueType="num" p14:bounceEnd="60000">
                                          <p:cBhvr additive="base">
                                            <p:cTn id="24" dur="75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0000">
                                      <p:stCondLst>
                                        <p:cond delay="300"/>
                                      </p:stCondLst>
                                      <p:childTnLst>
                                        <p:set>
                                          <p:cBhvr>
                                            <p:cTn id="26" dur="1" fill="hold">
                                              <p:stCondLst>
                                                <p:cond delay="0"/>
                                              </p:stCondLst>
                                            </p:cTn>
                                            <p:tgtEl>
                                              <p:spTgt spid="43"/>
                                            </p:tgtEl>
                                            <p:attrNameLst>
                                              <p:attrName>style.visibility</p:attrName>
                                            </p:attrNameLst>
                                          </p:cBhvr>
                                          <p:to>
                                            <p:strVal val="visible"/>
                                          </p:to>
                                        </p:set>
                                        <p:anim calcmode="lin" valueType="num" p14:bounceEnd="60000">
                                          <p:cBhvr additive="base">
                                            <p:cTn id="27" dur="750" fill="hold"/>
                                            <p:tgtEl>
                                              <p:spTgt spid="43"/>
                                            </p:tgtEl>
                                            <p:attrNameLst>
                                              <p:attrName>ppt_x</p:attrName>
                                            </p:attrNameLst>
                                          </p:cBhvr>
                                          <p:tavLst>
                                            <p:tav tm="0">
                                              <p:val>
                                                <p:strVal val="#ppt_x"/>
                                              </p:val>
                                            </p:tav>
                                            <p:tav tm="100000">
                                              <p:val>
                                                <p:strVal val="#ppt_x"/>
                                              </p:val>
                                            </p:tav>
                                          </p:tavLst>
                                        </p:anim>
                                        <p:anim calcmode="lin" valueType="num" p14:bounceEnd="60000">
                                          <p:cBhvr additive="base">
                                            <p:cTn id="28" dur="75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60000">
                                      <p:stCondLst>
                                        <p:cond delay="200"/>
                                      </p:stCondLst>
                                      <p:childTnLst>
                                        <p:set>
                                          <p:cBhvr>
                                            <p:cTn id="30" dur="1" fill="hold">
                                              <p:stCondLst>
                                                <p:cond delay="0"/>
                                              </p:stCondLst>
                                            </p:cTn>
                                            <p:tgtEl>
                                              <p:spTgt spid="36"/>
                                            </p:tgtEl>
                                            <p:attrNameLst>
                                              <p:attrName>style.visibility</p:attrName>
                                            </p:attrNameLst>
                                          </p:cBhvr>
                                          <p:to>
                                            <p:strVal val="visible"/>
                                          </p:to>
                                        </p:set>
                                        <p:anim calcmode="lin" valueType="num" p14:bounceEnd="60000">
                                          <p:cBhvr additive="base">
                                            <p:cTn id="31" dur="750" fill="hold"/>
                                            <p:tgtEl>
                                              <p:spTgt spid="36"/>
                                            </p:tgtEl>
                                            <p:attrNameLst>
                                              <p:attrName>ppt_x</p:attrName>
                                            </p:attrNameLst>
                                          </p:cBhvr>
                                          <p:tavLst>
                                            <p:tav tm="0">
                                              <p:val>
                                                <p:strVal val="#ppt_x"/>
                                              </p:val>
                                            </p:tav>
                                            <p:tav tm="100000">
                                              <p:val>
                                                <p:strVal val="#ppt_x"/>
                                              </p:val>
                                            </p:tav>
                                          </p:tavLst>
                                        </p:anim>
                                        <p:anim calcmode="lin" valueType="num" p14:bounceEnd="60000">
                                          <p:cBhvr additive="base">
                                            <p:cTn id="32" dur="75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14:presetBounceEnd="60000">
                                      <p:stCondLst>
                                        <p:cond delay="100"/>
                                      </p:stCondLst>
                                      <p:childTnLst>
                                        <p:set>
                                          <p:cBhvr>
                                            <p:cTn id="34" dur="1" fill="hold">
                                              <p:stCondLst>
                                                <p:cond delay="0"/>
                                              </p:stCondLst>
                                            </p:cTn>
                                            <p:tgtEl>
                                              <p:spTgt spid="60"/>
                                            </p:tgtEl>
                                            <p:attrNameLst>
                                              <p:attrName>style.visibility</p:attrName>
                                            </p:attrNameLst>
                                          </p:cBhvr>
                                          <p:to>
                                            <p:strVal val="visible"/>
                                          </p:to>
                                        </p:set>
                                        <p:anim calcmode="lin" valueType="num" p14:bounceEnd="60000">
                                          <p:cBhvr additive="base">
                                            <p:cTn id="35" dur="750" fill="hold"/>
                                            <p:tgtEl>
                                              <p:spTgt spid="60"/>
                                            </p:tgtEl>
                                            <p:attrNameLst>
                                              <p:attrName>ppt_x</p:attrName>
                                            </p:attrNameLst>
                                          </p:cBhvr>
                                          <p:tavLst>
                                            <p:tav tm="0">
                                              <p:val>
                                                <p:strVal val="0-#ppt_w/2"/>
                                              </p:val>
                                            </p:tav>
                                            <p:tav tm="100000">
                                              <p:val>
                                                <p:strVal val="#ppt_x"/>
                                              </p:val>
                                            </p:tav>
                                          </p:tavLst>
                                        </p:anim>
                                        <p:anim calcmode="lin" valueType="num" p14:bounceEnd="60000">
                                          <p:cBhvr additive="base">
                                            <p:cTn id="36" dur="750" fill="hold"/>
                                            <p:tgtEl>
                                              <p:spTgt spid="60"/>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14:presetBounceEnd="60000">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14:bounceEnd="60000">
                                          <p:cBhvr additive="base">
                                            <p:cTn id="39" dur="750" fill="hold"/>
                                            <p:tgtEl>
                                              <p:spTgt spid="6"/>
                                            </p:tgtEl>
                                            <p:attrNameLst>
                                              <p:attrName>ppt_x</p:attrName>
                                            </p:attrNameLst>
                                          </p:cBhvr>
                                          <p:tavLst>
                                            <p:tav tm="0">
                                              <p:val>
                                                <p:strVal val="0-#ppt_w/2"/>
                                              </p:val>
                                            </p:tav>
                                            <p:tav tm="100000">
                                              <p:val>
                                                <p:strVal val="#ppt_x"/>
                                              </p:val>
                                            </p:tav>
                                          </p:tavLst>
                                        </p:anim>
                                        <p:anim calcmode="lin" valueType="num" p14:bounceEnd="60000">
                                          <p:cBhvr additive="base">
                                            <p:cTn id="40" dur="750" fill="hold"/>
                                            <p:tgtEl>
                                              <p:spTgt spid="6"/>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14:presetBounceEnd="81000">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14:bounceEnd="81000">
                                          <p:cBhvr additive="base">
                                            <p:cTn id="43" dur="1000" fill="hold"/>
                                            <p:tgtEl>
                                              <p:spTgt spid="7"/>
                                            </p:tgtEl>
                                            <p:attrNameLst>
                                              <p:attrName>ppt_x</p:attrName>
                                            </p:attrNameLst>
                                          </p:cBhvr>
                                          <p:tavLst>
                                            <p:tav tm="0">
                                              <p:val>
                                                <p:strVal val="#ppt_x"/>
                                              </p:val>
                                            </p:tav>
                                            <p:tav tm="100000">
                                              <p:val>
                                                <p:strVal val="#ppt_x"/>
                                              </p:val>
                                            </p:tav>
                                          </p:tavLst>
                                        </p:anim>
                                        <p:anim calcmode="lin" valueType="num" p14:bounceEnd="81000">
                                          <p:cBhvr additive="base">
                                            <p:cTn id="44" dur="1000" fill="hold"/>
                                            <p:tgtEl>
                                              <p:spTgt spid="7"/>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81000">
                                      <p:stCondLst>
                                        <p:cond delay="100"/>
                                      </p:stCondLst>
                                      <p:childTnLst>
                                        <p:set>
                                          <p:cBhvr>
                                            <p:cTn id="46" dur="1" fill="hold">
                                              <p:stCondLst>
                                                <p:cond delay="0"/>
                                              </p:stCondLst>
                                            </p:cTn>
                                            <p:tgtEl>
                                              <p:spTgt spid="14"/>
                                            </p:tgtEl>
                                            <p:attrNameLst>
                                              <p:attrName>style.visibility</p:attrName>
                                            </p:attrNameLst>
                                          </p:cBhvr>
                                          <p:to>
                                            <p:strVal val="visible"/>
                                          </p:to>
                                        </p:set>
                                        <p:anim calcmode="lin" valueType="num" p14:bounceEnd="81000">
                                          <p:cBhvr additive="base">
                                            <p:cTn id="47" dur="1000" fill="hold"/>
                                            <p:tgtEl>
                                              <p:spTgt spid="14"/>
                                            </p:tgtEl>
                                            <p:attrNameLst>
                                              <p:attrName>ppt_x</p:attrName>
                                            </p:attrNameLst>
                                          </p:cBhvr>
                                          <p:tavLst>
                                            <p:tav tm="0">
                                              <p:val>
                                                <p:strVal val="#ppt_x"/>
                                              </p:val>
                                            </p:tav>
                                            <p:tav tm="100000">
                                              <p:val>
                                                <p:strVal val="#ppt_x"/>
                                              </p:val>
                                            </p:tav>
                                          </p:tavLst>
                                        </p:anim>
                                        <p:anim calcmode="lin" valueType="num" p14:bounceEnd="81000">
                                          <p:cBhvr additive="base">
                                            <p:cTn id="48" dur="1000" fill="hold"/>
                                            <p:tgtEl>
                                              <p:spTgt spid="14"/>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14:presetBounceEnd="81000">
                                      <p:stCondLst>
                                        <p:cond delay="200"/>
                                      </p:stCondLst>
                                      <p:childTnLst>
                                        <p:set>
                                          <p:cBhvr>
                                            <p:cTn id="50" dur="1" fill="hold">
                                              <p:stCondLst>
                                                <p:cond delay="0"/>
                                              </p:stCondLst>
                                            </p:cTn>
                                            <p:tgtEl>
                                              <p:spTgt spid="16"/>
                                            </p:tgtEl>
                                            <p:attrNameLst>
                                              <p:attrName>style.visibility</p:attrName>
                                            </p:attrNameLst>
                                          </p:cBhvr>
                                          <p:to>
                                            <p:strVal val="visible"/>
                                          </p:to>
                                        </p:set>
                                        <p:anim calcmode="lin" valueType="num" p14:bounceEnd="81000">
                                          <p:cBhvr additive="base">
                                            <p:cTn id="51" dur="1000" fill="hold"/>
                                            <p:tgtEl>
                                              <p:spTgt spid="16"/>
                                            </p:tgtEl>
                                            <p:attrNameLst>
                                              <p:attrName>ppt_x</p:attrName>
                                            </p:attrNameLst>
                                          </p:cBhvr>
                                          <p:tavLst>
                                            <p:tav tm="0">
                                              <p:val>
                                                <p:strVal val="#ppt_x"/>
                                              </p:val>
                                            </p:tav>
                                            <p:tav tm="100000">
                                              <p:val>
                                                <p:strVal val="#ppt_x"/>
                                              </p:val>
                                            </p:tav>
                                          </p:tavLst>
                                        </p:anim>
                                        <p:anim calcmode="lin" valueType="num" p14:bounceEnd="81000">
                                          <p:cBhvr additive="base">
                                            <p:cTn id="52" dur="1000" fill="hold"/>
                                            <p:tgtEl>
                                              <p:spTgt spid="16"/>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14:presetBounceEnd="81000">
                                      <p:stCondLst>
                                        <p:cond delay="300"/>
                                      </p:stCondLst>
                                      <p:childTnLst>
                                        <p:set>
                                          <p:cBhvr>
                                            <p:cTn id="54" dur="1" fill="hold">
                                              <p:stCondLst>
                                                <p:cond delay="0"/>
                                              </p:stCondLst>
                                            </p:cTn>
                                            <p:tgtEl>
                                              <p:spTgt spid="17"/>
                                            </p:tgtEl>
                                            <p:attrNameLst>
                                              <p:attrName>style.visibility</p:attrName>
                                            </p:attrNameLst>
                                          </p:cBhvr>
                                          <p:to>
                                            <p:strVal val="visible"/>
                                          </p:to>
                                        </p:set>
                                        <p:anim calcmode="lin" valueType="num" p14:bounceEnd="81000">
                                          <p:cBhvr additive="base">
                                            <p:cTn id="55" dur="1000" fill="hold"/>
                                            <p:tgtEl>
                                              <p:spTgt spid="17"/>
                                            </p:tgtEl>
                                            <p:attrNameLst>
                                              <p:attrName>ppt_x</p:attrName>
                                            </p:attrNameLst>
                                          </p:cBhvr>
                                          <p:tavLst>
                                            <p:tav tm="0">
                                              <p:val>
                                                <p:strVal val="#ppt_x"/>
                                              </p:val>
                                            </p:tav>
                                            <p:tav tm="100000">
                                              <p:val>
                                                <p:strVal val="#ppt_x"/>
                                              </p:val>
                                            </p:tav>
                                          </p:tavLst>
                                        </p:anim>
                                        <p:anim calcmode="lin" valueType="num" p14:bounceEnd="81000">
                                          <p:cBhvr additive="base">
                                            <p:cTn id="56" dur="1000" fill="hold"/>
                                            <p:tgtEl>
                                              <p:spTgt spid="17"/>
                                            </p:tgtEl>
                                            <p:attrNameLst>
                                              <p:attrName>ppt_y</p:attrName>
                                            </p:attrNameLst>
                                          </p:cBhvr>
                                          <p:tavLst>
                                            <p:tav tm="0">
                                              <p:val>
                                                <p:strVal val="0-#ppt_h/2"/>
                                              </p:val>
                                            </p:tav>
                                            <p:tav tm="100000">
                                              <p:val>
                                                <p:strVal val="#ppt_y"/>
                                              </p:val>
                                            </p:tav>
                                          </p:tavLst>
                                        </p:anim>
                                      </p:childTnLst>
                                    </p:cTn>
                                  </p:par>
                                  <p:par>
                                    <p:cTn id="57" presetID="45" presetClass="entr" presetSubtype="0" fill="hold" grpId="0" nodeType="withEffect">
                                      <p:stCondLst>
                                        <p:cond delay="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ppt_w</p:attrName>
                                            </p:attrNameLst>
                                          </p:cBhvr>
                                          <p:tavLst>
                                            <p:tav tm="0" fmla="#ppt_w*sin(2.5*pi*$)">
                                              <p:val>
                                                <p:fltVal val="0"/>
                                              </p:val>
                                            </p:tav>
                                            <p:tav tm="100000">
                                              <p:val>
                                                <p:fltVal val="1"/>
                                              </p:val>
                                            </p:tav>
                                          </p:tavLst>
                                        </p:anim>
                                        <p:anim calcmode="lin" valueType="num">
                                          <p:cBhvr>
                                            <p:cTn id="61" dur="1000" fill="hold"/>
                                            <p:tgtEl>
                                              <p:spTgt spid="15"/>
                                            </p:tgtEl>
                                            <p:attrNameLst>
                                              <p:attrName>ppt_h</p:attrName>
                                            </p:attrNameLst>
                                          </p:cBhvr>
                                          <p:tavLst>
                                            <p:tav tm="0">
                                              <p:val>
                                                <p:strVal val="#ppt_h"/>
                                              </p:val>
                                            </p:tav>
                                            <p:tav tm="100000">
                                              <p:val>
                                                <p:strVal val="#ppt_h"/>
                                              </p:val>
                                            </p:tav>
                                          </p:tavLst>
                                        </p:anim>
                                      </p:childTnLst>
                                    </p:cTn>
                                  </p:par>
                                  <p:par>
                                    <p:cTn id="62" presetID="45" presetClass="entr" presetSubtype="0" fill="hold" grpId="0" nodeType="withEffect">
                                      <p:stCondLst>
                                        <p:cond delay="60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ppt_w</p:attrName>
                                            </p:attrNameLst>
                                          </p:cBhvr>
                                          <p:tavLst>
                                            <p:tav tm="0" fmla="#ppt_w*sin(2.5*pi*$)">
                                              <p:val>
                                                <p:fltVal val="0"/>
                                              </p:val>
                                            </p:tav>
                                            <p:tav tm="100000">
                                              <p:val>
                                                <p:fltVal val="1"/>
                                              </p:val>
                                            </p:tav>
                                          </p:tavLst>
                                        </p:anim>
                                        <p:anim calcmode="lin" valueType="num">
                                          <p:cBhvr>
                                            <p:cTn id="66" dur="1000" fill="hold"/>
                                            <p:tgtEl>
                                              <p:spTgt spid="27"/>
                                            </p:tgtEl>
                                            <p:attrNameLst>
                                              <p:attrName>ppt_h</p:attrName>
                                            </p:attrNameLst>
                                          </p:cBhvr>
                                          <p:tavLst>
                                            <p:tav tm="0">
                                              <p:val>
                                                <p:strVal val="#ppt_h"/>
                                              </p:val>
                                            </p:tav>
                                            <p:tav tm="100000">
                                              <p:val>
                                                <p:strVal val="#ppt_h"/>
                                              </p:val>
                                            </p:tav>
                                          </p:tavLst>
                                        </p:anim>
                                      </p:childTnLst>
                                    </p:cTn>
                                  </p:par>
                                  <p:par>
                                    <p:cTn id="67" presetID="45" presetClass="entr" presetSubtype="0" fill="hold" grpId="0" nodeType="withEffect">
                                      <p:stCondLst>
                                        <p:cond delay="7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1000"/>
                                            <p:tgtEl>
                                              <p:spTgt spid="30"/>
                                            </p:tgtEl>
                                          </p:cBhvr>
                                        </p:animEffect>
                                        <p:anim calcmode="lin" valueType="num">
                                          <p:cBhvr>
                                            <p:cTn id="70" dur="1000" fill="hold"/>
                                            <p:tgtEl>
                                              <p:spTgt spid="30"/>
                                            </p:tgtEl>
                                            <p:attrNameLst>
                                              <p:attrName>ppt_w</p:attrName>
                                            </p:attrNameLst>
                                          </p:cBhvr>
                                          <p:tavLst>
                                            <p:tav tm="0" fmla="#ppt_w*sin(2.5*pi*$)">
                                              <p:val>
                                                <p:fltVal val="0"/>
                                              </p:val>
                                            </p:tav>
                                            <p:tav tm="100000">
                                              <p:val>
                                                <p:fltVal val="1"/>
                                              </p:val>
                                            </p:tav>
                                          </p:tavLst>
                                        </p:anim>
                                        <p:anim calcmode="lin" valueType="num">
                                          <p:cBhvr>
                                            <p:cTn id="71" dur="1000" fill="hold"/>
                                            <p:tgtEl>
                                              <p:spTgt spid="30"/>
                                            </p:tgtEl>
                                            <p:attrNameLst>
                                              <p:attrName>ppt_h</p:attrName>
                                            </p:attrNameLst>
                                          </p:cBhvr>
                                          <p:tavLst>
                                            <p:tav tm="0">
                                              <p:val>
                                                <p:strVal val="#ppt_h"/>
                                              </p:val>
                                            </p:tav>
                                            <p:tav tm="100000">
                                              <p:val>
                                                <p:strVal val="#ppt_h"/>
                                              </p:val>
                                            </p:tav>
                                          </p:tavLst>
                                        </p:anim>
                                      </p:childTnLst>
                                    </p:cTn>
                                  </p:par>
                                  <p:par>
                                    <p:cTn id="72" presetID="45" presetClass="entr" presetSubtype="0" fill="hold" grpId="0" nodeType="withEffect">
                                      <p:stCondLst>
                                        <p:cond delay="80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1000"/>
                                            <p:tgtEl>
                                              <p:spTgt spid="33"/>
                                            </p:tgtEl>
                                          </p:cBhvr>
                                        </p:animEffect>
                                        <p:anim calcmode="lin" valueType="num">
                                          <p:cBhvr>
                                            <p:cTn id="75" dur="1000" fill="hold"/>
                                            <p:tgtEl>
                                              <p:spTgt spid="33"/>
                                            </p:tgtEl>
                                            <p:attrNameLst>
                                              <p:attrName>ppt_w</p:attrName>
                                            </p:attrNameLst>
                                          </p:cBhvr>
                                          <p:tavLst>
                                            <p:tav tm="0" fmla="#ppt_w*sin(2.5*pi*$)">
                                              <p:val>
                                                <p:fltVal val="0"/>
                                              </p:val>
                                            </p:tav>
                                            <p:tav tm="100000">
                                              <p:val>
                                                <p:fltVal val="1"/>
                                              </p:val>
                                            </p:tav>
                                          </p:tavLst>
                                        </p:anim>
                                        <p:anim calcmode="lin" valueType="num">
                                          <p:cBhvr>
                                            <p:cTn id="76" dur="1000" fill="hold"/>
                                            <p:tgtEl>
                                              <p:spTgt spid="33"/>
                                            </p:tgtEl>
                                            <p:attrNameLst>
                                              <p:attrName>ppt_h</p:attrName>
                                            </p:attrNameLst>
                                          </p:cBhvr>
                                          <p:tavLst>
                                            <p:tav tm="0">
                                              <p:val>
                                                <p:strVal val="#ppt_h"/>
                                              </p:val>
                                            </p:tav>
                                            <p:tav tm="100000">
                                              <p:val>
                                                <p:strVal val="#ppt_h"/>
                                              </p:val>
                                            </p:tav>
                                          </p:tavLst>
                                        </p:anim>
                                      </p:childTnLst>
                                    </p:cTn>
                                  </p:par>
                                  <p:par>
                                    <p:cTn id="77" presetID="2" presetClass="entr" presetSubtype="4" fill="hold" grpId="0" nodeType="withEffect" p14:presetBounceEnd="66667">
                                      <p:stCondLst>
                                        <p:cond delay="800"/>
                                      </p:stCondLst>
                                      <p:childTnLst>
                                        <p:set>
                                          <p:cBhvr>
                                            <p:cTn id="78" dur="1" fill="hold">
                                              <p:stCondLst>
                                                <p:cond delay="0"/>
                                              </p:stCondLst>
                                            </p:cTn>
                                            <p:tgtEl>
                                              <p:spTgt spid="37"/>
                                            </p:tgtEl>
                                            <p:attrNameLst>
                                              <p:attrName>style.visibility</p:attrName>
                                            </p:attrNameLst>
                                          </p:cBhvr>
                                          <p:to>
                                            <p:strVal val="visible"/>
                                          </p:to>
                                        </p:set>
                                        <p:anim calcmode="lin" valueType="num" p14:bounceEnd="66667">
                                          <p:cBhvr additive="base">
                                            <p:cTn id="79" dur="600" fill="hold"/>
                                            <p:tgtEl>
                                              <p:spTgt spid="37"/>
                                            </p:tgtEl>
                                            <p:attrNameLst>
                                              <p:attrName>ppt_x</p:attrName>
                                            </p:attrNameLst>
                                          </p:cBhvr>
                                          <p:tavLst>
                                            <p:tav tm="0">
                                              <p:val>
                                                <p:strVal val="#ppt_x"/>
                                              </p:val>
                                            </p:tav>
                                            <p:tav tm="100000">
                                              <p:val>
                                                <p:strVal val="#ppt_x"/>
                                              </p:val>
                                            </p:tav>
                                          </p:tavLst>
                                        </p:anim>
                                        <p:anim calcmode="lin" valueType="num" p14:bounceEnd="66667">
                                          <p:cBhvr additive="base">
                                            <p:cTn id="80" dur="600" fill="hold"/>
                                            <p:tgtEl>
                                              <p:spTgt spid="37"/>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14:presetBounceEnd="66667">
                                      <p:stCondLst>
                                        <p:cond delay="1000"/>
                                      </p:stCondLst>
                                      <p:childTnLst>
                                        <p:set>
                                          <p:cBhvr>
                                            <p:cTn id="82" dur="1" fill="hold">
                                              <p:stCondLst>
                                                <p:cond delay="0"/>
                                              </p:stCondLst>
                                            </p:cTn>
                                            <p:tgtEl>
                                              <p:spTgt spid="39"/>
                                            </p:tgtEl>
                                            <p:attrNameLst>
                                              <p:attrName>style.visibility</p:attrName>
                                            </p:attrNameLst>
                                          </p:cBhvr>
                                          <p:to>
                                            <p:strVal val="visible"/>
                                          </p:to>
                                        </p:set>
                                        <p:anim calcmode="lin" valueType="num" p14:bounceEnd="66667">
                                          <p:cBhvr additive="base">
                                            <p:cTn id="83" dur="600" fill="hold"/>
                                            <p:tgtEl>
                                              <p:spTgt spid="39"/>
                                            </p:tgtEl>
                                            <p:attrNameLst>
                                              <p:attrName>ppt_x</p:attrName>
                                            </p:attrNameLst>
                                          </p:cBhvr>
                                          <p:tavLst>
                                            <p:tav tm="0">
                                              <p:val>
                                                <p:strVal val="#ppt_x"/>
                                              </p:val>
                                            </p:tav>
                                            <p:tav tm="100000">
                                              <p:val>
                                                <p:strVal val="#ppt_x"/>
                                              </p:val>
                                            </p:tav>
                                          </p:tavLst>
                                        </p:anim>
                                        <p:anim calcmode="lin" valueType="num" p14:bounceEnd="66667">
                                          <p:cBhvr additive="base">
                                            <p:cTn id="84" dur="600" fill="hold"/>
                                            <p:tgtEl>
                                              <p:spTgt spid="39"/>
                                            </p:tgtEl>
                                            <p:attrNameLst>
                                              <p:attrName>ppt_y</p:attrName>
                                            </p:attrNameLst>
                                          </p:cBhvr>
                                          <p:tavLst>
                                            <p:tav tm="0">
                                              <p:val>
                                                <p:strVal val="1+#ppt_h/2"/>
                                              </p:val>
                                            </p:tav>
                                            <p:tav tm="100000">
                                              <p:val>
                                                <p:strVal val="#ppt_y"/>
                                              </p:val>
                                            </p:tav>
                                          </p:tavLst>
                                        </p:anim>
                                      </p:childTnLst>
                                    </p:cTn>
                                  </p:par>
                                  <p:par>
                                    <p:cTn id="85" presetID="2" presetClass="entr" presetSubtype="8" fill="hold" grpId="0" nodeType="withEffect" p14:presetBounceEnd="80000">
                                      <p:stCondLst>
                                        <p:cond delay="1300"/>
                                      </p:stCondLst>
                                      <p:childTnLst>
                                        <p:set>
                                          <p:cBhvr>
                                            <p:cTn id="86" dur="1" fill="hold">
                                              <p:stCondLst>
                                                <p:cond delay="0"/>
                                              </p:stCondLst>
                                            </p:cTn>
                                            <p:tgtEl>
                                              <p:spTgt spid="64"/>
                                            </p:tgtEl>
                                            <p:attrNameLst>
                                              <p:attrName>style.visibility</p:attrName>
                                            </p:attrNameLst>
                                          </p:cBhvr>
                                          <p:to>
                                            <p:strVal val="visible"/>
                                          </p:to>
                                        </p:set>
                                        <p:anim calcmode="lin" valueType="num" p14:bounceEnd="80000">
                                          <p:cBhvr additive="base">
                                            <p:cTn id="87" dur="1000" fill="hold"/>
                                            <p:tgtEl>
                                              <p:spTgt spid="64"/>
                                            </p:tgtEl>
                                            <p:attrNameLst>
                                              <p:attrName>ppt_x</p:attrName>
                                            </p:attrNameLst>
                                          </p:cBhvr>
                                          <p:tavLst>
                                            <p:tav tm="0">
                                              <p:val>
                                                <p:strVal val="0-#ppt_w/2"/>
                                              </p:val>
                                            </p:tav>
                                            <p:tav tm="100000">
                                              <p:val>
                                                <p:strVal val="#ppt_x"/>
                                              </p:val>
                                            </p:tav>
                                          </p:tavLst>
                                        </p:anim>
                                        <p:anim calcmode="lin" valueType="num" p14:bounceEnd="80000">
                                          <p:cBhvr additive="base">
                                            <p:cTn id="88" dur="1000" fill="hold"/>
                                            <p:tgtEl>
                                              <p:spTgt spid="64"/>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14:presetBounceEnd="80000">
                                      <p:stCondLst>
                                        <p:cond delay="1300"/>
                                      </p:stCondLst>
                                      <p:childTnLst>
                                        <p:set>
                                          <p:cBhvr>
                                            <p:cTn id="90" dur="1" fill="hold">
                                              <p:stCondLst>
                                                <p:cond delay="0"/>
                                              </p:stCondLst>
                                            </p:cTn>
                                            <p:tgtEl>
                                              <p:spTgt spid="65"/>
                                            </p:tgtEl>
                                            <p:attrNameLst>
                                              <p:attrName>style.visibility</p:attrName>
                                            </p:attrNameLst>
                                          </p:cBhvr>
                                          <p:to>
                                            <p:strVal val="visible"/>
                                          </p:to>
                                        </p:set>
                                        <p:anim calcmode="lin" valueType="num" p14:bounceEnd="80000">
                                          <p:cBhvr additive="base">
                                            <p:cTn id="91" dur="1000" fill="hold"/>
                                            <p:tgtEl>
                                              <p:spTgt spid="65"/>
                                            </p:tgtEl>
                                            <p:attrNameLst>
                                              <p:attrName>ppt_x</p:attrName>
                                            </p:attrNameLst>
                                          </p:cBhvr>
                                          <p:tavLst>
                                            <p:tav tm="0">
                                              <p:val>
                                                <p:strVal val="1+#ppt_w/2"/>
                                              </p:val>
                                            </p:tav>
                                            <p:tav tm="100000">
                                              <p:val>
                                                <p:strVal val="#ppt_x"/>
                                              </p:val>
                                            </p:tav>
                                          </p:tavLst>
                                        </p:anim>
                                        <p:anim calcmode="lin" valueType="num" p14:bounceEnd="80000">
                                          <p:cBhvr additive="base">
                                            <p:cTn id="92" dur="10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15" grpId="0"/>
          <p:bldP spid="27" grpId="0"/>
          <p:bldP spid="30" grpId="0"/>
          <p:bldP spid="33"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750" fill="hold"/>
                                            <p:tgtEl>
                                              <p:spTgt spid="54"/>
                                            </p:tgtEl>
                                            <p:attrNameLst>
                                              <p:attrName>ppt_x</p:attrName>
                                            </p:attrNameLst>
                                          </p:cBhvr>
                                          <p:tavLst>
                                            <p:tav tm="0">
                                              <p:val>
                                                <p:strVal val="#ppt_x"/>
                                              </p:val>
                                            </p:tav>
                                            <p:tav tm="100000">
                                              <p:val>
                                                <p:strVal val="#ppt_x"/>
                                              </p:val>
                                            </p:tav>
                                          </p:tavLst>
                                        </p:anim>
                                        <p:anim calcmode="lin" valueType="num">
                                          <p:cBhvr additive="base">
                                            <p:cTn id="8" dur="750" fill="hold"/>
                                            <p:tgtEl>
                                              <p:spTgt spid="5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750" fill="hold"/>
                                            <p:tgtEl>
                                              <p:spTgt spid="35"/>
                                            </p:tgtEl>
                                            <p:attrNameLst>
                                              <p:attrName>ppt_x</p:attrName>
                                            </p:attrNameLst>
                                          </p:cBhvr>
                                          <p:tavLst>
                                            <p:tav tm="0">
                                              <p:val>
                                                <p:strVal val="#ppt_x"/>
                                              </p:val>
                                            </p:tav>
                                            <p:tav tm="100000">
                                              <p:val>
                                                <p:strVal val="#ppt_x"/>
                                              </p:val>
                                            </p:tav>
                                          </p:tavLst>
                                        </p:anim>
                                        <p:anim calcmode="lin" valueType="num">
                                          <p:cBhvr additive="base">
                                            <p:cTn id="12" dur="75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750" fill="hold"/>
                                            <p:tgtEl>
                                              <p:spTgt spid="34"/>
                                            </p:tgtEl>
                                            <p:attrNameLst>
                                              <p:attrName>ppt_x</p:attrName>
                                            </p:attrNameLst>
                                          </p:cBhvr>
                                          <p:tavLst>
                                            <p:tav tm="0">
                                              <p:val>
                                                <p:strVal val="#ppt_x"/>
                                              </p:val>
                                            </p:tav>
                                            <p:tav tm="100000">
                                              <p:val>
                                                <p:strVal val="#ppt_x"/>
                                              </p:val>
                                            </p:tav>
                                          </p:tavLst>
                                        </p:anim>
                                        <p:anim calcmode="lin" valueType="num">
                                          <p:cBhvr additive="base">
                                            <p:cTn id="16" dur="750" fill="hold"/>
                                            <p:tgtEl>
                                              <p:spTgt spid="34"/>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30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750" fill="hold"/>
                                            <p:tgtEl>
                                              <p:spTgt spid="42"/>
                                            </p:tgtEl>
                                            <p:attrNameLst>
                                              <p:attrName>ppt_x</p:attrName>
                                            </p:attrNameLst>
                                          </p:cBhvr>
                                          <p:tavLst>
                                            <p:tav tm="0">
                                              <p:val>
                                                <p:strVal val="1+#ppt_w/2"/>
                                              </p:val>
                                            </p:tav>
                                            <p:tav tm="100000">
                                              <p:val>
                                                <p:strVal val="#ppt_x"/>
                                              </p:val>
                                            </p:tav>
                                          </p:tavLst>
                                        </p:anim>
                                        <p:anim calcmode="lin" valueType="num">
                                          <p:cBhvr additive="base">
                                            <p:cTn id="20" dur="750" fill="hold"/>
                                            <p:tgtEl>
                                              <p:spTgt spid="42"/>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40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750" fill="hold"/>
                                            <p:tgtEl>
                                              <p:spTgt spid="49"/>
                                            </p:tgtEl>
                                            <p:attrNameLst>
                                              <p:attrName>ppt_x</p:attrName>
                                            </p:attrNameLst>
                                          </p:cBhvr>
                                          <p:tavLst>
                                            <p:tav tm="0">
                                              <p:val>
                                                <p:strVal val="#ppt_x"/>
                                              </p:val>
                                            </p:tav>
                                            <p:tav tm="100000">
                                              <p:val>
                                                <p:strVal val="#ppt_x"/>
                                              </p:val>
                                            </p:tav>
                                          </p:tavLst>
                                        </p:anim>
                                        <p:anim calcmode="lin" valueType="num">
                                          <p:cBhvr additive="base">
                                            <p:cTn id="24" dur="75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3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750" fill="hold"/>
                                            <p:tgtEl>
                                              <p:spTgt spid="43"/>
                                            </p:tgtEl>
                                            <p:attrNameLst>
                                              <p:attrName>ppt_x</p:attrName>
                                            </p:attrNameLst>
                                          </p:cBhvr>
                                          <p:tavLst>
                                            <p:tav tm="0">
                                              <p:val>
                                                <p:strVal val="#ppt_x"/>
                                              </p:val>
                                            </p:tav>
                                            <p:tav tm="100000">
                                              <p:val>
                                                <p:strVal val="#ppt_x"/>
                                              </p:val>
                                            </p:tav>
                                          </p:tavLst>
                                        </p:anim>
                                        <p:anim calcmode="lin" valueType="num">
                                          <p:cBhvr additive="base">
                                            <p:cTn id="28" dur="75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750" fill="hold"/>
                                            <p:tgtEl>
                                              <p:spTgt spid="36"/>
                                            </p:tgtEl>
                                            <p:attrNameLst>
                                              <p:attrName>ppt_x</p:attrName>
                                            </p:attrNameLst>
                                          </p:cBhvr>
                                          <p:tavLst>
                                            <p:tav tm="0">
                                              <p:val>
                                                <p:strVal val="#ppt_x"/>
                                              </p:val>
                                            </p:tav>
                                            <p:tav tm="100000">
                                              <p:val>
                                                <p:strVal val="#ppt_x"/>
                                              </p:val>
                                            </p:tav>
                                          </p:tavLst>
                                        </p:anim>
                                        <p:anim calcmode="lin" valueType="num">
                                          <p:cBhvr additive="base">
                                            <p:cTn id="32" dur="75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10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750" fill="hold"/>
                                            <p:tgtEl>
                                              <p:spTgt spid="60"/>
                                            </p:tgtEl>
                                            <p:attrNameLst>
                                              <p:attrName>ppt_x</p:attrName>
                                            </p:attrNameLst>
                                          </p:cBhvr>
                                          <p:tavLst>
                                            <p:tav tm="0">
                                              <p:val>
                                                <p:strVal val="0-#ppt_w/2"/>
                                              </p:val>
                                            </p:tav>
                                            <p:tav tm="100000">
                                              <p:val>
                                                <p:strVal val="#ppt_x"/>
                                              </p:val>
                                            </p:tav>
                                          </p:tavLst>
                                        </p:anim>
                                        <p:anim calcmode="lin" valueType="num">
                                          <p:cBhvr additive="base">
                                            <p:cTn id="36" dur="750" fill="hold"/>
                                            <p:tgtEl>
                                              <p:spTgt spid="60"/>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750" fill="hold"/>
                                            <p:tgtEl>
                                              <p:spTgt spid="6"/>
                                            </p:tgtEl>
                                            <p:attrNameLst>
                                              <p:attrName>ppt_x</p:attrName>
                                            </p:attrNameLst>
                                          </p:cBhvr>
                                          <p:tavLst>
                                            <p:tav tm="0">
                                              <p:val>
                                                <p:strVal val="0-#ppt_w/2"/>
                                              </p:val>
                                            </p:tav>
                                            <p:tav tm="100000">
                                              <p:val>
                                                <p:strVal val="#ppt_x"/>
                                              </p:val>
                                            </p:tav>
                                          </p:tavLst>
                                        </p:anim>
                                        <p:anim calcmode="lin" valueType="num">
                                          <p:cBhvr additive="base">
                                            <p:cTn id="40" dur="750" fill="hold"/>
                                            <p:tgtEl>
                                              <p:spTgt spid="6"/>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1000" fill="hold"/>
                                            <p:tgtEl>
                                              <p:spTgt spid="7"/>
                                            </p:tgtEl>
                                            <p:attrNameLst>
                                              <p:attrName>ppt_x</p:attrName>
                                            </p:attrNameLst>
                                          </p:cBhvr>
                                          <p:tavLst>
                                            <p:tav tm="0">
                                              <p:val>
                                                <p:strVal val="#ppt_x"/>
                                              </p:val>
                                            </p:tav>
                                            <p:tav tm="100000">
                                              <p:val>
                                                <p:strVal val="#ppt_x"/>
                                              </p:val>
                                            </p:tav>
                                          </p:tavLst>
                                        </p:anim>
                                        <p:anim calcmode="lin" valueType="num">
                                          <p:cBhvr additive="base">
                                            <p:cTn id="44" dur="1000" fill="hold"/>
                                            <p:tgtEl>
                                              <p:spTgt spid="7"/>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0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000" fill="hold"/>
                                            <p:tgtEl>
                                              <p:spTgt spid="14"/>
                                            </p:tgtEl>
                                            <p:attrNameLst>
                                              <p:attrName>ppt_x</p:attrName>
                                            </p:attrNameLst>
                                          </p:cBhvr>
                                          <p:tavLst>
                                            <p:tav tm="0">
                                              <p:val>
                                                <p:strVal val="#ppt_x"/>
                                              </p:val>
                                            </p:tav>
                                            <p:tav tm="100000">
                                              <p:val>
                                                <p:strVal val="#ppt_x"/>
                                              </p:val>
                                            </p:tav>
                                          </p:tavLst>
                                        </p:anim>
                                        <p:anim calcmode="lin" valueType="num">
                                          <p:cBhvr additive="base">
                                            <p:cTn id="48" dur="1000" fill="hold"/>
                                            <p:tgtEl>
                                              <p:spTgt spid="14"/>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2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1000" fill="hold"/>
                                            <p:tgtEl>
                                              <p:spTgt spid="16"/>
                                            </p:tgtEl>
                                            <p:attrNameLst>
                                              <p:attrName>ppt_x</p:attrName>
                                            </p:attrNameLst>
                                          </p:cBhvr>
                                          <p:tavLst>
                                            <p:tav tm="0">
                                              <p:val>
                                                <p:strVal val="#ppt_x"/>
                                              </p:val>
                                            </p:tav>
                                            <p:tav tm="100000">
                                              <p:val>
                                                <p:strVal val="#ppt_x"/>
                                              </p:val>
                                            </p:tav>
                                          </p:tavLst>
                                        </p:anim>
                                        <p:anim calcmode="lin" valueType="num">
                                          <p:cBhvr additive="base">
                                            <p:cTn id="52" dur="1000" fill="hold"/>
                                            <p:tgtEl>
                                              <p:spTgt spid="16"/>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stCondLst>
                                        <p:cond delay="30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1000" fill="hold"/>
                                            <p:tgtEl>
                                              <p:spTgt spid="17"/>
                                            </p:tgtEl>
                                            <p:attrNameLst>
                                              <p:attrName>ppt_x</p:attrName>
                                            </p:attrNameLst>
                                          </p:cBhvr>
                                          <p:tavLst>
                                            <p:tav tm="0">
                                              <p:val>
                                                <p:strVal val="#ppt_x"/>
                                              </p:val>
                                            </p:tav>
                                            <p:tav tm="100000">
                                              <p:val>
                                                <p:strVal val="#ppt_x"/>
                                              </p:val>
                                            </p:tav>
                                          </p:tavLst>
                                        </p:anim>
                                        <p:anim calcmode="lin" valueType="num">
                                          <p:cBhvr additive="base">
                                            <p:cTn id="56" dur="1000" fill="hold"/>
                                            <p:tgtEl>
                                              <p:spTgt spid="17"/>
                                            </p:tgtEl>
                                            <p:attrNameLst>
                                              <p:attrName>ppt_y</p:attrName>
                                            </p:attrNameLst>
                                          </p:cBhvr>
                                          <p:tavLst>
                                            <p:tav tm="0">
                                              <p:val>
                                                <p:strVal val="0-#ppt_h/2"/>
                                              </p:val>
                                            </p:tav>
                                            <p:tav tm="100000">
                                              <p:val>
                                                <p:strVal val="#ppt_y"/>
                                              </p:val>
                                            </p:tav>
                                          </p:tavLst>
                                        </p:anim>
                                      </p:childTnLst>
                                    </p:cTn>
                                  </p:par>
                                  <p:par>
                                    <p:cTn id="57" presetID="45" presetClass="entr" presetSubtype="0" fill="hold" grpId="0" nodeType="withEffect">
                                      <p:stCondLst>
                                        <p:cond delay="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ppt_w</p:attrName>
                                            </p:attrNameLst>
                                          </p:cBhvr>
                                          <p:tavLst>
                                            <p:tav tm="0" fmla="#ppt_w*sin(2.5*pi*$)">
                                              <p:val>
                                                <p:fltVal val="0"/>
                                              </p:val>
                                            </p:tav>
                                            <p:tav tm="100000">
                                              <p:val>
                                                <p:fltVal val="1"/>
                                              </p:val>
                                            </p:tav>
                                          </p:tavLst>
                                        </p:anim>
                                        <p:anim calcmode="lin" valueType="num">
                                          <p:cBhvr>
                                            <p:cTn id="61" dur="1000" fill="hold"/>
                                            <p:tgtEl>
                                              <p:spTgt spid="15"/>
                                            </p:tgtEl>
                                            <p:attrNameLst>
                                              <p:attrName>ppt_h</p:attrName>
                                            </p:attrNameLst>
                                          </p:cBhvr>
                                          <p:tavLst>
                                            <p:tav tm="0">
                                              <p:val>
                                                <p:strVal val="#ppt_h"/>
                                              </p:val>
                                            </p:tav>
                                            <p:tav tm="100000">
                                              <p:val>
                                                <p:strVal val="#ppt_h"/>
                                              </p:val>
                                            </p:tav>
                                          </p:tavLst>
                                        </p:anim>
                                      </p:childTnLst>
                                    </p:cTn>
                                  </p:par>
                                  <p:par>
                                    <p:cTn id="62" presetID="45" presetClass="entr" presetSubtype="0" fill="hold" grpId="0" nodeType="withEffect">
                                      <p:stCondLst>
                                        <p:cond delay="60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ppt_w</p:attrName>
                                            </p:attrNameLst>
                                          </p:cBhvr>
                                          <p:tavLst>
                                            <p:tav tm="0" fmla="#ppt_w*sin(2.5*pi*$)">
                                              <p:val>
                                                <p:fltVal val="0"/>
                                              </p:val>
                                            </p:tav>
                                            <p:tav tm="100000">
                                              <p:val>
                                                <p:fltVal val="1"/>
                                              </p:val>
                                            </p:tav>
                                          </p:tavLst>
                                        </p:anim>
                                        <p:anim calcmode="lin" valueType="num">
                                          <p:cBhvr>
                                            <p:cTn id="66" dur="1000" fill="hold"/>
                                            <p:tgtEl>
                                              <p:spTgt spid="27"/>
                                            </p:tgtEl>
                                            <p:attrNameLst>
                                              <p:attrName>ppt_h</p:attrName>
                                            </p:attrNameLst>
                                          </p:cBhvr>
                                          <p:tavLst>
                                            <p:tav tm="0">
                                              <p:val>
                                                <p:strVal val="#ppt_h"/>
                                              </p:val>
                                            </p:tav>
                                            <p:tav tm="100000">
                                              <p:val>
                                                <p:strVal val="#ppt_h"/>
                                              </p:val>
                                            </p:tav>
                                          </p:tavLst>
                                        </p:anim>
                                      </p:childTnLst>
                                    </p:cTn>
                                  </p:par>
                                  <p:par>
                                    <p:cTn id="67" presetID="45" presetClass="entr" presetSubtype="0" fill="hold" grpId="0" nodeType="withEffect">
                                      <p:stCondLst>
                                        <p:cond delay="7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1000"/>
                                            <p:tgtEl>
                                              <p:spTgt spid="30"/>
                                            </p:tgtEl>
                                          </p:cBhvr>
                                        </p:animEffect>
                                        <p:anim calcmode="lin" valueType="num">
                                          <p:cBhvr>
                                            <p:cTn id="70" dur="1000" fill="hold"/>
                                            <p:tgtEl>
                                              <p:spTgt spid="30"/>
                                            </p:tgtEl>
                                            <p:attrNameLst>
                                              <p:attrName>ppt_w</p:attrName>
                                            </p:attrNameLst>
                                          </p:cBhvr>
                                          <p:tavLst>
                                            <p:tav tm="0" fmla="#ppt_w*sin(2.5*pi*$)">
                                              <p:val>
                                                <p:fltVal val="0"/>
                                              </p:val>
                                            </p:tav>
                                            <p:tav tm="100000">
                                              <p:val>
                                                <p:fltVal val="1"/>
                                              </p:val>
                                            </p:tav>
                                          </p:tavLst>
                                        </p:anim>
                                        <p:anim calcmode="lin" valueType="num">
                                          <p:cBhvr>
                                            <p:cTn id="71" dur="1000" fill="hold"/>
                                            <p:tgtEl>
                                              <p:spTgt spid="30"/>
                                            </p:tgtEl>
                                            <p:attrNameLst>
                                              <p:attrName>ppt_h</p:attrName>
                                            </p:attrNameLst>
                                          </p:cBhvr>
                                          <p:tavLst>
                                            <p:tav tm="0">
                                              <p:val>
                                                <p:strVal val="#ppt_h"/>
                                              </p:val>
                                            </p:tav>
                                            <p:tav tm="100000">
                                              <p:val>
                                                <p:strVal val="#ppt_h"/>
                                              </p:val>
                                            </p:tav>
                                          </p:tavLst>
                                        </p:anim>
                                      </p:childTnLst>
                                    </p:cTn>
                                  </p:par>
                                  <p:par>
                                    <p:cTn id="72" presetID="45" presetClass="entr" presetSubtype="0" fill="hold" grpId="0" nodeType="withEffect">
                                      <p:stCondLst>
                                        <p:cond delay="80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1000"/>
                                            <p:tgtEl>
                                              <p:spTgt spid="33"/>
                                            </p:tgtEl>
                                          </p:cBhvr>
                                        </p:animEffect>
                                        <p:anim calcmode="lin" valueType="num">
                                          <p:cBhvr>
                                            <p:cTn id="75" dur="1000" fill="hold"/>
                                            <p:tgtEl>
                                              <p:spTgt spid="33"/>
                                            </p:tgtEl>
                                            <p:attrNameLst>
                                              <p:attrName>ppt_w</p:attrName>
                                            </p:attrNameLst>
                                          </p:cBhvr>
                                          <p:tavLst>
                                            <p:tav tm="0" fmla="#ppt_w*sin(2.5*pi*$)">
                                              <p:val>
                                                <p:fltVal val="0"/>
                                              </p:val>
                                            </p:tav>
                                            <p:tav tm="100000">
                                              <p:val>
                                                <p:fltVal val="1"/>
                                              </p:val>
                                            </p:tav>
                                          </p:tavLst>
                                        </p:anim>
                                        <p:anim calcmode="lin" valueType="num">
                                          <p:cBhvr>
                                            <p:cTn id="76" dur="1000" fill="hold"/>
                                            <p:tgtEl>
                                              <p:spTgt spid="33"/>
                                            </p:tgtEl>
                                            <p:attrNameLst>
                                              <p:attrName>ppt_h</p:attrName>
                                            </p:attrNameLst>
                                          </p:cBhvr>
                                          <p:tavLst>
                                            <p:tav tm="0">
                                              <p:val>
                                                <p:strVal val="#ppt_h"/>
                                              </p:val>
                                            </p:tav>
                                            <p:tav tm="100000">
                                              <p:val>
                                                <p:strVal val="#ppt_h"/>
                                              </p:val>
                                            </p:tav>
                                          </p:tavLst>
                                        </p:anim>
                                      </p:childTnLst>
                                    </p:cTn>
                                  </p:par>
                                  <p:par>
                                    <p:cTn id="77" presetID="2" presetClass="entr" presetSubtype="4" fill="hold" grpId="0" nodeType="withEffect">
                                      <p:stCondLst>
                                        <p:cond delay="800"/>
                                      </p:stCondLst>
                                      <p:childTnLst>
                                        <p:set>
                                          <p:cBhvr>
                                            <p:cTn id="78" dur="1" fill="hold">
                                              <p:stCondLst>
                                                <p:cond delay="0"/>
                                              </p:stCondLst>
                                            </p:cTn>
                                            <p:tgtEl>
                                              <p:spTgt spid="37"/>
                                            </p:tgtEl>
                                            <p:attrNameLst>
                                              <p:attrName>style.visibility</p:attrName>
                                            </p:attrNameLst>
                                          </p:cBhvr>
                                          <p:to>
                                            <p:strVal val="visible"/>
                                          </p:to>
                                        </p:set>
                                        <p:anim calcmode="lin" valueType="num">
                                          <p:cBhvr additive="base">
                                            <p:cTn id="79" dur="600" fill="hold"/>
                                            <p:tgtEl>
                                              <p:spTgt spid="37"/>
                                            </p:tgtEl>
                                            <p:attrNameLst>
                                              <p:attrName>ppt_x</p:attrName>
                                            </p:attrNameLst>
                                          </p:cBhvr>
                                          <p:tavLst>
                                            <p:tav tm="0">
                                              <p:val>
                                                <p:strVal val="#ppt_x"/>
                                              </p:val>
                                            </p:tav>
                                            <p:tav tm="100000">
                                              <p:val>
                                                <p:strVal val="#ppt_x"/>
                                              </p:val>
                                            </p:tav>
                                          </p:tavLst>
                                        </p:anim>
                                        <p:anim calcmode="lin" valueType="num">
                                          <p:cBhvr additive="base">
                                            <p:cTn id="80" dur="600" fill="hold"/>
                                            <p:tgtEl>
                                              <p:spTgt spid="37"/>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00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600" fill="hold"/>
                                            <p:tgtEl>
                                              <p:spTgt spid="39"/>
                                            </p:tgtEl>
                                            <p:attrNameLst>
                                              <p:attrName>ppt_x</p:attrName>
                                            </p:attrNameLst>
                                          </p:cBhvr>
                                          <p:tavLst>
                                            <p:tav tm="0">
                                              <p:val>
                                                <p:strVal val="#ppt_x"/>
                                              </p:val>
                                            </p:tav>
                                            <p:tav tm="100000">
                                              <p:val>
                                                <p:strVal val="#ppt_x"/>
                                              </p:val>
                                            </p:tav>
                                          </p:tavLst>
                                        </p:anim>
                                        <p:anim calcmode="lin" valueType="num">
                                          <p:cBhvr additive="base">
                                            <p:cTn id="84" dur="600" fill="hold"/>
                                            <p:tgtEl>
                                              <p:spTgt spid="39"/>
                                            </p:tgtEl>
                                            <p:attrNameLst>
                                              <p:attrName>ppt_y</p:attrName>
                                            </p:attrNameLst>
                                          </p:cBhvr>
                                          <p:tavLst>
                                            <p:tav tm="0">
                                              <p:val>
                                                <p:strVal val="1+#ppt_h/2"/>
                                              </p:val>
                                            </p:tav>
                                            <p:tav tm="100000">
                                              <p:val>
                                                <p:strVal val="#ppt_y"/>
                                              </p:val>
                                            </p:tav>
                                          </p:tavLst>
                                        </p:anim>
                                      </p:childTnLst>
                                    </p:cTn>
                                  </p:par>
                                  <p:par>
                                    <p:cTn id="85" presetID="2" presetClass="entr" presetSubtype="8" fill="hold" grpId="0" nodeType="withEffect">
                                      <p:stCondLst>
                                        <p:cond delay="1300"/>
                                      </p:stCondLst>
                                      <p:childTnLst>
                                        <p:set>
                                          <p:cBhvr>
                                            <p:cTn id="86" dur="1" fill="hold">
                                              <p:stCondLst>
                                                <p:cond delay="0"/>
                                              </p:stCondLst>
                                            </p:cTn>
                                            <p:tgtEl>
                                              <p:spTgt spid="64"/>
                                            </p:tgtEl>
                                            <p:attrNameLst>
                                              <p:attrName>style.visibility</p:attrName>
                                            </p:attrNameLst>
                                          </p:cBhvr>
                                          <p:to>
                                            <p:strVal val="visible"/>
                                          </p:to>
                                        </p:set>
                                        <p:anim calcmode="lin" valueType="num">
                                          <p:cBhvr additive="base">
                                            <p:cTn id="87" dur="1000" fill="hold"/>
                                            <p:tgtEl>
                                              <p:spTgt spid="64"/>
                                            </p:tgtEl>
                                            <p:attrNameLst>
                                              <p:attrName>ppt_x</p:attrName>
                                            </p:attrNameLst>
                                          </p:cBhvr>
                                          <p:tavLst>
                                            <p:tav tm="0">
                                              <p:val>
                                                <p:strVal val="0-#ppt_w/2"/>
                                              </p:val>
                                            </p:tav>
                                            <p:tav tm="100000">
                                              <p:val>
                                                <p:strVal val="#ppt_x"/>
                                              </p:val>
                                            </p:tav>
                                          </p:tavLst>
                                        </p:anim>
                                        <p:anim calcmode="lin" valueType="num">
                                          <p:cBhvr additive="base">
                                            <p:cTn id="88" dur="1000" fill="hold"/>
                                            <p:tgtEl>
                                              <p:spTgt spid="64"/>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1300"/>
                                      </p:stCondLst>
                                      <p:childTnLst>
                                        <p:set>
                                          <p:cBhvr>
                                            <p:cTn id="90" dur="1" fill="hold">
                                              <p:stCondLst>
                                                <p:cond delay="0"/>
                                              </p:stCondLst>
                                            </p:cTn>
                                            <p:tgtEl>
                                              <p:spTgt spid="65"/>
                                            </p:tgtEl>
                                            <p:attrNameLst>
                                              <p:attrName>style.visibility</p:attrName>
                                            </p:attrNameLst>
                                          </p:cBhvr>
                                          <p:to>
                                            <p:strVal val="visible"/>
                                          </p:to>
                                        </p:set>
                                        <p:anim calcmode="lin" valueType="num">
                                          <p:cBhvr additive="base">
                                            <p:cTn id="91" dur="1000" fill="hold"/>
                                            <p:tgtEl>
                                              <p:spTgt spid="65"/>
                                            </p:tgtEl>
                                            <p:attrNameLst>
                                              <p:attrName>ppt_x</p:attrName>
                                            </p:attrNameLst>
                                          </p:cBhvr>
                                          <p:tavLst>
                                            <p:tav tm="0">
                                              <p:val>
                                                <p:strVal val="1+#ppt_w/2"/>
                                              </p:val>
                                            </p:tav>
                                            <p:tav tm="100000">
                                              <p:val>
                                                <p:strVal val="#ppt_x"/>
                                              </p:val>
                                            </p:tav>
                                          </p:tavLst>
                                        </p:anim>
                                        <p:anim calcmode="lin" valueType="num">
                                          <p:cBhvr additive="base">
                                            <p:cTn id="92" dur="10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15" grpId="0"/>
          <p:bldP spid="27" grpId="0"/>
          <p:bldP spid="30" grpId="0"/>
          <p:bldP spid="33" grpId="0"/>
          <p:bldP spid="64" grpId="0"/>
          <p:bldP spid="6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2989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93066" y="764105"/>
            <a:ext cx="1880144" cy="1880144"/>
            <a:chOff x="2921917" y="2223151"/>
            <a:chExt cx="1527064" cy="1527064"/>
          </a:xfrm>
        </p:grpSpPr>
        <p:grpSp>
          <p:nvGrpSpPr>
            <p:cNvPr id="3" name="组合 2"/>
            <p:cNvGrpSpPr/>
            <p:nvPr/>
          </p:nvGrpSpPr>
          <p:grpSpPr>
            <a:xfrm>
              <a:off x="2921917" y="2223151"/>
              <a:ext cx="1527064" cy="1527064"/>
              <a:chOff x="1200760" y="3842075"/>
              <a:chExt cx="1784148" cy="1784148"/>
            </a:xfrm>
          </p:grpSpPr>
          <p:sp>
            <p:nvSpPr>
              <p:cNvPr id="5" name="椭圆 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4400">
                  <a:solidFill>
                    <a:prstClr val="white"/>
                  </a:solidFill>
                  <a:latin typeface="Calibri" panose="020F0502020204030204"/>
                  <a:ea typeface="等线" panose="02010600030101010101" pitchFamily="2" charset="-122"/>
                </a:endParaRPr>
              </a:p>
            </p:txBody>
          </p:sp>
          <p:sp>
            <p:nvSpPr>
              <p:cNvPr id="6" name="椭圆 5"/>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4400">
                  <a:solidFill>
                    <a:prstClr val="white"/>
                  </a:solidFill>
                  <a:latin typeface="Calibri" panose="020F0502020204030204"/>
                  <a:ea typeface="等线" panose="02010600030101010101" pitchFamily="2" charset="-122"/>
                </a:endParaRPr>
              </a:p>
            </p:txBody>
          </p:sp>
        </p:grpSp>
        <p:sp>
          <p:nvSpPr>
            <p:cNvPr id="4" name="文本框 168"/>
            <p:cNvSpPr txBox="1"/>
            <p:nvPr/>
          </p:nvSpPr>
          <p:spPr>
            <a:xfrm>
              <a:off x="2921917" y="2490948"/>
              <a:ext cx="1415526" cy="1074905"/>
            </a:xfrm>
            <a:prstGeom prst="rect">
              <a:avLst/>
            </a:prstGeom>
            <a:noFill/>
          </p:spPr>
          <p:txBody>
            <a:bodyPr wrap="square" rtlCol="0">
              <a:spAutoFit/>
            </a:bodyPr>
            <a:lstStyle/>
            <a:p>
              <a:pPr algn="ctr">
                <a:defRPr/>
              </a:pPr>
              <a:r>
                <a:rPr lang="en-US" altLang="zh-CN" sz="8000" dirty="0">
                  <a:solidFill>
                    <a:prstClr val="white"/>
                  </a:solidFill>
                  <a:latin typeface="微软雅黑" panose="020B0503020204020204" pitchFamily="34" charset="-122"/>
                  <a:ea typeface="微软雅黑" panose="020B0503020204020204" pitchFamily="34" charset="-122"/>
                </a:rPr>
                <a:t>01</a:t>
              </a:r>
              <a:endParaRPr lang="zh-CN" altLang="en-US" sz="8000" dirty="0">
                <a:solidFill>
                  <a:prstClr val="white"/>
                </a:solidFill>
                <a:latin typeface="微软雅黑" panose="020B0503020204020204" pitchFamily="34" charset="-122"/>
                <a:ea typeface="微软雅黑" panose="020B0503020204020204" pitchFamily="34" charset="-122"/>
              </a:endParaRPr>
            </a:p>
          </p:txBody>
        </p:sp>
      </p:grpSp>
      <p:sp>
        <p:nvSpPr>
          <p:cNvPr id="7" name="文本框 6"/>
          <p:cNvSpPr txBox="1"/>
          <p:nvPr/>
        </p:nvSpPr>
        <p:spPr>
          <a:xfrm>
            <a:off x="776001" y="2869236"/>
            <a:ext cx="5314275" cy="1446550"/>
          </a:xfrm>
          <a:prstGeom prst="rect">
            <a:avLst/>
          </a:prstGeom>
          <a:noFill/>
        </p:spPr>
        <p:txBody>
          <a:bodyPr wrap="none" rtlCol="0">
            <a:spAutoFit/>
          </a:bodyPr>
          <a:lstStyle/>
          <a:p>
            <a:pPr algn="ctr">
              <a:defRPr/>
            </a:pPr>
            <a:r>
              <a:rPr lang="zh-CN" altLang="en-US" sz="4800" b="1" dirty="0">
                <a:solidFill>
                  <a:prstClr val="white"/>
                </a:solidFill>
                <a:latin typeface="微软雅黑" panose="020B0503020204020204" pitchFamily="34" charset="-122"/>
                <a:ea typeface="微软雅黑" panose="020B0503020204020204" pitchFamily="34" charset="-122"/>
              </a:rPr>
              <a:t>第一部分</a:t>
            </a:r>
            <a:endParaRPr lang="en-US" altLang="zh-CN" sz="4800" b="1" dirty="0">
              <a:solidFill>
                <a:prstClr val="white"/>
              </a:solidFill>
              <a:latin typeface="微软雅黑" panose="020B0503020204020204" pitchFamily="34" charset="-122"/>
              <a:ea typeface="微软雅黑" panose="020B0503020204020204" pitchFamily="34" charset="-122"/>
            </a:endParaRPr>
          </a:p>
          <a:p>
            <a:pPr algn="ctr">
              <a:defRPr/>
            </a:pPr>
            <a:r>
              <a:rPr lang="zh-CN" altLang="en-US" sz="4000" dirty="0">
                <a:solidFill>
                  <a:prstClr val="white"/>
                </a:solidFill>
                <a:latin typeface="微软雅黑" panose="020B0503020204020204" pitchFamily="34" charset="-122"/>
                <a:ea typeface="微软雅黑" panose="020B0503020204020204" pitchFamily="34" charset="-122"/>
              </a:rPr>
              <a:t>单击此处添加文字标题</a:t>
            </a:r>
          </a:p>
        </p:txBody>
      </p:sp>
      <p:sp>
        <p:nvSpPr>
          <p:cNvPr id="26" name="文本框 25"/>
          <p:cNvSpPr txBox="1"/>
          <p:nvPr/>
        </p:nvSpPr>
        <p:spPr>
          <a:xfrm>
            <a:off x="526850" y="195486"/>
            <a:ext cx="800219" cy="1631216"/>
          </a:xfrm>
          <a:prstGeom prst="rect">
            <a:avLst/>
          </a:prstGeom>
          <a:noFill/>
        </p:spPr>
        <p:txBody>
          <a:bodyPr vert="eaVert" wrap="none" rtlCol="0">
            <a:spAutoFit/>
          </a:bodyPr>
          <a:lstStyle/>
          <a:p>
            <a:pPr>
              <a:defRPr/>
            </a:pPr>
            <a:r>
              <a:rPr lang="zh-CN" altLang="en-US" sz="4000" b="1" dirty="0">
                <a:solidFill>
                  <a:prstClr val="white"/>
                </a:solidFill>
                <a:latin typeface="微软雅黑" panose="020B0503020204020204" pitchFamily="34" charset="-122"/>
                <a:ea typeface="微软雅黑" panose="020B0503020204020204" pitchFamily="34" charset="-122"/>
              </a:rPr>
              <a:t>过渡页</a:t>
            </a:r>
          </a:p>
        </p:txBody>
      </p:sp>
      <p:cxnSp>
        <p:nvCxnSpPr>
          <p:cNvPr id="27" name="直接连接符 26"/>
          <p:cNvCxnSpPr/>
          <p:nvPr/>
        </p:nvCxnSpPr>
        <p:spPr>
          <a:xfrm flipH="1">
            <a:off x="5523803" y="-899241"/>
            <a:ext cx="2901652" cy="2901652"/>
          </a:xfrm>
          <a:prstGeom prst="line">
            <a:avLst/>
          </a:prstGeom>
          <a:ln w="25400">
            <a:solidFill>
              <a:srgbClr val="F7BA3B"/>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7668344" y="-236562"/>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7596336" y="1131590"/>
            <a:ext cx="1979712" cy="1979712"/>
          </a:xfrm>
          <a:prstGeom prst="line">
            <a:avLst/>
          </a:prstGeom>
          <a:ln w="25400">
            <a:solidFill>
              <a:srgbClr val="DA634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6948264" y="3795886"/>
            <a:ext cx="1656184" cy="1656184"/>
          </a:xfrm>
          <a:prstGeom prst="line">
            <a:avLst/>
          </a:prstGeom>
          <a:ln w="25400">
            <a:solidFill>
              <a:srgbClr val="2FB6A8"/>
            </a:solidFill>
            <a:head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5292080" y="4659982"/>
            <a:ext cx="767730" cy="767730"/>
          </a:xfrm>
          <a:prstGeom prst="line">
            <a:avLst/>
          </a:prstGeom>
          <a:ln w="25400">
            <a:solidFill>
              <a:srgbClr val="DA634F"/>
            </a:solidFill>
            <a:headEnd type="triangl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6256186" y="2178635"/>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617074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5226911" y="1649393"/>
            <a:ext cx="2512464" cy="2512464"/>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396" tIns="45698" rIns="91396" bIns="45698" rtlCol="0" anchor="ctr"/>
            <a:lstStyle/>
            <a:p>
              <a:pPr algn="ctr" defTabSz="685594">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algn="ctr" defTabSz="685594">
                <a:lnSpc>
                  <a:spcPct val="120000"/>
                </a:lnSpc>
                <a:defRPr/>
              </a:pPr>
              <a:r>
                <a:rPr lang="zh-CN" altLang="en-US" sz="10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white"/>
                </a:solidFill>
                <a:latin typeface="微软雅黑" pitchFamily="34" charset="-122"/>
                <a:ea typeface="微软雅黑" pitchFamily="34" charset="-122"/>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algn="ctr" defTabSz="685594">
                <a:defRPr/>
              </a:pPr>
              <a:r>
                <a:rPr lang="en-US" sz="4399" dirty="0">
                  <a:solidFill>
                    <a:prstClr val="white"/>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algn="ctr" defTabSz="685594">
                <a:defRPr/>
              </a:pPr>
              <a:r>
                <a:rPr lang="zh-CN" altLang="en-US" sz="1600"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1" name="组合 90"/>
          <p:cNvGrpSpPr/>
          <p:nvPr/>
        </p:nvGrpSpPr>
        <p:grpSpPr>
          <a:xfrm>
            <a:off x="1116684" y="1221730"/>
            <a:ext cx="2371907" cy="2371907"/>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396" tIns="45698" rIns="91396" bIns="45698" rtlCol="0" anchor="ctr"/>
            <a:lstStyle/>
            <a:p>
              <a:pPr algn="ctr" defTabSz="685594">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3" cy="585366"/>
            </a:xfrm>
            <a:prstGeom prst="rect">
              <a:avLst/>
            </a:prstGeom>
            <a:noFill/>
          </p:spPr>
          <p:txBody>
            <a:bodyPr wrap="square" lIns="0" tIns="0" rIns="0" bIns="0" rtlCol="0">
              <a:spAutoFit/>
            </a:bodyPr>
            <a:lstStyle/>
            <a:p>
              <a:pPr algn="ctr" defTabSz="685594">
                <a:lnSpc>
                  <a:spcPct val="120000"/>
                </a:lnSpc>
                <a:defRPr/>
              </a:pPr>
              <a:r>
                <a:rPr lang="zh-CN" altLang="en-US" sz="10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white"/>
                </a:solidFill>
                <a:latin typeface="微软雅黑" pitchFamily="34" charset="-122"/>
                <a:ea typeface="微软雅黑" pitchFamily="34" charset="-122"/>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algn="ctr" defTabSz="685594">
                <a:defRPr/>
              </a:pPr>
              <a:r>
                <a:rPr lang="en-US" sz="3999" dirty="0">
                  <a:solidFill>
                    <a:prstClr val="white"/>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619373" y="2306574"/>
              <a:ext cx="1097561" cy="219512"/>
            </a:xfrm>
            <a:prstGeom prst="rect">
              <a:avLst/>
            </a:prstGeom>
            <a:noFill/>
          </p:spPr>
          <p:txBody>
            <a:bodyPr wrap="none" lIns="0" tIns="0" rIns="0" bIns="0" rtlCol="0">
              <a:spAutoFit/>
            </a:bodyPr>
            <a:lstStyle/>
            <a:p>
              <a:pPr algn="ctr" defTabSz="685594">
                <a:defRPr/>
              </a:pPr>
              <a:r>
                <a:rPr lang="zh-CN" altLang="en-US"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6" name="组合 95"/>
          <p:cNvGrpSpPr/>
          <p:nvPr/>
        </p:nvGrpSpPr>
        <p:grpSpPr>
          <a:xfrm>
            <a:off x="2996433" y="2605460"/>
            <a:ext cx="2033912" cy="2033912"/>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396" tIns="45698" rIns="91396" bIns="45698" rtlCol="0" anchor="ctr"/>
            <a:lstStyle/>
            <a:p>
              <a:pPr algn="ctr" defTabSz="685594">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algn="ctr" defTabSz="685594">
                <a:lnSpc>
                  <a:spcPct val="120000"/>
                </a:lnSpc>
                <a:defRPr/>
              </a:pPr>
              <a:r>
                <a:rPr lang="zh-CN" altLang="en-US" sz="8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prstClr val="white"/>
                </a:solidFill>
                <a:latin typeface="微软雅黑" pitchFamily="34" charset="-122"/>
                <a:ea typeface="微软雅黑" pitchFamily="34" charset="-122"/>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algn="ctr" defTabSz="685594">
                <a:defRPr/>
              </a:pPr>
              <a:r>
                <a:rPr lang="en-US" sz="3199" dirty="0">
                  <a:solidFill>
                    <a:prstClr val="white"/>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algn="ctr" defTabSz="685594">
                <a:defRPr/>
              </a:pPr>
              <a:r>
                <a:rPr lang="zh-CN" altLang="en-US" sz="1000"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101" name="组合 100"/>
          <p:cNvGrpSpPr/>
          <p:nvPr/>
        </p:nvGrpSpPr>
        <p:grpSpPr>
          <a:xfrm>
            <a:off x="3815317" y="1132035"/>
            <a:ext cx="1663069" cy="1663069"/>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396" tIns="45698" rIns="91396" bIns="45698" rtlCol="0" anchor="ctr"/>
            <a:lstStyle/>
            <a:p>
              <a:pPr algn="ctr" defTabSz="685594">
                <a:defRPr/>
              </a:pPr>
              <a:endParaRPr lang="en-US">
                <a:solidFill>
                  <a:prstClr val="white"/>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algn="ctr" defTabSz="685594">
                <a:lnSpc>
                  <a:spcPct val="120000"/>
                </a:lnSpc>
                <a:defRPr/>
              </a:pPr>
              <a:r>
                <a:rPr lang="zh-CN" altLang="en-US" sz="8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prstClr val="white"/>
                </a:solidFill>
                <a:latin typeface="微软雅黑" pitchFamily="34" charset="-122"/>
                <a:ea typeface="微软雅黑" pitchFamily="34" charset="-122"/>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algn="ctr" defTabSz="685594">
                <a:defRPr/>
              </a:pPr>
              <a:r>
                <a:rPr lang="en-US" sz="3199" dirty="0">
                  <a:solidFill>
                    <a:prstClr val="white"/>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algn="ctr" defTabSz="685594">
                <a:defRPr/>
              </a:pPr>
              <a:r>
                <a:rPr lang="zh-CN" altLang="en-US" sz="1000" b="1" dirty="0">
                  <a:solidFill>
                    <a:prstClr val="white"/>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2552820098"/>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32"/>
          <p:cNvGrpSpPr>
            <a:grpSpLocks/>
          </p:cNvGrpSpPr>
          <p:nvPr/>
        </p:nvGrpSpPr>
        <p:grpSpPr bwMode="auto">
          <a:xfrm>
            <a:off x="-107074" y="2506211"/>
            <a:ext cx="2966692" cy="506256"/>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grpSp>
      <p:sp>
        <p:nvSpPr>
          <p:cNvPr id="51" name="椭圆 35"/>
          <p:cNvSpPr>
            <a:spLocks noChangeArrowheads="1"/>
          </p:cNvSpPr>
          <p:nvPr/>
        </p:nvSpPr>
        <p:spPr bwMode="auto">
          <a:xfrm>
            <a:off x="1361480" y="1192168"/>
            <a:ext cx="1060123" cy="106012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grpSp>
        <p:nvGrpSpPr>
          <p:cNvPr id="52" name="组合 36"/>
          <p:cNvGrpSpPr>
            <a:grpSpLocks/>
          </p:cNvGrpSpPr>
          <p:nvPr/>
        </p:nvGrpSpPr>
        <p:grpSpPr bwMode="auto">
          <a:xfrm flipV="1">
            <a:off x="2743765" y="2580802"/>
            <a:ext cx="1934566" cy="506257"/>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grpSp>
      <p:sp>
        <p:nvSpPr>
          <p:cNvPr id="55" name="椭圆 39"/>
          <p:cNvSpPr>
            <a:spLocks noChangeArrowheads="1"/>
          </p:cNvSpPr>
          <p:nvPr/>
        </p:nvSpPr>
        <p:spPr bwMode="auto">
          <a:xfrm>
            <a:off x="3245260" y="3260041"/>
            <a:ext cx="1060123" cy="106012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grpSp>
        <p:nvGrpSpPr>
          <p:cNvPr id="56" name="组合 40"/>
          <p:cNvGrpSpPr>
            <a:grpSpLocks/>
          </p:cNvGrpSpPr>
          <p:nvPr/>
        </p:nvGrpSpPr>
        <p:grpSpPr bwMode="auto">
          <a:xfrm>
            <a:off x="4565652" y="2506211"/>
            <a:ext cx="1936152" cy="506256"/>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grpSp>
      <p:sp>
        <p:nvSpPr>
          <p:cNvPr id="59" name="椭圆 43"/>
          <p:cNvSpPr>
            <a:spLocks noChangeArrowheads="1"/>
          </p:cNvSpPr>
          <p:nvPr/>
        </p:nvSpPr>
        <p:spPr bwMode="auto">
          <a:xfrm>
            <a:off x="5003668" y="1192168"/>
            <a:ext cx="1060123" cy="106012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sp>
        <p:nvSpPr>
          <p:cNvPr id="60" name="椭圆 45"/>
          <p:cNvSpPr>
            <a:spLocks noChangeArrowheads="1"/>
          </p:cNvSpPr>
          <p:nvPr/>
        </p:nvSpPr>
        <p:spPr bwMode="auto">
          <a:xfrm>
            <a:off x="6822381" y="3260041"/>
            <a:ext cx="1060123" cy="106012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sp>
        <p:nvSpPr>
          <p:cNvPr id="61" name="TextBox 46"/>
          <p:cNvSpPr>
            <a:spLocks noChangeArrowheads="1"/>
          </p:cNvSpPr>
          <p:nvPr/>
        </p:nvSpPr>
        <p:spPr bwMode="auto">
          <a:xfrm>
            <a:off x="1193257" y="3606009"/>
            <a:ext cx="1396569" cy="89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914126">
              <a:lnSpc>
                <a:spcPts val="1400"/>
              </a:lnSpc>
              <a:defRPr/>
            </a:pPr>
            <a:r>
              <a:rPr lang="zh-CN" altLang="en-US" sz="1000" dirty="0">
                <a:solidFill>
                  <a:prstClr val="white"/>
                </a:solidFill>
                <a:latin typeface="微软雅黑" pitchFamily="34" charset="-122"/>
                <a:ea typeface="微软雅黑" pitchFamily="34" charset="-122"/>
                <a:sym typeface="微软雅黑" pitchFamily="34" charset="-122"/>
              </a:rPr>
              <a:t>详写内容</a:t>
            </a:r>
            <a:r>
              <a:rPr lang="en-US" altLang="zh-CN" sz="1000" dirty="0">
                <a:solidFill>
                  <a:prstClr val="white"/>
                </a:solidFill>
                <a:latin typeface="微软雅黑" pitchFamily="34" charset="-122"/>
                <a:ea typeface="微软雅黑" pitchFamily="34" charset="-122"/>
                <a:sym typeface="微软雅黑" pitchFamily="34" charset="-122"/>
              </a:rPr>
              <a:t>……</a:t>
            </a:r>
            <a:r>
              <a:rPr lang="zh-CN" altLang="en-US" sz="1000" dirty="0">
                <a:solidFill>
                  <a:prstClr val="white"/>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prstClr val="white"/>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294825" y="3314000"/>
            <a:ext cx="1195018" cy="184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200" b="1" dirty="0">
                <a:solidFill>
                  <a:prstClr val="white"/>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294825" y="2704588"/>
            <a:ext cx="1195018" cy="184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sp>
        <p:nvSpPr>
          <p:cNvPr id="64" name="TextBox 51"/>
          <p:cNvSpPr>
            <a:spLocks noChangeArrowheads="1"/>
          </p:cNvSpPr>
          <p:nvPr/>
        </p:nvSpPr>
        <p:spPr bwMode="auto">
          <a:xfrm>
            <a:off x="3113539" y="2704588"/>
            <a:ext cx="1195018" cy="184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5016363" y="2704588"/>
            <a:ext cx="1193432" cy="184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6384365" y="2580799"/>
            <a:ext cx="2866710" cy="506258"/>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126">
                <a:defRPr/>
              </a:pPr>
              <a:endParaRPr lang="zh-CN" altLang="zh-CN" sz="1799">
                <a:solidFill>
                  <a:prstClr val="white"/>
                </a:solidFill>
                <a:latin typeface="宋体" pitchFamily="2" charset="-122"/>
                <a:ea typeface="宋体" panose="02010600030101010101" pitchFamily="2" charset="-122"/>
                <a:sym typeface="宋体" pitchFamily="2" charset="-122"/>
              </a:endParaRPr>
            </a:p>
          </p:txBody>
        </p:sp>
      </p:grpSp>
      <p:sp>
        <p:nvSpPr>
          <p:cNvPr id="69" name="TextBox 56"/>
          <p:cNvSpPr>
            <a:spLocks noChangeArrowheads="1"/>
          </p:cNvSpPr>
          <p:nvPr/>
        </p:nvSpPr>
        <p:spPr bwMode="auto">
          <a:xfrm>
            <a:off x="6689072" y="2704588"/>
            <a:ext cx="1195019" cy="184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3077037" y="1382609"/>
            <a:ext cx="1396569" cy="89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914126">
              <a:lnSpc>
                <a:spcPts val="1400"/>
              </a:lnSpc>
              <a:defRPr/>
            </a:pPr>
            <a:r>
              <a:rPr lang="zh-CN" altLang="en-US" sz="1000" dirty="0">
                <a:solidFill>
                  <a:prstClr val="white"/>
                </a:solidFill>
                <a:latin typeface="微软雅黑" pitchFamily="34" charset="-122"/>
                <a:ea typeface="微软雅黑" pitchFamily="34" charset="-122"/>
                <a:sym typeface="微软雅黑" pitchFamily="34" charset="-122"/>
              </a:rPr>
              <a:t>详写内容</a:t>
            </a:r>
            <a:r>
              <a:rPr lang="en-US" altLang="zh-CN" sz="1000" dirty="0">
                <a:solidFill>
                  <a:prstClr val="white"/>
                </a:solidFill>
                <a:latin typeface="微软雅黑" pitchFamily="34" charset="-122"/>
                <a:ea typeface="微软雅黑" pitchFamily="34" charset="-122"/>
                <a:sym typeface="微软雅黑" pitchFamily="34" charset="-122"/>
              </a:rPr>
              <a:t>……</a:t>
            </a:r>
            <a:r>
              <a:rPr lang="zh-CN" altLang="en-US" sz="1000" dirty="0">
                <a:solidFill>
                  <a:prstClr val="white"/>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prstClr val="white"/>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3178605" y="1089012"/>
            <a:ext cx="1193432" cy="185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200" b="1" dirty="0">
                <a:solidFill>
                  <a:prstClr val="white"/>
                </a:solidFill>
                <a:latin typeface="微软雅黑" pitchFamily="34" charset="-122"/>
                <a:ea typeface="微软雅黑" pitchFamily="34" charset="-122"/>
                <a:sym typeface="微软雅黑" pitchFamily="34" charset="-122"/>
              </a:rPr>
              <a:t>添加标题内容</a:t>
            </a:r>
          </a:p>
        </p:txBody>
      </p:sp>
      <p:sp>
        <p:nvSpPr>
          <p:cNvPr id="72" name="TextBox 59"/>
          <p:cNvSpPr>
            <a:spLocks noChangeArrowheads="1"/>
          </p:cNvSpPr>
          <p:nvPr/>
        </p:nvSpPr>
        <p:spPr bwMode="auto">
          <a:xfrm>
            <a:off x="4835445" y="3618706"/>
            <a:ext cx="1396569" cy="896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914126">
              <a:lnSpc>
                <a:spcPts val="1400"/>
              </a:lnSpc>
              <a:defRPr/>
            </a:pPr>
            <a:r>
              <a:rPr lang="zh-CN" altLang="en-US" sz="1000">
                <a:solidFill>
                  <a:prstClr val="white"/>
                </a:solidFill>
                <a:latin typeface="微软雅黑" pitchFamily="34" charset="-122"/>
                <a:ea typeface="微软雅黑" pitchFamily="34" charset="-122"/>
                <a:sym typeface="微软雅黑" pitchFamily="34" charset="-122"/>
              </a:rPr>
              <a:t>详写内容</a:t>
            </a:r>
            <a:r>
              <a:rPr lang="en-US" altLang="zh-CN" sz="1000">
                <a:solidFill>
                  <a:prstClr val="white"/>
                </a:solidFill>
                <a:latin typeface="微软雅黑" pitchFamily="34" charset="-122"/>
                <a:ea typeface="微软雅黑" pitchFamily="34" charset="-122"/>
                <a:sym typeface="微软雅黑" pitchFamily="34" charset="-122"/>
              </a:rPr>
              <a:t>……</a:t>
            </a:r>
            <a:r>
              <a:rPr lang="zh-CN" altLang="en-US" sz="1000">
                <a:solidFill>
                  <a:prstClr val="white"/>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prstClr val="white"/>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4935426" y="3325109"/>
            <a:ext cx="1195018" cy="185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200" b="1" dirty="0">
                <a:solidFill>
                  <a:prstClr val="white"/>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6589091" y="1382609"/>
            <a:ext cx="1396569" cy="89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914126">
              <a:lnSpc>
                <a:spcPts val="1400"/>
              </a:lnSpc>
              <a:defRPr/>
            </a:pPr>
            <a:r>
              <a:rPr lang="zh-CN" altLang="en-US" sz="1000">
                <a:solidFill>
                  <a:prstClr val="white"/>
                </a:solidFill>
                <a:latin typeface="微软雅黑" pitchFamily="34" charset="-122"/>
                <a:ea typeface="微软雅黑" pitchFamily="34" charset="-122"/>
                <a:sym typeface="微软雅黑" pitchFamily="34" charset="-122"/>
              </a:rPr>
              <a:t>详写内容</a:t>
            </a:r>
            <a:r>
              <a:rPr lang="en-US" altLang="zh-CN" sz="1000">
                <a:solidFill>
                  <a:prstClr val="white"/>
                </a:solidFill>
                <a:latin typeface="微软雅黑" pitchFamily="34" charset="-122"/>
                <a:ea typeface="微软雅黑" pitchFamily="34" charset="-122"/>
                <a:sym typeface="微软雅黑" pitchFamily="34" charset="-122"/>
              </a:rPr>
              <a:t>……</a:t>
            </a:r>
            <a:r>
              <a:rPr lang="zh-CN" altLang="en-US" sz="1000">
                <a:solidFill>
                  <a:prstClr val="white"/>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prstClr val="white"/>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6689072" y="1089012"/>
            <a:ext cx="1195019" cy="185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200" b="1" dirty="0">
                <a:solidFill>
                  <a:prstClr val="white"/>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1610640" y="1476243"/>
            <a:ext cx="561802" cy="49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
        <p:nvSpPr>
          <p:cNvPr id="77" name="TextBox 68"/>
          <p:cNvSpPr>
            <a:spLocks noChangeArrowheads="1"/>
          </p:cNvSpPr>
          <p:nvPr/>
        </p:nvSpPr>
        <p:spPr bwMode="auto">
          <a:xfrm>
            <a:off x="5252828" y="1476243"/>
            <a:ext cx="560214" cy="491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3494421" y="3544117"/>
            <a:ext cx="561802" cy="491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7071542" y="3544117"/>
            <a:ext cx="561802" cy="491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126">
              <a:defRPr/>
            </a:pP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2587002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219667" y="1948035"/>
            <a:ext cx="6958320" cy="1799228"/>
            <a:chOff x="1260022" y="2163164"/>
            <a:chExt cx="6960165" cy="1748634"/>
          </a:xfrm>
          <a:noFill/>
          <a:effectLst>
            <a:outerShdw blurRad="76200" dist="38100" dir="5400000" algn="t" rotWithShape="0">
              <a:prstClr val="black">
                <a:alpha val="28000"/>
              </a:prstClr>
            </a:outerShdw>
          </a:effectLst>
        </p:grpSpPr>
        <p:sp>
          <p:nvSpPr>
            <p:cNvPr id="82"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685594" hangingPunct="0">
                <a:defRPr/>
              </a:pPr>
              <a:endParaRPr lang="en-US" sz="1013">
                <a:solidFill>
                  <a:prstClr val="white"/>
                </a:solidFill>
                <a:latin typeface="Roboto" pitchFamily="2" charset="0"/>
                <a:ea typeface="Roboto" pitchFamily="2" charset="0"/>
              </a:endParaRPr>
            </a:p>
          </p:txBody>
        </p:sp>
        <p:sp>
          <p:nvSpPr>
            <p:cNvPr id="83"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685594" hangingPunct="0">
                <a:defRPr/>
              </a:pPr>
              <a:endParaRPr lang="en-US" sz="1013">
                <a:solidFill>
                  <a:prstClr val="white"/>
                </a:solidFill>
                <a:latin typeface="Roboto" pitchFamily="2" charset="0"/>
                <a:ea typeface="Roboto" pitchFamily="2" charset="0"/>
              </a:endParaRPr>
            </a:p>
          </p:txBody>
        </p:sp>
        <p:sp>
          <p:nvSpPr>
            <p:cNvPr id="84"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685594" hangingPunct="0">
                <a:defRPr/>
              </a:pPr>
              <a:endParaRPr lang="en-US" sz="1013">
                <a:solidFill>
                  <a:prstClr val="white"/>
                </a:solidFill>
                <a:latin typeface="Roboto" pitchFamily="2" charset="0"/>
                <a:ea typeface="Roboto" pitchFamily="2" charset="0"/>
              </a:endParaRPr>
            </a:p>
          </p:txBody>
        </p:sp>
        <p:sp>
          <p:nvSpPr>
            <p:cNvPr id="85"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685594" hangingPunct="0">
                <a:defRPr/>
              </a:pPr>
              <a:endParaRPr lang="en-US" sz="1013">
                <a:solidFill>
                  <a:prstClr val="white"/>
                </a:solidFill>
                <a:latin typeface="Roboto" pitchFamily="2" charset="0"/>
                <a:ea typeface="Roboto" pitchFamily="2" charset="0"/>
              </a:endParaRPr>
            </a:p>
          </p:txBody>
        </p:sp>
      </p:grpSp>
      <p:grpSp>
        <p:nvGrpSpPr>
          <p:cNvPr id="86" name="组合 85"/>
          <p:cNvGrpSpPr/>
          <p:nvPr/>
        </p:nvGrpSpPr>
        <p:grpSpPr>
          <a:xfrm>
            <a:off x="1267792" y="1348049"/>
            <a:ext cx="1669096" cy="811258"/>
            <a:chOff x="6084168" y="1274556"/>
            <a:chExt cx="1669538" cy="788447"/>
          </a:xfrm>
        </p:grpSpPr>
        <p:sp>
          <p:nvSpPr>
            <p:cNvPr id="87" name="TextBox 86"/>
            <p:cNvSpPr txBox="1"/>
            <p:nvPr/>
          </p:nvSpPr>
          <p:spPr>
            <a:xfrm>
              <a:off x="6084168" y="1514664"/>
              <a:ext cx="1669538" cy="548339"/>
            </a:xfrm>
            <a:prstGeom prst="rect">
              <a:avLst/>
            </a:prstGeom>
            <a:noFill/>
          </p:spPr>
          <p:txBody>
            <a:bodyPr wrap="square" lIns="68552" tIns="34275" rIns="68552" bIns="34275" rtlCol="0">
              <a:spAutoFit/>
            </a:bodyPr>
            <a:lstStyle/>
            <a:p>
              <a:pPr defTabSz="685594">
                <a:lnSpc>
                  <a:spcPct val="130000"/>
                </a:lnSpc>
                <a:defRPr/>
              </a:pPr>
              <a:r>
                <a:rPr lang="zh-CN" altLang="en-US" sz="825" dirty="0">
                  <a:solidFill>
                    <a:prstClr val="white"/>
                  </a:solidFill>
                  <a:latin typeface="微软雅黑" pitchFamily="34" charset="-122"/>
                  <a:ea typeface="微软雅黑" pitchFamily="34" charset="-122"/>
                </a:rPr>
                <a:t>您的内容打在这里，或者通过您的内容打在这里，或者您的内容打在这里，</a:t>
              </a:r>
            </a:p>
          </p:txBody>
        </p:sp>
        <p:sp>
          <p:nvSpPr>
            <p:cNvPr id="88" name="TextBox 87"/>
            <p:cNvSpPr txBox="1"/>
            <p:nvPr/>
          </p:nvSpPr>
          <p:spPr>
            <a:xfrm>
              <a:off x="6532344" y="1274556"/>
              <a:ext cx="1008112" cy="269127"/>
            </a:xfrm>
            <a:prstGeom prst="rect">
              <a:avLst/>
            </a:prstGeom>
            <a:noFill/>
          </p:spPr>
          <p:txBody>
            <a:bodyPr wrap="square" lIns="68552" tIns="0" rIns="68552" bIns="0" rtlCol="0" anchor="t">
              <a:spAutoFit/>
            </a:bodyPr>
            <a:lstStyle/>
            <a:p>
              <a:pPr defTabSz="685594">
                <a:lnSpc>
                  <a:spcPct val="150000"/>
                </a:lnSpc>
                <a:defRPr/>
              </a:pPr>
              <a:r>
                <a:rPr lang="zh-CN" altLang="en-US" sz="1200" dirty="0">
                  <a:solidFill>
                    <a:prstClr val="white"/>
                  </a:solidFill>
                  <a:latin typeface="微软雅黑" pitchFamily="34" charset="-122"/>
                  <a:ea typeface="微软雅黑" pitchFamily="34" charset="-122"/>
                  <a:cs typeface="华文黑体" pitchFamily="2" charset="-122"/>
                </a:rPr>
                <a:t>添加标题</a:t>
              </a:r>
            </a:p>
          </p:txBody>
        </p:sp>
      </p:grpSp>
      <p:grpSp>
        <p:nvGrpSpPr>
          <p:cNvPr id="89" name="组合 88"/>
          <p:cNvGrpSpPr/>
          <p:nvPr/>
        </p:nvGrpSpPr>
        <p:grpSpPr>
          <a:xfrm>
            <a:off x="3015408" y="3733253"/>
            <a:ext cx="1669096" cy="811258"/>
            <a:chOff x="6084168" y="1274556"/>
            <a:chExt cx="1669538" cy="788447"/>
          </a:xfrm>
        </p:grpSpPr>
        <p:sp>
          <p:nvSpPr>
            <p:cNvPr id="90" name="TextBox 89"/>
            <p:cNvSpPr txBox="1"/>
            <p:nvPr/>
          </p:nvSpPr>
          <p:spPr>
            <a:xfrm>
              <a:off x="6084168" y="1514664"/>
              <a:ext cx="1669538" cy="548339"/>
            </a:xfrm>
            <a:prstGeom prst="rect">
              <a:avLst/>
            </a:prstGeom>
            <a:noFill/>
          </p:spPr>
          <p:txBody>
            <a:bodyPr wrap="square" lIns="68552" tIns="34275" rIns="68552" bIns="34275" rtlCol="0">
              <a:spAutoFit/>
            </a:bodyPr>
            <a:lstStyle/>
            <a:p>
              <a:pPr defTabSz="685594">
                <a:lnSpc>
                  <a:spcPct val="130000"/>
                </a:lnSpc>
                <a:defRPr/>
              </a:pPr>
              <a:r>
                <a:rPr lang="zh-CN" altLang="en-US" sz="825" dirty="0">
                  <a:solidFill>
                    <a:prstClr val="white"/>
                  </a:solidFill>
                  <a:latin typeface="微软雅黑" pitchFamily="34" charset="-122"/>
                  <a:ea typeface="微软雅黑" pitchFamily="34" charset="-122"/>
                </a:rPr>
                <a:t>您的内容打在这里，或者通过您的内容打在这里，或者您的内容打在这里，</a:t>
              </a:r>
            </a:p>
          </p:txBody>
        </p:sp>
        <p:sp>
          <p:nvSpPr>
            <p:cNvPr id="91" name="TextBox 90"/>
            <p:cNvSpPr txBox="1"/>
            <p:nvPr/>
          </p:nvSpPr>
          <p:spPr>
            <a:xfrm>
              <a:off x="6532344" y="1274556"/>
              <a:ext cx="1008112" cy="269127"/>
            </a:xfrm>
            <a:prstGeom prst="rect">
              <a:avLst/>
            </a:prstGeom>
            <a:noFill/>
          </p:spPr>
          <p:txBody>
            <a:bodyPr wrap="square" lIns="68552" tIns="0" rIns="68552" bIns="0" rtlCol="0" anchor="t">
              <a:spAutoFit/>
            </a:bodyPr>
            <a:lstStyle/>
            <a:p>
              <a:pPr defTabSz="685594">
                <a:lnSpc>
                  <a:spcPct val="150000"/>
                </a:lnSpc>
                <a:defRPr/>
              </a:pPr>
              <a:r>
                <a:rPr lang="zh-CN" altLang="en-US" sz="1200" dirty="0">
                  <a:solidFill>
                    <a:prstClr val="white"/>
                  </a:solidFill>
                  <a:latin typeface="微软雅黑" pitchFamily="34" charset="-122"/>
                  <a:ea typeface="微软雅黑" pitchFamily="34" charset="-122"/>
                  <a:cs typeface="华文黑体" pitchFamily="2" charset="-122"/>
                </a:rPr>
                <a:t>添加标题</a:t>
              </a:r>
            </a:p>
          </p:txBody>
        </p:sp>
      </p:grpSp>
      <p:grpSp>
        <p:nvGrpSpPr>
          <p:cNvPr id="92" name="组合 91"/>
          <p:cNvGrpSpPr/>
          <p:nvPr/>
        </p:nvGrpSpPr>
        <p:grpSpPr>
          <a:xfrm>
            <a:off x="4698825" y="1348049"/>
            <a:ext cx="1669096" cy="811258"/>
            <a:chOff x="6084168" y="1274556"/>
            <a:chExt cx="1669538" cy="788447"/>
          </a:xfrm>
        </p:grpSpPr>
        <p:sp>
          <p:nvSpPr>
            <p:cNvPr id="93" name="TextBox 92"/>
            <p:cNvSpPr txBox="1"/>
            <p:nvPr/>
          </p:nvSpPr>
          <p:spPr>
            <a:xfrm>
              <a:off x="6084168" y="1514664"/>
              <a:ext cx="1669538" cy="548339"/>
            </a:xfrm>
            <a:prstGeom prst="rect">
              <a:avLst/>
            </a:prstGeom>
            <a:noFill/>
          </p:spPr>
          <p:txBody>
            <a:bodyPr wrap="square" lIns="68552" tIns="34275" rIns="68552" bIns="34275" rtlCol="0">
              <a:spAutoFit/>
            </a:bodyPr>
            <a:lstStyle/>
            <a:p>
              <a:pPr defTabSz="685594">
                <a:lnSpc>
                  <a:spcPct val="130000"/>
                </a:lnSpc>
                <a:defRPr/>
              </a:pPr>
              <a:r>
                <a:rPr lang="zh-CN" altLang="en-US" sz="825" dirty="0">
                  <a:solidFill>
                    <a:prstClr val="white"/>
                  </a:solidFill>
                  <a:latin typeface="微软雅黑" pitchFamily="34" charset="-122"/>
                  <a:ea typeface="微软雅黑" pitchFamily="34" charset="-122"/>
                </a:rPr>
                <a:t>您的内容打在这里，或者通过您的内容打在这里，或者您的内容打在这里，</a:t>
              </a:r>
            </a:p>
          </p:txBody>
        </p:sp>
        <p:sp>
          <p:nvSpPr>
            <p:cNvPr id="94" name="TextBox 93"/>
            <p:cNvSpPr txBox="1"/>
            <p:nvPr/>
          </p:nvSpPr>
          <p:spPr>
            <a:xfrm>
              <a:off x="6532344" y="1274556"/>
              <a:ext cx="1008112" cy="269127"/>
            </a:xfrm>
            <a:prstGeom prst="rect">
              <a:avLst/>
            </a:prstGeom>
            <a:noFill/>
          </p:spPr>
          <p:txBody>
            <a:bodyPr wrap="square" lIns="68552" tIns="0" rIns="68552" bIns="0" rtlCol="0" anchor="t">
              <a:spAutoFit/>
            </a:bodyPr>
            <a:lstStyle/>
            <a:p>
              <a:pPr defTabSz="685594">
                <a:lnSpc>
                  <a:spcPct val="150000"/>
                </a:lnSpc>
                <a:defRPr/>
              </a:pPr>
              <a:r>
                <a:rPr lang="zh-CN" altLang="en-US" sz="1200" dirty="0">
                  <a:solidFill>
                    <a:prstClr val="white"/>
                  </a:solidFill>
                  <a:latin typeface="微软雅黑" pitchFamily="34" charset="-122"/>
                  <a:ea typeface="微软雅黑" pitchFamily="34" charset="-122"/>
                  <a:cs typeface="华文黑体" pitchFamily="2" charset="-122"/>
                </a:rPr>
                <a:t>添加标题</a:t>
              </a:r>
            </a:p>
          </p:txBody>
        </p:sp>
      </p:grpSp>
      <p:grpSp>
        <p:nvGrpSpPr>
          <p:cNvPr id="95" name="组合 94"/>
          <p:cNvGrpSpPr/>
          <p:nvPr/>
        </p:nvGrpSpPr>
        <p:grpSpPr>
          <a:xfrm>
            <a:off x="6511737" y="3733257"/>
            <a:ext cx="1669096" cy="811259"/>
            <a:chOff x="6084168" y="1274556"/>
            <a:chExt cx="1669538" cy="788446"/>
          </a:xfrm>
        </p:grpSpPr>
        <p:sp>
          <p:nvSpPr>
            <p:cNvPr id="96" name="TextBox 95"/>
            <p:cNvSpPr txBox="1"/>
            <p:nvPr/>
          </p:nvSpPr>
          <p:spPr>
            <a:xfrm>
              <a:off x="6084168" y="1514664"/>
              <a:ext cx="1669538" cy="548338"/>
            </a:xfrm>
            <a:prstGeom prst="rect">
              <a:avLst/>
            </a:prstGeom>
            <a:noFill/>
          </p:spPr>
          <p:txBody>
            <a:bodyPr wrap="square" lIns="68552" tIns="34275" rIns="68552" bIns="34275" rtlCol="0">
              <a:spAutoFit/>
            </a:bodyPr>
            <a:lstStyle/>
            <a:p>
              <a:pPr defTabSz="685594">
                <a:lnSpc>
                  <a:spcPct val="130000"/>
                </a:lnSpc>
                <a:defRPr/>
              </a:pPr>
              <a:r>
                <a:rPr lang="zh-CN" altLang="en-US" sz="825" dirty="0">
                  <a:solidFill>
                    <a:prstClr val="white"/>
                  </a:solidFill>
                  <a:latin typeface="微软雅黑" pitchFamily="34" charset="-122"/>
                  <a:ea typeface="微软雅黑" pitchFamily="34" charset="-122"/>
                </a:rPr>
                <a:t>您的内容打在这里，或者通过您的内容打在这里，或者您的内容打在这里，</a:t>
              </a:r>
            </a:p>
          </p:txBody>
        </p:sp>
        <p:sp>
          <p:nvSpPr>
            <p:cNvPr id="97" name="TextBox 96"/>
            <p:cNvSpPr txBox="1"/>
            <p:nvPr/>
          </p:nvSpPr>
          <p:spPr>
            <a:xfrm>
              <a:off x="6532344" y="1274556"/>
              <a:ext cx="1008112" cy="269127"/>
            </a:xfrm>
            <a:prstGeom prst="rect">
              <a:avLst/>
            </a:prstGeom>
            <a:noFill/>
          </p:spPr>
          <p:txBody>
            <a:bodyPr wrap="square" lIns="68552" tIns="0" rIns="68552" bIns="0" rtlCol="0" anchor="t">
              <a:spAutoFit/>
            </a:bodyPr>
            <a:lstStyle/>
            <a:p>
              <a:pPr defTabSz="685594">
                <a:lnSpc>
                  <a:spcPct val="150000"/>
                </a:lnSpc>
                <a:defRPr/>
              </a:pPr>
              <a:r>
                <a:rPr lang="zh-CN" altLang="en-US" sz="1200" dirty="0">
                  <a:solidFill>
                    <a:prstClr val="white"/>
                  </a:solidFill>
                  <a:latin typeface="微软雅黑" pitchFamily="34" charset="-122"/>
                  <a:ea typeface="微软雅黑" pitchFamily="34" charset="-122"/>
                  <a:cs typeface="华文黑体" pitchFamily="2" charset="-122"/>
                </a:rPr>
                <a:t>添加标题</a:t>
              </a:r>
            </a:p>
          </p:txBody>
        </p:sp>
      </p:grpSp>
      <p:grpSp>
        <p:nvGrpSpPr>
          <p:cNvPr id="98" name="组合 97"/>
          <p:cNvGrpSpPr/>
          <p:nvPr/>
        </p:nvGrpSpPr>
        <p:grpSpPr>
          <a:xfrm>
            <a:off x="1517419" y="2248810"/>
            <a:ext cx="1206277" cy="1206521"/>
            <a:chOff x="2201071" y="3406041"/>
            <a:chExt cx="1805286" cy="1805938"/>
          </a:xfrm>
        </p:grpSpPr>
        <p:grpSp>
          <p:nvGrpSpPr>
            <p:cNvPr id="99" name="组合 98"/>
            <p:cNvGrpSpPr/>
            <p:nvPr/>
          </p:nvGrpSpPr>
          <p:grpSpPr>
            <a:xfrm>
              <a:off x="2201071" y="3406041"/>
              <a:ext cx="1805286" cy="1805938"/>
              <a:chOff x="4345444" y="2542859"/>
              <a:chExt cx="1810550" cy="1811205"/>
            </a:xfrm>
          </p:grpSpPr>
          <p:grpSp>
            <p:nvGrpSpPr>
              <p:cNvPr id="101" name="组合 10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104" name="椭圆 10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102" name="椭圆 101"/>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100" name="TextBox 99"/>
            <p:cNvSpPr txBox="1"/>
            <p:nvPr/>
          </p:nvSpPr>
          <p:spPr>
            <a:xfrm>
              <a:off x="2591909" y="4089059"/>
              <a:ext cx="1023614" cy="371408"/>
            </a:xfrm>
            <a:prstGeom prst="rect">
              <a:avLst/>
            </a:prstGeom>
            <a:noFill/>
          </p:spPr>
          <p:txBody>
            <a:bodyPr wrap="square" rtlCol="0">
              <a:spAutoFit/>
            </a:bodyPr>
            <a:lstStyle/>
            <a:p>
              <a:pPr defTabSz="685594">
                <a:defRPr/>
              </a:pPr>
              <a:r>
                <a:rPr lang="zh-CN" altLang="en-US" sz="1013" dirty="0">
                  <a:solidFill>
                    <a:prstClr val="white"/>
                  </a:solidFill>
                  <a:latin typeface="微软雅黑" panose="020B0503020204020204" pitchFamily="34" charset="-122"/>
                  <a:ea typeface="微软雅黑" panose="020B0503020204020204" pitchFamily="34" charset="-122"/>
                </a:rPr>
                <a:t>第一步</a:t>
              </a:r>
            </a:p>
          </p:txBody>
        </p:sp>
      </p:grpSp>
      <p:grpSp>
        <p:nvGrpSpPr>
          <p:cNvPr id="105" name="组合 104"/>
          <p:cNvGrpSpPr/>
          <p:nvPr/>
        </p:nvGrpSpPr>
        <p:grpSpPr>
          <a:xfrm>
            <a:off x="4979444" y="2248810"/>
            <a:ext cx="1206277" cy="1206521"/>
            <a:chOff x="7382260" y="3406041"/>
            <a:chExt cx="1805286" cy="1805938"/>
          </a:xfrm>
        </p:grpSpPr>
        <p:grpSp>
          <p:nvGrpSpPr>
            <p:cNvPr id="106" name="组合 105"/>
            <p:cNvGrpSpPr/>
            <p:nvPr/>
          </p:nvGrpSpPr>
          <p:grpSpPr>
            <a:xfrm>
              <a:off x="7382260" y="3406041"/>
              <a:ext cx="1805286" cy="1805938"/>
              <a:chOff x="4345444" y="2542859"/>
              <a:chExt cx="1810550" cy="1811205"/>
            </a:xfrm>
          </p:grpSpPr>
          <p:grpSp>
            <p:nvGrpSpPr>
              <p:cNvPr id="108" name="组合 10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0" name="同心圆 10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111" name="椭圆 1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109" name="椭圆 108"/>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107" name="TextBox 106"/>
            <p:cNvSpPr txBox="1"/>
            <p:nvPr/>
          </p:nvSpPr>
          <p:spPr>
            <a:xfrm>
              <a:off x="7773098" y="4103312"/>
              <a:ext cx="1023614" cy="371408"/>
            </a:xfrm>
            <a:prstGeom prst="rect">
              <a:avLst/>
            </a:prstGeom>
            <a:noFill/>
          </p:spPr>
          <p:txBody>
            <a:bodyPr wrap="square" rtlCol="0">
              <a:spAutoFit/>
            </a:bodyPr>
            <a:lstStyle/>
            <a:p>
              <a:pPr defTabSz="685594">
                <a:defRPr/>
              </a:pPr>
              <a:r>
                <a:rPr lang="zh-CN" altLang="en-US" sz="1013" dirty="0">
                  <a:solidFill>
                    <a:prstClr val="white"/>
                  </a:solidFill>
                  <a:latin typeface="微软雅黑" panose="020B0503020204020204" pitchFamily="34" charset="-122"/>
                  <a:ea typeface="微软雅黑" panose="020B0503020204020204" pitchFamily="34" charset="-122"/>
                </a:rPr>
                <a:t>第三步</a:t>
              </a:r>
            </a:p>
          </p:txBody>
        </p:sp>
      </p:grpSp>
      <p:grpSp>
        <p:nvGrpSpPr>
          <p:cNvPr id="112" name="组合 111"/>
          <p:cNvGrpSpPr/>
          <p:nvPr/>
        </p:nvGrpSpPr>
        <p:grpSpPr>
          <a:xfrm>
            <a:off x="3261411" y="2248810"/>
            <a:ext cx="1206277" cy="1206521"/>
            <a:chOff x="4811090" y="3406041"/>
            <a:chExt cx="1805286" cy="1805938"/>
          </a:xfrm>
        </p:grpSpPr>
        <p:grpSp>
          <p:nvGrpSpPr>
            <p:cNvPr id="113" name="组合 112"/>
            <p:cNvGrpSpPr/>
            <p:nvPr/>
          </p:nvGrpSpPr>
          <p:grpSpPr>
            <a:xfrm>
              <a:off x="4811090" y="3406041"/>
              <a:ext cx="1805286" cy="1805938"/>
              <a:chOff x="4345444" y="2542859"/>
              <a:chExt cx="1810550" cy="1811205"/>
            </a:xfrm>
          </p:grpSpPr>
          <p:grpSp>
            <p:nvGrpSpPr>
              <p:cNvPr id="115" name="组合 1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7" name="同心圆 1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118" name="椭圆 1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116" name="椭圆 115"/>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114" name="TextBox 113"/>
            <p:cNvSpPr txBox="1"/>
            <p:nvPr/>
          </p:nvSpPr>
          <p:spPr>
            <a:xfrm>
              <a:off x="5201928" y="4089059"/>
              <a:ext cx="1023614" cy="371408"/>
            </a:xfrm>
            <a:prstGeom prst="rect">
              <a:avLst/>
            </a:prstGeom>
            <a:noFill/>
          </p:spPr>
          <p:txBody>
            <a:bodyPr wrap="square" rtlCol="0">
              <a:spAutoFit/>
            </a:bodyPr>
            <a:lstStyle/>
            <a:p>
              <a:pPr defTabSz="685594">
                <a:defRPr/>
              </a:pPr>
              <a:r>
                <a:rPr lang="zh-CN" altLang="en-US" sz="1013" dirty="0">
                  <a:solidFill>
                    <a:prstClr val="white"/>
                  </a:solidFill>
                  <a:latin typeface="微软雅黑" panose="020B0503020204020204" pitchFamily="34" charset="-122"/>
                  <a:ea typeface="微软雅黑" panose="020B0503020204020204" pitchFamily="34" charset="-122"/>
                </a:rPr>
                <a:t>第二步</a:t>
              </a:r>
            </a:p>
          </p:txBody>
        </p:sp>
      </p:grpSp>
      <p:grpSp>
        <p:nvGrpSpPr>
          <p:cNvPr id="119" name="组合 118"/>
          <p:cNvGrpSpPr/>
          <p:nvPr/>
        </p:nvGrpSpPr>
        <p:grpSpPr>
          <a:xfrm>
            <a:off x="6705060" y="2248810"/>
            <a:ext cx="1206277" cy="1206521"/>
            <a:chOff x="9964778" y="3406041"/>
            <a:chExt cx="1805286" cy="1805938"/>
          </a:xfrm>
        </p:grpSpPr>
        <p:grpSp>
          <p:nvGrpSpPr>
            <p:cNvPr id="120" name="组合 119"/>
            <p:cNvGrpSpPr/>
            <p:nvPr/>
          </p:nvGrpSpPr>
          <p:grpSpPr>
            <a:xfrm>
              <a:off x="9964778" y="3406041"/>
              <a:ext cx="1805286" cy="1805938"/>
              <a:chOff x="4345444" y="2542859"/>
              <a:chExt cx="1810550" cy="1811205"/>
            </a:xfrm>
          </p:grpSpPr>
          <p:grpSp>
            <p:nvGrpSpPr>
              <p:cNvPr id="122" name="组合 1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4" name="同心圆 1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125" name="椭圆 1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123" name="椭圆 122"/>
              <p:cNvSpPr/>
              <p:nvPr/>
            </p:nvSpPr>
            <p:spPr>
              <a:xfrm>
                <a:off x="4565570" y="2763062"/>
                <a:ext cx="1370298" cy="1370793"/>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grpSp>
        <p:sp>
          <p:nvSpPr>
            <p:cNvPr id="121" name="TextBox 120"/>
            <p:cNvSpPr txBox="1"/>
            <p:nvPr/>
          </p:nvSpPr>
          <p:spPr>
            <a:xfrm>
              <a:off x="10412616" y="4089059"/>
              <a:ext cx="1023614" cy="371408"/>
            </a:xfrm>
            <a:prstGeom prst="rect">
              <a:avLst/>
            </a:prstGeom>
            <a:noFill/>
          </p:spPr>
          <p:txBody>
            <a:bodyPr wrap="square" rtlCol="0">
              <a:spAutoFit/>
            </a:bodyPr>
            <a:lstStyle/>
            <a:p>
              <a:pPr defTabSz="685594">
                <a:defRPr/>
              </a:pPr>
              <a:r>
                <a:rPr lang="zh-CN" altLang="en-US" sz="1013" dirty="0">
                  <a:solidFill>
                    <a:prstClr val="white"/>
                  </a:solidFill>
                  <a:latin typeface="微软雅黑" panose="020B0503020204020204" pitchFamily="34" charset="-122"/>
                  <a:ea typeface="微软雅黑" panose="020B0503020204020204" pitchFamily="34" charset="-122"/>
                </a:rPr>
                <a:t>第四步</a:t>
              </a:r>
            </a:p>
          </p:txBody>
        </p:sp>
      </p:grpSp>
    </p:spTree>
    <p:extLst>
      <p:ext uri="{BB962C8B-B14F-4D97-AF65-F5344CB8AC3E}">
        <p14:creationId xmlns:p14="http://schemas.microsoft.com/office/powerpoint/2010/main" val="211370950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14:bounceEnd="58000">
                                          <p:cBhvr additive="base">
                                            <p:cTn id="11" dur="2000" fill="hold"/>
                                            <p:tgtEl>
                                              <p:spTgt spid="98"/>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14:bounceEnd="58000">
                                          <p:cBhvr additive="base">
                                            <p:cTn id="15" dur="2000" fill="hold"/>
                                            <p:tgtEl>
                                              <p:spTgt spid="112"/>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14:bounceEnd="58000">
                                          <p:cBhvr additive="base">
                                            <p:cTn id="19" dur="2000" fill="hold"/>
                                            <p:tgtEl>
                                              <p:spTgt spid="105"/>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14:bounceEnd="58000">
                                          <p:cBhvr additive="base">
                                            <p:cTn id="23" dur="2000" fill="hold"/>
                                            <p:tgtEl>
                                              <p:spTgt spid="119"/>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2000" fill="hold"/>
                                            <p:tgtEl>
                                              <p:spTgt spid="98"/>
                                            </p:tgtEl>
                                            <p:attrNameLst>
                                              <p:attrName>ppt_x</p:attrName>
                                            </p:attrNameLst>
                                          </p:cBhvr>
                                          <p:tavLst>
                                            <p:tav tm="0">
                                              <p:val>
                                                <p:strVal val="0-#ppt_w/2"/>
                                              </p:val>
                                            </p:tav>
                                            <p:tav tm="100000">
                                              <p:val>
                                                <p:strVal val="#ppt_x"/>
                                              </p:val>
                                            </p:tav>
                                          </p:tavLst>
                                        </p:anim>
                                        <p:anim calcmode="lin" valueType="num">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cBhvr additive="base">
                                            <p:cTn id="15" dur="2000" fill="hold"/>
                                            <p:tgtEl>
                                              <p:spTgt spid="112"/>
                                            </p:tgtEl>
                                            <p:attrNameLst>
                                              <p:attrName>ppt_x</p:attrName>
                                            </p:attrNameLst>
                                          </p:cBhvr>
                                          <p:tavLst>
                                            <p:tav tm="0">
                                              <p:val>
                                                <p:strVal val="1+#ppt_w/2"/>
                                              </p:val>
                                            </p:tav>
                                            <p:tav tm="100000">
                                              <p:val>
                                                <p:strVal val="#ppt_x"/>
                                              </p:val>
                                            </p:tav>
                                          </p:tavLst>
                                        </p:anim>
                                        <p:anim calcmode="lin" valueType="num">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cBhvr additive="base">
                                            <p:cTn id="19" dur="2000" fill="hold"/>
                                            <p:tgtEl>
                                              <p:spTgt spid="105"/>
                                            </p:tgtEl>
                                            <p:attrNameLst>
                                              <p:attrName>ppt_x</p:attrName>
                                            </p:attrNameLst>
                                          </p:cBhvr>
                                          <p:tavLst>
                                            <p:tav tm="0">
                                              <p:val>
                                                <p:strVal val="0-#ppt_w/2"/>
                                              </p:val>
                                            </p:tav>
                                            <p:tav tm="100000">
                                              <p:val>
                                                <p:strVal val="#ppt_x"/>
                                              </p:val>
                                            </p:tav>
                                          </p:tavLst>
                                        </p:anim>
                                        <p:anim calcmode="lin" valueType="num">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cBhvr additive="base">
                                            <p:cTn id="23" dur="2000" fill="hold"/>
                                            <p:tgtEl>
                                              <p:spTgt spid="119"/>
                                            </p:tgtEl>
                                            <p:attrNameLst>
                                              <p:attrName>ppt_x</p:attrName>
                                            </p:attrNameLst>
                                          </p:cBhvr>
                                          <p:tavLst>
                                            <p:tav tm="0">
                                              <p:val>
                                                <p:strVal val="1+#ppt_w/2"/>
                                              </p:val>
                                            </p:tav>
                                            <p:tav tm="100000">
                                              <p:val>
                                                <p:strVal val="#ppt_x"/>
                                              </p:val>
                                            </p:tav>
                                          </p:tavLst>
                                        </p:anim>
                                        <p:anim calcmode="lin" valueType="num">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nvPr>
        </p:nvGraphicFramePr>
        <p:xfrm>
          <a:off x="597809" y="1052412"/>
          <a:ext cx="2702237" cy="16739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图表 2"/>
          <p:cNvGraphicFramePr/>
          <p:nvPr>
            <p:extLst/>
          </p:nvPr>
        </p:nvGraphicFramePr>
        <p:xfrm>
          <a:off x="2346922" y="1052412"/>
          <a:ext cx="2702237" cy="167390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图表 3"/>
          <p:cNvGraphicFramePr/>
          <p:nvPr>
            <p:extLst/>
          </p:nvPr>
        </p:nvGraphicFramePr>
        <p:xfrm>
          <a:off x="4096034" y="1052412"/>
          <a:ext cx="2702237" cy="167390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图表 4"/>
          <p:cNvGraphicFramePr/>
          <p:nvPr>
            <p:extLst/>
          </p:nvPr>
        </p:nvGraphicFramePr>
        <p:xfrm>
          <a:off x="5845148" y="1052412"/>
          <a:ext cx="2702237" cy="1673908"/>
        </p:xfrm>
        <a:graphic>
          <a:graphicData uri="http://schemas.openxmlformats.org/drawingml/2006/chart">
            <c:chart xmlns:c="http://schemas.openxmlformats.org/drawingml/2006/chart" xmlns:r="http://schemas.openxmlformats.org/officeDocument/2006/relationships" r:id="rId6"/>
          </a:graphicData>
        </a:graphic>
      </p:graphicFrame>
      <p:sp>
        <p:nvSpPr>
          <p:cNvPr id="9" name="文本框 13"/>
          <p:cNvSpPr txBox="1"/>
          <p:nvPr/>
        </p:nvSpPr>
        <p:spPr>
          <a:xfrm>
            <a:off x="1501324" y="2615462"/>
            <a:ext cx="943621" cy="248132"/>
          </a:xfrm>
          <a:prstGeom prst="rect">
            <a:avLst/>
          </a:prstGeom>
          <a:noFill/>
        </p:spPr>
        <p:txBody>
          <a:bodyPr wrap="square" rtlCol="0">
            <a:spAutoFit/>
          </a:bodyPr>
          <a:lstStyle/>
          <a:p>
            <a:pPr algn="ctr" defTabSz="685594">
              <a:defRPr/>
            </a:pPr>
            <a:r>
              <a:rPr lang="en-US" altLang="zh-CN" sz="1013" dirty="0">
                <a:solidFill>
                  <a:prstClr val="white"/>
                </a:solidFill>
                <a:latin typeface="Impact" panose="020B0806030902050204" pitchFamily="34" charset="0"/>
                <a:ea typeface="等线" panose="02010600030101010101" pitchFamily="2" charset="-122"/>
              </a:rPr>
              <a:t>2011</a:t>
            </a:r>
            <a:endParaRPr lang="zh-CN" altLang="en-US" sz="900" dirty="0">
              <a:solidFill>
                <a:prstClr val="white"/>
              </a:solidFill>
              <a:latin typeface="Impact" panose="020B0806030902050204" pitchFamily="34" charset="0"/>
              <a:ea typeface="等线" panose="02010600030101010101" pitchFamily="2" charset="-122"/>
            </a:endParaRPr>
          </a:p>
        </p:txBody>
      </p:sp>
      <p:sp>
        <p:nvSpPr>
          <p:cNvPr id="10" name="文本框 14"/>
          <p:cNvSpPr txBox="1"/>
          <p:nvPr/>
        </p:nvSpPr>
        <p:spPr>
          <a:xfrm>
            <a:off x="3304403" y="2615462"/>
            <a:ext cx="943621" cy="248132"/>
          </a:xfrm>
          <a:prstGeom prst="rect">
            <a:avLst/>
          </a:prstGeom>
          <a:noFill/>
        </p:spPr>
        <p:txBody>
          <a:bodyPr wrap="square" rtlCol="0">
            <a:spAutoFit/>
          </a:bodyPr>
          <a:lstStyle/>
          <a:p>
            <a:pPr algn="ctr" defTabSz="685594">
              <a:defRPr/>
            </a:pPr>
            <a:r>
              <a:rPr lang="en-US" altLang="zh-CN" sz="1013" dirty="0">
                <a:solidFill>
                  <a:prstClr val="white"/>
                </a:solidFill>
                <a:latin typeface="Impact" panose="020B0806030902050204" pitchFamily="34" charset="0"/>
                <a:ea typeface="等线" panose="02010600030101010101" pitchFamily="2" charset="-122"/>
              </a:rPr>
              <a:t>2012</a:t>
            </a:r>
            <a:endParaRPr lang="zh-CN" altLang="en-US" sz="900" dirty="0">
              <a:solidFill>
                <a:prstClr val="white"/>
              </a:solidFill>
              <a:latin typeface="Impact" panose="020B0806030902050204" pitchFamily="34" charset="0"/>
              <a:ea typeface="等线" panose="02010600030101010101" pitchFamily="2" charset="-122"/>
            </a:endParaRPr>
          </a:p>
        </p:txBody>
      </p:sp>
      <p:sp>
        <p:nvSpPr>
          <p:cNvPr id="11" name="文本框 15"/>
          <p:cNvSpPr txBox="1"/>
          <p:nvPr/>
        </p:nvSpPr>
        <p:spPr>
          <a:xfrm>
            <a:off x="5002326" y="2615462"/>
            <a:ext cx="943621" cy="248132"/>
          </a:xfrm>
          <a:prstGeom prst="rect">
            <a:avLst/>
          </a:prstGeom>
          <a:noFill/>
        </p:spPr>
        <p:txBody>
          <a:bodyPr wrap="square" rtlCol="0">
            <a:spAutoFit/>
          </a:bodyPr>
          <a:lstStyle/>
          <a:p>
            <a:pPr algn="ctr" defTabSz="685594">
              <a:defRPr/>
            </a:pPr>
            <a:r>
              <a:rPr lang="en-US" altLang="zh-CN" sz="1013" dirty="0">
                <a:solidFill>
                  <a:prstClr val="white"/>
                </a:solidFill>
                <a:latin typeface="Impact" panose="020B0806030902050204" pitchFamily="34" charset="0"/>
                <a:ea typeface="等线" panose="02010600030101010101" pitchFamily="2" charset="-122"/>
              </a:rPr>
              <a:t>2014</a:t>
            </a:r>
            <a:endParaRPr lang="zh-CN" altLang="en-US" sz="900" dirty="0">
              <a:solidFill>
                <a:prstClr val="white"/>
              </a:solidFill>
              <a:latin typeface="Impact" panose="020B0806030902050204" pitchFamily="34" charset="0"/>
              <a:ea typeface="等线" panose="02010600030101010101" pitchFamily="2" charset="-122"/>
            </a:endParaRPr>
          </a:p>
        </p:txBody>
      </p:sp>
      <p:sp>
        <p:nvSpPr>
          <p:cNvPr id="12" name="文本框 16"/>
          <p:cNvSpPr txBox="1"/>
          <p:nvPr/>
        </p:nvSpPr>
        <p:spPr>
          <a:xfrm>
            <a:off x="6805403" y="2615462"/>
            <a:ext cx="943621" cy="248132"/>
          </a:xfrm>
          <a:prstGeom prst="rect">
            <a:avLst/>
          </a:prstGeom>
          <a:noFill/>
        </p:spPr>
        <p:txBody>
          <a:bodyPr wrap="square" rtlCol="0">
            <a:spAutoFit/>
          </a:bodyPr>
          <a:lstStyle/>
          <a:p>
            <a:pPr algn="ctr" defTabSz="685594">
              <a:defRPr/>
            </a:pPr>
            <a:r>
              <a:rPr lang="en-US" altLang="zh-CN" sz="1013" dirty="0">
                <a:solidFill>
                  <a:prstClr val="white"/>
                </a:solidFill>
                <a:latin typeface="Impact" panose="020B0806030902050204" pitchFamily="34" charset="0"/>
                <a:ea typeface="等线" panose="02010600030101010101" pitchFamily="2" charset="-122"/>
              </a:rPr>
              <a:t>2015</a:t>
            </a:r>
            <a:endParaRPr lang="zh-CN" altLang="en-US" sz="900" dirty="0">
              <a:solidFill>
                <a:prstClr val="white"/>
              </a:solidFill>
              <a:latin typeface="Impact" panose="020B0806030902050204" pitchFamily="34" charset="0"/>
              <a:ea typeface="等线" panose="02010600030101010101" pitchFamily="2" charset="-122"/>
            </a:endParaRPr>
          </a:p>
        </p:txBody>
      </p:sp>
      <p:grpSp>
        <p:nvGrpSpPr>
          <p:cNvPr id="14" name="组合 13"/>
          <p:cNvGrpSpPr/>
          <p:nvPr/>
        </p:nvGrpSpPr>
        <p:grpSpPr>
          <a:xfrm>
            <a:off x="6677859" y="3225593"/>
            <a:ext cx="1239456" cy="248132"/>
            <a:chOff x="2080894" y="4828841"/>
            <a:chExt cx="1652904" cy="331021"/>
          </a:xfrm>
        </p:grpSpPr>
        <p:sp>
          <p:nvSpPr>
            <p:cNvPr id="24" name="圆角矩形 23"/>
            <p:cNvSpPr/>
            <p:nvPr/>
          </p:nvSpPr>
          <p:spPr>
            <a:xfrm>
              <a:off x="2080894" y="4880791"/>
              <a:ext cx="265433" cy="265433"/>
            </a:xfrm>
            <a:prstGeom prst="roundRect">
              <a:avLst/>
            </a:prstGeom>
            <a:solidFill>
              <a:schemeClr val="accent5">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25" name="文本框 43"/>
            <p:cNvSpPr txBox="1"/>
            <p:nvPr/>
          </p:nvSpPr>
          <p:spPr>
            <a:xfrm>
              <a:off x="2346328" y="4828841"/>
              <a:ext cx="1387470" cy="331021"/>
            </a:xfrm>
            <a:prstGeom prst="rect">
              <a:avLst/>
            </a:prstGeom>
            <a:noFill/>
          </p:spPr>
          <p:txBody>
            <a:bodyPr wrap="square" rtlCol="0">
              <a:spAutoFit/>
            </a:bodyPr>
            <a:lstStyle/>
            <a:p>
              <a:pPr defTabSz="685594">
                <a:defRPr/>
              </a:pPr>
              <a:r>
                <a:rPr lang="zh-CN" altLang="en-US" sz="1013" dirty="0">
                  <a:solidFill>
                    <a:prstClr val="white"/>
                  </a:solidFill>
                  <a:latin typeface="LiHei Pro" panose="020B0500000000000000" pitchFamily="34" charset="-122"/>
                  <a:ea typeface="LiHei Pro" panose="020B0500000000000000" pitchFamily="34" charset="-122"/>
                </a:rPr>
                <a:t>标题</a:t>
              </a:r>
            </a:p>
          </p:txBody>
        </p:sp>
      </p:grpSp>
      <p:grpSp>
        <p:nvGrpSpPr>
          <p:cNvPr id="15" name="组合 14"/>
          <p:cNvGrpSpPr/>
          <p:nvPr/>
        </p:nvGrpSpPr>
        <p:grpSpPr>
          <a:xfrm>
            <a:off x="5057969" y="3225593"/>
            <a:ext cx="1239456" cy="248132"/>
            <a:chOff x="2080894" y="4828841"/>
            <a:chExt cx="1652904" cy="331021"/>
          </a:xfrm>
        </p:grpSpPr>
        <p:sp>
          <p:nvSpPr>
            <p:cNvPr id="22" name="圆角矩形 21"/>
            <p:cNvSpPr/>
            <p:nvPr/>
          </p:nvSpPr>
          <p:spPr>
            <a:xfrm>
              <a:off x="2080894" y="4880791"/>
              <a:ext cx="265433" cy="265433"/>
            </a:xfrm>
            <a:prstGeom prst="roundRect">
              <a:avLst/>
            </a:prstGeom>
            <a:solidFill>
              <a:schemeClr val="tx2">
                <a:lumMod val="60000"/>
                <a:lumOff val="4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23" name="文本框 41"/>
            <p:cNvSpPr txBox="1"/>
            <p:nvPr/>
          </p:nvSpPr>
          <p:spPr>
            <a:xfrm>
              <a:off x="2346328" y="4828841"/>
              <a:ext cx="1387470" cy="331021"/>
            </a:xfrm>
            <a:prstGeom prst="rect">
              <a:avLst/>
            </a:prstGeom>
            <a:noFill/>
          </p:spPr>
          <p:txBody>
            <a:bodyPr wrap="square" rtlCol="0">
              <a:spAutoFit/>
            </a:bodyPr>
            <a:lstStyle/>
            <a:p>
              <a:pPr defTabSz="685594">
                <a:defRPr/>
              </a:pPr>
              <a:r>
                <a:rPr lang="zh-CN" altLang="en-US" sz="1013" dirty="0">
                  <a:solidFill>
                    <a:prstClr val="white"/>
                  </a:solidFill>
                  <a:latin typeface="LiHei Pro" panose="020B0500000000000000" pitchFamily="34" charset="-122"/>
                  <a:ea typeface="LiHei Pro" panose="020B0500000000000000" pitchFamily="34" charset="-122"/>
                </a:rPr>
                <a:t>标题</a:t>
              </a:r>
            </a:p>
          </p:txBody>
        </p:sp>
      </p:grpSp>
      <p:grpSp>
        <p:nvGrpSpPr>
          <p:cNvPr id="16" name="组合 15"/>
          <p:cNvGrpSpPr/>
          <p:nvPr/>
        </p:nvGrpSpPr>
        <p:grpSpPr>
          <a:xfrm>
            <a:off x="1710194" y="3225593"/>
            <a:ext cx="1239456" cy="248132"/>
            <a:chOff x="2080894" y="4828841"/>
            <a:chExt cx="1652904" cy="331021"/>
          </a:xfrm>
        </p:grpSpPr>
        <p:sp>
          <p:nvSpPr>
            <p:cNvPr id="20" name="圆角矩形 19"/>
            <p:cNvSpPr/>
            <p:nvPr/>
          </p:nvSpPr>
          <p:spPr>
            <a:xfrm>
              <a:off x="2080894" y="4880791"/>
              <a:ext cx="265433" cy="265433"/>
            </a:xfrm>
            <a:prstGeom prst="roundRect">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21" name="文本框 39"/>
            <p:cNvSpPr txBox="1"/>
            <p:nvPr/>
          </p:nvSpPr>
          <p:spPr>
            <a:xfrm>
              <a:off x="2346328" y="4828841"/>
              <a:ext cx="1387470" cy="331021"/>
            </a:xfrm>
            <a:prstGeom prst="rect">
              <a:avLst/>
            </a:prstGeom>
            <a:noFill/>
          </p:spPr>
          <p:txBody>
            <a:bodyPr wrap="square" rtlCol="0">
              <a:spAutoFit/>
            </a:bodyPr>
            <a:lstStyle/>
            <a:p>
              <a:pPr defTabSz="685594">
                <a:defRPr/>
              </a:pPr>
              <a:r>
                <a:rPr lang="zh-CN" altLang="en-US" sz="1013" dirty="0">
                  <a:solidFill>
                    <a:prstClr val="white"/>
                  </a:solidFill>
                  <a:latin typeface="LiHei Pro" panose="020B0500000000000000" pitchFamily="34" charset="-122"/>
                  <a:ea typeface="LiHei Pro" panose="020B0500000000000000" pitchFamily="34" charset="-122"/>
                </a:rPr>
                <a:t>标题</a:t>
              </a:r>
            </a:p>
          </p:txBody>
        </p:sp>
      </p:grpSp>
      <p:grpSp>
        <p:nvGrpSpPr>
          <p:cNvPr id="17" name="组合 16"/>
          <p:cNvGrpSpPr/>
          <p:nvPr/>
        </p:nvGrpSpPr>
        <p:grpSpPr>
          <a:xfrm>
            <a:off x="3384080" y="3225593"/>
            <a:ext cx="1239456" cy="248132"/>
            <a:chOff x="2080894" y="4828841"/>
            <a:chExt cx="1652904" cy="331021"/>
          </a:xfrm>
        </p:grpSpPr>
        <p:sp>
          <p:nvSpPr>
            <p:cNvPr id="18" name="圆角矩形 17"/>
            <p:cNvSpPr/>
            <p:nvPr/>
          </p:nvSpPr>
          <p:spPr>
            <a:xfrm>
              <a:off x="2080894" y="4880791"/>
              <a:ext cx="265433" cy="265433"/>
            </a:xfrm>
            <a:prstGeom prst="roundRect">
              <a:avLst/>
            </a:prstGeom>
            <a:solidFill>
              <a:srgbClr val="00B0F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13">
                <a:solidFill>
                  <a:prstClr val="white"/>
                </a:solidFill>
                <a:latin typeface="Calibri" panose="020F0502020204030204"/>
                <a:ea typeface="等线" panose="02010600030101010101" pitchFamily="2" charset="-122"/>
              </a:endParaRPr>
            </a:p>
          </p:txBody>
        </p:sp>
        <p:sp>
          <p:nvSpPr>
            <p:cNvPr id="19" name="文本框 37"/>
            <p:cNvSpPr txBox="1"/>
            <p:nvPr/>
          </p:nvSpPr>
          <p:spPr>
            <a:xfrm>
              <a:off x="2346328" y="4828841"/>
              <a:ext cx="1387470" cy="331021"/>
            </a:xfrm>
            <a:prstGeom prst="rect">
              <a:avLst/>
            </a:prstGeom>
            <a:noFill/>
          </p:spPr>
          <p:txBody>
            <a:bodyPr wrap="square" rtlCol="0">
              <a:spAutoFit/>
            </a:bodyPr>
            <a:lstStyle/>
            <a:p>
              <a:pPr defTabSz="685594">
                <a:defRPr/>
              </a:pPr>
              <a:r>
                <a:rPr lang="zh-CN" altLang="en-US" sz="1013" dirty="0">
                  <a:solidFill>
                    <a:prstClr val="white"/>
                  </a:solidFill>
                  <a:latin typeface="LiHei Pro" panose="020B0500000000000000" pitchFamily="34" charset="-122"/>
                  <a:ea typeface="LiHei Pro" panose="020B0500000000000000" pitchFamily="34" charset="-122"/>
                </a:rPr>
                <a:t>标题</a:t>
              </a:r>
            </a:p>
          </p:txBody>
        </p:sp>
      </p:grpSp>
      <p:cxnSp>
        <p:nvCxnSpPr>
          <p:cNvPr id="26" name="直接连接符 25"/>
          <p:cNvCxnSpPr/>
          <p:nvPr/>
        </p:nvCxnSpPr>
        <p:spPr>
          <a:xfrm>
            <a:off x="1283826" y="3867194"/>
            <a:ext cx="657754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文本框 113"/>
          <p:cNvSpPr txBox="1"/>
          <p:nvPr/>
        </p:nvSpPr>
        <p:spPr>
          <a:xfrm>
            <a:off x="1291526" y="3969487"/>
            <a:ext cx="6569842" cy="784588"/>
          </a:xfrm>
          <a:prstGeom prst="rect">
            <a:avLst/>
          </a:prstGeom>
          <a:noFill/>
        </p:spPr>
        <p:txBody>
          <a:bodyPr wrap="square" rtlCol="0">
            <a:spAutoFit/>
          </a:bodyPr>
          <a:lstStyle/>
          <a:p>
            <a:pPr algn="just"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750" dirty="0">
              <a:solidFill>
                <a:prstClr val="white"/>
              </a:solidFill>
              <a:latin typeface="微软雅黑" panose="020B0503020204020204" pitchFamily="34" charset="-122"/>
              <a:ea typeface="微软雅黑" panose="020B0503020204020204" pitchFamily="34" charset="-122"/>
            </a:endParaRPr>
          </a:p>
          <a:p>
            <a:pPr algn="just" defTabSz="685594">
              <a:lnSpc>
                <a:spcPct val="150000"/>
              </a:lnSpc>
              <a:defRPr/>
            </a:pPr>
            <a:r>
              <a:rPr lang="zh-CN" altLang="en-US" sz="75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307154722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grpId="1" nodeType="withEffect">
                                  <p:stCondLst>
                                    <p:cond delay="100"/>
                                  </p:stCondLst>
                                  <p:childTnLst>
                                    <p:animScale>
                                      <p:cBhvr>
                                        <p:cTn id="11" dur="100" fill="hold"/>
                                        <p:tgtEl>
                                          <p:spTgt spid="2"/>
                                        </p:tgtEl>
                                      </p:cBhvr>
                                      <p:by x="110000" y="110000"/>
                                    </p:animScale>
                                  </p:childTnLst>
                                </p:cTn>
                              </p:par>
                              <p:par>
                                <p:cTn id="12" presetID="6" presetClass="emph" presetSubtype="0" fill="hold" grpId="2" nodeType="withEffect">
                                  <p:stCondLst>
                                    <p:cond delay="200"/>
                                  </p:stCondLst>
                                  <p:childTnLst>
                                    <p:animScale>
                                      <p:cBhvr>
                                        <p:cTn id="13" dur="200" fill="hold"/>
                                        <p:tgtEl>
                                          <p:spTgt spid="2"/>
                                        </p:tgtEl>
                                      </p:cBhvr>
                                      <p:by x="90000" y="90000"/>
                                    </p:animScale>
                                  </p:childTnLst>
                                </p:cTn>
                              </p:par>
                              <p:par>
                                <p:cTn id="14" presetID="6" presetClass="emph" presetSubtype="0" fill="hold" grpId="3" nodeType="withEffect">
                                  <p:stCondLst>
                                    <p:cond delay="400"/>
                                  </p:stCondLst>
                                  <p:childTnLst>
                                    <p:animScale>
                                      <p:cBhvr>
                                        <p:cTn id="15" dur="100" fill="hold"/>
                                        <p:tgtEl>
                                          <p:spTgt spid="2"/>
                                        </p:tgtEl>
                                      </p:cBhvr>
                                      <p:by x="105000" y="105000"/>
                                    </p:animScale>
                                  </p:childTnLst>
                                </p:cTn>
                              </p:par>
                              <p:par>
                                <p:cTn id="16" presetID="6" presetClass="emph" presetSubtype="0" fill="hold" grpId="4" nodeType="withEffect">
                                  <p:stCondLst>
                                    <p:cond delay="500"/>
                                  </p:stCondLst>
                                  <p:childTnLst>
                                    <p:animScale>
                                      <p:cBhvr>
                                        <p:cTn id="17" dur="200" fill="hold"/>
                                        <p:tgtEl>
                                          <p:spTgt spid="2"/>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 fill="hold"/>
                                        <p:tgtEl>
                                          <p:spTgt spid="3"/>
                                        </p:tgtEl>
                                        <p:attrNameLst>
                                          <p:attrName>ppt_w</p:attrName>
                                        </p:attrNameLst>
                                      </p:cBhvr>
                                      <p:tavLst>
                                        <p:tav tm="0">
                                          <p:val>
                                            <p:fltVal val="0"/>
                                          </p:val>
                                        </p:tav>
                                        <p:tav tm="100000">
                                          <p:val>
                                            <p:strVal val="#ppt_w"/>
                                          </p:val>
                                        </p:tav>
                                      </p:tavLst>
                                    </p:anim>
                                    <p:anim calcmode="lin" valueType="num">
                                      <p:cBhvr>
                                        <p:cTn id="22" dur="100" fill="hold"/>
                                        <p:tgtEl>
                                          <p:spTgt spid="3"/>
                                        </p:tgtEl>
                                        <p:attrNameLst>
                                          <p:attrName>ppt_h</p:attrName>
                                        </p:attrNameLst>
                                      </p:cBhvr>
                                      <p:tavLst>
                                        <p:tav tm="0">
                                          <p:val>
                                            <p:fltVal val="0"/>
                                          </p:val>
                                        </p:tav>
                                        <p:tav tm="100000">
                                          <p:val>
                                            <p:strVal val="#ppt_h"/>
                                          </p:val>
                                        </p:tav>
                                      </p:tavLst>
                                    </p:anim>
                                    <p:animEffect transition="in" filter="fade">
                                      <p:cBhvr>
                                        <p:cTn id="23" dur="100"/>
                                        <p:tgtEl>
                                          <p:spTgt spid="3"/>
                                        </p:tgtEl>
                                      </p:cBhvr>
                                    </p:animEffect>
                                  </p:childTnLst>
                                </p:cTn>
                              </p:par>
                              <p:par>
                                <p:cTn id="24" presetID="6" presetClass="emph" presetSubtype="0" fill="hold" grpId="1" nodeType="withEffect">
                                  <p:stCondLst>
                                    <p:cond delay="100"/>
                                  </p:stCondLst>
                                  <p:childTnLst>
                                    <p:animScale>
                                      <p:cBhvr>
                                        <p:cTn id="25" dur="100" fill="hold"/>
                                        <p:tgtEl>
                                          <p:spTgt spid="3"/>
                                        </p:tgtEl>
                                      </p:cBhvr>
                                      <p:by x="110000" y="110000"/>
                                    </p:animScale>
                                  </p:childTnLst>
                                </p:cTn>
                              </p:par>
                              <p:par>
                                <p:cTn id="26" presetID="6" presetClass="emph" presetSubtype="0" fill="hold" grpId="2" nodeType="withEffect">
                                  <p:stCondLst>
                                    <p:cond delay="200"/>
                                  </p:stCondLst>
                                  <p:childTnLst>
                                    <p:animScale>
                                      <p:cBhvr>
                                        <p:cTn id="27" dur="200" fill="hold"/>
                                        <p:tgtEl>
                                          <p:spTgt spid="3"/>
                                        </p:tgtEl>
                                      </p:cBhvr>
                                      <p:by x="90000" y="90000"/>
                                    </p:animScale>
                                  </p:childTnLst>
                                </p:cTn>
                              </p:par>
                              <p:par>
                                <p:cTn id="28" presetID="6" presetClass="emph" presetSubtype="0" fill="hold" grpId="3" nodeType="withEffect">
                                  <p:stCondLst>
                                    <p:cond delay="400"/>
                                  </p:stCondLst>
                                  <p:childTnLst>
                                    <p:animScale>
                                      <p:cBhvr>
                                        <p:cTn id="29" dur="100" fill="hold"/>
                                        <p:tgtEl>
                                          <p:spTgt spid="3"/>
                                        </p:tgtEl>
                                      </p:cBhvr>
                                      <p:by x="105000" y="105000"/>
                                    </p:animScale>
                                  </p:childTnLst>
                                </p:cTn>
                              </p:par>
                              <p:par>
                                <p:cTn id="30" presetID="6" presetClass="emph" presetSubtype="0" fill="hold" grpId="4" nodeType="withEffect">
                                  <p:stCondLst>
                                    <p:cond delay="500"/>
                                  </p:stCondLst>
                                  <p:childTnLst>
                                    <p:animScale>
                                      <p:cBhvr>
                                        <p:cTn id="31" dur="200" fill="hold"/>
                                        <p:tgtEl>
                                          <p:spTgt spid="3"/>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grpId="1" nodeType="withEffect">
                                  <p:stCondLst>
                                    <p:cond delay="100"/>
                                  </p:stCondLst>
                                  <p:childTnLst>
                                    <p:animScale>
                                      <p:cBhvr>
                                        <p:cTn id="39" dur="100" fill="hold"/>
                                        <p:tgtEl>
                                          <p:spTgt spid="4"/>
                                        </p:tgtEl>
                                      </p:cBhvr>
                                      <p:by x="110000" y="110000"/>
                                    </p:animScale>
                                  </p:childTnLst>
                                </p:cTn>
                              </p:par>
                              <p:par>
                                <p:cTn id="40" presetID="6" presetClass="emph" presetSubtype="0" fill="hold" grpId="2" nodeType="withEffect">
                                  <p:stCondLst>
                                    <p:cond delay="200"/>
                                  </p:stCondLst>
                                  <p:childTnLst>
                                    <p:animScale>
                                      <p:cBhvr>
                                        <p:cTn id="41" dur="200" fill="hold"/>
                                        <p:tgtEl>
                                          <p:spTgt spid="4"/>
                                        </p:tgtEl>
                                      </p:cBhvr>
                                      <p:by x="90000" y="90000"/>
                                    </p:animScale>
                                  </p:childTnLst>
                                </p:cTn>
                              </p:par>
                              <p:par>
                                <p:cTn id="42" presetID="6" presetClass="emph" presetSubtype="0" fill="hold" grpId="3" nodeType="withEffect">
                                  <p:stCondLst>
                                    <p:cond delay="400"/>
                                  </p:stCondLst>
                                  <p:childTnLst>
                                    <p:animScale>
                                      <p:cBhvr>
                                        <p:cTn id="43" dur="100" fill="hold"/>
                                        <p:tgtEl>
                                          <p:spTgt spid="4"/>
                                        </p:tgtEl>
                                      </p:cBhvr>
                                      <p:by x="105000" y="105000"/>
                                    </p:animScale>
                                  </p:childTnLst>
                                </p:cTn>
                              </p:par>
                              <p:par>
                                <p:cTn id="44" presetID="6" presetClass="emph" presetSubtype="0" fill="hold" grpId="4" nodeType="withEffect">
                                  <p:stCondLst>
                                    <p:cond delay="500"/>
                                  </p:stCondLst>
                                  <p:childTnLst>
                                    <p:animScale>
                                      <p:cBhvr>
                                        <p:cTn id="45" dur="200" fill="hold"/>
                                        <p:tgtEl>
                                          <p:spTgt spid="4"/>
                                        </p:tgtEl>
                                      </p:cBhvr>
                                      <p:by x="95000" y="95000"/>
                                    </p:animScale>
                                  </p:childTnLst>
                                </p:cTn>
                              </p:par>
                            </p:childTnLst>
                          </p:cTn>
                        </p:par>
                        <p:par>
                          <p:cTn id="46" fill="hold">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 fill="hold"/>
                                        <p:tgtEl>
                                          <p:spTgt spid="5"/>
                                        </p:tgtEl>
                                        <p:attrNameLst>
                                          <p:attrName>ppt_w</p:attrName>
                                        </p:attrNameLst>
                                      </p:cBhvr>
                                      <p:tavLst>
                                        <p:tav tm="0">
                                          <p:val>
                                            <p:fltVal val="0"/>
                                          </p:val>
                                        </p:tav>
                                        <p:tav tm="100000">
                                          <p:val>
                                            <p:strVal val="#ppt_w"/>
                                          </p:val>
                                        </p:tav>
                                      </p:tavLst>
                                    </p:anim>
                                    <p:anim calcmode="lin" valueType="num">
                                      <p:cBhvr>
                                        <p:cTn id="50" dur="100" fill="hold"/>
                                        <p:tgtEl>
                                          <p:spTgt spid="5"/>
                                        </p:tgtEl>
                                        <p:attrNameLst>
                                          <p:attrName>ppt_h</p:attrName>
                                        </p:attrNameLst>
                                      </p:cBhvr>
                                      <p:tavLst>
                                        <p:tav tm="0">
                                          <p:val>
                                            <p:fltVal val="0"/>
                                          </p:val>
                                        </p:tav>
                                        <p:tav tm="100000">
                                          <p:val>
                                            <p:strVal val="#ppt_h"/>
                                          </p:val>
                                        </p:tav>
                                      </p:tavLst>
                                    </p:anim>
                                    <p:animEffect transition="in" filter="fade">
                                      <p:cBhvr>
                                        <p:cTn id="51" dur="100"/>
                                        <p:tgtEl>
                                          <p:spTgt spid="5"/>
                                        </p:tgtEl>
                                      </p:cBhvr>
                                    </p:animEffect>
                                  </p:childTnLst>
                                </p:cTn>
                              </p:par>
                              <p:par>
                                <p:cTn id="52" presetID="6" presetClass="emph" presetSubtype="0" fill="hold" grpId="1" nodeType="withEffect">
                                  <p:stCondLst>
                                    <p:cond delay="100"/>
                                  </p:stCondLst>
                                  <p:childTnLst>
                                    <p:animScale>
                                      <p:cBhvr>
                                        <p:cTn id="53" dur="100" fill="hold"/>
                                        <p:tgtEl>
                                          <p:spTgt spid="5"/>
                                        </p:tgtEl>
                                      </p:cBhvr>
                                      <p:by x="110000" y="110000"/>
                                    </p:animScale>
                                  </p:childTnLst>
                                </p:cTn>
                              </p:par>
                              <p:par>
                                <p:cTn id="54" presetID="6" presetClass="emph" presetSubtype="0" fill="hold" grpId="2" nodeType="withEffect">
                                  <p:stCondLst>
                                    <p:cond delay="200"/>
                                  </p:stCondLst>
                                  <p:childTnLst>
                                    <p:animScale>
                                      <p:cBhvr>
                                        <p:cTn id="55" dur="200" fill="hold"/>
                                        <p:tgtEl>
                                          <p:spTgt spid="5"/>
                                        </p:tgtEl>
                                      </p:cBhvr>
                                      <p:by x="90000" y="90000"/>
                                    </p:animScale>
                                  </p:childTnLst>
                                </p:cTn>
                              </p:par>
                              <p:par>
                                <p:cTn id="56" presetID="6" presetClass="emph" presetSubtype="0" fill="hold" grpId="3" nodeType="withEffect">
                                  <p:stCondLst>
                                    <p:cond delay="400"/>
                                  </p:stCondLst>
                                  <p:childTnLst>
                                    <p:animScale>
                                      <p:cBhvr>
                                        <p:cTn id="57" dur="100" fill="hold"/>
                                        <p:tgtEl>
                                          <p:spTgt spid="5"/>
                                        </p:tgtEl>
                                      </p:cBhvr>
                                      <p:by x="105000" y="105000"/>
                                    </p:animScale>
                                  </p:childTnLst>
                                </p:cTn>
                              </p:par>
                              <p:par>
                                <p:cTn id="58" presetID="6" presetClass="emph" presetSubtype="0" fill="hold" grpId="4" nodeType="withEffect">
                                  <p:stCondLst>
                                    <p:cond delay="500"/>
                                  </p:stCondLst>
                                  <p:childTnLst>
                                    <p:animScale>
                                      <p:cBhvr>
                                        <p:cTn id="59" dur="200" fill="hold"/>
                                        <p:tgtEl>
                                          <p:spTgt spid="5"/>
                                        </p:tgtEl>
                                      </p:cBhvr>
                                      <p:by x="95000" y="95000"/>
                                    </p:animScale>
                                  </p:childTnLst>
                                </p:cTn>
                              </p:par>
                            </p:childTnLst>
                          </p:cTn>
                        </p:par>
                        <p:par>
                          <p:cTn id="60" fill="hold">
                            <p:stCondLst>
                              <p:cond delay="2800"/>
                            </p:stCondLst>
                            <p:childTnLst>
                              <p:par>
                                <p:cTn id="61" presetID="47"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anim calcmode="lin" valueType="num">
                                      <p:cBhvr>
                                        <p:cTn id="64" dur="500" fill="hold"/>
                                        <p:tgtEl>
                                          <p:spTgt spid="9"/>
                                        </p:tgtEl>
                                        <p:attrNameLst>
                                          <p:attrName>ppt_x</p:attrName>
                                        </p:attrNameLst>
                                      </p:cBhvr>
                                      <p:tavLst>
                                        <p:tav tm="0">
                                          <p:val>
                                            <p:strVal val="#ppt_x"/>
                                          </p:val>
                                        </p:tav>
                                        <p:tav tm="100000">
                                          <p:val>
                                            <p:strVal val="#ppt_x"/>
                                          </p:val>
                                        </p:tav>
                                      </p:tavLst>
                                    </p:anim>
                                    <p:anim calcmode="lin" valueType="num">
                                      <p:cBhvr>
                                        <p:cTn id="65" dur="500" fill="hold"/>
                                        <p:tgtEl>
                                          <p:spTgt spid="9"/>
                                        </p:tgtEl>
                                        <p:attrNameLst>
                                          <p:attrName>ppt_y</p:attrName>
                                        </p:attrNameLst>
                                      </p:cBhvr>
                                      <p:tavLst>
                                        <p:tav tm="0">
                                          <p:val>
                                            <p:strVal val="#ppt_y-.1"/>
                                          </p:val>
                                        </p:tav>
                                        <p:tav tm="100000">
                                          <p:val>
                                            <p:strVal val="#ppt_y"/>
                                          </p:val>
                                        </p:tav>
                                      </p:tavLst>
                                    </p:anim>
                                  </p:childTnLst>
                                </p:cTn>
                              </p:par>
                            </p:childTnLst>
                          </p:cTn>
                        </p:par>
                        <p:par>
                          <p:cTn id="66" fill="hold">
                            <p:stCondLst>
                              <p:cond delay="3300"/>
                            </p:stCondLst>
                            <p:childTnLst>
                              <p:par>
                                <p:cTn id="67" presetID="47"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anim calcmode="lin" valueType="num">
                                      <p:cBhvr>
                                        <p:cTn id="70" dur="500" fill="hold"/>
                                        <p:tgtEl>
                                          <p:spTgt spid="10"/>
                                        </p:tgtEl>
                                        <p:attrNameLst>
                                          <p:attrName>ppt_x</p:attrName>
                                        </p:attrNameLst>
                                      </p:cBhvr>
                                      <p:tavLst>
                                        <p:tav tm="0">
                                          <p:val>
                                            <p:strVal val="#ppt_x"/>
                                          </p:val>
                                        </p:tav>
                                        <p:tav tm="100000">
                                          <p:val>
                                            <p:strVal val="#ppt_x"/>
                                          </p:val>
                                        </p:tav>
                                      </p:tavLst>
                                    </p:anim>
                                    <p:anim calcmode="lin" valueType="num">
                                      <p:cBhvr>
                                        <p:cTn id="71" dur="500" fill="hold"/>
                                        <p:tgtEl>
                                          <p:spTgt spid="10"/>
                                        </p:tgtEl>
                                        <p:attrNameLst>
                                          <p:attrName>ppt_y</p:attrName>
                                        </p:attrNameLst>
                                      </p:cBhvr>
                                      <p:tavLst>
                                        <p:tav tm="0">
                                          <p:val>
                                            <p:strVal val="#ppt_y-.1"/>
                                          </p:val>
                                        </p:tav>
                                        <p:tav tm="100000">
                                          <p:val>
                                            <p:strVal val="#ppt_y"/>
                                          </p:val>
                                        </p:tav>
                                      </p:tavLst>
                                    </p:anim>
                                  </p:childTnLst>
                                </p:cTn>
                              </p:par>
                            </p:childTnLst>
                          </p:cTn>
                        </p:par>
                        <p:par>
                          <p:cTn id="72" fill="hold">
                            <p:stCondLst>
                              <p:cond delay="3800"/>
                            </p:stCondLst>
                            <p:childTnLst>
                              <p:par>
                                <p:cTn id="73" presetID="47"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anim calcmode="lin" valueType="num">
                                      <p:cBhvr>
                                        <p:cTn id="76" dur="500" fill="hold"/>
                                        <p:tgtEl>
                                          <p:spTgt spid="11"/>
                                        </p:tgtEl>
                                        <p:attrNameLst>
                                          <p:attrName>ppt_x</p:attrName>
                                        </p:attrNameLst>
                                      </p:cBhvr>
                                      <p:tavLst>
                                        <p:tav tm="0">
                                          <p:val>
                                            <p:strVal val="#ppt_x"/>
                                          </p:val>
                                        </p:tav>
                                        <p:tav tm="100000">
                                          <p:val>
                                            <p:strVal val="#ppt_x"/>
                                          </p:val>
                                        </p:tav>
                                      </p:tavLst>
                                    </p:anim>
                                    <p:anim calcmode="lin" valueType="num">
                                      <p:cBhvr>
                                        <p:cTn id="77" dur="500" fill="hold"/>
                                        <p:tgtEl>
                                          <p:spTgt spid="11"/>
                                        </p:tgtEl>
                                        <p:attrNameLst>
                                          <p:attrName>ppt_y</p:attrName>
                                        </p:attrNameLst>
                                      </p:cBhvr>
                                      <p:tavLst>
                                        <p:tav tm="0">
                                          <p:val>
                                            <p:strVal val="#ppt_y-.1"/>
                                          </p:val>
                                        </p:tav>
                                        <p:tav tm="100000">
                                          <p:val>
                                            <p:strVal val="#ppt_y"/>
                                          </p:val>
                                        </p:tav>
                                      </p:tavLst>
                                    </p:anim>
                                  </p:childTnLst>
                                </p:cTn>
                              </p:par>
                            </p:childTnLst>
                          </p:cTn>
                        </p:par>
                        <p:par>
                          <p:cTn id="78" fill="hold">
                            <p:stCondLst>
                              <p:cond delay="4300"/>
                            </p:stCondLst>
                            <p:childTnLst>
                              <p:par>
                                <p:cTn id="79" presetID="47" presetClass="entr" presetSubtype="0"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anim calcmode="lin" valueType="num">
                                      <p:cBhvr>
                                        <p:cTn id="82" dur="500" fill="hold"/>
                                        <p:tgtEl>
                                          <p:spTgt spid="12"/>
                                        </p:tgtEl>
                                        <p:attrNameLst>
                                          <p:attrName>ppt_x</p:attrName>
                                        </p:attrNameLst>
                                      </p:cBhvr>
                                      <p:tavLst>
                                        <p:tav tm="0">
                                          <p:val>
                                            <p:strVal val="#ppt_x"/>
                                          </p:val>
                                        </p:tav>
                                        <p:tav tm="100000">
                                          <p:val>
                                            <p:strVal val="#ppt_x"/>
                                          </p:val>
                                        </p:tav>
                                      </p:tavLst>
                                    </p:anim>
                                    <p:anim calcmode="lin" valueType="num">
                                      <p:cBhvr>
                                        <p:cTn id="83" dur="500" fill="hold"/>
                                        <p:tgtEl>
                                          <p:spTgt spid="12"/>
                                        </p:tgtEl>
                                        <p:attrNameLst>
                                          <p:attrName>ppt_y</p:attrName>
                                        </p:attrNameLst>
                                      </p:cBhvr>
                                      <p:tavLst>
                                        <p:tav tm="0">
                                          <p:val>
                                            <p:strVal val="#ppt_y-.1"/>
                                          </p:val>
                                        </p:tav>
                                        <p:tav tm="100000">
                                          <p:val>
                                            <p:strVal val="#ppt_y"/>
                                          </p:val>
                                        </p:tav>
                                      </p:tavLst>
                                    </p:anim>
                                  </p:childTnLst>
                                </p:cTn>
                              </p:par>
                            </p:childTnLst>
                          </p:cTn>
                        </p:par>
                        <p:par>
                          <p:cTn id="84" fill="hold">
                            <p:stCondLst>
                              <p:cond delay="4800"/>
                            </p:stCondLst>
                            <p:childTnLst>
                              <p:par>
                                <p:cTn id="85" presetID="10" presetClass="entr" presetSubtype="0"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500"/>
                                        <p:tgtEl>
                                          <p:spTgt spid="16"/>
                                        </p:tgtEl>
                                      </p:cBhvr>
                                    </p:animEffect>
                                  </p:childTnLst>
                                </p:cTn>
                              </p:par>
                            </p:childTnLst>
                          </p:cTn>
                        </p:par>
                        <p:par>
                          <p:cTn id="88" fill="hold">
                            <p:stCondLst>
                              <p:cond delay="5300"/>
                            </p:stCondLst>
                            <p:childTnLst>
                              <p:par>
                                <p:cTn id="89" presetID="10" presetClass="entr" presetSubtype="0" fill="hold"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500"/>
                                        <p:tgtEl>
                                          <p:spTgt spid="17"/>
                                        </p:tgtEl>
                                      </p:cBhvr>
                                    </p:animEffect>
                                  </p:childTnLst>
                                </p:cTn>
                              </p:par>
                            </p:childTnLst>
                          </p:cTn>
                        </p:par>
                        <p:par>
                          <p:cTn id="92" fill="hold">
                            <p:stCondLst>
                              <p:cond delay="5800"/>
                            </p:stCondLst>
                            <p:childTnLst>
                              <p:par>
                                <p:cTn id="93" presetID="10" presetClass="entr" presetSubtype="0" fill="hold"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500"/>
                                        <p:tgtEl>
                                          <p:spTgt spid="15"/>
                                        </p:tgtEl>
                                      </p:cBhvr>
                                    </p:animEffect>
                                  </p:childTnLst>
                                </p:cTn>
                              </p:par>
                            </p:childTnLst>
                          </p:cTn>
                        </p:par>
                        <p:par>
                          <p:cTn id="96" fill="hold">
                            <p:stCondLst>
                              <p:cond delay="6300"/>
                            </p:stCondLst>
                            <p:childTnLst>
                              <p:par>
                                <p:cTn id="97" presetID="10" presetClass="entr" presetSubtype="0" fill="hold"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par>
                          <p:cTn id="100" fill="hold">
                            <p:stCondLst>
                              <p:cond delay="6800"/>
                            </p:stCondLst>
                            <p:childTnLst>
                              <p:par>
                                <p:cTn id="101" presetID="16" presetClass="entr" presetSubtype="21"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barn(inVertical)">
                                      <p:cBhvr>
                                        <p:cTn id="103" dur="500"/>
                                        <p:tgtEl>
                                          <p:spTgt spid="26"/>
                                        </p:tgtEl>
                                      </p:cBhvr>
                                    </p:animEffect>
                                  </p:childTnLst>
                                </p:cTn>
                              </p:par>
                            </p:childTnLst>
                          </p:cTn>
                        </p:par>
                        <p:par>
                          <p:cTn id="104" fill="hold">
                            <p:stCondLst>
                              <p:cond delay="7300"/>
                            </p:stCondLst>
                            <p:childTnLst>
                              <p:par>
                                <p:cTn id="105" presetID="22" presetClass="entr" presetSubtype="1"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Graphic spid="2" grpId="2">
        <p:bldAsOne/>
      </p:bldGraphic>
      <p:bldGraphic spid="2" grpId="3">
        <p:bldAsOne/>
      </p:bldGraphic>
      <p:bldGraphic spid="2" grpId="4">
        <p:bldAsOne/>
      </p:bldGraphic>
      <p:bldGraphic spid="3" grpId="0">
        <p:bldAsOne/>
      </p:bldGraphic>
      <p:bldGraphic spid="3" grpId="1">
        <p:bldAsOne/>
      </p:bldGraphic>
      <p:bldGraphic spid="3" grpId="2">
        <p:bldAsOne/>
      </p:bldGraphic>
      <p:bldGraphic spid="3" grpId="3">
        <p:bldAsOne/>
      </p:bldGraphic>
      <p:bldGraphic spid="3" grpId="4">
        <p:bldAsOne/>
      </p:bldGraphic>
      <p:bldGraphic spid="4" grpId="0">
        <p:bldAsOne/>
      </p:bldGraphic>
      <p:bldGraphic spid="4" grpId="1">
        <p:bldAsOne/>
      </p:bldGraphic>
      <p:bldGraphic spid="4" grpId="2">
        <p:bldAsOne/>
      </p:bldGraphic>
      <p:bldGraphic spid="4" grpId="3">
        <p:bldAsOne/>
      </p:bldGraphic>
      <p:bldGraphic spid="4" grpId="4">
        <p:bldAsOne/>
      </p:bldGraphic>
      <p:bldGraphic spid="5" grpId="0">
        <p:bldAsOne/>
      </p:bldGraphic>
      <p:bldGraphic spid="5" grpId="1">
        <p:bldAsOne/>
      </p:bldGraphic>
      <p:bldGraphic spid="5" grpId="2">
        <p:bldAsOne/>
      </p:bldGraphic>
      <p:bldGraphic spid="5" grpId="3">
        <p:bldAsOne/>
      </p:bldGraphic>
      <p:bldGraphic spid="5" grpId="4">
        <p:bldAsOne/>
      </p:bldGraphic>
      <p:bldP spid="9" grpId="0"/>
      <p:bldP spid="10" grpId="0"/>
      <p:bldP spid="11" grpId="0"/>
      <p:bldP spid="12"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459906" y="1078932"/>
            <a:ext cx="1689591" cy="921783"/>
            <a:chOff x="1193092" y="2758123"/>
            <a:chExt cx="2253191" cy="1229708"/>
          </a:xfrm>
        </p:grpSpPr>
        <p:sp>
          <p:nvSpPr>
            <p:cNvPr id="47" name="文本框 88"/>
            <p:cNvSpPr txBox="1"/>
            <p:nvPr/>
          </p:nvSpPr>
          <p:spPr>
            <a:xfrm>
              <a:off x="1558701" y="2853731"/>
              <a:ext cx="1142307" cy="349002"/>
            </a:xfrm>
            <a:prstGeom prst="rect">
              <a:avLst/>
            </a:prstGeom>
            <a:noFill/>
          </p:spPr>
          <p:txBody>
            <a:bodyPr wrap="square" rtlCol="0">
              <a:spAutoFit/>
            </a:bodyPr>
            <a:lstStyle/>
            <a:p>
              <a:pPr defTabSz="685594">
                <a:defRPr/>
              </a:pPr>
              <a:r>
                <a:rPr lang="zh-CN" altLang="en-US" sz="1100" b="1" dirty="0">
                  <a:solidFill>
                    <a:prstClr val="white"/>
                  </a:solidFill>
                  <a:latin typeface="微软雅黑" panose="020B0503020204020204" pitchFamily="34" charset="-122"/>
                  <a:ea typeface="微软雅黑" panose="020B0503020204020204" pitchFamily="34" charset="-122"/>
                </a:rPr>
                <a:t>添加标题</a:t>
              </a:r>
            </a:p>
          </p:txBody>
        </p:sp>
        <p:sp>
          <p:nvSpPr>
            <p:cNvPr id="49" name="文本框 90"/>
            <p:cNvSpPr txBox="1"/>
            <p:nvPr/>
          </p:nvSpPr>
          <p:spPr>
            <a:xfrm>
              <a:off x="1193092" y="2758123"/>
              <a:ext cx="501540" cy="451649"/>
            </a:xfrm>
            <a:prstGeom prst="rect">
              <a:avLst/>
            </a:prstGeom>
            <a:noFill/>
          </p:spPr>
          <p:txBody>
            <a:bodyPr wrap="square" rtlCol="0">
              <a:spAutoFit/>
            </a:bodyPr>
            <a:lstStyle/>
            <a:p>
              <a:pPr defTabSz="685594">
                <a:defRPr/>
              </a:pPr>
              <a:r>
                <a:rPr lang="en-US" altLang="zh-CN" sz="1600" dirty="0">
                  <a:solidFill>
                    <a:prstClr val="white"/>
                  </a:solidFill>
                  <a:latin typeface="Impact" panose="020B0806030902050204" pitchFamily="34" charset="0"/>
                  <a:ea typeface="等线" panose="02010600030101010101" pitchFamily="2" charset="-122"/>
                </a:rPr>
                <a:t>01</a:t>
              </a:r>
              <a:endParaRPr lang="zh-CN" altLang="en-US" sz="1600" dirty="0">
                <a:solidFill>
                  <a:prstClr val="white"/>
                </a:solidFill>
                <a:latin typeface="Impact" panose="020B0806030902050204" pitchFamily="34" charset="0"/>
                <a:ea typeface="等线" panose="02010600030101010101" pitchFamily="2" charset="-122"/>
              </a:endParaRPr>
            </a:p>
          </p:txBody>
        </p:sp>
        <p:sp>
          <p:nvSpPr>
            <p:cNvPr id="68" name="文本框 113"/>
            <p:cNvSpPr txBox="1"/>
            <p:nvPr/>
          </p:nvSpPr>
          <p:spPr>
            <a:xfrm>
              <a:off x="1198662" y="3174861"/>
              <a:ext cx="2247621" cy="812970"/>
            </a:xfrm>
            <a:prstGeom prst="rect">
              <a:avLst/>
            </a:prstGeom>
            <a:noFill/>
          </p:spPr>
          <p:txBody>
            <a:bodyPr wrap="square" rtlCol="0">
              <a:spAutoFit/>
            </a:bodyPr>
            <a:lstStyle/>
            <a:p>
              <a:pPr defTabSz="685594">
                <a:lnSpc>
                  <a:spcPct val="120000"/>
                </a:lnSpc>
                <a:defRPr/>
              </a:pPr>
              <a:r>
                <a:rPr lang="zh-CN" altLang="en-US" sz="70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6" name="组合 55"/>
          <p:cNvGrpSpPr/>
          <p:nvPr/>
        </p:nvGrpSpPr>
        <p:grpSpPr>
          <a:xfrm>
            <a:off x="2965506" y="3470989"/>
            <a:ext cx="1711155" cy="923075"/>
            <a:chOff x="2589123" y="4376361"/>
            <a:chExt cx="2281947" cy="1231431"/>
          </a:xfrm>
        </p:grpSpPr>
        <p:sp>
          <p:nvSpPr>
            <p:cNvPr id="57" name="文本框 111"/>
            <p:cNvSpPr txBox="1"/>
            <p:nvPr/>
          </p:nvSpPr>
          <p:spPr>
            <a:xfrm>
              <a:off x="3008683" y="4459392"/>
              <a:ext cx="1142306" cy="349002"/>
            </a:xfrm>
            <a:prstGeom prst="rect">
              <a:avLst/>
            </a:prstGeom>
            <a:noFill/>
          </p:spPr>
          <p:txBody>
            <a:bodyPr wrap="square" rtlCol="0">
              <a:spAutoFit/>
            </a:bodyPr>
            <a:lstStyle/>
            <a:p>
              <a:pPr defTabSz="685594">
                <a:defRPr/>
              </a:pPr>
              <a:r>
                <a:rPr lang="zh-CN" altLang="en-US" sz="1100" b="1" dirty="0">
                  <a:solidFill>
                    <a:prstClr val="white"/>
                  </a:solidFill>
                  <a:latin typeface="微软雅黑" panose="020B0503020204020204" pitchFamily="34" charset="-122"/>
                  <a:ea typeface="微软雅黑" panose="020B0503020204020204" pitchFamily="34" charset="-122"/>
                </a:rPr>
                <a:t>添加标题</a:t>
              </a:r>
            </a:p>
          </p:txBody>
        </p:sp>
        <p:sp>
          <p:nvSpPr>
            <p:cNvPr id="59" name="文本框 113"/>
            <p:cNvSpPr txBox="1"/>
            <p:nvPr/>
          </p:nvSpPr>
          <p:spPr>
            <a:xfrm>
              <a:off x="2589123" y="4376361"/>
              <a:ext cx="501541" cy="780121"/>
            </a:xfrm>
            <a:prstGeom prst="rect">
              <a:avLst/>
            </a:prstGeom>
            <a:noFill/>
          </p:spPr>
          <p:txBody>
            <a:bodyPr wrap="square" rtlCol="0">
              <a:spAutoFit/>
            </a:bodyPr>
            <a:lstStyle/>
            <a:p>
              <a:pPr defTabSz="685594">
                <a:defRPr/>
              </a:pPr>
              <a:r>
                <a:rPr lang="en-US" altLang="zh-CN" sz="1600" dirty="0">
                  <a:solidFill>
                    <a:prstClr val="white"/>
                  </a:solidFill>
                  <a:latin typeface="Impact" panose="020B0806030902050204" pitchFamily="34" charset="0"/>
                  <a:ea typeface="等线" panose="02010600030101010101" pitchFamily="2" charset="-122"/>
                </a:rPr>
                <a:t>02</a:t>
              </a:r>
              <a:endParaRPr lang="zh-CN" altLang="en-US" sz="1600" dirty="0">
                <a:solidFill>
                  <a:prstClr val="white"/>
                </a:solidFill>
                <a:latin typeface="Impact" panose="020B0806030902050204" pitchFamily="34" charset="0"/>
                <a:ea typeface="等线" panose="02010600030101010101" pitchFamily="2" charset="-122"/>
              </a:endParaRPr>
            </a:p>
          </p:txBody>
        </p:sp>
        <p:sp>
          <p:nvSpPr>
            <p:cNvPr id="69" name="文本框 113"/>
            <p:cNvSpPr txBox="1"/>
            <p:nvPr/>
          </p:nvSpPr>
          <p:spPr>
            <a:xfrm>
              <a:off x="2623449" y="4794823"/>
              <a:ext cx="2247621" cy="812969"/>
            </a:xfrm>
            <a:prstGeom prst="rect">
              <a:avLst/>
            </a:prstGeom>
            <a:noFill/>
          </p:spPr>
          <p:txBody>
            <a:bodyPr wrap="square" rtlCol="0">
              <a:spAutoFit/>
            </a:bodyPr>
            <a:lstStyle/>
            <a:p>
              <a:pPr defTabSz="685594">
                <a:lnSpc>
                  <a:spcPct val="120000"/>
                </a:lnSpc>
                <a:defRPr/>
              </a:pPr>
              <a:r>
                <a:rPr lang="zh-CN" altLang="en-US" sz="70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8" name="组合 57"/>
          <p:cNvGrpSpPr/>
          <p:nvPr/>
        </p:nvGrpSpPr>
        <p:grpSpPr>
          <a:xfrm>
            <a:off x="4497393" y="1080381"/>
            <a:ext cx="1706088" cy="920334"/>
            <a:chOff x="6931732" y="1797007"/>
            <a:chExt cx="2275191" cy="1227774"/>
          </a:xfrm>
        </p:grpSpPr>
        <p:sp>
          <p:nvSpPr>
            <p:cNvPr id="61" name="文本框 115"/>
            <p:cNvSpPr txBox="1"/>
            <p:nvPr/>
          </p:nvSpPr>
          <p:spPr>
            <a:xfrm>
              <a:off x="7401171" y="1867105"/>
              <a:ext cx="1142308" cy="349001"/>
            </a:xfrm>
            <a:prstGeom prst="rect">
              <a:avLst/>
            </a:prstGeom>
            <a:noFill/>
          </p:spPr>
          <p:txBody>
            <a:bodyPr wrap="square" rtlCol="0">
              <a:spAutoFit/>
            </a:bodyPr>
            <a:lstStyle/>
            <a:p>
              <a:pPr defTabSz="685594">
                <a:defRPr/>
              </a:pPr>
              <a:r>
                <a:rPr lang="zh-CN" altLang="en-US" sz="1100" b="1" dirty="0">
                  <a:solidFill>
                    <a:prstClr val="white"/>
                  </a:solidFill>
                  <a:latin typeface="微软雅黑" panose="020B0503020204020204" pitchFamily="34" charset="-122"/>
                  <a:ea typeface="微软雅黑" panose="020B0503020204020204" pitchFamily="34" charset="-122"/>
                </a:rPr>
                <a:t>添加标题</a:t>
              </a:r>
            </a:p>
          </p:txBody>
        </p:sp>
        <p:sp>
          <p:nvSpPr>
            <p:cNvPr id="63" name="文本框 117"/>
            <p:cNvSpPr txBox="1"/>
            <p:nvPr/>
          </p:nvSpPr>
          <p:spPr>
            <a:xfrm>
              <a:off x="6931732" y="1797007"/>
              <a:ext cx="548403" cy="451649"/>
            </a:xfrm>
            <a:prstGeom prst="rect">
              <a:avLst/>
            </a:prstGeom>
            <a:noFill/>
          </p:spPr>
          <p:txBody>
            <a:bodyPr wrap="square" rtlCol="0">
              <a:spAutoFit/>
            </a:bodyPr>
            <a:lstStyle/>
            <a:p>
              <a:pPr defTabSz="685594">
                <a:defRPr/>
              </a:pPr>
              <a:r>
                <a:rPr lang="en-US" altLang="zh-CN" sz="1600" dirty="0">
                  <a:solidFill>
                    <a:prstClr val="white"/>
                  </a:solidFill>
                  <a:latin typeface="Impact" panose="020B0806030902050204" pitchFamily="34" charset="0"/>
                  <a:ea typeface="等线" panose="02010600030101010101" pitchFamily="2" charset="-122"/>
                </a:rPr>
                <a:t>03</a:t>
              </a:r>
              <a:endParaRPr lang="zh-CN" altLang="en-US" sz="1600" dirty="0">
                <a:solidFill>
                  <a:prstClr val="white"/>
                </a:solidFill>
                <a:latin typeface="Impact" panose="020B0806030902050204" pitchFamily="34" charset="0"/>
                <a:ea typeface="等线" panose="02010600030101010101" pitchFamily="2" charset="-122"/>
              </a:endParaRPr>
            </a:p>
          </p:txBody>
        </p:sp>
        <p:sp>
          <p:nvSpPr>
            <p:cNvPr id="70" name="文本框 113"/>
            <p:cNvSpPr txBox="1"/>
            <p:nvPr/>
          </p:nvSpPr>
          <p:spPr>
            <a:xfrm>
              <a:off x="6959302" y="2211812"/>
              <a:ext cx="2247621" cy="812969"/>
            </a:xfrm>
            <a:prstGeom prst="rect">
              <a:avLst/>
            </a:prstGeom>
            <a:noFill/>
          </p:spPr>
          <p:txBody>
            <a:bodyPr wrap="square" rtlCol="0">
              <a:spAutoFit/>
            </a:bodyPr>
            <a:lstStyle/>
            <a:p>
              <a:pPr defTabSz="685594">
                <a:lnSpc>
                  <a:spcPct val="120000"/>
                </a:lnSpc>
                <a:defRPr/>
              </a:pPr>
              <a:r>
                <a:rPr lang="zh-CN" altLang="en-US" sz="70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60" name="组合 59"/>
          <p:cNvGrpSpPr/>
          <p:nvPr/>
        </p:nvGrpSpPr>
        <p:grpSpPr>
          <a:xfrm>
            <a:off x="6119423" y="3470987"/>
            <a:ext cx="1719626" cy="936436"/>
            <a:chOff x="8482482" y="3314639"/>
            <a:chExt cx="2293244" cy="1249255"/>
          </a:xfrm>
        </p:grpSpPr>
        <p:sp>
          <p:nvSpPr>
            <p:cNvPr id="65" name="文本框 119"/>
            <p:cNvSpPr txBox="1"/>
            <p:nvPr/>
          </p:nvSpPr>
          <p:spPr>
            <a:xfrm>
              <a:off x="8913339" y="3379273"/>
              <a:ext cx="1142307" cy="349002"/>
            </a:xfrm>
            <a:prstGeom prst="rect">
              <a:avLst/>
            </a:prstGeom>
            <a:noFill/>
          </p:spPr>
          <p:txBody>
            <a:bodyPr wrap="square" rtlCol="0">
              <a:spAutoFit/>
            </a:bodyPr>
            <a:lstStyle/>
            <a:p>
              <a:pPr defTabSz="685594">
                <a:defRPr/>
              </a:pPr>
              <a:r>
                <a:rPr lang="zh-CN" altLang="en-US" sz="1100" b="1" dirty="0">
                  <a:solidFill>
                    <a:prstClr val="white"/>
                  </a:solidFill>
                  <a:latin typeface="微软雅黑" panose="020B0503020204020204" pitchFamily="34" charset="-122"/>
                  <a:ea typeface="微软雅黑" panose="020B0503020204020204" pitchFamily="34" charset="-122"/>
                </a:rPr>
                <a:t>添加标题</a:t>
              </a:r>
            </a:p>
          </p:txBody>
        </p:sp>
        <p:sp>
          <p:nvSpPr>
            <p:cNvPr id="67" name="文本框 121"/>
            <p:cNvSpPr txBox="1"/>
            <p:nvPr/>
          </p:nvSpPr>
          <p:spPr>
            <a:xfrm>
              <a:off x="8482482" y="3314639"/>
              <a:ext cx="548405" cy="451649"/>
            </a:xfrm>
            <a:prstGeom prst="rect">
              <a:avLst/>
            </a:prstGeom>
            <a:noFill/>
          </p:spPr>
          <p:txBody>
            <a:bodyPr wrap="square" rtlCol="0">
              <a:spAutoFit/>
            </a:bodyPr>
            <a:lstStyle/>
            <a:p>
              <a:pPr defTabSz="685594">
                <a:defRPr/>
              </a:pPr>
              <a:r>
                <a:rPr lang="en-US" altLang="zh-CN" sz="1600" dirty="0">
                  <a:solidFill>
                    <a:prstClr val="white"/>
                  </a:solidFill>
                  <a:latin typeface="Impact" panose="020B0806030902050204" pitchFamily="34" charset="0"/>
                  <a:ea typeface="等线" panose="02010600030101010101" pitchFamily="2" charset="-122"/>
                </a:rPr>
                <a:t>04</a:t>
              </a:r>
              <a:endParaRPr lang="zh-CN" altLang="en-US" sz="1600" dirty="0">
                <a:solidFill>
                  <a:prstClr val="white"/>
                </a:solidFill>
                <a:latin typeface="Impact" panose="020B0806030902050204" pitchFamily="34" charset="0"/>
                <a:ea typeface="等线" panose="02010600030101010101" pitchFamily="2" charset="-122"/>
              </a:endParaRPr>
            </a:p>
          </p:txBody>
        </p:sp>
        <p:sp>
          <p:nvSpPr>
            <p:cNvPr id="71" name="文本框 113"/>
            <p:cNvSpPr txBox="1"/>
            <p:nvPr/>
          </p:nvSpPr>
          <p:spPr>
            <a:xfrm>
              <a:off x="8528105" y="3750925"/>
              <a:ext cx="2247621" cy="812969"/>
            </a:xfrm>
            <a:prstGeom prst="rect">
              <a:avLst/>
            </a:prstGeom>
            <a:noFill/>
          </p:spPr>
          <p:txBody>
            <a:bodyPr wrap="square" rtlCol="0">
              <a:spAutoFit/>
            </a:bodyPr>
            <a:lstStyle/>
            <a:p>
              <a:pPr defTabSz="685594">
                <a:lnSpc>
                  <a:spcPct val="120000"/>
                </a:lnSpc>
                <a:defRPr/>
              </a:pPr>
              <a:r>
                <a:rPr lang="zh-CN" altLang="en-US" sz="700" dirty="0">
                  <a:solidFill>
                    <a:prstClr val="white"/>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3" name="组合 2"/>
          <p:cNvGrpSpPr/>
          <p:nvPr/>
        </p:nvGrpSpPr>
        <p:grpSpPr>
          <a:xfrm>
            <a:off x="1921230" y="788671"/>
            <a:ext cx="5344404" cy="3874419"/>
            <a:chOff x="2560549" y="1050825"/>
            <a:chExt cx="7128072" cy="5167487"/>
          </a:xfrm>
        </p:grpSpPr>
        <p:sp>
          <p:nvSpPr>
            <p:cNvPr id="2" name="任意多边形 1"/>
            <p:cNvSpPr/>
            <p:nvPr/>
          </p:nvSpPr>
          <p:spPr>
            <a:xfrm rot="19188192" flipH="1">
              <a:off x="3162793" y="1050825"/>
              <a:ext cx="5910043" cy="5167487"/>
            </a:xfrm>
            <a:custGeom>
              <a:avLst/>
              <a:gdLst>
                <a:gd name="connsiteX0" fmla="*/ 7803102 w 9728199"/>
                <a:gd name="connsiteY0" fmla="*/ 0 h 8508998"/>
                <a:gd name="connsiteX1" fmla="*/ 9526046 w 9728199"/>
                <a:gd name="connsiteY1" fmla="*/ 0 h 8508998"/>
                <a:gd name="connsiteX2" fmla="*/ 9728199 w 9728199"/>
                <a:gd name="connsiteY2" fmla="*/ 202153 h 8508998"/>
                <a:gd name="connsiteX3" fmla="*/ 9728199 w 9728199"/>
                <a:gd name="connsiteY3" fmla="*/ 1925097 h 8508998"/>
                <a:gd name="connsiteX4" fmla="*/ 9526046 w 9728199"/>
                <a:gd name="connsiteY4" fmla="*/ 2127250 h 8508998"/>
                <a:gd name="connsiteX5" fmla="*/ 8825335 w 9728199"/>
                <a:gd name="connsiteY5" fmla="*/ 2127250 h 8508998"/>
                <a:gd name="connsiteX6" fmla="*/ 8825310 w 9728199"/>
                <a:gd name="connsiteY6" fmla="*/ 2127249 h 8508998"/>
                <a:gd name="connsiteX7" fmla="*/ 8066282 w 9728199"/>
                <a:gd name="connsiteY7" fmla="*/ 2127249 h 8508998"/>
                <a:gd name="connsiteX8" fmla="*/ 7188793 w 9728199"/>
                <a:gd name="connsiteY8" fmla="*/ 3004738 h 8508998"/>
                <a:gd name="connsiteX9" fmla="*/ 7188793 w 9728199"/>
                <a:gd name="connsiteY9" fmla="*/ 3763766 h 8508998"/>
                <a:gd name="connsiteX10" fmla="*/ 7193323 w 9728199"/>
                <a:gd name="connsiteY10" fmla="*/ 3853484 h 8508998"/>
                <a:gd name="connsiteX11" fmla="*/ 7194549 w 9728199"/>
                <a:gd name="connsiteY11" fmla="*/ 3861515 h 8508998"/>
                <a:gd name="connsiteX12" fmla="*/ 7194549 w 9728199"/>
                <a:gd name="connsiteY12" fmla="*/ 4052346 h 8508998"/>
                <a:gd name="connsiteX13" fmla="*/ 6992396 w 9728199"/>
                <a:gd name="connsiteY13" fmla="*/ 4254499 h 8508998"/>
                <a:gd name="connsiteX14" fmla="*/ 6288052 w 9728199"/>
                <a:gd name="connsiteY14" fmla="*/ 4254499 h 8508998"/>
                <a:gd name="connsiteX15" fmla="*/ 5698372 w 9728199"/>
                <a:gd name="connsiteY15" fmla="*/ 4254499 h 8508998"/>
                <a:gd name="connsiteX16" fmla="*/ 5529024 w 9728199"/>
                <a:gd name="connsiteY16" fmla="*/ 4254499 h 8508998"/>
                <a:gd name="connsiteX17" fmla="*/ 4651535 w 9728199"/>
                <a:gd name="connsiteY17" fmla="*/ 5131987 h 8508998"/>
                <a:gd name="connsiteX18" fmla="*/ 4651535 w 9728199"/>
                <a:gd name="connsiteY18" fmla="*/ 5891015 h 8508998"/>
                <a:gd name="connsiteX19" fmla="*/ 4656066 w 9728199"/>
                <a:gd name="connsiteY19" fmla="*/ 5980733 h 8508998"/>
                <a:gd name="connsiteX20" fmla="*/ 4660899 w 9728199"/>
                <a:gd name="connsiteY20" fmla="*/ 6012404 h 8508998"/>
                <a:gd name="connsiteX21" fmla="*/ 4660899 w 9728199"/>
                <a:gd name="connsiteY21" fmla="*/ 6179595 h 8508998"/>
                <a:gd name="connsiteX22" fmla="*/ 4458746 w 9728199"/>
                <a:gd name="connsiteY22" fmla="*/ 6381748 h 8508998"/>
                <a:gd name="connsiteX23" fmla="*/ 3763766 w 9728199"/>
                <a:gd name="connsiteY23" fmla="*/ 6381748 h 8508998"/>
                <a:gd name="connsiteX24" fmla="*/ 3067965 w 9728199"/>
                <a:gd name="connsiteY24" fmla="*/ 6381748 h 8508998"/>
                <a:gd name="connsiteX25" fmla="*/ 3004738 w 9728199"/>
                <a:gd name="connsiteY25" fmla="*/ 6381748 h 8508998"/>
                <a:gd name="connsiteX26" fmla="*/ 2127250 w 9728199"/>
                <a:gd name="connsiteY26" fmla="*/ 7259237 h 8508998"/>
                <a:gd name="connsiteX27" fmla="*/ 2127250 w 9728199"/>
                <a:gd name="connsiteY27" fmla="*/ 7322464 h 8508998"/>
                <a:gd name="connsiteX28" fmla="*/ 2127250 w 9728199"/>
                <a:gd name="connsiteY28" fmla="*/ 8018265 h 8508998"/>
                <a:gd name="connsiteX29" fmla="*/ 2127250 w 9728199"/>
                <a:gd name="connsiteY29" fmla="*/ 8306845 h 8508998"/>
                <a:gd name="connsiteX30" fmla="*/ 1925097 w 9728199"/>
                <a:gd name="connsiteY30" fmla="*/ 8508998 h 8508998"/>
                <a:gd name="connsiteX31" fmla="*/ 202153 w 9728199"/>
                <a:gd name="connsiteY31" fmla="*/ 8508998 h 8508998"/>
                <a:gd name="connsiteX32" fmla="*/ 0 w 9728199"/>
                <a:gd name="connsiteY32" fmla="*/ 8306845 h 8508998"/>
                <a:gd name="connsiteX33" fmla="*/ 0 w 9728199"/>
                <a:gd name="connsiteY33" fmla="*/ 6583901 h 8508998"/>
                <a:gd name="connsiteX34" fmla="*/ 202153 w 9728199"/>
                <a:gd name="connsiteY34" fmla="*/ 6381748 h 8508998"/>
                <a:gd name="connsiteX35" fmla="*/ 897132 w 9728199"/>
                <a:gd name="connsiteY35" fmla="*/ 6381748 h 8508998"/>
                <a:gd name="connsiteX36" fmla="*/ 1360196 w 9728199"/>
                <a:gd name="connsiteY36" fmla="*/ 6381748 h 8508998"/>
                <a:gd name="connsiteX37" fmla="*/ 1656160 w 9728199"/>
                <a:gd name="connsiteY37" fmla="*/ 6381748 h 8508998"/>
                <a:gd name="connsiteX38" fmla="*/ 2533649 w 9728199"/>
                <a:gd name="connsiteY38" fmla="*/ 5504259 h 8508998"/>
                <a:gd name="connsiteX39" fmla="*/ 2533649 w 9728199"/>
                <a:gd name="connsiteY39" fmla="*/ 5208293 h 8508998"/>
                <a:gd name="connsiteX40" fmla="*/ 2533649 w 9728199"/>
                <a:gd name="connsiteY40" fmla="*/ 4745231 h 8508998"/>
                <a:gd name="connsiteX41" fmla="*/ 2533649 w 9728199"/>
                <a:gd name="connsiteY41" fmla="*/ 4456651 h 8508998"/>
                <a:gd name="connsiteX42" fmla="*/ 2735802 w 9728199"/>
                <a:gd name="connsiteY42" fmla="*/ 4254499 h 8508998"/>
                <a:gd name="connsiteX43" fmla="*/ 3276315 w 9728199"/>
                <a:gd name="connsiteY43" fmla="*/ 4254499 h 8508998"/>
                <a:gd name="connsiteX44" fmla="*/ 3336812 w 9728199"/>
                <a:gd name="connsiteY44" fmla="*/ 4263732 h 8508998"/>
                <a:gd name="connsiteX45" fmla="*/ 3426530 w 9728199"/>
                <a:gd name="connsiteY45" fmla="*/ 4268262 h 8508998"/>
                <a:gd name="connsiteX46" fmla="*/ 4185558 w 9728199"/>
                <a:gd name="connsiteY46" fmla="*/ 4268262 h 8508998"/>
                <a:gd name="connsiteX47" fmla="*/ 5063047 w 9728199"/>
                <a:gd name="connsiteY47" fmla="*/ 3390773 h 8508998"/>
                <a:gd name="connsiteX48" fmla="*/ 5063047 w 9728199"/>
                <a:gd name="connsiteY48" fmla="*/ 3182054 h 8508998"/>
                <a:gd name="connsiteX49" fmla="*/ 5067299 w 9728199"/>
                <a:gd name="connsiteY49" fmla="*/ 3177802 h 8508998"/>
                <a:gd name="connsiteX50" fmla="*/ 5067299 w 9728199"/>
                <a:gd name="connsiteY50" fmla="*/ 2329402 h 8508998"/>
                <a:gd name="connsiteX51" fmla="*/ 5269452 w 9728199"/>
                <a:gd name="connsiteY51" fmla="*/ 2127250 h 8508998"/>
                <a:gd name="connsiteX52" fmla="*/ 6365590 w 9728199"/>
                <a:gd name="connsiteY52" fmla="*/ 2127250 h 8508998"/>
                <a:gd name="connsiteX53" fmla="*/ 6365592 w 9728199"/>
                <a:gd name="connsiteY53" fmla="*/ 2127249 h 8508998"/>
                <a:gd name="connsiteX54" fmla="*/ 6723587 w 9728199"/>
                <a:gd name="connsiteY54" fmla="*/ 2127249 h 8508998"/>
                <a:gd name="connsiteX55" fmla="*/ 7601076 w 9728199"/>
                <a:gd name="connsiteY55" fmla="*/ 1249760 h 8508998"/>
                <a:gd name="connsiteX56" fmla="*/ 7601076 w 9728199"/>
                <a:gd name="connsiteY56" fmla="*/ 490731 h 8508998"/>
                <a:gd name="connsiteX57" fmla="*/ 7600949 w 9728199"/>
                <a:gd name="connsiteY57" fmla="*/ 488217 h 8508998"/>
                <a:gd name="connsiteX58" fmla="*/ 7600949 w 9728199"/>
                <a:gd name="connsiteY58" fmla="*/ 202153 h 8508998"/>
                <a:gd name="connsiteX59" fmla="*/ 7803102 w 9728199"/>
                <a:gd name="connsiteY59" fmla="*/ 0 h 850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728199" h="8508998">
                  <a:moveTo>
                    <a:pt x="7803102" y="0"/>
                  </a:moveTo>
                  <a:lnTo>
                    <a:pt x="9526046" y="0"/>
                  </a:lnTo>
                  <a:cubicBezTo>
                    <a:pt x="9637692" y="0"/>
                    <a:pt x="9728199" y="90507"/>
                    <a:pt x="9728199" y="202153"/>
                  </a:cubicBezTo>
                  <a:lnTo>
                    <a:pt x="9728199" y="1925097"/>
                  </a:lnTo>
                  <a:cubicBezTo>
                    <a:pt x="9728199" y="2036743"/>
                    <a:pt x="9637692" y="2127250"/>
                    <a:pt x="9526046" y="2127250"/>
                  </a:cubicBezTo>
                  <a:lnTo>
                    <a:pt x="8825335" y="2127250"/>
                  </a:lnTo>
                  <a:lnTo>
                    <a:pt x="8825310" y="2127249"/>
                  </a:lnTo>
                  <a:lnTo>
                    <a:pt x="8066282" y="2127249"/>
                  </a:lnTo>
                  <a:cubicBezTo>
                    <a:pt x="7581658" y="2127249"/>
                    <a:pt x="7188793" y="2520114"/>
                    <a:pt x="7188793" y="3004738"/>
                  </a:cubicBezTo>
                  <a:lnTo>
                    <a:pt x="7188793" y="3763766"/>
                  </a:lnTo>
                  <a:cubicBezTo>
                    <a:pt x="7188793" y="3794055"/>
                    <a:pt x="7190328" y="3823985"/>
                    <a:pt x="7193323" y="3853484"/>
                  </a:cubicBezTo>
                  <a:lnTo>
                    <a:pt x="7194549" y="3861515"/>
                  </a:lnTo>
                  <a:lnTo>
                    <a:pt x="7194549" y="4052346"/>
                  </a:lnTo>
                  <a:cubicBezTo>
                    <a:pt x="7194549" y="4163992"/>
                    <a:pt x="7104042" y="4254499"/>
                    <a:pt x="6992396" y="4254499"/>
                  </a:cubicBezTo>
                  <a:lnTo>
                    <a:pt x="6288052" y="4254499"/>
                  </a:lnTo>
                  <a:lnTo>
                    <a:pt x="5698372" y="4254499"/>
                  </a:lnTo>
                  <a:lnTo>
                    <a:pt x="5529024" y="4254499"/>
                  </a:lnTo>
                  <a:cubicBezTo>
                    <a:pt x="5044400" y="4254499"/>
                    <a:pt x="4651535" y="4647363"/>
                    <a:pt x="4651535" y="5131987"/>
                  </a:cubicBezTo>
                  <a:lnTo>
                    <a:pt x="4651535" y="5891015"/>
                  </a:lnTo>
                  <a:cubicBezTo>
                    <a:pt x="4651535" y="5921304"/>
                    <a:pt x="4653070" y="5951235"/>
                    <a:pt x="4656066" y="5980733"/>
                  </a:cubicBezTo>
                  <a:lnTo>
                    <a:pt x="4660899" y="6012404"/>
                  </a:lnTo>
                  <a:lnTo>
                    <a:pt x="4660899" y="6179595"/>
                  </a:lnTo>
                  <a:cubicBezTo>
                    <a:pt x="4660899" y="6291241"/>
                    <a:pt x="4570392" y="6381748"/>
                    <a:pt x="4458746" y="6381748"/>
                  </a:cubicBezTo>
                  <a:lnTo>
                    <a:pt x="3763766" y="6381748"/>
                  </a:lnTo>
                  <a:lnTo>
                    <a:pt x="3067965" y="6381748"/>
                  </a:lnTo>
                  <a:lnTo>
                    <a:pt x="3004738" y="6381748"/>
                  </a:lnTo>
                  <a:cubicBezTo>
                    <a:pt x="2520114" y="6381748"/>
                    <a:pt x="2127250" y="6774613"/>
                    <a:pt x="2127250" y="7259237"/>
                  </a:cubicBezTo>
                  <a:lnTo>
                    <a:pt x="2127250" y="7322464"/>
                  </a:lnTo>
                  <a:lnTo>
                    <a:pt x="2127250" y="8018265"/>
                  </a:lnTo>
                  <a:lnTo>
                    <a:pt x="2127250" y="8306845"/>
                  </a:lnTo>
                  <a:cubicBezTo>
                    <a:pt x="2127250" y="8418491"/>
                    <a:pt x="2036743" y="8508998"/>
                    <a:pt x="1925097" y="8508998"/>
                  </a:cubicBezTo>
                  <a:lnTo>
                    <a:pt x="202153" y="8508998"/>
                  </a:lnTo>
                  <a:cubicBezTo>
                    <a:pt x="90507" y="8508998"/>
                    <a:pt x="0" y="8418491"/>
                    <a:pt x="0" y="8306845"/>
                  </a:cubicBezTo>
                  <a:lnTo>
                    <a:pt x="0" y="6583901"/>
                  </a:lnTo>
                  <a:cubicBezTo>
                    <a:pt x="0" y="6472255"/>
                    <a:pt x="90507" y="6381748"/>
                    <a:pt x="202153" y="6381748"/>
                  </a:cubicBezTo>
                  <a:lnTo>
                    <a:pt x="897132" y="6381748"/>
                  </a:lnTo>
                  <a:lnTo>
                    <a:pt x="1360196" y="6381748"/>
                  </a:lnTo>
                  <a:lnTo>
                    <a:pt x="1656160" y="6381748"/>
                  </a:lnTo>
                  <a:cubicBezTo>
                    <a:pt x="2140784" y="6381748"/>
                    <a:pt x="2533649" y="5988883"/>
                    <a:pt x="2533649" y="5504259"/>
                  </a:cubicBezTo>
                  <a:lnTo>
                    <a:pt x="2533649" y="5208293"/>
                  </a:lnTo>
                  <a:lnTo>
                    <a:pt x="2533649" y="4745231"/>
                  </a:lnTo>
                  <a:lnTo>
                    <a:pt x="2533649" y="4456651"/>
                  </a:lnTo>
                  <a:cubicBezTo>
                    <a:pt x="2533649" y="4345005"/>
                    <a:pt x="2624156" y="4254499"/>
                    <a:pt x="2735802" y="4254499"/>
                  </a:cubicBezTo>
                  <a:lnTo>
                    <a:pt x="3276315" y="4254499"/>
                  </a:lnTo>
                  <a:lnTo>
                    <a:pt x="3336812" y="4263732"/>
                  </a:lnTo>
                  <a:cubicBezTo>
                    <a:pt x="3366311" y="4266727"/>
                    <a:pt x="3396241" y="4268262"/>
                    <a:pt x="3426530" y="4268262"/>
                  </a:cubicBezTo>
                  <a:lnTo>
                    <a:pt x="4185558" y="4268262"/>
                  </a:lnTo>
                  <a:cubicBezTo>
                    <a:pt x="4670182" y="4268262"/>
                    <a:pt x="5063047" y="3875397"/>
                    <a:pt x="5063047" y="3390773"/>
                  </a:cubicBezTo>
                  <a:lnTo>
                    <a:pt x="5063047" y="3182054"/>
                  </a:lnTo>
                  <a:lnTo>
                    <a:pt x="5067299" y="3177802"/>
                  </a:lnTo>
                  <a:lnTo>
                    <a:pt x="5067299" y="2329402"/>
                  </a:lnTo>
                  <a:cubicBezTo>
                    <a:pt x="5067299" y="2217756"/>
                    <a:pt x="5157806" y="2127250"/>
                    <a:pt x="5269452" y="2127250"/>
                  </a:cubicBezTo>
                  <a:lnTo>
                    <a:pt x="6365590" y="2127250"/>
                  </a:lnTo>
                  <a:lnTo>
                    <a:pt x="6365592" y="2127249"/>
                  </a:lnTo>
                  <a:lnTo>
                    <a:pt x="6723587" y="2127249"/>
                  </a:lnTo>
                  <a:cubicBezTo>
                    <a:pt x="7208211" y="2127249"/>
                    <a:pt x="7601076" y="1734383"/>
                    <a:pt x="7601076" y="1249760"/>
                  </a:cubicBezTo>
                  <a:lnTo>
                    <a:pt x="7601076" y="490731"/>
                  </a:lnTo>
                  <a:lnTo>
                    <a:pt x="7600949" y="488217"/>
                  </a:lnTo>
                  <a:lnTo>
                    <a:pt x="7600949" y="202153"/>
                  </a:lnTo>
                  <a:cubicBezTo>
                    <a:pt x="7600949" y="90507"/>
                    <a:pt x="7691456" y="0"/>
                    <a:pt x="7803102" y="0"/>
                  </a:cubicBezTo>
                  <a:close/>
                </a:path>
              </a:pathLst>
            </a:custGeom>
            <a:solidFill>
              <a:schemeClr val="bg1">
                <a:lumMod val="95000"/>
              </a:schemeClr>
            </a:solidFill>
            <a:ln w="22225">
              <a:gradFill flip="none" rotWithShape="1">
                <a:gsLst>
                  <a:gs pos="100000">
                    <a:schemeClr val="bg1"/>
                  </a:gs>
                  <a:gs pos="0">
                    <a:schemeClr val="bg1">
                      <a:lumMod val="85000"/>
                    </a:schemeClr>
                  </a:gs>
                </a:gsLst>
                <a:lin ang="0" scaled="0"/>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sp>
          <p:nvSpPr>
            <p:cNvPr id="4" name="圆角矩形 3"/>
            <p:cNvSpPr/>
            <p:nvPr/>
          </p:nvSpPr>
          <p:spPr>
            <a:xfrm rot="19178164">
              <a:off x="2560549" y="3090326"/>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sp>
          <p:nvSpPr>
            <p:cNvPr id="76" name="圆角矩形 75"/>
            <p:cNvSpPr/>
            <p:nvPr/>
          </p:nvSpPr>
          <p:spPr>
            <a:xfrm rot="19178164">
              <a:off x="4560798" y="3080801"/>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sp>
          <p:nvSpPr>
            <p:cNvPr id="77" name="圆角矩形 76"/>
            <p:cNvSpPr/>
            <p:nvPr/>
          </p:nvSpPr>
          <p:spPr>
            <a:xfrm rot="19178164">
              <a:off x="6580099" y="3067464"/>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sp>
          <p:nvSpPr>
            <p:cNvPr id="78" name="圆角矩形 77"/>
            <p:cNvSpPr/>
            <p:nvPr/>
          </p:nvSpPr>
          <p:spPr>
            <a:xfrm rot="19178164">
              <a:off x="8580349" y="3067463"/>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94">
                <a:defRPr/>
              </a:pPr>
              <a:endParaRPr lang="zh-CN" altLang="en-US" sz="1000">
                <a:solidFill>
                  <a:prstClr val="white"/>
                </a:solidFill>
                <a:latin typeface="Calibri" panose="020F0502020204030204"/>
                <a:ea typeface="等线" panose="02010600030101010101" pitchFamily="2" charset="-122"/>
              </a:endParaRPr>
            </a:p>
          </p:txBody>
        </p:sp>
        <p:grpSp>
          <p:nvGrpSpPr>
            <p:cNvPr id="79" name="组合 78"/>
            <p:cNvGrpSpPr/>
            <p:nvPr/>
          </p:nvGrpSpPr>
          <p:grpSpPr>
            <a:xfrm>
              <a:off x="2836934" y="3337829"/>
              <a:ext cx="555501" cy="599725"/>
              <a:chOff x="79836" y="1653714"/>
              <a:chExt cx="555501" cy="599725"/>
            </a:xfrm>
            <a:solidFill>
              <a:schemeClr val="bg1"/>
            </a:solidFill>
          </p:grpSpPr>
          <p:sp>
            <p:nvSpPr>
              <p:cNvPr id="80"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8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82"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83"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84"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85"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86" name="Rectangle 52"/>
              <p:cNvSpPr>
                <a:spLocks noChangeArrowheads="1"/>
              </p:cNvSpPr>
              <p:nvPr/>
            </p:nvSpPr>
            <p:spPr bwMode="auto">
              <a:xfrm>
                <a:off x="367527" y="2046516"/>
                <a:ext cx="111100" cy="36241"/>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8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8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89" name="Rectangle 55"/>
              <p:cNvSpPr>
                <a:spLocks noChangeArrowheads="1"/>
              </p:cNvSpPr>
              <p:nvPr/>
            </p:nvSpPr>
            <p:spPr bwMode="auto">
              <a:xfrm>
                <a:off x="361680" y="2044179"/>
                <a:ext cx="121626" cy="8183"/>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0" name="Rectangle 56"/>
              <p:cNvSpPr>
                <a:spLocks noChangeArrowheads="1"/>
              </p:cNvSpPr>
              <p:nvPr/>
            </p:nvSpPr>
            <p:spPr bwMode="auto">
              <a:xfrm>
                <a:off x="361680" y="2060544"/>
                <a:ext cx="121626" cy="10522"/>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9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grpSp>
        <p:grpSp>
          <p:nvGrpSpPr>
            <p:cNvPr id="100" name="组合 99"/>
            <p:cNvGrpSpPr/>
            <p:nvPr/>
          </p:nvGrpSpPr>
          <p:grpSpPr>
            <a:xfrm>
              <a:off x="4867004" y="3416155"/>
              <a:ext cx="495859" cy="502693"/>
              <a:chOff x="112581" y="2716334"/>
              <a:chExt cx="495859" cy="502693"/>
            </a:xfrm>
            <a:solidFill>
              <a:schemeClr val="bg1"/>
            </a:solidFill>
          </p:grpSpPr>
          <p:sp>
            <p:nvSpPr>
              <p:cNvPr id="10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02" name="Rectangle 84"/>
              <p:cNvSpPr>
                <a:spLocks noChangeArrowheads="1"/>
              </p:cNvSpPr>
              <p:nvPr/>
            </p:nvSpPr>
            <p:spPr bwMode="auto">
              <a:xfrm>
                <a:off x="112581" y="2716334"/>
                <a:ext cx="495859" cy="54945"/>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0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04" name="Rectangle 86"/>
              <p:cNvSpPr>
                <a:spLocks noChangeArrowheads="1"/>
              </p:cNvSpPr>
              <p:nvPr/>
            </p:nvSpPr>
            <p:spPr bwMode="auto">
              <a:xfrm>
                <a:off x="464594" y="2973526"/>
                <a:ext cx="1169" cy="1169"/>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0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0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0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08" name="Oval 90"/>
              <p:cNvSpPr>
                <a:spLocks noChangeArrowheads="1"/>
              </p:cNvSpPr>
              <p:nvPr/>
            </p:nvSpPr>
            <p:spPr bwMode="auto">
              <a:xfrm>
                <a:off x="160530" y="3047176"/>
                <a:ext cx="57304" cy="72481"/>
              </a:xfrm>
              <a:prstGeom prst="ellipse">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0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10" name="Oval 92"/>
              <p:cNvSpPr>
                <a:spLocks noChangeArrowheads="1"/>
              </p:cNvSpPr>
              <p:nvPr/>
            </p:nvSpPr>
            <p:spPr bwMode="auto">
              <a:xfrm>
                <a:off x="309053" y="3047176"/>
                <a:ext cx="58474" cy="72481"/>
              </a:xfrm>
              <a:prstGeom prst="ellipse">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1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12" name="Oval 94"/>
              <p:cNvSpPr>
                <a:spLocks noChangeArrowheads="1"/>
              </p:cNvSpPr>
              <p:nvPr/>
            </p:nvSpPr>
            <p:spPr bwMode="auto">
              <a:xfrm>
                <a:off x="461085" y="3047176"/>
                <a:ext cx="58474" cy="72481"/>
              </a:xfrm>
              <a:prstGeom prst="ellipse">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1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14" name="Rectangle 96"/>
              <p:cNvSpPr>
                <a:spLocks noChangeArrowheads="1"/>
              </p:cNvSpPr>
              <p:nvPr/>
            </p:nvSpPr>
            <p:spPr bwMode="auto">
              <a:xfrm>
                <a:off x="221343" y="2868311"/>
                <a:ext cx="32745" cy="54945"/>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15" name="Rectangle 97"/>
              <p:cNvSpPr>
                <a:spLocks noChangeArrowheads="1"/>
              </p:cNvSpPr>
              <p:nvPr/>
            </p:nvSpPr>
            <p:spPr bwMode="auto">
              <a:xfrm>
                <a:off x="179241" y="2848438"/>
                <a:ext cx="30406" cy="74820"/>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16" name="Rectangle 98"/>
              <p:cNvSpPr>
                <a:spLocks noChangeArrowheads="1"/>
              </p:cNvSpPr>
              <p:nvPr/>
            </p:nvSpPr>
            <p:spPr bwMode="auto">
              <a:xfrm>
                <a:off x="265782" y="2812197"/>
                <a:ext cx="30406" cy="111060"/>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grpSp>
        <p:grpSp>
          <p:nvGrpSpPr>
            <p:cNvPr id="117" name="组合 116"/>
            <p:cNvGrpSpPr/>
            <p:nvPr/>
          </p:nvGrpSpPr>
          <p:grpSpPr>
            <a:xfrm>
              <a:off x="8899660" y="3284637"/>
              <a:ext cx="508721" cy="533088"/>
              <a:chOff x="140649" y="3641210"/>
              <a:chExt cx="508721" cy="533088"/>
            </a:xfrm>
            <a:solidFill>
              <a:schemeClr val="bg1"/>
            </a:solidFill>
          </p:grpSpPr>
          <p:sp>
            <p:nvSpPr>
              <p:cNvPr id="11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1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2" name="Rectangle 276"/>
              <p:cNvSpPr>
                <a:spLocks noChangeArrowheads="1"/>
              </p:cNvSpPr>
              <p:nvPr/>
            </p:nvSpPr>
            <p:spPr bwMode="auto">
              <a:xfrm>
                <a:off x="367527" y="3692648"/>
                <a:ext cx="1169" cy="1169"/>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7" name="Rectangle 281"/>
              <p:cNvSpPr>
                <a:spLocks noChangeArrowheads="1"/>
              </p:cNvSpPr>
              <p:nvPr/>
            </p:nvSpPr>
            <p:spPr bwMode="auto">
              <a:xfrm>
                <a:off x="345307" y="3679789"/>
                <a:ext cx="2339" cy="1169"/>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2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3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3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3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3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34" name="Rectangle 288"/>
              <p:cNvSpPr>
                <a:spLocks noChangeArrowheads="1"/>
              </p:cNvSpPr>
              <p:nvPr/>
            </p:nvSpPr>
            <p:spPr bwMode="auto">
              <a:xfrm>
                <a:off x="278647" y="3641210"/>
                <a:ext cx="3508" cy="1169"/>
              </a:xfrm>
              <a:prstGeom prst="rect">
                <a:avLst/>
              </a:pr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3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grpSp>
        <p:grpSp>
          <p:nvGrpSpPr>
            <p:cNvPr id="136" name="组合 135"/>
            <p:cNvGrpSpPr/>
            <p:nvPr/>
          </p:nvGrpSpPr>
          <p:grpSpPr>
            <a:xfrm>
              <a:off x="6883967" y="3285206"/>
              <a:ext cx="500535" cy="616092"/>
              <a:chOff x="110242" y="4666624"/>
              <a:chExt cx="500535" cy="616092"/>
            </a:xfrm>
            <a:solidFill>
              <a:schemeClr val="bg1"/>
            </a:solidFill>
          </p:grpSpPr>
          <p:sp>
            <p:nvSpPr>
              <p:cNvPr id="137"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38"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39"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40"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sp>
            <p:nvSpPr>
              <p:cNvPr id="141"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68559" tIns="34279" rIns="68559" bIns="34279" numCol="1" anchor="t" anchorCtr="0" compatLnSpc="1">
                <a:prstTxWarp prst="textNoShape">
                  <a:avLst/>
                </a:prstTxWarp>
              </a:bodyPr>
              <a:lstStyle/>
              <a:p>
                <a:pPr defTabSz="685594">
                  <a:defRPr/>
                </a:pPr>
                <a:endParaRPr lang="zh-CN" altLang="en-US" sz="1000">
                  <a:solidFill>
                    <a:prstClr val="white"/>
                  </a:solidFill>
                  <a:latin typeface="Calibri" panose="020F0502020204030204"/>
                  <a:ea typeface="等线" panose="02010600030101010101" pitchFamily="2" charset="-122"/>
                </a:endParaRPr>
              </a:p>
            </p:txBody>
          </p:sp>
        </p:grpSp>
      </p:grpSp>
    </p:spTree>
    <p:extLst>
      <p:ext uri="{BB962C8B-B14F-4D97-AF65-F5344CB8AC3E}">
        <p14:creationId xmlns:p14="http://schemas.microsoft.com/office/powerpoint/2010/main" val="2796021911"/>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randombar(horizontal)">
                                      <p:cBhvr>
                                        <p:cTn id="13" dur="500"/>
                                        <p:tgtEl>
                                          <p:spTgt spid="53"/>
                                        </p:tgtEl>
                                      </p:cBhvr>
                                    </p:animEffect>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randombar(horizontal)">
                                      <p:cBhvr>
                                        <p:cTn id="17" dur="500"/>
                                        <p:tgtEl>
                                          <p:spTgt spid="56"/>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randombar(horizontal)">
                                      <p:cBhvr>
                                        <p:cTn id="21" dur="500"/>
                                        <p:tgtEl>
                                          <p:spTgt spid="58"/>
                                        </p:tgtEl>
                                      </p:cBhvr>
                                    </p:animEffect>
                                  </p:childTnLst>
                                </p:cTn>
                              </p:par>
                            </p:childTnLst>
                          </p:cTn>
                        </p:par>
                        <p:par>
                          <p:cTn id="22" fill="hold">
                            <p:stCondLst>
                              <p:cond delay="2500"/>
                            </p:stCondLst>
                            <p:childTnLst>
                              <p:par>
                                <p:cTn id="23" presetID="14" presetClass="entr" presetSubtype="1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randombar(horizontal)">
                                      <p:cBhvr>
                                        <p:cTn id="2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93066" y="764105"/>
            <a:ext cx="1880144" cy="1880144"/>
            <a:chOff x="2921917" y="2223151"/>
            <a:chExt cx="1527064" cy="1527064"/>
          </a:xfrm>
        </p:grpSpPr>
        <p:grpSp>
          <p:nvGrpSpPr>
            <p:cNvPr id="3" name="组合 2"/>
            <p:cNvGrpSpPr/>
            <p:nvPr/>
          </p:nvGrpSpPr>
          <p:grpSpPr>
            <a:xfrm>
              <a:off x="2921917" y="2223151"/>
              <a:ext cx="1527064" cy="1527064"/>
              <a:chOff x="1200760" y="3842075"/>
              <a:chExt cx="1784148" cy="1784148"/>
            </a:xfrm>
          </p:grpSpPr>
          <p:sp>
            <p:nvSpPr>
              <p:cNvPr id="5" name="椭圆 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4400">
                  <a:solidFill>
                    <a:prstClr val="white"/>
                  </a:solidFill>
                  <a:latin typeface="Calibri" panose="020F0502020204030204"/>
                  <a:ea typeface="等线" panose="02010600030101010101" pitchFamily="2" charset="-122"/>
                </a:endParaRPr>
              </a:p>
            </p:txBody>
          </p:sp>
          <p:sp>
            <p:nvSpPr>
              <p:cNvPr id="6" name="椭圆 5"/>
              <p:cNvSpPr/>
              <p:nvPr/>
            </p:nvSpPr>
            <p:spPr>
              <a:xfrm>
                <a:off x="1331074" y="3972389"/>
                <a:ext cx="1523519" cy="1523519"/>
              </a:xfrm>
              <a:prstGeom prst="ellipse">
                <a:avLst/>
              </a:prstGeom>
              <a:gradFill>
                <a:gsLst>
                  <a:gs pos="0">
                    <a:srgbClr val="0070C0"/>
                  </a:gs>
                  <a:gs pos="100000">
                    <a:srgbClr val="00B0F0"/>
                  </a:gs>
                </a:gsLst>
                <a:lin ang="5400000" scaled="0"/>
              </a:gra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4400">
                  <a:solidFill>
                    <a:prstClr val="white"/>
                  </a:solidFill>
                  <a:latin typeface="Calibri" panose="020F0502020204030204"/>
                  <a:ea typeface="等线" panose="02010600030101010101" pitchFamily="2" charset="-122"/>
                </a:endParaRPr>
              </a:p>
            </p:txBody>
          </p:sp>
        </p:grpSp>
        <p:sp>
          <p:nvSpPr>
            <p:cNvPr id="4" name="文本框 168"/>
            <p:cNvSpPr txBox="1"/>
            <p:nvPr/>
          </p:nvSpPr>
          <p:spPr>
            <a:xfrm>
              <a:off x="2921917" y="2490948"/>
              <a:ext cx="1415526" cy="1074905"/>
            </a:xfrm>
            <a:prstGeom prst="rect">
              <a:avLst/>
            </a:prstGeom>
            <a:noFill/>
          </p:spPr>
          <p:txBody>
            <a:bodyPr wrap="square" rtlCol="0">
              <a:spAutoFit/>
            </a:bodyPr>
            <a:lstStyle/>
            <a:p>
              <a:pPr algn="ctr">
                <a:defRPr/>
              </a:pPr>
              <a:r>
                <a:rPr lang="en-US" altLang="zh-CN" sz="8000" dirty="0">
                  <a:solidFill>
                    <a:prstClr val="white"/>
                  </a:solidFill>
                  <a:latin typeface="微软雅黑" panose="020B0503020204020204" pitchFamily="34" charset="-122"/>
                  <a:ea typeface="微软雅黑" panose="020B0503020204020204" pitchFamily="34" charset="-122"/>
                </a:rPr>
                <a:t>02</a:t>
              </a:r>
              <a:endParaRPr lang="zh-CN" altLang="en-US" sz="8000" dirty="0">
                <a:solidFill>
                  <a:prstClr val="white"/>
                </a:solidFill>
                <a:latin typeface="微软雅黑" panose="020B0503020204020204" pitchFamily="34" charset="-122"/>
                <a:ea typeface="微软雅黑" panose="020B0503020204020204" pitchFamily="34" charset="-122"/>
              </a:endParaRPr>
            </a:p>
          </p:txBody>
        </p:sp>
      </p:grpSp>
      <p:sp>
        <p:nvSpPr>
          <p:cNvPr id="7" name="文本框 6"/>
          <p:cNvSpPr txBox="1"/>
          <p:nvPr/>
        </p:nvSpPr>
        <p:spPr>
          <a:xfrm>
            <a:off x="776001" y="2869236"/>
            <a:ext cx="5314275" cy="1446550"/>
          </a:xfrm>
          <a:prstGeom prst="rect">
            <a:avLst/>
          </a:prstGeom>
          <a:noFill/>
        </p:spPr>
        <p:txBody>
          <a:bodyPr wrap="none" rtlCol="0">
            <a:spAutoFit/>
          </a:bodyPr>
          <a:lstStyle/>
          <a:p>
            <a:pPr algn="ctr">
              <a:defRPr/>
            </a:pPr>
            <a:r>
              <a:rPr lang="zh-CN" altLang="en-US" sz="4800" b="1" dirty="0">
                <a:solidFill>
                  <a:prstClr val="white"/>
                </a:solidFill>
                <a:latin typeface="微软雅黑" panose="020B0503020204020204" pitchFamily="34" charset="-122"/>
                <a:ea typeface="微软雅黑" panose="020B0503020204020204" pitchFamily="34" charset="-122"/>
              </a:rPr>
              <a:t>第一部分</a:t>
            </a:r>
            <a:endParaRPr lang="en-US" altLang="zh-CN" sz="4800" b="1" dirty="0">
              <a:solidFill>
                <a:prstClr val="white"/>
              </a:solidFill>
              <a:latin typeface="微软雅黑" panose="020B0503020204020204" pitchFamily="34" charset="-122"/>
              <a:ea typeface="微软雅黑" panose="020B0503020204020204" pitchFamily="34" charset="-122"/>
            </a:endParaRPr>
          </a:p>
          <a:p>
            <a:pPr algn="ctr">
              <a:defRPr/>
            </a:pPr>
            <a:r>
              <a:rPr lang="zh-CN" altLang="en-US" sz="4000" dirty="0">
                <a:solidFill>
                  <a:prstClr val="white"/>
                </a:solidFill>
                <a:latin typeface="微软雅黑" panose="020B0503020204020204" pitchFamily="34" charset="-122"/>
                <a:ea typeface="微软雅黑" panose="020B0503020204020204" pitchFamily="34" charset="-122"/>
              </a:rPr>
              <a:t>单击此处添加文字标题</a:t>
            </a:r>
          </a:p>
        </p:txBody>
      </p:sp>
      <p:sp>
        <p:nvSpPr>
          <p:cNvPr id="26" name="文本框 25"/>
          <p:cNvSpPr txBox="1"/>
          <p:nvPr/>
        </p:nvSpPr>
        <p:spPr>
          <a:xfrm>
            <a:off x="526850" y="195486"/>
            <a:ext cx="800219" cy="1631216"/>
          </a:xfrm>
          <a:prstGeom prst="rect">
            <a:avLst/>
          </a:prstGeom>
          <a:noFill/>
        </p:spPr>
        <p:txBody>
          <a:bodyPr vert="eaVert" wrap="none" rtlCol="0">
            <a:spAutoFit/>
          </a:bodyPr>
          <a:lstStyle/>
          <a:p>
            <a:pPr>
              <a:defRPr/>
            </a:pPr>
            <a:r>
              <a:rPr lang="zh-CN" altLang="en-US" sz="4000" b="1" dirty="0">
                <a:solidFill>
                  <a:prstClr val="white"/>
                </a:solidFill>
                <a:latin typeface="微软雅黑" panose="020B0503020204020204" pitchFamily="34" charset="-122"/>
                <a:ea typeface="微软雅黑" panose="020B0503020204020204" pitchFamily="34" charset="-122"/>
              </a:rPr>
              <a:t>过渡页</a:t>
            </a:r>
          </a:p>
        </p:txBody>
      </p:sp>
      <p:cxnSp>
        <p:nvCxnSpPr>
          <p:cNvPr id="27" name="直接连接符 26"/>
          <p:cNvCxnSpPr/>
          <p:nvPr/>
        </p:nvCxnSpPr>
        <p:spPr>
          <a:xfrm flipH="1">
            <a:off x="5523803" y="-899241"/>
            <a:ext cx="2901652" cy="2901652"/>
          </a:xfrm>
          <a:prstGeom prst="line">
            <a:avLst/>
          </a:prstGeom>
          <a:ln w="25400">
            <a:solidFill>
              <a:srgbClr val="F7BA3B"/>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7668344" y="-236562"/>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7596336" y="1131590"/>
            <a:ext cx="1979712" cy="1979712"/>
          </a:xfrm>
          <a:prstGeom prst="line">
            <a:avLst/>
          </a:prstGeom>
          <a:ln w="25400">
            <a:solidFill>
              <a:srgbClr val="DA634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6948264" y="3795886"/>
            <a:ext cx="1656184" cy="1656184"/>
          </a:xfrm>
          <a:prstGeom prst="line">
            <a:avLst/>
          </a:prstGeom>
          <a:ln w="25400">
            <a:solidFill>
              <a:srgbClr val="2FB6A8"/>
            </a:solidFill>
            <a:head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5292080" y="4659982"/>
            <a:ext cx="767730" cy="767730"/>
          </a:xfrm>
          <a:prstGeom prst="line">
            <a:avLst/>
          </a:prstGeom>
          <a:ln w="25400">
            <a:solidFill>
              <a:srgbClr val="DA634F"/>
            </a:solidFill>
            <a:headEnd type="triangl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6256186" y="2178635"/>
            <a:ext cx="1080120" cy="1080120"/>
          </a:xfrm>
          <a:prstGeom prst="line">
            <a:avLst/>
          </a:prstGeom>
          <a:ln w="25400">
            <a:solidFill>
              <a:srgbClr val="ADD072"/>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41122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C2BCF7A-E56D-446A-B3D6-6418B547441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Content List"/>
  <p:tag name="ISPRING_PLAYERS_CUSTOMIZATION" val="UEsDBBQAAgAIANOod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TqHR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NOodE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06h0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06h0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06h0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06h0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06h0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1Kh0Sd92xIjVDAAA2h0AABcAAAB1bml2ZXJzYWwvdW5pdmVyc2FsLnBuZ+2Za1QTV7vHB21fKypITxGUm8JapVVuXrgjqFw9PQIiFwEBeRFQkQSEcAsBW1uwCqQUD7FqSFEqhEsCAolOIEGpib4UkBISJASQNEQmEsA4CbmRM9i+53x41/lw1jof+TC/mdkzs/fzPLOf/37W2t+HhwZvM9xlCADAtuMhAREAsJEMABuUn/wNaTnvsPEKcjLIiQg+BlCGLOeRm4/Sj544CgAd+C3a5I+R+81ZIbE5AGDUv3YYcNBN5wDACn084GhkQeKC8ETLQVjHWZbuVwFqYNIw4Sbq14QvF5odv/iCdi3v5KX63Y4h0n/cC7lhYVLv1DV+7IntMRMyqufrb0A5xVGltNCzWlgZFLRsyPMF7LnsumTr+dNP/5H2490/iD/dzUlx3UYqUc9Dvcqp+F75kHcGmqn6HLHoDHnk7hhprF6edTDCb2Xmal4a0ujxABrZ32oHi/B+KPuPAODKqSanhGDILKl4JBR5DDRG4oruVxnIgjYAQN+XUaSpAmkbfaIaeZL172ON7qDJ2pX9tUjk9Pd1rnOd61znOte5znWuc53rXOc617nO/19OrrztHI5Grn440rABALb7/x8pOlatfmFPak0seP3d2L+F+XQUvR8JjvFTj+BnuQvNghh6JwpNtwaAvgu/bRvpLWU5QQrCtH5VuQkTdCJeXqFiSJlIk01np1EV19hPmwW/9DfudneLEk6BQqEasYsDyxiLbNkkWAFVxNFRxHTXQUxGE46LA4fVNtBMCE493yiwuEVB5dN9CfBkznAbRlRrXTDz9Zj3Yk+OQFyqHiVFs7RiZ36JRjA95VYnKhRVuqNQGrOk4uXabLkuYnRQlIYhVc6vqoZLpw6gzjAXdeD8/sumA+OuwhT8YRrmsHPG6vv3exMbLB0NAL7/goMX54hVifzOdJf0cMsFsHD4qJAe0+u/NBPSSyEB3AUZT3IAGlxNyBd2l4imK5PARaYGxWjdQHei7t6bP41TqnM9rTgnBczZLppKydLr7tTH7fGQ3Xg3iC7JEW3a6ppE5PW4Cs1j8DcMWbvch4bleSDneZRDiiC3m4LRwacpy/LiGPF48FkuxjtuA/COu+kF3m+1QKPGhYIYEkZ+twbEUy83PnlSPSFskt6LJ91ododNt2Di0GrGhTRTj4Qj3LpOz60QqHjs60SlaSyLu806nnYNOftTfH9o0jQP8TdtEflaVHs/aOH0j3cmjrgvwlq2O3OkTNaORGYkletVIRc8aMFY4yUpgdCXVX0evJFPgb5nYyZhQqni8TwPxxvMQUFMGU9nGwB9XNlvq6z8x/W7nofcOuzhXMg3dirfNAcDapd+HsL33jX90e7TfQr2oVQf670AARsolWQqFx5wngcSTkqk2WAGaNIiT41Z+Cz4rKXo/GZgZhZiXBdmKDwhXumHYXrHo3B+UQ2Jv39ShppsVUQOYh96mQaloK04fGG+XQThSbSEUB/Dft//aAilTjB5hLjwKvWtt5AiyN8plC+bg6kbgcaY8pI6uTKcAGa6SOc8gzHjaPpq+adkwqFv6i3c44Oetj5tYG/hjkIyhvdOshA2qwZZqFdA3zxRbmMI5QrOIpZQoOm3uYKZ7bbwj0EuuaIyr29zRg+ZNsEJfTLGNcsYq4fepS4upfbdTjbl72tV3uTO2yWWTvFsZaD0YXZCP22xAYWtOJO3UxNqH2FwpWVpIoPaTR2VtAqMOlF1OQq1lEoXJCflO0QQ+pkip/vxpIEJ+4h9R9x1GXhD0vKmjLJUnyzLbuI+Hht3Svnsk5HrfWAS5P/t8tGn13heVvvdh0/xD3KSvnvtM3zgs3SGtZ1ZbNBhJ+PHjheq1b9/5dxNQGuILx0tAA9iij5QHymk3UImUufAquTj6qLjcFlpj2r6XGGT2MVInjCBwZ0hTvAwHpk7T3qxo8yrsruVl8/46l83mLSngCqmxdFYAn+eBrRqehk9Z3J3Yoh2xcrHjoJjqoegRPQ5/NWCjX6Fw5asPhj4in4JmMl1ki+mQRuhXxrriqC5lSLqATx2VSWJYanHqNF+etVwfmJY4dxP6ajEYCJJ8iUmwZUSShDlzdOetd5JJ4CO3VXyVJEbr4g73G0N5zSy+YoWuTzPAdOLKexdvC2JBZ/TzJ3kushqQ8sEZfFbrvPTMD/dez1JRdcn3grzFj40uDLatGibRx3WTByqCG9Rbr5T5j5dnCOBueUzriU9/NOyZZxep+QT8IBPAP1wmtCHUZFs9MyQo3q4/KTEnbtiuLLrIpGjjm7nudA4tPramNEz3EAWaW/E1/eldfh+WrKnsHhivnYbYDm9pn6KbtV214qsvaaN8lS7CElW88/aFREe6f5RazKz7hfWKkyVXpjrvemK3mbaLO/SQLQXa57u56orB9wCIfPpnXJuUUxTVUgSe2WcKaAJA7kp9wWfC65FzrxBItyeaS5ijIauhXaFMktV8dq3NnTkdw7lV8clFor/ExbbTV4c3xGXsjhr2WB3jdF/RTmSWRPrPuwkd+GpbKvj2HmWo870ZM/oBt7/1i3IF/uPhe+P6ogMKubVsXb5BUcGRseGHqQ0Wsy5WGCTOMrY4F8djQ2mYugn1sLFDZfG0dt4VEUx6jpX3L510GTO9TdsWjrnOvf3zJrMAGgHmqVTQHzEdbXB/paBi2fcjbMYMpXHJQv2iqxrdG1iMmUYVfidsuXg0qCAyr7W+tk2Jj5ucUQiJQ/so6XJE383oWPi5Lzw8v6q5fK/QrYLysPDFHjyM7K8qDaOqgLn+osztD6o7WR9t6XCChEAde7eI9In6t5FHBoeJa3mwjeStLM78D7vnkPe06qhol0dhgzMMCdZ4MLObySu5fzyYfWb+wsZ8j0XbykbqrZbINYcvmc3Xns0up/y8rb+55ce3HyVWZbxX0F1rYDNp++3kTLMBWlan2E+ua8t+aNVLW4y+dJ0SxW36FKu4JxFNbg0EmzTVrJ01abVv8u66Y6P6o8a6YWLE7cbGU4z+4Ty7HE3h8Y7f05WEVYlJgj4c/7cdscfapH/lQwOsGSMsPOD2HPuVhsYVNSd38DCPHJyK6fHvqvM37ZbsZsfPjqU7WuEsa4yJcPjb2gv3Gwx9YqbU6V6XeatvP8Zp+Ogr4lVvw9K6xP6Z2IUzH5vP8GX4MaQscAQq3KI5/K0rUyWNS3G4A83uToo2dbNAmtEohIu3kLndHPMa6u9qKJwkzhBIy2QLHcdPr1oqM0Wis2r4/Dfo7BvbSPs0T3LbLXLVOo12bsFdCkWLvfTJsN0lq4yY+5VOinBhjeYBm+hYJmW97C+qAjWbo79d8KVEwTCWvAvFL97YW+22u//y+z5eAce9sfbaSqzgn0g9M6EiimpKWRep2WrPnl0A6JxPohDwsDCyXIdT5zifL7SRtoeOcp1I8sH+rEcOHKgYoCt6L3UbgyfbuIgaZ1nQq5RXw2Brbip3/KIGqiFShlTiVdI2j/sW8ptSh5V7n6HSWa3gZKBPUg2uMFftZUczxPRdKFvkMS+OxSlZXGlTYIda2qt/KDWf7dB1HrxWxQubVony+djs+eAtjCr2pOnCIOjXNRbNE4aTz/BgV8G7qRDdc7lb+rwnA8K3GaWWFCPI/qmC/M+iHAjqQQUGmk+JddokGKodsUhgXtTnKuczAnztlKBX4iihXLx9v9eyZSIlNCpY5Jmwd/WTIkqHVTeK1cZ2WJsI1h1//r263KbREhD5p+gb0MSVQIJ86cz6U/2BEAN3pN05lWw4rZYGWElw/ZiTv7pe+iybdTAmsuTO2HirzJXjSVG6re2ZlJ7FXGMtUWzRh1zQGgTqhbZ6AsOnoe0l4t1rxvUMYdyVrJwuX/1AmE3C3Pe7U1QMIyBvjHvZ9grHwnBYbBwaDCKaebtEUGVojQ4xUMtUpQlsvYkBb1xUk5hF6F8libB4sg5zUDS6uX4H7JbbFaXyhcQfzi+fzRSGLUjSPgedTpp9KdGx/JdGHDd2CFhj2T2nt4YU3PVDgZLdj1Ev1rbtmsJti5sqBwJRYrQXP7H2jCc32tz5wgMMWZZuAmY8RjSaciaXLbn4klf9tA3yJdevs+NXmUt9iqn1Ayy3+oyXvCFVR0yFeFDrpmDowlmALA0Vj4mMW/W5LEflxW1je7P22FpSRafxgZUvbbFxu71kmrImFspRKeNcLqf5pXa5fku+3AD4Cxdyt2u8eg6yJRJS69tCYT4zwacWT1Fbzs4PP3ttGjC2CMUUj4DTqH/WnqzJaTSqSpgbbux2bd3WUxIotkZAMDMzeYwtFbip78Q/M/txtO6/HZ3U+RFbzLYVYZp4C1RS3UtxO3It1Xkotyt7nbdZaV6zXSLM3PlHnEz0kyJgNMxb/RlY5AemLye3lSMgy+v7WQeDwwNoBw7+81/AVBLAwQUAAIACADUqHRJcD84SUoAAABqAAAAGwAAAHVuaXZlcnNhbC91bml2ZXJzYWwucG5nLnhtbLOxr8jNUShLLSrOzM+zVTLUM1Cyt+PlsikoSi3LTC1XqACKGekZQICSQiUqtzwzpSTDVsnS0BghlpGamZ5RYqtkZmEKF9QHGgkAUEsBAgAAFAACAAgA06h0SRUOrShkBAAABxEAAB0AAAAAAAAAAQAAAAAAAAAAAHVuaXZlcnNhbC9jb21tb25fbWVzc2FnZXMubG5nUEsBAgAAFAACAAgA06h0SQh+CyMpAwAAhgwAACcAAAAAAAAAAQAAAAAAnwQAAHVuaXZlcnNhbC9mbGFzaF9wdWJsaXNoaW5nX3NldHRpbmdzLnhtbFBLAQIAABQAAgAIANOodEm1/AlkugIAAFUKAAAhAAAAAAAAAAEAAAAAAA0IAAB1bml2ZXJzYWwvZmxhc2hfc2tpbl9zZXR0aW5ncy54bWxQSwECAAAUAAIACADTqHRJKpYPZ/4CAACXCwAAJgAAAAAAAAABAAAAAAAGCwAAdW5pdmVyc2FsL2h0bWxfcHVibGlzaGluZ19zZXR0aW5ncy54bWxQSwECAAAUAAIACADTqHRJaHFSkZoBAAAfBgAAHwAAAAAAAAABAAAAAABIDgAAdW5pdmVyc2FsL2h0bWxfc2tpbl9zZXR0aW5ncy5qc1BLAQIAABQAAgAIANOodEk9PC/RwQAAAOUBAAAaAAAAAAAAAAEAAAAAAB8QAAB1bml2ZXJzYWwvaTE4bl9wcmVzZXRzLnhtbFBLAQIAABQAAgAIANOodEma+ZZkawAAAGsAAAAcAAAAAAAAAAEAAAAAABgRAAB1bml2ZXJzYWwvbG9jYWxfc2V0dGluZ3MueG1sUEsBAgAAFAACAAgARJRXRyO0Tvv7AgAAsAgAABQAAAAAAAAAAQAAAAAAvREAAHVuaXZlcnNhbC9wbGF5ZXIueG1sUEsBAgAAFAACAAgA06h0SbCHI/RsAQAA9wIAACkAAAAAAAAAAQAAAAAA6hQAAHVuaXZlcnNhbC9za2luX2N1c3RvbWl6YXRpb25fc2V0dGluZ3MueG1sUEsBAgAAFAACAAgA1Kh0Sd92xIjVDAAA2h0AABcAAAAAAAAAAAAAAAAAnRYAAHVuaXZlcnNhbC91bml2ZXJzYWwucG5nUEsBAgAAFAACAAgA1Kh0SXA/OElKAAAAagAAABsAAAAAAAAAAQAAAAAApyMAAHVuaXZlcnNhbC91bml2ZXJzYWwucG5nLnhtbFBLBQYAAAAACwALAEkDAAAqJAAAAAA="/>
  <p:tag name="ISPRING_PRESENTATION_TITLE" val="BUTU0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131</TotalTime>
  <Words>3941</Words>
  <Application>Microsoft Office PowerPoint</Application>
  <PresentationFormat>全屏显示(16:9)</PresentationFormat>
  <Paragraphs>331</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dc:title>
  <dc:creator>第一PPT</dc:creator>
  <cp:keywords>www.1ppt.com</cp:keywords>
  <cp:lastModifiedBy>Windows User</cp:lastModifiedBy>
  <cp:revision>10</cp:revision>
  <dcterms:created xsi:type="dcterms:W3CDTF">2016-12-21T16:41:16Z</dcterms:created>
  <dcterms:modified xsi:type="dcterms:W3CDTF">2018-12-09T10:05:04Z</dcterms:modified>
</cp:coreProperties>
</file>