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38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E0A17-7481-4AAC-9656-B48CBC08B5B7}" type="datetimeFigureOut">
              <a:rPr lang="zh-CN" altLang="en-US" smtClean="0"/>
              <a:t>2018/12/9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DACA5D-3666-44B0-A012-6A6CAABD0FE4}" type="slidenum">
              <a:rPr lang="zh-CN" altLang="en-US" smtClean="0"/>
              <a:t>‹#›</a:t>
            </a:fld>
            <a:endParaRPr lang="zh-CN" altLang="en-US"/>
          </a:p>
        </p:txBody>
      </p:sp>
    </p:spTree>
    <p:extLst>
      <p:ext uri="{BB962C8B-B14F-4D97-AF65-F5344CB8AC3E}">
        <p14:creationId xmlns:p14="http://schemas.microsoft.com/office/powerpoint/2010/main" val="3521478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852273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43900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38986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34999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289497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102478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36705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86706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346889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179574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93978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860211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10530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734409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997176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429265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05673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45276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17184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71030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37978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24624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2459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02278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23830185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11958525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36175509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24505719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52444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2"/>
            <a:ext cx="12192000" cy="6857999"/>
          </a:xfrm>
          <a:prstGeom prst="rect">
            <a:avLst/>
          </a:prstGeom>
        </p:spPr>
      </p:pic>
      <p:grpSp>
        <p:nvGrpSpPr>
          <p:cNvPr id="6" name="组合 5"/>
          <p:cNvGrpSpPr/>
          <p:nvPr userDrawn="1"/>
        </p:nvGrpSpPr>
        <p:grpSpPr>
          <a:xfrm>
            <a:off x="1007" y="5266268"/>
            <a:ext cx="12207925" cy="1616160"/>
            <a:chOff x="756" y="4279899"/>
            <a:chExt cx="6661733" cy="881921"/>
          </a:xfrm>
        </p:grpSpPr>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4279899"/>
              <a:ext cx="5377567" cy="881921"/>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flipH="1">
              <a:off x="5271256" y="4279899"/>
              <a:ext cx="1391233" cy="881921"/>
            </a:xfrm>
            <a:prstGeom prst="rect">
              <a:avLst/>
            </a:prstGeom>
          </p:spPr>
        </p:pic>
      </p:grpSp>
      <p:sp>
        <p:nvSpPr>
          <p:cNvPr id="8" name="矩形 7"/>
          <p:cNvSpPr/>
          <p:nvPr userDrawn="1"/>
        </p:nvSpPr>
        <p:spPr>
          <a:xfrm>
            <a:off x="0" y="819149"/>
            <a:ext cx="12192000" cy="58864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userDrawn="1"/>
        </p:nvSpPr>
        <p:spPr>
          <a:xfrm>
            <a:off x="476251" y="171451"/>
            <a:ext cx="4288353" cy="584775"/>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2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0226630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3913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233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94964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353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9912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8992072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3142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33676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45569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4143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18516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1679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3773907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5161549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22956173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15557581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
        <p:nvSpPr>
          <p:cNvPr id="7" name="矩形 6"/>
          <p:cNvSpPr/>
          <p:nvPr userDrawn="1"/>
        </p:nvSpPr>
        <p:spPr>
          <a:xfrm>
            <a:off x="8325228" y="5957581"/>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30138833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18643628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255635034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fld id="{E5FAD713-895F-4467-8500-79F51DDAE221}" type="datetimeFigureOut">
              <a:rPr lang="zh-CN" altLang="en-US" smtClean="0">
                <a:solidFill>
                  <a:prstClr val="black">
                    <a:tint val="75000"/>
                  </a:prstClr>
                </a:solidFill>
              </a:rPr>
              <a:pPr defTabSz="914377"/>
              <a:t>2018/12/9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fld id="{BA7AE5F4-7B60-4AFD-A25C-45965DC60B21}"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38334369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74" r:id="rId7"/>
    <p:sldLayoutId id="2147483667" r:id="rId8"/>
    <p:sldLayoutId id="2147483668" r:id="rId9"/>
    <p:sldLayoutId id="2147483669" r:id="rId10"/>
    <p:sldLayoutId id="2147483670" r:id="rId11"/>
    <p:sldLayoutId id="2147483671" r:id="rId12"/>
    <p:sldLayoutId id="2147483672" r:id="rId13"/>
    <p:sldLayoutId id="2147483673" r:id="rId14"/>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28163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8.jpeg"/><Relationship Id="rId5" Type="http://schemas.openxmlformats.org/officeDocument/2006/relationships/image" Target="../media/image7.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
            <a:ext cx="12192000" cy="6857999"/>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12321" y="2004743"/>
            <a:ext cx="8554715" cy="2210653"/>
          </a:xfrm>
          <a:prstGeom prst="rect">
            <a:avLst/>
          </a:prstGeom>
        </p:spPr>
      </p:pic>
      <p:sp>
        <p:nvSpPr>
          <p:cNvPr id="6" name="文本框 5"/>
          <p:cNvSpPr txBox="1"/>
          <p:nvPr/>
        </p:nvSpPr>
        <p:spPr>
          <a:xfrm>
            <a:off x="4685141" y="4239824"/>
            <a:ext cx="6196376" cy="502766"/>
          </a:xfrm>
          <a:prstGeom prst="rect">
            <a:avLst/>
          </a:prstGeom>
          <a:noFill/>
        </p:spPr>
        <p:txBody>
          <a:bodyPr wrap="none" rtlCol="0">
            <a:spAutoFit/>
          </a:bodyPr>
          <a:lstStyle/>
          <a:p>
            <a:pPr defTabSz="914377"/>
            <a:r>
              <a:rPr lang="en-US" altLang="zh-CN" sz="2667" dirty="0" smtClean="0">
                <a:solidFill>
                  <a:prstClr val="white"/>
                </a:solidFill>
                <a:latin typeface="微软雅黑" panose="020B0503020204020204" pitchFamily="34" charset="-122"/>
                <a:ea typeface="微软雅黑" panose="020B0503020204020204" pitchFamily="34" charset="-122"/>
              </a:rPr>
              <a:t>—</a:t>
            </a:r>
            <a:r>
              <a:rPr lang="zh-CN" altLang="en-US" sz="2667" dirty="0" smtClean="0">
                <a:solidFill>
                  <a:prstClr val="white"/>
                </a:solidFill>
                <a:latin typeface="微软雅黑" panose="020B0503020204020204" pitchFamily="34" charset="-122"/>
                <a:ea typeface="微软雅黑" panose="020B0503020204020204" pitchFamily="34" charset="-122"/>
              </a:rPr>
              <a:t>第一</a:t>
            </a:r>
            <a:r>
              <a:rPr lang="en-US" altLang="zh-CN" sz="2667" dirty="0" smtClean="0">
                <a:solidFill>
                  <a:prstClr val="white"/>
                </a:solidFill>
                <a:latin typeface="微软雅黑" panose="020B0503020204020204" pitchFamily="34" charset="-122"/>
                <a:ea typeface="微软雅黑" panose="020B0503020204020204" pitchFamily="34" charset="-122"/>
              </a:rPr>
              <a:t>PPT</a:t>
            </a:r>
            <a:r>
              <a:rPr lang="zh-CN" altLang="en-US" sz="2667" dirty="0" smtClean="0">
                <a:solidFill>
                  <a:prstClr val="white"/>
                </a:solidFill>
                <a:latin typeface="微软雅黑" panose="020B0503020204020204" pitchFamily="34" charset="-122"/>
                <a:ea typeface="微软雅黑" panose="020B0503020204020204" pitchFamily="34" charset="-122"/>
              </a:rPr>
              <a:t>模板网</a:t>
            </a:r>
            <a:r>
              <a:rPr lang="en-US" altLang="zh-CN" sz="2667" dirty="0" smtClean="0">
                <a:solidFill>
                  <a:prstClr val="white"/>
                </a:solidFill>
                <a:latin typeface="微软雅黑" panose="020B0503020204020204" pitchFamily="34" charset="-122"/>
                <a:ea typeface="微软雅黑" panose="020B0503020204020204" pitchFamily="34" charset="-122"/>
              </a:rPr>
              <a:t>-WWW.1PPT.COM—</a:t>
            </a:r>
            <a:endParaRPr lang="zh-CN" altLang="en-US" sz="2667" dirty="0">
              <a:solidFill>
                <a:prstClr val="white"/>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82" y="24428"/>
            <a:ext cx="5703705" cy="6858000"/>
          </a:xfrm>
          <a:prstGeom prst="rect">
            <a:avLst/>
          </a:prstGeom>
        </p:spPr>
      </p:pic>
      <p:grpSp>
        <p:nvGrpSpPr>
          <p:cNvPr id="9" name="组合 8"/>
          <p:cNvGrpSpPr/>
          <p:nvPr/>
        </p:nvGrpSpPr>
        <p:grpSpPr>
          <a:xfrm>
            <a:off x="1007" y="5266268"/>
            <a:ext cx="12207925" cy="1616160"/>
            <a:chOff x="756" y="4279899"/>
            <a:chExt cx="6661733" cy="881921"/>
          </a:xfrm>
        </p:grpSpPr>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56" y="4279899"/>
              <a:ext cx="5377567" cy="881921"/>
            </a:xfrm>
            <a:prstGeom prst="rect">
              <a:avLst/>
            </a:prstGeom>
          </p:spPr>
        </p:pic>
        <p:pic>
          <p:nvPicPr>
            <p:cNvPr id="8" name="图片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flipH="1">
              <a:off x="5271256" y="4279899"/>
              <a:ext cx="1391233" cy="881921"/>
            </a:xfrm>
            <a:prstGeom prst="rect">
              <a:avLst/>
            </a:prstGeom>
          </p:spPr>
        </p:pic>
      </p:grpSp>
    </p:spTree>
    <p:extLst>
      <p:ext uri="{BB962C8B-B14F-4D97-AF65-F5344CB8AC3E}">
        <p14:creationId xmlns:p14="http://schemas.microsoft.com/office/powerpoint/2010/main" val="5190421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1250"/>
                                        <p:tgtEl>
                                          <p:spTgt spid="7"/>
                                        </p:tgtEl>
                                      </p:cBhvr>
                                    </p:animEffect>
                                  </p:childTnLst>
                                </p:cTn>
                              </p:par>
                            </p:childTnLst>
                          </p:cTn>
                        </p:par>
                        <p:par>
                          <p:cTn id="14" fill="hold">
                            <p:stCondLst>
                              <p:cond delay="225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3250"/>
                            </p:stCondLst>
                            <p:childTnLst>
                              <p:par>
                                <p:cTn id="21" presetID="2" presetClass="entr" presetSubtype="4" decel="20000" fill="hold" grpId="0" nodeType="afterEffect">
                                  <p:stCondLst>
                                    <p:cond delay="0"/>
                                  </p:stCondLst>
                                  <p:iterate type="lt">
                                    <p:tmPct val="14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343966" y="1892829"/>
            <a:ext cx="3311876" cy="4262227"/>
            <a:chOff x="467544" y="1772816"/>
            <a:chExt cx="2088232" cy="2687455"/>
          </a:xfrm>
        </p:grpSpPr>
        <p:sp>
          <p:nvSpPr>
            <p:cNvPr id="7" name="圆角矩形 6"/>
            <p:cNvSpPr/>
            <p:nvPr/>
          </p:nvSpPr>
          <p:spPr>
            <a:xfrm>
              <a:off x="467544" y="1772816"/>
              <a:ext cx="2088232" cy="432048"/>
            </a:xfrm>
            <a:prstGeom prst="roundRect">
              <a:avLst>
                <a:gd name="adj" fmla="val 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zh-CN" altLang="en-US" sz="2267" b="1" dirty="0">
                  <a:solidFill>
                    <a:prstClr val="white"/>
                  </a:solidFill>
                  <a:latin typeface="微软雅黑" panose="020B0503020204020204" pitchFamily="34" charset="-122"/>
                  <a:ea typeface="微软雅黑" panose="020B0503020204020204" pitchFamily="34" charset="-122"/>
                </a:rPr>
                <a:t>单击此处添加标题</a:t>
              </a:r>
            </a:p>
          </p:txBody>
        </p:sp>
        <p:sp>
          <p:nvSpPr>
            <p:cNvPr id="8" name="矩形 7"/>
            <p:cNvSpPr/>
            <p:nvPr/>
          </p:nvSpPr>
          <p:spPr>
            <a:xfrm>
              <a:off x="467544" y="2204863"/>
              <a:ext cx="2088232" cy="2255408"/>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1867" dirty="0">
                <a:solidFill>
                  <a:sysClr val="windowText" lastClr="000000"/>
                </a:solidFill>
                <a:latin typeface="微软雅黑" panose="020B0503020204020204" pitchFamily="34" charset="-122"/>
                <a:ea typeface="微软雅黑" panose="020B0503020204020204" pitchFamily="34" charset="-122"/>
              </a:endParaRPr>
            </a:p>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p>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p>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p>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p>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1867" dirty="0">
                <a:solidFill>
                  <a:sysClr val="windowText" lastClr="000000"/>
                </a:solidFill>
                <a:latin typeface="微软雅黑" panose="020B0503020204020204" pitchFamily="34" charset="-122"/>
                <a:ea typeface="微软雅黑" panose="020B0503020204020204" pitchFamily="34" charset="-122"/>
              </a:endParaRPr>
            </a:p>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1867" dirty="0">
                <a:solidFill>
                  <a:sysClr val="windowText" lastClr="000000"/>
                </a:solidFill>
                <a:latin typeface="微软雅黑" panose="020B0503020204020204" pitchFamily="34" charset="-122"/>
                <a:ea typeface="微软雅黑" panose="020B0503020204020204" pitchFamily="34" charset="-122"/>
              </a:endParaRPr>
            </a:p>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1867" dirty="0">
                <a:solidFill>
                  <a:sysClr val="windowText" lastClr="000000"/>
                </a:solidFill>
                <a:latin typeface="微软雅黑" panose="020B0503020204020204" pitchFamily="34" charset="-122"/>
                <a:ea typeface="微软雅黑" panose="020B0503020204020204" pitchFamily="34" charset="-122"/>
              </a:endParaRPr>
            </a:p>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1867" dirty="0">
                <a:solidFill>
                  <a:sysClr val="windowText" lastClr="000000"/>
                </a:solidFill>
                <a:latin typeface="微软雅黑" panose="020B0503020204020204" pitchFamily="34" charset="-122"/>
                <a:ea typeface="微软雅黑" panose="020B0503020204020204" pitchFamily="34" charset="-122"/>
              </a:endParaRPr>
            </a:p>
            <a:p>
              <a:pPr algn="ctr" defTabSz="914377"/>
              <a:r>
                <a:rPr lang="zh-CN" altLang="en-US" sz="1867" dirty="0">
                  <a:solidFill>
                    <a:sysClr val="windowText" lastClr="000000"/>
                  </a:solidFill>
                  <a:latin typeface="微软雅黑" panose="020B0503020204020204" pitchFamily="34" charset="-122"/>
                  <a:ea typeface="微软雅黑" panose="020B0503020204020204" pitchFamily="34" charset="-122"/>
                </a:rPr>
                <a:t>单击此处添加文本</a:t>
              </a:r>
            </a:p>
          </p:txBody>
        </p:sp>
      </p:grpSp>
      <p:grpSp>
        <p:nvGrpSpPr>
          <p:cNvPr id="14" name="Group 139"/>
          <p:cNvGrpSpPr>
            <a:grpSpLocks/>
          </p:cNvGrpSpPr>
          <p:nvPr/>
        </p:nvGrpSpPr>
        <p:grpSpPr bwMode="auto">
          <a:xfrm>
            <a:off x="9788189" y="5178440"/>
            <a:ext cx="1289439" cy="1292545"/>
            <a:chOff x="5765300" y="4002787"/>
            <a:chExt cx="713233" cy="713232"/>
          </a:xfrm>
        </p:grpSpPr>
        <p:sp>
          <p:nvSpPr>
            <p:cNvPr id="15" name="Donut 34"/>
            <p:cNvSpPr>
              <a:spLocks noChangeArrowheads="1"/>
            </p:cNvSpPr>
            <p:nvPr/>
          </p:nvSpPr>
          <p:spPr bwMode="auto">
            <a:xfrm>
              <a:off x="5764782" y="4003135"/>
              <a:ext cx="714189" cy="71247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FF9900"/>
            </a:solidFill>
            <a:ln w="9525">
              <a:noFill/>
              <a:miter lim="800000"/>
              <a:headEnd/>
              <a:tailEnd/>
            </a:ln>
            <a:effectLst>
              <a:outerShdw blurRad="63500" dist="23000" dir="5400000" rotWithShape="0">
                <a:srgbClr val="000000">
                  <a:alpha val="34999"/>
                </a:srgbClr>
              </a:outerShdw>
            </a:effectLst>
          </p:spPr>
          <p:txBody>
            <a:bodyPr anchor="ctr"/>
            <a:lstStyle/>
            <a:p>
              <a:pPr algn="ctr" defTabSz="609570" fontAlgn="base">
                <a:spcBef>
                  <a:spcPct val="0"/>
                </a:spcBef>
                <a:spcAft>
                  <a:spcPct val="0"/>
                </a:spcAft>
              </a:pPr>
              <a:endParaRPr lang="en-US" sz="2400" dirty="0">
                <a:solidFill>
                  <a:prstClr val="black"/>
                </a:solidFill>
                <a:latin typeface="微软雅黑" panose="020B0503020204020204" pitchFamily="34" charset="-122"/>
                <a:ea typeface="微软雅黑" panose="020B0503020204020204" pitchFamily="34" charset="-122"/>
              </a:endParaRPr>
            </a:p>
          </p:txBody>
        </p:sp>
        <p:grpSp>
          <p:nvGrpSpPr>
            <p:cNvPr id="16" name="Gruppe 344"/>
            <p:cNvGrpSpPr>
              <a:grpSpLocks/>
            </p:cNvGrpSpPr>
            <p:nvPr/>
          </p:nvGrpSpPr>
          <p:grpSpPr bwMode="auto">
            <a:xfrm>
              <a:off x="6014540" y="4178404"/>
              <a:ext cx="214736" cy="361996"/>
              <a:chOff x="2114233" y="1516380"/>
              <a:chExt cx="263525" cy="444500"/>
            </a:xfrm>
          </p:grpSpPr>
          <p:sp>
            <p:nvSpPr>
              <p:cNvPr id="17" name="Freeform 15"/>
              <p:cNvSpPr>
                <a:spLocks noEditPoints="1"/>
              </p:cNvSpPr>
              <p:nvPr/>
            </p:nvSpPr>
            <p:spPr bwMode="auto">
              <a:xfrm>
                <a:off x="2113770" y="1516292"/>
                <a:ext cx="264374" cy="444598"/>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chemeClr val="tx1">
                  <a:alpha val="50000"/>
                </a:schemeClr>
              </a:solidFill>
              <a:ln w="9525">
                <a:noFill/>
                <a:round/>
                <a:headEnd/>
                <a:tailEnd/>
              </a:ln>
            </p:spPr>
            <p:txBody>
              <a:bodyPr/>
              <a:lstStyle/>
              <a:p>
                <a:pPr defTabSz="914377">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8" name="Freeform 16"/>
              <p:cNvSpPr>
                <a:spLocks noEditPoints="1"/>
              </p:cNvSpPr>
              <p:nvPr/>
            </p:nvSpPr>
            <p:spPr bwMode="auto">
              <a:xfrm>
                <a:off x="2135322" y="1557883"/>
                <a:ext cx="221270" cy="361415"/>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chemeClr val="bg1">
                  <a:lumMod val="65000"/>
                  <a:alpha val="50000"/>
                </a:schemeClr>
              </a:solidFill>
              <a:ln w="9525">
                <a:noFill/>
                <a:round/>
                <a:headEnd/>
                <a:tailEnd/>
              </a:ln>
            </p:spPr>
            <p:txBody>
              <a:bodyPr/>
              <a:lstStyle/>
              <a:p>
                <a:pPr defTabSz="914377">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9" name="Freeform 17"/>
              <p:cNvSpPr>
                <a:spLocks/>
              </p:cNvSpPr>
              <p:nvPr/>
            </p:nvSpPr>
            <p:spPr bwMode="auto">
              <a:xfrm>
                <a:off x="2171242" y="1666881"/>
                <a:ext cx="149429" cy="252417"/>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chemeClr val="tx1">
                  <a:lumMod val="65000"/>
                  <a:alpha val="50000"/>
                </a:schemeClr>
              </a:solidFill>
              <a:ln w="9525">
                <a:noFill/>
                <a:round/>
                <a:headEnd/>
                <a:tailEnd/>
              </a:ln>
            </p:spPr>
            <p:txBody>
              <a:bodyPr/>
              <a:lstStyle/>
              <a:p>
                <a:pPr defTabSz="914377">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20" name="Group 131"/>
          <p:cNvGrpSpPr>
            <a:grpSpLocks/>
          </p:cNvGrpSpPr>
          <p:nvPr/>
        </p:nvGrpSpPr>
        <p:grpSpPr bwMode="auto">
          <a:xfrm>
            <a:off x="8602132" y="912436"/>
            <a:ext cx="1289437" cy="1289673"/>
            <a:chOff x="5109971" y="1507999"/>
            <a:chExt cx="713232" cy="713232"/>
          </a:xfrm>
        </p:grpSpPr>
        <p:sp>
          <p:nvSpPr>
            <p:cNvPr id="21"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070C0"/>
            </a:solidFill>
            <a:ln w="9525">
              <a:noFill/>
              <a:miter lim="800000"/>
              <a:headEnd/>
              <a:tailEnd/>
            </a:ln>
            <a:effectLst>
              <a:outerShdw blurRad="63500" dist="23000" dir="5400000" rotWithShape="0">
                <a:srgbClr val="000000">
                  <a:alpha val="34999"/>
                </a:srgbClr>
              </a:outerShdw>
            </a:effectLst>
          </p:spPr>
          <p:txBody>
            <a:bodyPr anchor="ctr"/>
            <a:lstStyle/>
            <a:p>
              <a:pPr algn="ctr" defTabSz="609570" fontAlgn="base">
                <a:spcBef>
                  <a:spcPct val="0"/>
                </a:spcBef>
                <a:spcAft>
                  <a:spcPct val="0"/>
                </a:spcAft>
              </a:pPr>
              <a:endParaRPr lang="en-US" sz="2400" dirty="0">
                <a:solidFill>
                  <a:prstClr val="black"/>
                </a:solidFill>
                <a:latin typeface="微软雅黑" panose="020B0503020204020204" pitchFamily="34" charset="-122"/>
                <a:ea typeface="微软雅黑" panose="020B0503020204020204" pitchFamily="34" charset="-122"/>
              </a:endParaRPr>
            </a:p>
          </p:txBody>
        </p:sp>
        <p:sp>
          <p:nvSpPr>
            <p:cNvPr id="22"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tx1">
                <a:lumMod val="65000"/>
                <a:alpha val="44000"/>
              </a:schemeClr>
            </a:solidFill>
            <a:ln w="9525">
              <a:noFill/>
              <a:round/>
              <a:headEnd/>
              <a:tailEnd/>
            </a:ln>
          </p:spPr>
          <p:txBody>
            <a:bodyPr/>
            <a:lstStyle/>
            <a:p>
              <a:pPr defTabSz="914377">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23" name="Group 132"/>
          <p:cNvGrpSpPr>
            <a:grpSpLocks/>
          </p:cNvGrpSpPr>
          <p:nvPr/>
        </p:nvGrpSpPr>
        <p:grpSpPr bwMode="auto">
          <a:xfrm>
            <a:off x="9769617" y="2061692"/>
            <a:ext cx="1289439" cy="1292545"/>
            <a:chOff x="5765300" y="2141983"/>
            <a:chExt cx="713233" cy="713232"/>
          </a:xfrm>
        </p:grpSpPr>
        <p:sp>
          <p:nvSpPr>
            <p:cNvPr id="24"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FF9900"/>
            </a:solidFill>
            <a:ln w="9525">
              <a:noFill/>
              <a:miter lim="800000"/>
              <a:headEnd/>
              <a:tailEnd/>
            </a:ln>
            <a:effectLst>
              <a:outerShdw blurRad="63500" dist="23000" dir="5400000" rotWithShape="0">
                <a:srgbClr val="000000">
                  <a:alpha val="34999"/>
                </a:srgbClr>
              </a:outerShdw>
            </a:effectLst>
          </p:spPr>
          <p:txBody>
            <a:bodyPr anchor="ctr"/>
            <a:lstStyle/>
            <a:p>
              <a:pPr algn="ctr" defTabSz="609570" fontAlgn="base">
                <a:spcBef>
                  <a:spcPct val="0"/>
                </a:spcBef>
                <a:spcAft>
                  <a:spcPct val="0"/>
                </a:spcAft>
              </a:pPr>
              <a:endParaRPr lang="en-US" sz="2400" dirty="0">
                <a:solidFill>
                  <a:prstClr val="black"/>
                </a:solidFill>
                <a:latin typeface="微软雅黑" panose="020B0503020204020204" pitchFamily="34" charset="-122"/>
                <a:ea typeface="微软雅黑" panose="020B0503020204020204" pitchFamily="34" charset="-122"/>
              </a:endParaRPr>
            </a:p>
          </p:txBody>
        </p:sp>
        <p:sp>
          <p:nvSpPr>
            <p:cNvPr id="25"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tx1">
                <a:lumMod val="65000"/>
                <a:alpha val="50000"/>
              </a:schemeClr>
            </a:solidFill>
            <a:ln w="9525">
              <a:noFill/>
              <a:round/>
              <a:headEnd/>
              <a:tailEnd/>
            </a:ln>
          </p:spPr>
          <p:txBody>
            <a:bodyPr/>
            <a:lstStyle/>
            <a:p>
              <a:pPr defTabSz="914377">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26" name="Group 133"/>
          <p:cNvGrpSpPr>
            <a:grpSpLocks/>
          </p:cNvGrpSpPr>
          <p:nvPr/>
        </p:nvGrpSpPr>
        <p:grpSpPr bwMode="auto">
          <a:xfrm>
            <a:off x="10183161" y="3619683"/>
            <a:ext cx="1289439" cy="1289672"/>
            <a:chOff x="5993893" y="3065525"/>
            <a:chExt cx="713232" cy="713232"/>
          </a:xfrm>
        </p:grpSpPr>
        <p:sp>
          <p:nvSpPr>
            <p:cNvPr id="27"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070C0"/>
            </a:solidFill>
            <a:ln w="9525">
              <a:noFill/>
              <a:miter lim="800000"/>
              <a:headEnd/>
              <a:tailEnd/>
            </a:ln>
            <a:effectLst>
              <a:outerShdw blurRad="63500" dist="23000" dir="5400000" rotWithShape="0">
                <a:srgbClr val="000000">
                  <a:alpha val="34999"/>
                </a:srgbClr>
              </a:outerShdw>
            </a:effectLst>
          </p:spPr>
          <p:txBody>
            <a:bodyPr anchor="ctr"/>
            <a:lstStyle/>
            <a:p>
              <a:pPr algn="ctr" defTabSz="609570" fontAlgn="base">
                <a:spcBef>
                  <a:spcPct val="0"/>
                </a:spcBef>
                <a:spcAft>
                  <a:spcPct val="0"/>
                </a:spcAft>
              </a:pPr>
              <a:endParaRPr lang="en-US" sz="2400" dirty="0">
                <a:solidFill>
                  <a:prstClr val="black"/>
                </a:solidFill>
                <a:latin typeface="微软雅黑" panose="020B0503020204020204" pitchFamily="34" charset="-122"/>
                <a:ea typeface="微软雅黑" panose="020B0503020204020204" pitchFamily="34" charset="-122"/>
              </a:endParaRPr>
            </a:p>
          </p:txBody>
        </p:sp>
        <p:sp>
          <p:nvSpPr>
            <p:cNvPr id="28"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tx1">
                <a:lumMod val="65000"/>
                <a:alpha val="50000"/>
              </a:schemeClr>
            </a:solidFill>
            <a:ln w="9525">
              <a:noFill/>
              <a:round/>
              <a:headEnd/>
              <a:tailEnd/>
            </a:ln>
          </p:spPr>
          <p:txBody>
            <a:bodyPr/>
            <a:lstStyle/>
            <a:p>
              <a:pPr defTabSz="914377">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5737168" y="2310213"/>
            <a:ext cx="3968749" cy="3968751"/>
            <a:chOff x="3838128" y="1779629"/>
            <a:chExt cx="2976562" cy="2976563"/>
          </a:xfrm>
        </p:grpSpPr>
        <p:sp>
          <p:nvSpPr>
            <p:cNvPr id="30" name="Freeform 41"/>
            <p:cNvSpPr>
              <a:spLocks noEditPoints="1"/>
            </p:cNvSpPr>
            <p:nvPr/>
          </p:nvSpPr>
          <p:spPr bwMode="auto">
            <a:xfrm>
              <a:off x="4520753" y="2594017"/>
              <a:ext cx="1603375" cy="129063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00000">
                <a:alpha val="15000"/>
              </a:srgbClr>
            </a:solidFill>
            <a:ln w="9525">
              <a:noFill/>
              <a:round/>
              <a:headEnd/>
              <a:tailEnd/>
            </a:ln>
          </p:spPr>
          <p:txBody>
            <a:bodyPr/>
            <a:lstStyle/>
            <a:p>
              <a:pPr defTabSz="914377">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31" name="Donut 8"/>
            <p:cNvSpPr>
              <a:spLocks noChangeArrowheads="1"/>
            </p:cNvSpPr>
            <p:nvPr/>
          </p:nvSpPr>
          <p:spPr bwMode="auto">
            <a:xfrm>
              <a:off x="3838128" y="1779629"/>
              <a:ext cx="2976562" cy="2976563"/>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solidFill>
              <a:srgbClr val="0070C0"/>
            </a:solidFill>
            <a:ln w="9525">
              <a:noFill/>
              <a:miter lim="800000"/>
              <a:headEnd/>
              <a:tailEnd/>
            </a:ln>
            <a:effectLst>
              <a:outerShdw blurRad="63500" dist="23000" dir="5400000" rotWithShape="0">
                <a:srgbClr val="000000">
                  <a:alpha val="34999"/>
                </a:srgbClr>
              </a:outerShdw>
            </a:effectLst>
          </p:spPr>
          <p:txBody>
            <a:bodyPr anchor="ctr"/>
            <a:lstStyle/>
            <a:p>
              <a:pPr algn="ctr" defTabSz="609570" fontAlgn="base">
                <a:spcBef>
                  <a:spcPct val="0"/>
                </a:spcBef>
                <a:spcAft>
                  <a:spcPct val="0"/>
                </a:spcAft>
                <a:defRPr/>
              </a:pPr>
              <a:endParaRPr lang="en-US" sz="2400" dirty="0">
                <a:solidFill>
                  <a:prstClr val="black"/>
                </a:solidFill>
                <a:latin typeface="微软雅黑" panose="020B0503020204020204" pitchFamily="34" charset="-122"/>
                <a:ea typeface="微软雅黑" panose="020B0503020204020204" pitchFamily="34" charset="-122"/>
              </a:endParaRPr>
            </a:p>
          </p:txBody>
        </p:sp>
        <p:sp>
          <p:nvSpPr>
            <p:cNvPr id="32" name="Rektangel 76"/>
            <p:cNvSpPr>
              <a:spLocks noChangeArrowheads="1"/>
            </p:cNvSpPr>
            <p:nvPr/>
          </p:nvSpPr>
          <p:spPr bwMode="auto">
            <a:xfrm>
              <a:off x="4634948" y="2996952"/>
              <a:ext cx="1374984" cy="684899"/>
            </a:xfrm>
            <a:prstGeom prst="rect">
              <a:avLst/>
            </a:prstGeom>
            <a:noFill/>
            <a:ln w="9525">
              <a:noFill/>
              <a:miter lim="800000"/>
              <a:headEnd/>
              <a:tailEnd/>
            </a:ln>
          </p:spPr>
          <p:txBody>
            <a:bodyPr wrap="square">
              <a:spAutoFit/>
            </a:bodyPr>
            <a:lstStyle/>
            <a:p>
              <a:pPr algn="ctr" defTabSz="914377" fontAlgn="base">
                <a:spcBef>
                  <a:spcPct val="0"/>
                </a:spcBef>
                <a:spcAft>
                  <a:spcPct val="0"/>
                </a:spcAft>
              </a:pPr>
              <a:r>
                <a:rPr lang="zh-CN" altLang="en-US" sz="2667" b="1" dirty="0">
                  <a:solidFill>
                    <a:srgbClr val="0070C0"/>
                  </a:solidFill>
                  <a:latin typeface="微软雅黑" panose="020B0503020204020204" pitchFamily="34" charset="-122"/>
                  <a:ea typeface="微软雅黑" panose="020B0503020204020204" pitchFamily="34" charset="-122"/>
                </a:rPr>
                <a:t>单击此处添加文本</a:t>
              </a:r>
              <a:endParaRPr lang="da-DK" sz="2667" b="1" dirty="0">
                <a:solidFill>
                  <a:srgbClr val="0070C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64198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 fill="hold"/>
                                            <p:tgtEl>
                                              <p:spTgt spid="29"/>
                                            </p:tgtEl>
                                            <p:attrNameLst>
                                              <p:attrName>ppt_w</p:attrName>
                                            </p:attrNameLst>
                                          </p:cBhvr>
                                          <p:tavLst>
                                            <p:tav tm="0">
                                              <p:val>
                                                <p:fltVal val="0"/>
                                              </p:val>
                                            </p:tav>
                                            <p:tav tm="100000">
                                              <p:val>
                                                <p:strVal val="#ppt_w"/>
                                              </p:val>
                                            </p:tav>
                                          </p:tavLst>
                                        </p:anim>
                                        <p:anim calcmode="lin" valueType="num">
                                          <p:cBhvr>
                                            <p:cTn id="8" dur="100" fill="hold"/>
                                            <p:tgtEl>
                                              <p:spTgt spid="29"/>
                                            </p:tgtEl>
                                            <p:attrNameLst>
                                              <p:attrName>ppt_h</p:attrName>
                                            </p:attrNameLst>
                                          </p:cBhvr>
                                          <p:tavLst>
                                            <p:tav tm="0">
                                              <p:val>
                                                <p:fltVal val="0"/>
                                              </p:val>
                                            </p:tav>
                                            <p:tav tm="100000">
                                              <p:val>
                                                <p:strVal val="#ppt_h"/>
                                              </p:val>
                                            </p:tav>
                                          </p:tavLst>
                                        </p:anim>
                                        <p:animEffect transition="in" filter="fade">
                                          <p:cBhvr>
                                            <p:cTn id="9" dur="100"/>
                                            <p:tgtEl>
                                              <p:spTgt spid="29"/>
                                            </p:tgtEl>
                                          </p:cBhvr>
                                        </p:animEffect>
                                      </p:childTnLst>
                                    </p:cTn>
                                  </p:par>
                                  <p:par>
                                    <p:cTn id="10" presetID="6" presetClass="emph" presetSubtype="0" fill="hold" nodeType="withEffect">
                                      <p:stCondLst>
                                        <p:cond delay="100"/>
                                      </p:stCondLst>
                                      <p:childTnLst>
                                        <p:animScale>
                                          <p:cBhvr>
                                            <p:cTn id="11" dur="100" fill="hold"/>
                                            <p:tgtEl>
                                              <p:spTgt spid="29"/>
                                            </p:tgtEl>
                                          </p:cBhvr>
                                          <p:by x="110000" y="110000"/>
                                        </p:animScale>
                                      </p:childTnLst>
                                    </p:cTn>
                                  </p:par>
                                  <p:par>
                                    <p:cTn id="12" presetID="6" presetClass="emph" presetSubtype="0" fill="hold" nodeType="withEffect">
                                      <p:stCondLst>
                                        <p:cond delay="200"/>
                                      </p:stCondLst>
                                      <p:childTnLst>
                                        <p:animScale>
                                          <p:cBhvr>
                                            <p:cTn id="13" dur="200" fill="hold"/>
                                            <p:tgtEl>
                                              <p:spTgt spid="29"/>
                                            </p:tgtEl>
                                          </p:cBhvr>
                                          <p:by x="90000" y="90000"/>
                                        </p:animScale>
                                      </p:childTnLst>
                                    </p:cTn>
                                  </p:par>
                                  <p:par>
                                    <p:cTn id="14" presetID="6" presetClass="emph" presetSubtype="0" fill="hold" nodeType="withEffect">
                                      <p:stCondLst>
                                        <p:cond delay="400"/>
                                      </p:stCondLst>
                                      <p:childTnLst>
                                        <p:animScale>
                                          <p:cBhvr>
                                            <p:cTn id="15" dur="100" fill="hold"/>
                                            <p:tgtEl>
                                              <p:spTgt spid="29"/>
                                            </p:tgtEl>
                                          </p:cBhvr>
                                          <p:by x="105000" y="105000"/>
                                        </p:animScale>
                                      </p:childTnLst>
                                    </p:cTn>
                                  </p:par>
                                  <p:par>
                                    <p:cTn id="16" presetID="6" presetClass="emph" presetSubtype="0" fill="hold" nodeType="withEffect">
                                      <p:stCondLst>
                                        <p:cond delay="500"/>
                                      </p:stCondLst>
                                      <p:childTnLst>
                                        <p:animScale>
                                          <p:cBhvr>
                                            <p:cTn id="17" dur="200" fill="hold"/>
                                            <p:tgtEl>
                                              <p:spTgt spid="29"/>
                                            </p:tgtEl>
                                          </p:cBhvr>
                                          <p:by x="95000" y="95000"/>
                                        </p:animScale>
                                      </p:childTnLst>
                                    </p:cTn>
                                  </p:par>
                                  <p:par>
                                    <p:cTn id="18" presetID="10" presetClass="entr" presetSubtype="0" fill="hold" nodeType="withEffect">
                                      <p:stCondLst>
                                        <p:cond delay="60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nodeType="withEffect">
                                      <p:stCondLst>
                                        <p:cond delay="80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nodeType="withEffect">
                                      <p:stCondLst>
                                        <p:cond delay="100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10" presetClass="entr" presetSubtype="0" fill="hold" nodeType="withEffect">
                                      <p:stCondLst>
                                        <p:cond delay="11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1600"/>
                                </p:stCondLst>
                                <p:childTnLst>
                                  <p:par>
                                    <p:cTn id="31" presetID="2" presetClass="entr" presetSubtype="8" fill="hold" nodeType="afterEffect" p14:presetBounceEnd="48000">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14:bounceEnd="48000">
                                          <p:cBhvr additive="base">
                                            <p:cTn id="33" dur="500" fill="hold"/>
                                            <p:tgtEl>
                                              <p:spTgt spid="6"/>
                                            </p:tgtEl>
                                            <p:attrNameLst>
                                              <p:attrName>ppt_x</p:attrName>
                                            </p:attrNameLst>
                                          </p:cBhvr>
                                          <p:tavLst>
                                            <p:tav tm="0">
                                              <p:val>
                                                <p:strVal val="0-#ppt_w/2"/>
                                              </p:val>
                                            </p:tav>
                                            <p:tav tm="100000">
                                              <p:val>
                                                <p:strVal val="#ppt_x"/>
                                              </p:val>
                                            </p:tav>
                                          </p:tavLst>
                                        </p:anim>
                                        <p:anim calcmode="lin" valueType="num" p14:bounceEnd="48000">
                                          <p:cBhvr additive="base">
                                            <p:cTn id="3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 fill="hold"/>
                                            <p:tgtEl>
                                              <p:spTgt spid="29"/>
                                            </p:tgtEl>
                                            <p:attrNameLst>
                                              <p:attrName>ppt_w</p:attrName>
                                            </p:attrNameLst>
                                          </p:cBhvr>
                                          <p:tavLst>
                                            <p:tav tm="0">
                                              <p:val>
                                                <p:fltVal val="0"/>
                                              </p:val>
                                            </p:tav>
                                            <p:tav tm="100000">
                                              <p:val>
                                                <p:strVal val="#ppt_w"/>
                                              </p:val>
                                            </p:tav>
                                          </p:tavLst>
                                        </p:anim>
                                        <p:anim calcmode="lin" valueType="num">
                                          <p:cBhvr>
                                            <p:cTn id="8" dur="100" fill="hold"/>
                                            <p:tgtEl>
                                              <p:spTgt spid="29"/>
                                            </p:tgtEl>
                                            <p:attrNameLst>
                                              <p:attrName>ppt_h</p:attrName>
                                            </p:attrNameLst>
                                          </p:cBhvr>
                                          <p:tavLst>
                                            <p:tav tm="0">
                                              <p:val>
                                                <p:fltVal val="0"/>
                                              </p:val>
                                            </p:tav>
                                            <p:tav tm="100000">
                                              <p:val>
                                                <p:strVal val="#ppt_h"/>
                                              </p:val>
                                            </p:tav>
                                          </p:tavLst>
                                        </p:anim>
                                        <p:animEffect transition="in" filter="fade">
                                          <p:cBhvr>
                                            <p:cTn id="9" dur="100"/>
                                            <p:tgtEl>
                                              <p:spTgt spid="29"/>
                                            </p:tgtEl>
                                          </p:cBhvr>
                                        </p:animEffect>
                                      </p:childTnLst>
                                    </p:cTn>
                                  </p:par>
                                  <p:par>
                                    <p:cTn id="10" presetID="6" presetClass="emph" presetSubtype="0" fill="hold" nodeType="withEffect">
                                      <p:stCondLst>
                                        <p:cond delay="100"/>
                                      </p:stCondLst>
                                      <p:childTnLst>
                                        <p:animScale>
                                          <p:cBhvr>
                                            <p:cTn id="11" dur="100" fill="hold"/>
                                            <p:tgtEl>
                                              <p:spTgt spid="29"/>
                                            </p:tgtEl>
                                          </p:cBhvr>
                                          <p:by x="110000" y="110000"/>
                                        </p:animScale>
                                      </p:childTnLst>
                                    </p:cTn>
                                  </p:par>
                                  <p:par>
                                    <p:cTn id="12" presetID="6" presetClass="emph" presetSubtype="0" fill="hold" nodeType="withEffect">
                                      <p:stCondLst>
                                        <p:cond delay="200"/>
                                      </p:stCondLst>
                                      <p:childTnLst>
                                        <p:animScale>
                                          <p:cBhvr>
                                            <p:cTn id="13" dur="200" fill="hold"/>
                                            <p:tgtEl>
                                              <p:spTgt spid="29"/>
                                            </p:tgtEl>
                                          </p:cBhvr>
                                          <p:by x="90000" y="90000"/>
                                        </p:animScale>
                                      </p:childTnLst>
                                    </p:cTn>
                                  </p:par>
                                  <p:par>
                                    <p:cTn id="14" presetID="6" presetClass="emph" presetSubtype="0" fill="hold" nodeType="withEffect">
                                      <p:stCondLst>
                                        <p:cond delay="400"/>
                                      </p:stCondLst>
                                      <p:childTnLst>
                                        <p:animScale>
                                          <p:cBhvr>
                                            <p:cTn id="15" dur="100" fill="hold"/>
                                            <p:tgtEl>
                                              <p:spTgt spid="29"/>
                                            </p:tgtEl>
                                          </p:cBhvr>
                                          <p:by x="105000" y="105000"/>
                                        </p:animScale>
                                      </p:childTnLst>
                                    </p:cTn>
                                  </p:par>
                                  <p:par>
                                    <p:cTn id="16" presetID="6" presetClass="emph" presetSubtype="0" fill="hold" nodeType="withEffect">
                                      <p:stCondLst>
                                        <p:cond delay="500"/>
                                      </p:stCondLst>
                                      <p:childTnLst>
                                        <p:animScale>
                                          <p:cBhvr>
                                            <p:cTn id="17" dur="200" fill="hold"/>
                                            <p:tgtEl>
                                              <p:spTgt spid="29"/>
                                            </p:tgtEl>
                                          </p:cBhvr>
                                          <p:by x="95000" y="95000"/>
                                        </p:animScale>
                                      </p:childTnLst>
                                    </p:cTn>
                                  </p:par>
                                  <p:par>
                                    <p:cTn id="18" presetID="10" presetClass="entr" presetSubtype="0" fill="hold" nodeType="withEffect">
                                      <p:stCondLst>
                                        <p:cond delay="60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nodeType="withEffect">
                                      <p:stCondLst>
                                        <p:cond delay="80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nodeType="withEffect">
                                      <p:stCondLst>
                                        <p:cond delay="100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10" presetClass="entr" presetSubtype="0" fill="hold" nodeType="withEffect">
                                      <p:stCondLst>
                                        <p:cond delay="11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1600"/>
                                </p:stCondLst>
                                <p:childTnLst>
                                  <p:par>
                                    <p:cTn id="31" presetID="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0-#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2"/>
          <p:cNvSpPr>
            <a:spLocks/>
          </p:cNvSpPr>
          <p:nvPr/>
        </p:nvSpPr>
        <p:spPr bwMode="auto">
          <a:xfrm>
            <a:off x="48372" y="932723"/>
            <a:ext cx="7290600" cy="6320308"/>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0070C0"/>
              </a:gs>
              <a:gs pos="100000">
                <a:srgbClr val="FFFFFF">
                  <a:alpha val="0"/>
                </a:srgbClr>
              </a:gs>
            </a:gsLst>
            <a:lin ang="5400000" scaled="1"/>
          </a:gradFill>
          <a:ln w="9525">
            <a:noFill/>
            <a:round/>
            <a:headEnd/>
            <a:tailEnd/>
          </a:ln>
        </p:spPr>
        <p:txBody>
          <a:bodyPr wrap="none" lIns="105607" tIns="52804" rIns="105607" bIns="52804" anchor="ctr"/>
          <a:lstStyle/>
          <a:p>
            <a:pPr algn="ctr" defTabSz="914377" fontAlgn="base">
              <a:spcBef>
                <a:spcPct val="0"/>
              </a:spcBef>
              <a:spcAft>
                <a:spcPct val="0"/>
              </a:spcAft>
              <a:defRPr/>
            </a:pPr>
            <a:endParaRPr lang="zh-CN" altLang="en-US" sz="2133" b="1" kern="0">
              <a:solidFill>
                <a:srgbClr val="000000"/>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168772" y="4851580"/>
            <a:ext cx="2661629" cy="498989"/>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5607" tIns="52804" rIns="105607" bIns="52804" rtlCol="0" anchor="ctr"/>
          <a:lstStyle/>
          <a:p>
            <a:pPr algn="ctr" defTabSz="914377"/>
            <a:r>
              <a:rPr lang="en-US" altLang="zh-CN" sz="2133" dirty="0">
                <a:solidFill>
                  <a:prstClr val="white"/>
                </a:solidFill>
                <a:latin typeface="微软雅黑" panose="020B0503020204020204" pitchFamily="34" charset="-122"/>
                <a:ea typeface="微软雅黑" panose="020B0503020204020204" pitchFamily="34" charset="-122"/>
              </a:rPr>
              <a:t>2012</a:t>
            </a:r>
            <a:r>
              <a:rPr lang="zh-CN" altLang="en-US" sz="2133" dirty="0">
                <a:solidFill>
                  <a:prstClr val="white"/>
                </a:solidFill>
                <a:latin typeface="微软雅黑" panose="020B0503020204020204" pitchFamily="34" charset="-122"/>
                <a:ea typeface="微软雅黑" panose="020B0503020204020204" pitchFamily="34" charset="-122"/>
              </a:rPr>
              <a:t>年</a:t>
            </a:r>
            <a:r>
              <a:rPr lang="en-US" altLang="zh-CN" sz="2133" dirty="0">
                <a:solidFill>
                  <a:prstClr val="white"/>
                </a:solidFill>
                <a:latin typeface="微软雅黑" panose="020B0503020204020204" pitchFamily="34" charset="-122"/>
                <a:ea typeface="微软雅黑" panose="020B0503020204020204" pitchFamily="34" charset="-122"/>
              </a:rPr>
              <a:t>4</a:t>
            </a:r>
            <a:r>
              <a:rPr lang="zh-CN" altLang="en-US" sz="2133" dirty="0">
                <a:solidFill>
                  <a:prstClr val="white"/>
                </a:solidFill>
                <a:latin typeface="微软雅黑" panose="020B0503020204020204" pitchFamily="34" charset="-122"/>
                <a:ea typeface="微软雅黑" panose="020B0503020204020204" pitchFamily="34" charset="-122"/>
              </a:rPr>
              <a:t>月</a:t>
            </a:r>
          </a:p>
        </p:txBody>
      </p:sp>
      <p:sp>
        <p:nvSpPr>
          <p:cNvPr id="8" name="圆角矩形 7"/>
          <p:cNvSpPr/>
          <p:nvPr/>
        </p:nvSpPr>
        <p:spPr>
          <a:xfrm>
            <a:off x="3083707" y="3753723"/>
            <a:ext cx="2661629" cy="498989"/>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5607" tIns="52804" rIns="105607" bIns="52804" rtlCol="0" anchor="ctr"/>
          <a:lstStyle/>
          <a:p>
            <a:pPr algn="ctr" defTabSz="914377"/>
            <a:r>
              <a:rPr lang="en-US" altLang="zh-CN" sz="2133" dirty="0">
                <a:solidFill>
                  <a:prstClr val="white"/>
                </a:solidFill>
                <a:latin typeface="微软雅黑" panose="020B0503020204020204" pitchFamily="34" charset="-122"/>
                <a:ea typeface="微软雅黑" panose="020B0503020204020204" pitchFamily="34" charset="-122"/>
              </a:rPr>
              <a:t>2013</a:t>
            </a:r>
            <a:r>
              <a:rPr lang="zh-CN" altLang="en-US" sz="2133" dirty="0">
                <a:solidFill>
                  <a:prstClr val="white"/>
                </a:solidFill>
                <a:latin typeface="微软雅黑" panose="020B0503020204020204" pitchFamily="34" charset="-122"/>
                <a:ea typeface="微软雅黑" panose="020B0503020204020204" pitchFamily="34" charset="-122"/>
              </a:rPr>
              <a:t>年</a:t>
            </a:r>
            <a:r>
              <a:rPr lang="en-US" altLang="zh-CN" sz="2133" dirty="0">
                <a:solidFill>
                  <a:prstClr val="white"/>
                </a:solidFill>
                <a:latin typeface="微软雅黑" panose="020B0503020204020204" pitchFamily="34" charset="-122"/>
                <a:ea typeface="微软雅黑" panose="020B0503020204020204" pitchFamily="34" charset="-122"/>
              </a:rPr>
              <a:t>5</a:t>
            </a:r>
            <a:r>
              <a:rPr lang="zh-CN" altLang="en-US" sz="2133" dirty="0">
                <a:solidFill>
                  <a:prstClr val="white"/>
                </a:solidFill>
                <a:latin typeface="微软雅黑" panose="020B0503020204020204" pitchFamily="34" charset="-122"/>
                <a:ea typeface="微软雅黑" panose="020B0503020204020204" pitchFamily="34" charset="-122"/>
              </a:rPr>
              <a:t>月</a:t>
            </a:r>
          </a:p>
        </p:txBody>
      </p:sp>
      <p:sp>
        <p:nvSpPr>
          <p:cNvPr id="9" name="圆角矩形 8"/>
          <p:cNvSpPr/>
          <p:nvPr/>
        </p:nvSpPr>
        <p:spPr>
          <a:xfrm>
            <a:off x="3915464" y="2655864"/>
            <a:ext cx="2661629" cy="498989"/>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5607" tIns="52804" rIns="105607" bIns="52804" rtlCol="0" anchor="ctr"/>
          <a:lstStyle/>
          <a:p>
            <a:pPr algn="ctr" defTabSz="914377"/>
            <a:r>
              <a:rPr lang="en-US" altLang="zh-CN" sz="2133" dirty="0">
                <a:solidFill>
                  <a:prstClr val="white"/>
                </a:solidFill>
                <a:latin typeface="微软雅黑" panose="020B0503020204020204" pitchFamily="34" charset="-122"/>
                <a:ea typeface="微软雅黑" panose="020B0503020204020204" pitchFamily="34" charset="-122"/>
              </a:rPr>
              <a:t>2014</a:t>
            </a:r>
            <a:r>
              <a:rPr lang="zh-CN" altLang="en-US" sz="2133" dirty="0">
                <a:solidFill>
                  <a:prstClr val="white"/>
                </a:solidFill>
                <a:latin typeface="微软雅黑" panose="020B0503020204020204" pitchFamily="34" charset="-122"/>
                <a:ea typeface="微软雅黑" panose="020B0503020204020204" pitchFamily="34" charset="-122"/>
              </a:rPr>
              <a:t>年</a:t>
            </a:r>
            <a:r>
              <a:rPr lang="en-US" altLang="zh-CN" sz="2133" dirty="0">
                <a:solidFill>
                  <a:prstClr val="white"/>
                </a:solidFill>
                <a:latin typeface="微软雅黑" panose="020B0503020204020204" pitchFamily="34" charset="-122"/>
                <a:ea typeface="微软雅黑" panose="020B0503020204020204" pitchFamily="34" charset="-122"/>
              </a:rPr>
              <a:t>6</a:t>
            </a:r>
            <a:r>
              <a:rPr lang="zh-CN" altLang="en-US" sz="2133" dirty="0">
                <a:solidFill>
                  <a:prstClr val="white"/>
                </a:solidFill>
                <a:latin typeface="微软雅黑" panose="020B0503020204020204" pitchFamily="34" charset="-122"/>
                <a:ea typeface="微软雅黑" panose="020B0503020204020204" pitchFamily="34" charset="-122"/>
              </a:rPr>
              <a:t>月</a:t>
            </a:r>
          </a:p>
        </p:txBody>
      </p:sp>
      <p:sp>
        <p:nvSpPr>
          <p:cNvPr id="10" name="圆角矩形 9"/>
          <p:cNvSpPr/>
          <p:nvPr/>
        </p:nvSpPr>
        <p:spPr>
          <a:xfrm>
            <a:off x="4996752" y="1558004"/>
            <a:ext cx="2661629" cy="498989"/>
          </a:xfrm>
          <a:prstGeom prst="roundRect">
            <a:avLst/>
          </a:prstGeom>
          <a:solidFill>
            <a:srgbClr val="FF99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5607" tIns="52804" rIns="105607" bIns="52804" rtlCol="0" anchor="ctr"/>
          <a:lstStyle/>
          <a:p>
            <a:pPr algn="ctr" defTabSz="914377"/>
            <a:r>
              <a:rPr lang="en-US" altLang="zh-CN" sz="2133" dirty="0">
                <a:solidFill>
                  <a:prstClr val="white"/>
                </a:solidFill>
                <a:latin typeface="微软雅黑" panose="020B0503020204020204" pitchFamily="34" charset="-122"/>
                <a:ea typeface="微软雅黑" panose="020B0503020204020204" pitchFamily="34" charset="-122"/>
              </a:rPr>
              <a:t>2015</a:t>
            </a:r>
            <a:r>
              <a:rPr lang="zh-CN" altLang="en-US" sz="2133" dirty="0">
                <a:solidFill>
                  <a:prstClr val="white"/>
                </a:solidFill>
                <a:latin typeface="微软雅黑" panose="020B0503020204020204" pitchFamily="34" charset="-122"/>
                <a:ea typeface="微软雅黑" panose="020B0503020204020204" pitchFamily="34" charset="-122"/>
              </a:rPr>
              <a:t>年</a:t>
            </a:r>
            <a:r>
              <a:rPr lang="en-US" altLang="zh-CN" sz="2133" dirty="0">
                <a:solidFill>
                  <a:prstClr val="white"/>
                </a:solidFill>
                <a:latin typeface="微软雅黑" panose="020B0503020204020204" pitchFamily="34" charset="-122"/>
                <a:ea typeface="微软雅黑" panose="020B0503020204020204" pitchFamily="34" charset="-122"/>
              </a:rPr>
              <a:t>10</a:t>
            </a:r>
            <a:r>
              <a:rPr lang="zh-CN" altLang="en-US" sz="2133" dirty="0">
                <a:solidFill>
                  <a:prstClr val="white"/>
                </a:solidFill>
                <a:latin typeface="微软雅黑" panose="020B0503020204020204" pitchFamily="34" charset="-122"/>
                <a:ea typeface="微软雅黑" panose="020B0503020204020204" pitchFamily="34" charset="-122"/>
              </a:rPr>
              <a:t>月</a:t>
            </a:r>
          </a:p>
        </p:txBody>
      </p:sp>
      <p:sp>
        <p:nvSpPr>
          <p:cNvPr id="11" name="圆角矩形 10"/>
          <p:cNvSpPr/>
          <p:nvPr/>
        </p:nvSpPr>
        <p:spPr>
          <a:xfrm>
            <a:off x="1304407" y="5949436"/>
            <a:ext cx="2661629" cy="498989"/>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5607" tIns="52804" rIns="105607" bIns="52804" rtlCol="0" anchor="ctr"/>
          <a:lstStyle/>
          <a:p>
            <a:pPr algn="ctr" defTabSz="914377"/>
            <a:r>
              <a:rPr lang="en-US" altLang="zh-CN" sz="2133" dirty="0">
                <a:solidFill>
                  <a:prstClr val="white"/>
                </a:solidFill>
                <a:latin typeface="微软雅黑" panose="020B0503020204020204" pitchFamily="34" charset="-122"/>
                <a:ea typeface="微软雅黑" panose="020B0503020204020204" pitchFamily="34" charset="-122"/>
              </a:rPr>
              <a:t>2011</a:t>
            </a:r>
            <a:r>
              <a:rPr lang="zh-CN" altLang="en-US" sz="2133" dirty="0">
                <a:solidFill>
                  <a:prstClr val="white"/>
                </a:solidFill>
                <a:latin typeface="微软雅黑" panose="020B0503020204020204" pitchFamily="34" charset="-122"/>
                <a:ea typeface="微软雅黑" panose="020B0503020204020204" pitchFamily="34" charset="-122"/>
              </a:rPr>
              <a:t>年</a:t>
            </a:r>
            <a:r>
              <a:rPr lang="en-US" altLang="zh-CN" sz="2133" dirty="0">
                <a:solidFill>
                  <a:prstClr val="white"/>
                </a:solidFill>
                <a:latin typeface="微软雅黑" panose="020B0503020204020204" pitchFamily="34" charset="-122"/>
                <a:ea typeface="微软雅黑" panose="020B0503020204020204" pitchFamily="34" charset="-122"/>
              </a:rPr>
              <a:t>3</a:t>
            </a:r>
            <a:r>
              <a:rPr lang="zh-CN" altLang="en-US" sz="2133" dirty="0">
                <a:solidFill>
                  <a:prstClr val="white"/>
                </a:solidFill>
                <a:latin typeface="微软雅黑" panose="020B0503020204020204" pitchFamily="34" charset="-122"/>
                <a:ea typeface="微软雅黑" panose="020B0503020204020204" pitchFamily="34" charset="-122"/>
              </a:rPr>
              <a:t>月</a:t>
            </a:r>
          </a:p>
        </p:txBody>
      </p:sp>
      <p:sp>
        <p:nvSpPr>
          <p:cNvPr id="12" name="矩形 11"/>
          <p:cNvSpPr/>
          <p:nvPr/>
        </p:nvSpPr>
        <p:spPr>
          <a:xfrm>
            <a:off x="4847863" y="5916197"/>
            <a:ext cx="2640541" cy="681284"/>
          </a:xfrm>
          <a:prstGeom prst="rect">
            <a:avLst/>
          </a:prstGeom>
          <a:ln>
            <a:solidFill>
              <a:srgbClr val="0070C0"/>
            </a:solidFill>
            <a:prstDash val="dash"/>
          </a:ln>
        </p:spPr>
        <p:txBody>
          <a:bodyPr wrap="square" lIns="105607" tIns="52804" rIns="105607" bIns="52804">
            <a:spAutoFit/>
          </a:bodyPr>
          <a:lstStyle/>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endParaRPr lang="en-US" altLang="zh-CN" sz="1867" dirty="0">
              <a:solidFill>
                <a:srgbClr val="FFC000">
                  <a:lumMod val="50000"/>
                </a:srgbClr>
              </a:solidFill>
              <a:latin typeface="微软雅黑" panose="020B0503020204020204" pitchFamily="34" charset="-122"/>
              <a:ea typeface="微软雅黑" panose="020B0503020204020204" pitchFamily="34" charset="-122"/>
            </a:endParaRPr>
          </a:p>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5551276" y="4752117"/>
            <a:ext cx="2640541" cy="681284"/>
          </a:xfrm>
          <a:prstGeom prst="rect">
            <a:avLst/>
          </a:prstGeom>
          <a:ln>
            <a:solidFill>
              <a:srgbClr val="0070C0"/>
            </a:solidFill>
            <a:prstDash val="dash"/>
          </a:ln>
        </p:spPr>
        <p:txBody>
          <a:bodyPr wrap="square" lIns="105607" tIns="52804" rIns="105607" bIns="52804">
            <a:spAutoFit/>
          </a:bodyPr>
          <a:lstStyle/>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endParaRPr lang="en-US" altLang="zh-CN" sz="1867" dirty="0">
              <a:solidFill>
                <a:srgbClr val="FFC000">
                  <a:lumMod val="50000"/>
                </a:srgbClr>
              </a:solidFill>
              <a:latin typeface="微软雅黑" panose="020B0503020204020204" pitchFamily="34" charset="-122"/>
              <a:ea typeface="微软雅黑" panose="020B0503020204020204" pitchFamily="34" charset="-122"/>
            </a:endParaRPr>
          </a:p>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233848" y="3659748"/>
            <a:ext cx="2640541" cy="681284"/>
          </a:xfrm>
          <a:prstGeom prst="rect">
            <a:avLst/>
          </a:prstGeom>
          <a:ln>
            <a:solidFill>
              <a:srgbClr val="0070C0"/>
            </a:solidFill>
            <a:prstDash val="dash"/>
          </a:ln>
        </p:spPr>
        <p:txBody>
          <a:bodyPr wrap="square" lIns="105607" tIns="52804" rIns="105607" bIns="52804">
            <a:spAutoFit/>
          </a:bodyPr>
          <a:lstStyle/>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endParaRPr lang="en-US" altLang="zh-CN" sz="1867" dirty="0">
              <a:solidFill>
                <a:srgbClr val="FFC000">
                  <a:lumMod val="50000"/>
                </a:srgbClr>
              </a:solidFill>
              <a:latin typeface="微软雅黑" panose="020B0503020204020204" pitchFamily="34" charset="-122"/>
              <a:ea typeface="微软雅黑" panose="020B0503020204020204" pitchFamily="34" charset="-122"/>
            </a:endParaRPr>
          </a:p>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p>
        </p:txBody>
      </p:sp>
      <p:sp>
        <p:nvSpPr>
          <p:cNvPr id="15" name="矩形 14"/>
          <p:cNvSpPr/>
          <p:nvPr/>
        </p:nvSpPr>
        <p:spPr>
          <a:xfrm>
            <a:off x="6871548" y="2556397"/>
            <a:ext cx="2640541" cy="681284"/>
          </a:xfrm>
          <a:prstGeom prst="rect">
            <a:avLst/>
          </a:prstGeom>
          <a:ln>
            <a:solidFill>
              <a:srgbClr val="0070C0"/>
            </a:solidFill>
            <a:prstDash val="dash"/>
          </a:ln>
        </p:spPr>
        <p:txBody>
          <a:bodyPr wrap="square" lIns="105607" tIns="52804" rIns="105607" bIns="52804">
            <a:spAutoFit/>
          </a:bodyPr>
          <a:lstStyle/>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endParaRPr lang="en-US" altLang="zh-CN" sz="1867" dirty="0">
              <a:solidFill>
                <a:srgbClr val="FFC000">
                  <a:lumMod val="50000"/>
                </a:srgbClr>
              </a:solidFill>
              <a:latin typeface="微软雅黑" panose="020B0503020204020204" pitchFamily="34" charset="-122"/>
              <a:ea typeface="微软雅黑" panose="020B0503020204020204" pitchFamily="34" charset="-122"/>
            </a:endParaRPr>
          </a:p>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p>
        </p:txBody>
      </p:sp>
      <p:sp>
        <p:nvSpPr>
          <p:cNvPr id="16" name="矩形 15"/>
          <p:cNvSpPr/>
          <p:nvPr/>
        </p:nvSpPr>
        <p:spPr>
          <a:xfrm>
            <a:off x="7775940" y="1458540"/>
            <a:ext cx="2640541" cy="681284"/>
          </a:xfrm>
          <a:prstGeom prst="rect">
            <a:avLst/>
          </a:prstGeom>
          <a:ln>
            <a:solidFill>
              <a:srgbClr val="0070C0"/>
            </a:solidFill>
            <a:prstDash val="dash"/>
          </a:ln>
        </p:spPr>
        <p:txBody>
          <a:bodyPr wrap="square" lIns="105607" tIns="52804" rIns="105607" bIns="52804">
            <a:spAutoFit/>
          </a:bodyPr>
          <a:lstStyle/>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endParaRPr lang="en-US" altLang="zh-CN" sz="1867" dirty="0">
              <a:solidFill>
                <a:srgbClr val="FFC000">
                  <a:lumMod val="50000"/>
                </a:srgbClr>
              </a:solidFill>
              <a:latin typeface="微软雅黑" panose="020B0503020204020204" pitchFamily="34" charset="-122"/>
              <a:ea typeface="微软雅黑" panose="020B0503020204020204" pitchFamily="34" charset="-122"/>
            </a:endParaRPr>
          </a:p>
          <a:p>
            <a:pPr algn="ctr" defTabSz="914377"/>
            <a:r>
              <a:rPr lang="zh-CN" altLang="en-US" sz="1867" dirty="0">
                <a:solidFill>
                  <a:srgbClr val="FFC000">
                    <a:lumMod val="50000"/>
                  </a:srgbClr>
                </a:solidFill>
                <a:latin typeface="微软雅黑" panose="020B0503020204020204" pitchFamily="34" charset="-122"/>
                <a:ea typeface="微软雅黑" panose="020B0503020204020204" pitchFamily="34" charset="-122"/>
              </a:rPr>
              <a:t>单击此处添加文本</a:t>
            </a:r>
          </a:p>
        </p:txBody>
      </p:sp>
    </p:spTree>
    <p:extLst>
      <p:ext uri="{BB962C8B-B14F-4D97-AF65-F5344CB8AC3E}">
        <p14:creationId xmlns:p14="http://schemas.microsoft.com/office/powerpoint/2010/main" val="29474155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0-#ppt_w/2"/>
                                          </p:val>
                                        </p:tav>
                                        <p:tav tm="100000">
                                          <p:val>
                                            <p:strVal val="#ppt_x"/>
                                          </p:val>
                                        </p:tav>
                                      </p:tavLst>
                                    </p:anim>
                                    <p:anim calcmode="lin" valueType="num">
                                      <p:cBhvr additive="base">
                                        <p:cTn id="11" dur="5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1+#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1+#ppt_w/2"/>
                                          </p:val>
                                        </p:tav>
                                        <p:tav tm="100000">
                                          <p:val>
                                            <p:strVal val="#ppt_x"/>
                                          </p:val>
                                        </p:tav>
                                      </p:tavLst>
                                    </p:anim>
                                    <p:anim calcmode="lin" valueType="num">
                                      <p:cBhvr additive="base">
                                        <p:cTn id="31" dur="500" fill="hold"/>
                                        <p:tgtEl>
                                          <p:spTgt spid="1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0-#ppt_w/2"/>
                                          </p:val>
                                        </p:tav>
                                        <p:tav tm="100000">
                                          <p:val>
                                            <p:strVal val="#ppt_x"/>
                                          </p:val>
                                        </p:tav>
                                      </p:tavLst>
                                    </p:anim>
                                    <p:anim calcmode="lin" valueType="num">
                                      <p:cBhvr additive="base">
                                        <p:cTn id="35" dur="500" fill="hold"/>
                                        <p:tgtEl>
                                          <p:spTgt spid="9"/>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0-#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1+#ppt_w/2"/>
                                          </p:val>
                                        </p:tav>
                                        <p:tav tm="100000">
                                          <p:val>
                                            <p:strVal val="#ppt_x"/>
                                          </p:val>
                                        </p:tav>
                                      </p:tavLst>
                                    </p:anim>
                                    <p:anim calcmode="lin" valueType="num">
                                      <p:cBhvr additive="base">
                                        <p:cTn id="4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054509" y="3355514"/>
            <a:ext cx="5137491" cy="12820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srgbClr val="C00000"/>
              </a:solidFill>
              <a:latin typeface="Calibri" panose="020F0502020204030204"/>
              <a:ea typeface="等线" panose="02010600030101010101" pitchFamily="2" charset="-122"/>
            </a:endParaRPr>
          </a:p>
        </p:txBody>
      </p:sp>
      <p:sp>
        <p:nvSpPr>
          <p:cNvPr id="7" name="矩形 6"/>
          <p:cNvSpPr/>
          <p:nvPr/>
        </p:nvSpPr>
        <p:spPr>
          <a:xfrm>
            <a:off x="7054509" y="2073510"/>
            <a:ext cx="5137491" cy="1282004"/>
          </a:xfrm>
          <a:prstGeom prst="rect">
            <a:avLst/>
          </a:prstGeom>
          <a:solidFill>
            <a:srgbClr val="0070C0"/>
          </a:solidFill>
          <a:ln>
            <a:noFill/>
          </a:ln>
          <a:effectLst>
            <a:outerShdw blurRad="2413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srgbClr val="C00000"/>
              </a:solidFill>
              <a:latin typeface="Calibri" panose="020F0502020204030204"/>
              <a:ea typeface="等线" panose="02010600030101010101" pitchFamily="2" charset="-122"/>
            </a:endParaRPr>
          </a:p>
        </p:txBody>
      </p:sp>
      <p:sp>
        <p:nvSpPr>
          <p:cNvPr id="8" name="矩形 7"/>
          <p:cNvSpPr/>
          <p:nvPr/>
        </p:nvSpPr>
        <p:spPr>
          <a:xfrm>
            <a:off x="0" y="4637519"/>
            <a:ext cx="4946824" cy="12820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srgbClr val="C00000"/>
              </a:solidFill>
              <a:latin typeface="Calibri" panose="020F0502020204030204"/>
              <a:ea typeface="等线" panose="02010600030101010101" pitchFamily="2" charset="-122"/>
            </a:endParaRPr>
          </a:p>
        </p:txBody>
      </p:sp>
      <p:sp>
        <p:nvSpPr>
          <p:cNvPr id="9" name="矩形 8"/>
          <p:cNvSpPr/>
          <p:nvPr/>
        </p:nvSpPr>
        <p:spPr>
          <a:xfrm>
            <a:off x="0" y="3355515"/>
            <a:ext cx="4946824" cy="1282004"/>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srgbClr val="C00000"/>
              </a:solidFill>
              <a:latin typeface="Calibri" panose="020F0502020204030204"/>
              <a:ea typeface="等线" panose="02010600030101010101" pitchFamily="2" charset="-122"/>
            </a:endParaRPr>
          </a:p>
        </p:txBody>
      </p:sp>
      <p:pic>
        <p:nvPicPr>
          <p:cNvPr id="10"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5400000" flipH="1">
            <a:off x="4583772" y="3308250"/>
            <a:ext cx="5568616" cy="625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16200000" flipH="1">
            <a:off x="1921013" y="4396015"/>
            <a:ext cx="5568616" cy="483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5039886" y="3621022"/>
            <a:ext cx="870751" cy="830997"/>
          </a:xfrm>
          <a:prstGeom prst="rect">
            <a:avLst/>
          </a:prstGeom>
          <a:noFill/>
        </p:spPr>
        <p:txBody>
          <a:bodyPr wrap="none" rtlCol="0">
            <a:spAutoFit/>
          </a:bodyPr>
          <a:lstStyle/>
          <a:p>
            <a:pPr defTabSz="914377"/>
            <a:r>
              <a:rPr lang="en-US" altLang="zh-CN" sz="4800" b="1" dirty="0">
                <a:solidFill>
                  <a:srgbClr val="FF9900"/>
                </a:solidFill>
                <a:latin typeface="Arial Unicode MS" pitchFamily="34" charset="-122"/>
                <a:ea typeface="Arial Unicode MS" pitchFamily="34" charset="-122"/>
                <a:cs typeface="Arial Unicode MS" pitchFamily="34" charset="-122"/>
              </a:rPr>
              <a:t>01</a:t>
            </a:r>
            <a:endParaRPr lang="zh-CN" altLang="en-US" sz="1200" b="1" dirty="0">
              <a:solidFill>
                <a:srgbClr val="FF9900"/>
              </a:solidFill>
              <a:latin typeface="Arial Unicode MS" pitchFamily="34" charset="-122"/>
              <a:ea typeface="Arial Unicode MS" pitchFamily="34" charset="-122"/>
              <a:cs typeface="Arial Unicode MS" pitchFamily="34" charset="-122"/>
            </a:endParaRPr>
          </a:p>
        </p:txBody>
      </p:sp>
      <p:sp>
        <p:nvSpPr>
          <p:cNvPr id="13" name="TextBox 12"/>
          <p:cNvSpPr txBox="1"/>
          <p:nvPr/>
        </p:nvSpPr>
        <p:spPr>
          <a:xfrm>
            <a:off x="5039886" y="4847633"/>
            <a:ext cx="870751" cy="830997"/>
          </a:xfrm>
          <a:prstGeom prst="rect">
            <a:avLst/>
          </a:prstGeom>
          <a:noFill/>
        </p:spPr>
        <p:txBody>
          <a:bodyPr wrap="none" rtlCol="0">
            <a:spAutoFit/>
          </a:bodyPr>
          <a:lstStyle/>
          <a:p>
            <a:pPr defTabSz="914377"/>
            <a:r>
              <a:rPr lang="en-US" altLang="zh-CN" sz="4800" b="1" dirty="0">
                <a:solidFill>
                  <a:srgbClr val="0070C0"/>
                </a:solidFill>
                <a:latin typeface="Arial Unicode MS" pitchFamily="34" charset="-122"/>
                <a:ea typeface="Arial Unicode MS" pitchFamily="34" charset="-122"/>
                <a:cs typeface="Arial Unicode MS" pitchFamily="34" charset="-122"/>
              </a:rPr>
              <a:t>02</a:t>
            </a:r>
            <a:endParaRPr lang="zh-CN" altLang="en-US" sz="1200" b="1" dirty="0">
              <a:solidFill>
                <a:srgbClr val="0070C0"/>
              </a:solidFill>
              <a:latin typeface="Arial Unicode MS" pitchFamily="34" charset="-122"/>
              <a:ea typeface="Arial Unicode MS" pitchFamily="34" charset="-122"/>
              <a:cs typeface="Arial Unicode MS" pitchFamily="34" charset="-122"/>
            </a:endParaRPr>
          </a:p>
        </p:txBody>
      </p:sp>
      <p:sp>
        <p:nvSpPr>
          <p:cNvPr id="14" name="TextBox 13"/>
          <p:cNvSpPr txBox="1"/>
          <p:nvPr/>
        </p:nvSpPr>
        <p:spPr>
          <a:xfrm>
            <a:off x="6023792" y="2333389"/>
            <a:ext cx="870751" cy="830997"/>
          </a:xfrm>
          <a:prstGeom prst="rect">
            <a:avLst/>
          </a:prstGeom>
          <a:noFill/>
        </p:spPr>
        <p:txBody>
          <a:bodyPr wrap="none" rtlCol="0">
            <a:spAutoFit/>
          </a:bodyPr>
          <a:lstStyle/>
          <a:p>
            <a:pPr defTabSz="914377"/>
            <a:r>
              <a:rPr lang="en-US" altLang="zh-CN" sz="4800" b="1" dirty="0">
                <a:solidFill>
                  <a:srgbClr val="0070C0"/>
                </a:solidFill>
                <a:latin typeface="Arial Unicode MS" pitchFamily="34" charset="-122"/>
                <a:ea typeface="Arial Unicode MS" pitchFamily="34" charset="-122"/>
                <a:cs typeface="Arial Unicode MS" pitchFamily="34" charset="-122"/>
              </a:rPr>
              <a:t>03</a:t>
            </a:r>
            <a:endParaRPr lang="zh-CN" altLang="en-US" sz="1200" b="1" dirty="0">
              <a:solidFill>
                <a:srgbClr val="0070C0"/>
              </a:solidFill>
              <a:latin typeface="Arial Unicode MS" pitchFamily="34" charset="-122"/>
              <a:ea typeface="Arial Unicode MS" pitchFamily="34" charset="-122"/>
              <a:cs typeface="Arial Unicode MS" pitchFamily="34" charset="-122"/>
            </a:endParaRPr>
          </a:p>
        </p:txBody>
      </p:sp>
      <p:sp>
        <p:nvSpPr>
          <p:cNvPr id="15" name="TextBox 14"/>
          <p:cNvSpPr txBox="1"/>
          <p:nvPr/>
        </p:nvSpPr>
        <p:spPr>
          <a:xfrm>
            <a:off x="6023792" y="3559999"/>
            <a:ext cx="870751" cy="830997"/>
          </a:xfrm>
          <a:prstGeom prst="rect">
            <a:avLst/>
          </a:prstGeom>
          <a:noFill/>
        </p:spPr>
        <p:txBody>
          <a:bodyPr wrap="none" rtlCol="0">
            <a:spAutoFit/>
          </a:bodyPr>
          <a:lstStyle/>
          <a:p>
            <a:pPr defTabSz="914377"/>
            <a:r>
              <a:rPr lang="en-US" altLang="zh-CN" sz="4800" b="1" dirty="0">
                <a:solidFill>
                  <a:srgbClr val="FF9900"/>
                </a:solidFill>
                <a:latin typeface="Arial Unicode MS" pitchFamily="34" charset="-122"/>
                <a:ea typeface="Arial Unicode MS" pitchFamily="34" charset="-122"/>
                <a:cs typeface="Arial Unicode MS" pitchFamily="34" charset="-122"/>
              </a:rPr>
              <a:t>04</a:t>
            </a:r>
            <a:endParaRPr lang="zh-CN" altLang="en-US" sz="1200" b="1" dirty="0">
              <a:solidFill>
                <a:srgbClr val="FF9900"/>
              </a:solidFill>
              <a:latin typeface="Arial Unicode MS" pitchFamily="34" charset="-122"/>
              <a:ea typeface="Arial Unicode MS" pitchFamily="34" charset="-122"/>
              <a:cs typeface="Arial Unicode MS" pitchFamily="34" charset="-122"/>
            </a:endParaRPr>
          </a:p>
        </p:txBody>
      </p:sp>
      <p:sp>
        <p:nvSpPr>
          <p:cNvPr id="16" name="Text Box 40"/>
          <p:cNvSpPr txBox="1">
            <a:spLocks noChangeArrowheads="1"/>
          </p:cNvSpPr>
          <p:nvPr/>
        </p:nvSpPr>
        <p:spPr bwMode="gray">
          <a:xfrm>
            <a:off x="303188" y="3522675"/>
            <a:ext cx="4340448" cy="781881"/>
          </a:xfrm>
          <a:prstGeom prst="rect">
            <a:avLst/>
          </a:prstGeom>
          <a:noFill/>
          <a:ln w="9525">
            <a:noFill/>
            <a:miter lim="800000"/>
            <a:headEnd/>
            <a:tailEnd/>
          </a:ln>
        </p:spPr>
        <p:txBody>
          <a:bodyPr wrap="square">
            <a:spAutoFit/>
          </a:bodyPr>
          <a:lstStyle/>
          <a:p>
            <a:pPr algn="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a:p>
            <a:pPr algn="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p:txBody>
      </p:sp>
      <p:sp>
        <p:nvSpPr>
          <p:cNvPr id="17" name="Text Box 40"/>
          <p:cNvSpPr txBox="1">
            <a:spLocks noChangeArrowheads="1"/>
          </p:cNvSpPr>
          <p:nvPr/>
        </p:nvSpPr>
        <p:spPr bwMode="gray">
          <a:xfrm>
            <a:off x="303188" y="4880317"/>
            <a:ext cx="4340448" cy="781881"/>
          </a:xfrm>
          <a:prstGeom prst="rect">
            <a:avLst/>
          </a:prstGeom>
          <a:noFill/>
          <a:ln w="9525">
            <a:noFill/>
            <a:miter lim="800000"/>
            <a:headEnd/>
            <a:tailEnd/>
          </a:ln>
        </p:spPr>
        <p:txBody>
          <a:bodyPr wrap="square">
            <a:spAutoFit/>
          </a:bodyPr>
          <a:lstStyle/>
          <a:p>
            <a:pPr algn="r" defTabSz="914377">
              <a:lnSpc>
                <a:spcPct val="120000"/>
              </a:lnSpc>
              <a:defRPr/>
            </a:pPr>
            <a:r>
              <a:rPr lang="zh-CN" altLang="en-US" sz="1867" kern="0" dirty="0">
                <a:solidFill>
                  <a:prstClr val="white"/>
                </a:solidFill>
                <a:latin typeface="微软雅黑" pitchFamily="34" charset="-122"/>
                <a:ea typeface="微软雅黑" pitchFamily="34" charset="-122"/>
              </a:rPr>
              <a:t>单击此处输入文字单击此处输入文字</a:t>
            </a:r>
          </a:p>
          <a:p>
            <a:pPr algn="r" defTabSz="914377">
              <a:lnSpc>
                <a:spcPct val="120000"/>
              </a:lnSpc>
              <a:defRPr/>
            </a:pPr>
            <a:r>
              <a:rPr lang="zh-CN" altLang="en-US" sz="1867" kern="0" dirty="0">
                <a:solidFill>
                  <a:prstClr val="white"/>
                </a:solidFill>
                <a:latin typeface="微软雅黑" pitchFamily="34" charset="-122"/>
                <a:ea typeface="微软雅黑" pitchFamily="34" charset="-122"/>
              </a:rPr>
              <a:t>单击此处输入文字单击此处输入文字</a:t>
            </a:r>
          </a:p>
        </p:txBody>
      </p:sp>
      <p:sp>
        <p:nvSpPr>
          <p:cNvPr id="18" name="Text Box 40"/>
          <p:cNvSpPr txBox="1">
            <a:spLocks noChangeArrowheads="1"/>
          </p:cNvSpPr>
          <p:nvPr/>
        </p:nvSpPr>
        <p:spPr bwMode="gray">
          <a:xfrm>
            <a:off x="7368080" y="2302872"/>
            <a:ext cx="4340448" cy="781881"/>
          </a:xfrm>
          <a:prstGeom prst="rect">
            <a:avLst/>
          </a:prstGeom>
          <a:noFill/>
          <a:ln w="9525">
            <a:noFill/>
            <a:miter lim="800000"/>
            <a:headEnd/>
            <a:tailEnd/>
          </a:ln>
        </p:spPr>
        <p:txBody>
          <a:bodyPr wrap="square">
            <a:spAutoFit/>
          </a:bodyPr>
          <a:lstStyle/>
          <a:p>
            <a:pPr algn="r" defTabSz="914377">
              <a:lnSpc>
                <a:spcPct val="120000"/>
              </a:lnSpc>
              <a:defRPr/>
            </a:pPr>
            <a:r>
              <a:rPr lang="zh-CN" altLang="en-US" sz="1867" kern="0" dirty="0">
                <a:solidFill>
                  <a:prstClr val="white"/>
                </a:solidFill>
                <a:latin typeface="微软雅黑" pitchFamily="34" charset="-122"/>
                <a:ea typeface="微软雅黑" pitchFamily="34" charset="-122"/>
              </a:rPr>
              <a:t>单击此处输入文字单击此处输入文字</a:t>
            </a:r>
          </a:p>
          <a:p>
            <a:pPr algn="r" defTabSz="914377">
              <a:lnSpc>
                <a:spcPct val="120000"/>
              </a:lnSpc>
              <a:defRPr/>
            </a:pPr>
            <a:r>
              <a:rPr lang="zh-CN" altLang="en-US" sz="1867" kern="0" dirty="0">
                <a:solidFill>
                  <a:prstClr val="white"/>
                </a:solidFill>
                <a:latin typeface="微软雅黑" pitchFamily="34" charset="-122"/>
                <a:ea typeface="微软雅黑" pitchFamily="34" charset="-122"/>
              </a:rPr>
              <a:t>单击此处输入文字单击此处输入文字</a:t>
            </a:r>
          </a:p>
        </p:txBody>
      </p:sp>
      <p:sp>
        <p:nvSpPr>
          <p:cNvPr id="19" name="Text Box 40"/>
          <p:cNvSpPr txBox="1">
            <a:spLocks noChangeArrowheads="1"/>
          </p:cNvSpPr>
          <p:nvPr/>
        </p:nvSpPr>
        <p:spPr bwMode="gray">
          <a:xfrm>
            <a:off x="7368080" y="3584619"/>
            <a:ext cx="4340448" cy="781881"/>
          </a:xfrm>
          <a:prstGeom prst="rect">
            <a:avLst/>
          </a:prstGeom>
          <a:noFill/>
          <a:ln w="9525">
            <a:noFill/>
            <a:miter lim="800000"/>
            <a:headEnd/>
            <a:tailEnd/>
          </a:ln>
        </p:spPr>
        <p:txBody>
          <a:bodyPr wrap="square">
            <a:spAutoFit/>
          </a:bodyPr>
          <a:lstStyle/>
          <a:p>
            <a:pPr algn="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a:p>
            <a:pPr algn="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p:txBody>
      </p:sp>
    </p:spTree>
    <p:extLst>
      <p:ext uri="{BB962C8B-B14F-4D97-AF65-F5344CB8AC3E}">
        <p14:creationId xmlns:p14="http://schemas.microsoft.com/office/powerpoint/2010/main" val="35952032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p:tgtEl>
                                          <p:spTgt spid="6"/>
                                        </p:tgtEl>
                                        <p:attrNameLst>
                                          <p:attrName>ppt_x</p:attrName>
                                        </p:attrNameLst>
                                      </p:cBhvr>
                                      <p:tavLst>
                                        <p:tav tm="0">
                                          <p:val>
                                            <p:strVal val="#ppt_x-#ppt_w*1.125000"/>
                                          </p:val>
                                        </p:tav>
                                        <p:tav tm="100000">
                                          <p:val>
                                            <p:strVal val="#ppt_x"/>
                                          </p:val>
                                        </p:tav>
                                      </p:tavLst>
                                    </p:anim>
                                    <p:animEffect transition="in" filter="wipe(right)">
                                      <p:cBhvr>
                                        <p:cTn id="12" dur="750"/>
                                        <p:tgtEl>
                                          <p:spTgt spid="6"/>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ppt_x</p:attrName>
                                        </p:attrNameLst>
                                      </p:cBhvr>
                                      <p:tavLst>
                                        <p:tav tm="0">
                                          <p:val>
                                            <p:strVal val="#ppt_x+#ppt_w*1.125000"/>
                                          </p:val>
                                        </p:tav>
                                        <p:tav tm="100000">
                                          <p:val>
                                            <p:strVal val="#ppt_x"/>
                                          </p:val>
                                        </p:tav>
                                      </p:tavLst>
                                    </p:anim>
                                    <p:animEffect transition="in" filter="wipe(left)">
                                      <p:cBhvr>
                                        <p:cTn id="16" dur="500"/>
                                        <p:tgtEl>
                                          <p:spTgt spid="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750"/>
                                        <p:tgtEl>
                                          <p:spTgt spid="8"/>
                                        </p:tgtEl>
                                        <p:attrNameLst>
                                          <p:attrName>ppt_x</p:attrName>
                                        </p:attrNameLst>
                                      </p:cBhvr>
                                      <p:tavLst>
                                        <p:tav tm="0">
                                          <p:val>
                                            <p:strVal val="#ppt_x+#ppt_w*1.125000"/>
                                          </p:val>
                                        </p:tav>
                                        <p:tav tm="100000">
                                          <p:val>
                                            <p:strVal val="#ppt_x"/>
                                          </p:val>
                                        </p:tav>
                                      </p:tavLst>
                                    </p:anim>
                                    <p:animEffect transition="in" filter="wipe(left)">
                                      <p:cBhvr>
                                        <p:cTn id="20" dur="750"/>
                                        <p:tgtEl>
                                          <p:spTgt spid="8"/>
                                        </p:tgtEl>
                                      </p:cBhvr>
                                    </p:animEffect>
                                  </p:childTnLst>
                                </p:cTn>
                              </p:par>
                            </p:childTnLst>
                          </p:cTn>
                        </p:par>
                        <p:par>
                          <p:cTn id="21" fill="hold">
                            <p:stCondLst>
                              <p:cond delay="750"/>
                            </p:stCondLst>
                            <p:childTnLst>
                              <p:par>
                                <p:cTn id="22" presetID="23" presetClass="entr" presetSubtype="32"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750" fill="hold"/>
                                        <p:tgtEl>
                                          <p:spTgt spid="12"/>
                                        </p:tgtEl>
                                        <p:attrNameLst>
                                          <p:attrName>ppt_w</p:attrName>
                                        </p:attrNameLst>
                                      </p:cBhvr>
                                      <p:tavLst>
                                        <p:tav tm="0">
                                          <p:val>
                                            <p:strVal val="4*#ppt_w"/>
                                          </p:val>
                                        </p:tav>
                                        <p:tav tm="100000">
                                          <p:val>
                                            <p:strVal val="#ppt_w"/>
                                          </p:val>
                                        </p:tav>
                                      </p:tavLst>
                                    </p:anim>
                                    <p:anim calcmode="lin" valueType="num">
                                      <p:cBhvr>
                                        <p:cTn id="25" dur="750" fill="hold"/>
                                        <p:tgtEl>
                                          <p:spTgt spid="12"/>
                                        </p:tgtEl>
                                        <p:attrNameLst>
                                          <p:attrName>ppt_h</p:attrName>
                                        </p:attrNameLst>
                                      </p:cBhvr>
                                      <p:tavLst>
                                        <p:tav tm="0">
                                          <p:val>
                                            <p:strVal val="4*#ppt_h"/>
                                          </p:val>
                                        </p:tav>
                                        <p:tav tm="100000">
                                          <p:val>
                                            <p:strVal val="#ppt_h"/>
                                          </p:val>
                                        </p:tav>
                                      </p:tavLst>
                                    </p:anim>
                                  </p:childTnLst>
                                </p:cTn>
                              </p:par>
                              <p:par>
                                <p:cTn id="26" presetID="8" presetClass="emph" presetSubtype="0" fill="hold" grpId="1" nodeType="withEffect">
                                  <p:stCondLst>
                                    <p:cond delay="0"/>
                                  </p:stCondLst>
                                  <p:childTnLst>
                                    <p:animRot by="21600000">
                                      <p:cBhvr>
                                        <p:cTn id="27" dur="750" fill="hold"/>
                                        <p:tgtEl>
                                          <p:spTgt spid="12"/>
                                        </p:tgtEl>
                                        <p:attrNameLst>
                                          <p:attrName>r</p:attrName>
                                        </p:attrNameLst>
                                      </p:cBhvr>
                                    </p:animRot>
                                  </p:childTnLst>
                                </p:cTn>
                              </p:par>
                              <p:par>
                                <p:cTn id="28" presetID="23" presetClass="entr" presetSubtype="32"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750" fill="hold"/>
                                        <p:tgtEl>
                                          <p:spTgt spid="14"/>
                                        </p:tgtEl>
                                        <p:attrNameLst>
                                          <p:attrName>ppt_w</p:attrName>
                                        </p:attrNameLst>
                                      </p:cBhvr>
                                      <p:tavLst>
                                        <p:tav tm="0">
                                          <p:val>
                                            <p:strVal val="4*#ppt_w"/>
                                          </p:val>
                                        </p:tav>
                                        <p:tav tm="100000">
                                          <p:val>
                                            <p:strVal val="#ppt_w"/>
                                          </p:val>
                                        </p:tav>
                                      </p:tavLst>
                                    </p:anim>
                                    <p:anim calcmode="lin" valueType="num">
                                      <p:cBhvr>
                                        <p:cTn id="31" dur="750" fill="hold"/>
                                        <p:tgtEl>
                                          <p:spTgt spid="14"/>
                                        </p:tgtEl>
                                        <p:attrNameLst>
                                          <p:attrName>ppt_h</p:attrName>
                                        </p:attrNameLst>
                                      </p:cBhvr>
                                      <p:tavLst>
                                        <p:tav tm="0">
                                          <p:val>
                                            <p:strVal val="4*#ppt_h"/>
                                          </p:val>
                                        </p:tav>
                                        <p:tav tm="100000">
                                          <p:val>
                                            <p:strVal val="#ppt_h"/>
                                          </p:val>
                                        </p:tav>
                                      </p:tavLst>
                                    </p:anim>
                                  </p:childTnLst>
                                </p:cTn>
                              </p:par>
                              <p:par>
                                <p:cTn id="32" presetID="8" presetClass="emph" presetSubtype="0" fill="hold" grpId="1" nodeType="withEffect">
                                  <p:stCondLst>
                                    <p:cond delay="0"/>
                                  </p:stCondLst>
                                  <p:childTnLst>
                                    <p:animRot by="21600000">
                                      <p:cBhvr>
                                        <p:cTn id="33" dur="750" fill="hold"/>
                                        <p:tgtEl>
                                          <p:spTgt spid="14"/>
                                        </p:tgtEl>
                                        <p:attrNameLst>
                                          <p:attrName>r</p:attrName>
                                        </p:attrNameLst>
                                      </p:cBhvr>
                                    </p:animRot>
                                  </p:childTnLst>
                                </p:cTn>
                              </p:par>
                              <p:par>
                                <p:cTn id="34" presetID="23" presetClass="entr" presetSubtype="32"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750" fill="hold"/>
                                        <p:tgtEl>
                                          <p:spTgt spid="15"/>
                                        </p:tgtEl>
                                        <p:attrNameLst>
                                          <p:attrName>ppt_w</p:attrName>
                                        </p:attrNameLst>
                                      </p:cBhvr>
                                      <p:tavLst>
                                        <p:tav tm="0">
                                          <p:val>
                                            <p:strVal val="4*#ppt_w"/>
                                          </p:val>
                                        </p:tav>
                                        <p:tav tm="100000">
                                          <p:val>
                                            <p:strVal val="#ppt_w"/>
                                          </p:val>
                                        </p:tav>
                                      </p:tavLst>
                                    </p:anim>
                                    <p:anim calcmode="lin" valueType="num">
                                      <p:cBhvr>
                                        <p:cTn id="37" dur="750" fill="hold"/>
                                        <p:tgtEl>
                                          <p:spTgt spid="15"/>
                                        </p:tgtEl>
                                        <p:attrNameLst>
                                          <p:attrName>ppt_h</p:attrName>
                                        </p:attrNameLst>
                                      </p:cBhvr>
                                      <p:tavLst>
                                        <p:tav tm="0">
                                          <p:val>
                                            <p:strVal val="4*#ppt_h"/>
                                          </p:val>
                                        </p:tav>
                                        <p:tav tm="100000">
                                          <p:val>
                                            <p:strVal val="#ppt_h"/>
                                          </p:val>
                                        </p:tav>
                                      </p:tavLst>
                                    </p:anim>
                                  </p:childTnLst>
                                </p:cTn>
                              </p:par>
                              <p:par>
                                <p:cTn id="38" presetID="8" presetClass="emph" presetSubtype="0" fill="hold" grpId="1" nodeType="withEffect">
                                  <p:stCondLst>
                                    <p:cond delay="0"/>
                                  </p:stCondLst>
                                  <p:childTnLst>
                                    <p:animRot by="21600000">
                                      <p:cBhvr>
                                        <p:cTn id="39" dur="750" fill="hold"/>
                                        <p:tgtEl>
                                          <p:spTgt spid="15"/>
                                        </p:tgtEl>
                                        <p:attrNameLst>
                                          <p:attrName>r</p:attrName>
                                        </p:attrNameLst>
                                      </p:cBhvr>
                                    </p:animRot>
                                  </p:childTnLst>
                                </p:cTn>
                              </p:par>
                              <p:par>
                                <p:cTn id="40" presetID="23" presetClass="entr" presetSubtype="3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750" fill="hold"/>
                                        <p:tgtEl>
                                          <p:spTgt spid="13"/>
                                        </p:tgtEl>
                                        <p:attrNameLst>
                                          <p:attrName>ppt_w</p:attrName>
                                        </p:attrNameLst>
                                      </p:cBhvr>
                                      <p:tavLst>
                                        <p:tav tm="0">
                                          <p:val>
                                            <p:strVal val="4*#ppt_w"/>
                                          </p:val>
                                        </p:tav>
                                        <p:tav tm="100000">
                                          <p:val>
                                            <p:strVal val="#ppt_w"/>
                                          </p:val>
                                        </p:tav>
                                      </p:tavLst>
                                    </p:anim>
                                    <p:anim calcmode="lin" valueType="num">
                                      <p:cBhvr>
                                        <p:cTn id="43" dur="750" fill="hold"/>
                                        <p:tgtEl>
                                          <p:spTgt spid="13"/>
                                        </p:tgtEl>
                                        <p:attrNameLst>
                                          <p:attrName>ppt_h</p:attrName>
                                        </p:attrNameLst>
                                      </p:cBhvr>
                                      <p:tavLst>
                                        <p:tav tm="0">
                                          <p:val>
                                            <p:strVal val="4*#ppt_h"/>
                                          </p:val>
                                        </p:tav>
                                        <p:tav tm="100000">
                                          <p:val>
                                            <p:strVal val="#ppt_h"/>
                                          </p:val>
                                        </p:tav>
                                      </p:tavLst>
                                    </p:anim>
                                  </p:childTnLst>
                                </p:cTn>
                              </p:par>
                              <p:par>
                                <p:cTn id="44" presetID="8" presetClass="emph" presetSubtype="0" fill="hold" grpId="1" nodeType="withEffect">
                                  <p:stCondLst>
                                    <p:cond delay="0"/>
                                  </p:stCondLst>
                                  <p:childTnLst>
                                    <p:animRot by="21600000">
                                      <p:cBhvr>
                                        <p:cTn id="45" dur="750" fill="hold"/>
                                        <p:tgtEl>
                                          <p:spTgt spid="13"/>
                                        </p:tgtEl>
                                        <p:attrNameLst>
                                          <p:attrName>r</p:attrName>
                                        </p:attrNameLst>
                                      </p:cBhvr>
                                    </p:animRot>
                                  </p:childTnLst>
                                </p:cTn>
                              </p:par>
                            </p:childTnLst>
                          </p:cTn>
                        </p:par>
                        <p:par>
                          <p:cTn id="46" fill="hold">
                            <p:stCondLst>
                              <p:cond delay="1500"/>
                            </p:stCondLst>
                            <p:childTnLst>
                              <p:par>
                                <p:cTn id="47" presetID="10" presetClass="entr" presetSubtype="0"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par>
                                <p:cTn id="50" presetID="10" presetClass="entr" presetSubtype="0"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750"/>
                                        <p:tgtEl>
                                          <p:spTgt spid="16"/>
                                        </p:tgtEl>
                                      </p:cBhvr>
                                    </p:animEffect>
                                    <p:anim calcmode="lin" valueType="num">
                                      <p:cBhvr>
                                        <p:cTn id="57" dur="750" fill="hold"/>
                                        <p:tgtEl>
                                          <p:spTgt spid="16"/>
                                        </p:tgtEl>
                                        <p:attrNameLst>
                                          <p:attrName>ppt_x</p:attrName>
                                        </p:attrNameLst>
                                      </p:cBhvr>
                                      <p:tavLst>
                                        <p:tav tm="0">
                                          <p:val>
                                            <p:strVal val="#ppt_x"/>
                                          </p:val>
                                        </p:tav>
                                        <p:tav tm="100000">
                                          <p:val>
                                            <p:strVal val="#ppt_x"/>
                                          </p:val>
                                        </p:tav>
                                      </p:tavLst>
                                    </p:anim>
                                    <p:anim calcmode="lin" valueType="num">
                                      <p:cBhvr>
                                        <p:cTn id="58" dur="75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2750"/>
                            </p:stCondLst>
                            <p:childTnLst>
                              <p:par>
                                <p:cTn id="60" presetID="42"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750"/>
                                        <p:tgtEl>
                                          <p:spTgt spid="17"/>
                                        </p:tgtEl>
                                      </p:cBhvr>
                                    </p:animEffect>
                                    <p:anim calcmode="lin" valueType="num">
                                      <p:cBhvr>
                                        <p:cTn id="63" dur="750" fill="hold"/>
                                        <p:tgtEl>
                                          <p:spTgt spid="17"/>
                                        </p:tgtEl>
                                        <p:attrNameLst>
                                          <p:attrName>ppt_x</p:attrName>
                                        </p:attrNameLst>
                                      </p:cBhvr>
                                      <p:tavLst>
                                        <p:tav tm="0">
                                          <p:val>
                                            <p:strVal val="#ppt_x"/>
                                          </p:val>
                                        </p:tav>
                                        <p:tav tm="100000">
                                          <p:val>
                                            <p:strVal val="#ppt_x"/>
                                          </p:val>
                                        </p:tav>
                                      </p:tavLst>
                                    </p:anim>
                                    <p:anim calcmode="lin" valueType="num">
                                      <p:cBhvr>
                                        <p:cTn id="64" dur="750" fill="hold"/>
                                        <p:tgtEl>
                                          <p:spTgt spid="17"/>
                                        </p:tgtEl>
                                        <p:attrNameLst>
                                          <p:attrName>ppt_y</p:attrName>
                                        </p:attrNameLst>
                                      </p:cBhvr>
                                      <p:tavLst>
                                        <p:tav tm="0">
                                          <p:val>
                                            <p:strVal val="#ppt_y+.1"/>
                                          </p:val>
                                        </p:tav>
                                        <p:tav tm="100000">
                                          <p:val>
                                            <p:strVal val="#ppt_y"/>
                                          </p:val>
                                        </p:tav>
                                      </p:tavLst>
                                    </p:anim>
                                  </p:childTnLst>
                                </p:cTn>
                              </p:par>
                            </p:childTnLst>
                          </p:cTn>
                        </p:par>
                        <p:par>
                          <p:cTn id="65" fill="hold">
                            <p:stCondLst>
                              <p:cond delay="3500"/>
                            </p:stCondLst>
                            <p:childTnLst>
                              <p:par>
                                <p:cTn id="66" presetID="42"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750"/>
                                        <p:tgtEl>
                                          <p:spTgt spid="18"/>
                                        </p:tgtEl>
                                      </p:cBhvr>
                                    </p:animEffect>
                                    <p:anim calcmode="lin" valueType="num">
                                      <p:cBhvr>
                                        <p:cTn id="69" dur="750" fill="hold"/>
                                        <p:tgtEl>
                                          <p:spTgt spid="18"/>
                                        </p:tgtEl>
                                        <p:attrNameLst>
                                          <p:attrName>ppt_x</p:attrName>
                                        </p:attrNameLst>
                                      </p:cBhvr>
                                      <p:tavLst>
                                        <p:tav tm="0">
                                          <p:val>
                                            <p:strVal val="#ppt_x"/>
                                          </p:val>
                                        </p:tav>
                                        <p:tav tm="100000">
                                          <p:val>
                                            <p:strVal val="#ppt_x"/>
                                          </p:val>
                                        </p:tav>
                                      </p:tavLst>
                                    </p:anim>
                                    <p:anim calcmode="lin" valueType="num">
                                      <p:cBhvr>
                                        <p:cTn id="70" dur="750" fill="hold"/>
                                        <p:tgtEl>
                                          <p:spTgt spid="18"/>
                                        </p:tgtEl>
                                        <p:attrNameLst>
                                          <p:attrName>ppt_y</p:attrName>
                                        </p:attrNameLst>
                                      </p:cBhvr>
                                      <p:tavLst>
                                        <p:tav tm="0">
                                          <p:val>
                                            <p:strVal val="#ppt_y+.1"/>
                                          </p:val>
                                        </p:tav>
                                        <p:tav tm="100000">
                                          <p:val>
                                            <p:strVal val="#ppt_y"/>
                                          </p:val>
                                        </p:tav>
                                      </p:tavLst>
                                    </p:anim>
                                  </p:childTnLst>
                                </p:cTn>
                              </p:par>
                            </p:childTnLst>
                          </p:cTn>
                        </p:par>
                        <p:par>
                          <p:cTn id="71" fill="hold">
                            <p:stCondLst>
                              <p:cond delay="4250"/>
                            </p:stCondLst>
                            <p:childTnLst>
                              <p:par>
                                <p:cTn id="72" presetID="42" presetClass="entr" presetSubtype="0"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fade">
                                      <p:cBhvr>
                                        <p:cTn id="74" dur="750"/>
                                        <p:tgtEl>
                                          <p:spTgt spid="19"/>
                                        </p:tgtEl>
                                      </p:cBhvr>
                                    </p:animEffect>
                                    <p:anim calcmode="lin" valueType="num">
                                      <p:cBhvr>
                                        <p:cTn id="75" dur="750" fill="hold"/>
                                        <p:tgtEl>
                                          <p:spTgt spid="19"/>
                                        </p:tgtEl>
                                        <p:attrNameLst>
                                          <p:attrName>ppt_x</p:attrName>
                                        </p:attrNameLst>
                                      </p:cBhvr>
                                      <p:tavLst>
                                        <p:tav tm="0">
                                          <p:val>
                                            <p:strVal val="#ppt_x"/>
                                          </p:val>
                                        </p:tav>
                                        <p:tav tm="100000">
                                          <p:val>
                                            <p:strVal val="#ppt_x"/>
                                          </p:val>
                                        </p:tav>
                                      </p:tavLst>
                                    </p:anim>
                                    <p:anim calcmode="lin" valueType="num">
                                      <p:cBhvr>
                                        <p:cTn id="76"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2" grpId="0"/>
      <p:bldP spid="12" grpId="1"/>
      <p:bldP spid="13" grpId="0"/>
      <p:bldP spid="13" grpId="1"/>
      <p:bldP spid="14" grpId="0"/>
      <p:bldP spid="14" grpId="1"/>
      <p:bldP spid="15" grpId="0"/>
      <p:bldP spid="15" grpId="1"/>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_effect"/>
          <p:cNvPicPr>
            <a:picLocks noChangeAspect="1" noChangeArrowheads="1"/>
          </p:cNvPicPr>
          <p:nvPr/>
        </p:nvPicPr>
        <p:blipFill>
          <a:blip r:embed="rId3" cstate="print">
            <a:lum bright="20000"/>
          </a:blip>
          <a:srcRect/>
          <a:stretch>
            <a:fillRect/>
          </a:stretch>
        </p:blipFill>
        <p:spPr bwMode="gray">
          <a:xfrm>
            <a:off x="2911779" y="5468523"/>
            <a:ext cx="3569924" cy="537876"/>
          </a:xfrm>
          <a:prstGeom prst="rect">
            <a:avLst/>
          </a:prstGeom>
          <a:noFill/>
          <a:ln w="9525">
            <a:miter lim="800000"/>
            <a:headEnd/>
            <a:tailEnd/>
          </a:ln>
          <a:effectLst/>
        </p:spPr>
      </p:pic>
      <p:pic>
        <p:nvPicPr>
          <p:cNvPr id="7" name="_effect"/>
          <p:cNvPicPr>
            <a:picLocks noChangeAspect="1" noChangeArrowheads="1"/>
          </p:cNvPicPr>
          <p:nvPr/>
        </p:nvPicPr>
        <p:blipFill>
          <a:blip r:embed="rId3" cstate="print">
            <a:lum bright="20000"/>
          </a:blip>
          <a:srcRect/>
          <a:stretch>
            <a:fillRect/>
          </a:stretch>
        </p:blipFill>
        <p:spPr bwMode="gray">
          <a:xfrm>
            <a:off x="6013939" y="5468523"/>
            <a:ext cx="3569924" cy="537876"/>
          </a:xfrm>
          <a:prstGeom prst="rect">
            <a:avLst/>
          </a:prstGeom>
          <a:noFill/>
          <a:ln w="9525">
            <a:miter lim="800000"/>
            <a:headEnd/>
            <a:tailEnd/>
          </a:ln>
          <a:effectLst/>
        </p:spPr>
      </p:pic>
      <p:sp>
        <p:nvSpPr>
          <p:cNvPr id="8" name="_color1"/>
          <p:cNvSpPr>
            <a:spLocks/>
          </p:cNvSpPr>
          <p:nvPr/>
        </p:nvSpPr>
        <p:spPr bwMode="gray">
          <a:xfrm>
            <a:off x="3202188" y="4687004"/>
            <a:ext cx="1464763" cy="957729"/>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accent1"/>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_color1"/>
          <p:cNvSpPr>
            <a:spLocks/>
          </p:cNvSpPr>
          <p:nvPr/>
        </p:nvSpPr>
        <p:spPr bwMode="gray">
          <a:xfrm>
            <a:off x="3205408" y="2250024"/>
            <a:ext cx="1400377" cy="946461"/>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accent1"/>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_color1"/>
          <p:cNvSpPr>
            <a:spLocks/>
          </p:cNvSpPr>
          <p:nvPr/>
        </p:nvSpPr>
        <p:spPr bwMode="gray">
          <a:xfrm>
            <a:off x="4636368" y="2250024"/>
            <a:ext cx="1463153" cy="960949"/>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accent1"/>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 name="_color1"/>
          <p:cNvSpPr>
            <a:spLocks/>
          </p:cNvSpPr>
          <p:nvPr/>
        </p:nvSpPr>
        <p:spPr bwMode="gray">
          <a:xfrm>
            <a:off x="2951084" y="3135319"/>
            <a:ext cx="463573" cy="1616068"/>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accent1"/>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_color1"/>
          <p:cNvSpPr>
            <a:spLocks/>
          </p:cNvSpPr>
          <p:nvPr/>
        </p:nvSpPr>
        <p:spPr bwMode="gray">
          <a:xfrm>
            <a:off x="4697532" y="4698268"/>
            <a:ext cx="1395549" cy="946461"/>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accent1"/>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_color1"/>
          <p:cNvSpPr>
            <a:spLocks/>
          </p:cNvSpPr>
          <p:nvPr/>
        </p:nvSpPr>
        <p:spPr bwMode="gray">
          <a:xfrm>
            <a:off x="6305551" y="2250025"/>
            <a:ext cx="1463152" cy="957729"/>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chemeClr val="accent2"/>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 name="_color1"/>
          <p:cNvSpPr>
            <a:spLocks/>
          </p:cNvSpPr>
          <p:nvPr/>
        </p:nvSpPr>
        <p:spPr bwMode="gray">
          <a:xfrm>
            <a:off x="7799288" y="2250025"/>
            <a:ext cx="1400379" cy="946463"/>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chemeClr val="accent2"/>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5" name="_color1"/>
          <p:cNvSpPr>
            <a:spLocks/>
          </p:cNvSpPr>
          <p:nvPr/>
        </p:nvSpPr>
        <p:spPr bwMode="gray">
          <a:xfrm>
            <a:off x="6308771" y="4698268"/>
            <a:ext cx="1403596" cy="946461"/>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chemeClr val="accent2"/>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6" name="_color1"/>
          <p:cNvSpPr>
            <a:spLocks/>
          </p:cNvSpPr>
          <p:nvPr/>
        </p:nvSpPr>
        <p:spPr bwMode="gray">
          <a:xfrm>
            <a:off x="7742951" y="4687004"/>
            <a:ext cx="1459935" cy="957729"/>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chemeClr val="accent2"/>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7" name="_color1"/>
          <p:cNvSpPr>
            <a:spLocks/>
          </p:cNvSpPr>
          <p:nvPr/>
        </p:nvSpPr>
        <p:spPr bwMode="gray">
          <a:xfrm>
            <a:off x="8990412" y="3140149"/>
            <a:ext cx="463573" cy="1611239"/>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chemeClr val="accent2"/>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8" name="_color1"/>
          <p:cNvSpPr>
            <a:spLocks/>
          </p:cNvSpPr>
          <p:nvPr/>
        </p:nvSpPr>
        <p:spPr bwMode="gray">
          <a:xfrm>
            <a:off x="5895099" y="3146585"/>
            <a:ext cx="622927" cy="1612848"/>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accent1"/>
          </a:solidFill>
          <a:ln w="12700" cap="flat" cmpd="sng" algn="ctr">
            <a:noFill/>
            <a:prstDash val="solid"/>
            <a:round/>
            <a:headEnd type="none" w="sm" len="sm"/>
            <a:tailEnd type="none" w="sm" len="sm"/>
          </a:ln>
          <a:effectLst/>
        </p:spPr>
        <p:txBody>
          <a:bodyPr vert="horz" wrap="square" lIns="121920" tIns="60960" rIns="121920" bIns="60960" numCol="1" rtlCol="0" anchor="ctr" anchorCtr="0" compatLnSpc="1">
            <a:prstTxWarp prst="textNoShape">
              <a:avLst/>
            </a:prstTxWarp>
          </a:bodyPr>
          <a:lstStyle/>
          <a:p>
            <a:pPr algn="ctr" defTabSz="914377" fontAlgn="base">
              <a:spcBef>
                <a:spcPct val="0"/>
              </a:spcBef>
              <a:spcAft>
                <a:spcPct val="0"/>
              </a:spcAft>
            </a:pPr>
            <a:endParaRPr lang="de-DE" altLang="zh-CN" sz="1467">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9" name="TextBox 18"/>
          <p:cNvSpPr txBox="1"/>
          <p:nvPr/>
        </p:nvSpPr>
        <p:spPr>
          <a:xfrm>
            <a:off x="3182871" y="3200033"/>
            <a:ext cx="2906776" cy="1528752"/>
          </a:xfrm>
          <a:prstGeom prst="rect">
            <a:avLst/>
          </a:prstGeom>
          <a:noFill/>
        </p:spPr>
        <p:txBody>
          <a:bodyPr wrap="square" rtlCol="0">
            <a:spAutoFit/>
          </a:bodyPr>
          <a:lstStyle/>
          <a:p>
            <a:pPr algn="ctr" defTabSz="914377"/>
            <a:r>
              <a:rPr lang="zh-CN" altLang="en-US" sz="4667" b="1" dirty="0">
                <a:solidFill>
                  <a:srgbClr val="0070C0"/>
                </a:solidFill>
                <a:latin typeface="微软雅黑" pitchFamily="34" charset="-122"/>
                <a:ea typeface="微软雅黑" pitchFamily="34" charset="-122"/>
              </a:rPr>
              <a:t>单击</a:t>
            </a:r>
            <a:endParaRPr lang="en-US" altLang="zh-CN" sz="4667" b="1" dirty="0">
              <a:solidFill>
                <a:srgbClr val="0070C0"/>
              </a:solidFill>
              <a:latin typeface="微软雅黑" pitchFamily="34" charset="-122"/>
              <a:ea typeface="微软雅黑" pitchFamily="34" charset="-122"/>
            </a:endParaRPr>
          </a:p>
          <a:p>
            <a:pPr algn="ctr" defTabSz="914377"/>
            <a:r>
              <a:rPr lang="zh-CN" altLang="en-US" sz="4667" b="1" dirty="0">
                <a:solidFill>
                  <a:srgbClr val="0070C0"/>
                </a:solidFill>
                <a:latin typeface="微软雅黑" pitchFamily="34" charset="-122"/>
                <a:ea typeface="微软雅黑" pitchFamily="34" charset="-122"/>
              </a:rPr>
              <a:t>添加</a:t>
            </a:r>
          </a:p>
        </p:txBody>
      </p:sp>
      <p:sp>
        <p:nvSpPr>
          <p:cNvPr id="20" name="TextBox 19"/>
          <p:cNvSpPr txBox="1"/>
          <p:nvPr/>
        </p:nvSpPr>
        <p:spPr>
          <a:xfrm>
            <a:off x="6272152" y="3140969"/>
            <a:ext cx="2908467" cy="1528752"/>
          </a:xfrm>
          <a:prstGeom prst="rect">
            <a:avLst/>
          </a:prstGeom>
          <a:noFill/>
        </p:spPr>
        <p:txBody>
          <a:bodyPr wrap="square" rtlCol="0">
            <a:spAutoFit/>
          </a:bodyPr>
          <a:lstStyle/>
          <a:p>
            <a:pPr algn="ctr" defTabSz="914377"/>
            <a:r>
              <a:rPr lang="zh-CN" altLang="en-US" sz="4667" b="1" dirty="0">
                <a:solidFill>
                  <a:srgbClr val="0070C0"/>
                </a:solidFill>
                <a:latin typeface="微软雅黑" pitchFamily="34" charset="-122"/>
                <a:ea typeface="微软雅黑" pitchFamily="34" charset="-122"/>
              </a:rPr>
              <a:t>单击</a:t>
            </a:r>
            <a:endParaRPr lang="en-US" altLang="zh-CN" sz="4667" b="1" dirty="0">
              <a:solidFill>
                <a:srgbClr val="0070C0"/>
              </a:solidFill>
              <a:latin typeface="微软雅黑" pitchFamily="34" charset="-122"/>
              <a:ea typeface="微软雅黑" pitchFamily="34" charset="-122"/>
            </a:endParaRPr>
          </a:p>
          <a:p>
            <a:pPr algn="ctr" defTabSz="914377"/>
            <a:r>
              <a:rPr lang="zh-CN" altLang="en-US" sz="4667" b="1" dirty="0">
                <a:solidFill>
                  <a:srgbClr val="0070C0"/>
                </a:solidFill>
                <a:latin typeface="微软雅黑" pitchFamily="34" charset="-122"/>
                <a:ea typeface="微软雅黑" pitchFamily="34" charset="-122"/>
              </a:rPr>
              <a:t>添加</a:t>
            </a:r>
          </a:p>
        </p:txBody>
      </p:sp>
      <p:sp>
        <p:nvSpPr>
          <p:cNvPr id="21" name="Text Box 40"/>
          <p:cNvSpPr txBox="1">
            <a:spLocks noChangeArrowheads="1"/>
          </p:cNvSpPr>
          <p:nvPr/>
        </p:nvSpPr>
        <p:spPr bwMode="gray">
          <a:xfrm>
            <a:off x="386835" y="5908039"/>
            <a:ext cx="4340448" cy="781881"/>
          </a:xfrm>
          <a:prstGeom prst="rect">
            <a:avLst/>
          </a:prstGeom>
          <a:noFill/>
          <a:ln w="9525">
            <a:noFill/>
            <a:miter lim="800000"/>
            <a:headEnd/>
            <a:tailEnd/>
          </a:ln>
        </p:spPr>
        <p:txBody>
          <a:bodyPr wrap="square">
            <a:spAutoFit/>
          </a:bodyPr>
          <a:lstStyle/>
          <a:p>
            <a:pP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a:p>
            <a:pP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p:txBody>
      </p:sp>
      <p:sp>
        <p:nvSpPr>
          <p:cNvPr id="22" name="Rectangle 11"/>
          <p:cNvSpPr>
            <a:spLocks noChangeArrowheads="1"/>
          </p:cNvSpPr>
          <p:nvPr/>
        </p:nvSpPr>
        <p:spPr bwMode="gray">
          <a:xfrm>
            <a:off x="485528" y="5405547"/>
            <a:ext cx="3333773" cy="478367"/>
          </a:xfrm>
          <a:prstGeom prst="rect">
            <a:avLst/>
          </a:prstGeom>
          <a:noFill/>
          <a:ln>
            <a:noFill/>
          </a:ln>
          <a:extLst/>
        </p:spPr>
        <p:txBody>
          <a:bodyPr lIns="0" tIns="0" rIns="0" bIns="0" anchor="ctr"/>
          <a:lstStyle/>
          <a:p>
            <a:pPr defTabSz="914377">
              <a:lnSpc>
                <a:spcPct val="120000"/>
              </a:lnSpc>
              <a:defRPr/>
            </a:pPr>
            <a:r>
              <a:rPr lang="zh-CN" altLang="en-US" sz="2667" b="1" kern="0" dirty="0">
                <a:solidFill>
                  <a:srgbClr val="000000"/>
                </a:solidFill>
                <a:latin typeface="微软雅黑" pitchFamily="34" charset="-122"/>
                <a:ea typeface="微软雅黑" pitchFamily="34" charset="-122"/>
              </a:rPr>
              <a:t>单击此处输入小标题</a:t>
            </a:r>
          </a:p>
        </p:txBody>
      </p:sp>
      <p:sp>
        <p:nvSpPr>
          <p:cNvPr id="23" name="Text Box 40"/>
          <p:cNvSpPr txBox="1">
            <a:spLocks noChangeArrowheads="1"/>
          </p:cNvSpPr>
          <p:nvPr/>
        </p:nvSpPr>
        <p:spPr bwMode="gray">
          <a:xfrm>
            <a:off x="7516192" y="1435216"/>
            <a:ext cx="4340448" cy="781881"/>
          </a:xfrm>
          <a:prstGeom prst="rect">
            <a:avLst/>
          </a:prstGeom>
          <a:noFill/>
          <a:ln w="9525">
            <a:noFill/>
            <a:miter lim="800000"/>
            <a:headEnd/>
            <a:tailEnd/>
          </a:ln>
        </p:spPr>
        <p:txBody>
          <a:bodyPr wrap="square">
            <a:spAutoFit/>
          </a:bodyPr>
          <a:lstStyle/>
          <a:p>
            <a:pPr algn="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a:p>
            <a:pPr algn="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p:txBody>
      </p:sp>
      <p:sp>
        <p:nvSpPr>
          <p:cNvPr id="24" name="Rectangle 11"/>
          <p:cNvSpPr>
            <a:spLocks noChangeArrowheads="1"/>
          </p:cNvSpPr>
          <p:nvPr/>
        </p:nvSpPr>
        <p:spPr bwMode="gray">
          <a:xfrm>
            <a:off x="8363820" y="932725"/>
            <a:ext cx="3333773" cy="478367"/>
          </a:xfrm>
          <a:prstGeom prst="rect">
            <a:avLst/>
          </a:prstGeom>
          <a:noFill/>
          <a:ln>
            <a:noFill/>
          </a:ln>
          <a:extLst/>
        </p:spPr>
        <p:txBody>
          <a:bodyPr lIns="0" tIns="0" rIns="0" bIns="0" anchor="ctr"/>
          <a:lstStyle/>
          <a:p>
            <a:pPr algn="r" defTabSz="914377">
              <a:lnSpc>
                <a:spcPct val="120000"/>
              </a:lnSpc>
              <a:defRPr/>
            </a:pPr>
            <a:r>
              <a:rPr lang="zh-CN" altLang="en-US" sz="2667" b="1" kern="0" dirty="0">
                <a:solidFill>
                  <a:srgbClr val="000000"/>
                </a:solidFill>
                <a:latin typeface="微软雅黑" pitchFamily="34" charset="-122"/>
                <a:ea typeface="微软雅黑" pitchFamily="34" charset="-122"/>
              </a:rPr>
              <a:t>单击此处输入小标题</a:t>
            </a:r>
          </a:p>
        </p:txBody>
      </p:sp>
    </p:spTree>
    <p:extLst>
      <p:ext uri="{BB962C8B-B14F-4D97-AF65-F5344CB8AC3E}">
        <p14:creationId xmlns:p14="http://schemas.microsoft.com/office/powerpoint/2010/main" val="34068495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
                                        <p:tgtEl>
                                          <p:spTgt spid="13"/>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
                                        <p:tgtEl>
                                          <p:spTgt spid="14"/>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100"/>
                                        <p:tgtEl>
                                          <p:spTgt spid="17"/>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100"/>
                                        <p:tgtEl>
                                          <p:spTgt spid="16"/>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right)">
                                      <p:cBhvr>
                                        <p:cTn id="23" dur="100"/>
                                        <p:tgtEl>
                                          <p:spTgt spid="15"/>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100"/>
                                        <p:tgtEl>
                                          <p:spTgt spid="18"/>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100"/>
                                        <p:tgtEl>
                                          <p:spTgt spid="10"/>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100"/>
                                        <p:tgtEl>
                                          <p:spTgt spid="9"/>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100"/>
                                        <p:tgtEl>
                                          <p:spTgt spid="11"/>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100"/>
                                        <p:tgtEl>
                                          <p:spTgt spid="8"/>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100"/>
                                        <p:tgtEl>
                                          <p:spTgt spid="12"/>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300"/>
                                        <p:tgtEl>
                                          <p:spTgt spid="6"/>
                                        </p:tgtEl>
                                      </p:cBhvr>
                                    </p:animEffect>
                                  </p:childTnLst>
                                </p:cTn>
                              </p:par>
                              <p:par>
                                <p:cTn id="52" presetID="10" presetClass="entr" presetSubtype="0" fill="hold"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300"/>
                                        <p:tgtEl>
                                          <p:spTgt spid="7"/>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2"/>
                                        </p:tgtEl>
                                        <p:attrNameLst>
                                          <p:attrName>ppt_y</p:attrName>
                                        </p:attrNameLst>
                                      </p:cBhvr>
                                      <p:tavLst>
                                        <p:tav tm="0">
                                          <p:val>
                                            <p:strVal val="#ppt_y"/>
                                          </p:val>
                                        </p:tav>
                                        <p:tav tm="100000">
                                          <p:val>
                                            <p:strVal val="#ppt_y"/>
                                          </p:val>
                                        </p:tav>
                                      </p:tavLst>
                                    </p:anim>
                                    <p:anim calcmode="lin" valueType="num">
                                      <p:cBhvr>
                                        <p:cTn id="6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2"/>
                                        </p:tgtEl>
                                      </p:cBhvr>
                                    </p:animEffect>
                                  </p:childTnLst>
                                </p:cTn>
                              </p:par>
                            </p:childTnLst>
                          </p:cTn>
                        </p:par>
                        <p:par>
                          <p:cTn id="70" fill="hold">
                            <p:stCondLst>
                              <p:cond delay="2800"/>
                            </p:stCondLst>
                            <p:childTnLst>
                              <p:par>
                                <p:cTn id="71" presetID="42" presetClass="entr" presetSubtype="0"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750"/>
                                        <p:tgtEl>
                                          <p:spTgt spid="21"/>
                                        </p:tgtEl>
                                      </p:cBhvr>
                                    </p:animEffect>
                                    <p:anim calcmode="lin" valueType="num">
                                      <p:cBhvr>
                                        <p:cTn id="74" dur="750" fill="hold"/>
                                        <p:tgtEl>
                                          <p:spTgt spid="21"/>
                                        </p:tgtEl>
                                        <p:attrNameLst>
                                          <p:attrName>ppt_x</p:attrName>
                                        </p:attrNameLst>
                                      </p:cBhvr>
                                      <p:tavLst>
                                        <p:tav tm="0">
                                          <p:val>
                                            <p:strVal val="#ppt_x"/>
                                          </p:val>
                                        </p:tav>
                                        <p:tav tm="100000">
                                          <p:val>
                                            <p:strVal val="#ppt_x"/>
                                          </p:val>
                                        </p:tav>
                                      </p:tavLst>
                                    </p:anim>
                                    <p:anim calcmode="lin" valueType="num">
                                      <p:cBhvr>
                                        <p:cTn id="75" dur="750" fill="hold"/>
                                        <p:tgtEl>
                                          <p:spTgt spid="21"/>
                                        </p:tgtEl>
                                        <p:attrNameLst>
                                          <p:attrName>ppt_y</p:attrName>
                                        </p:attrNameLst>
                                      </p:cBhvr>
                                      <p:tavLst>
                                        <p:tav tm="0">
                                          <p:val>
                                            <p:strVal val="#ppt_y+.1"/>
                                          </p:val>
                                        </p:tav>
                                        <p:tav tm="100000">
                                          <p:val>
                                            <p:strVal val="#ppt_y"/>
                                          </p:val>
                                        </p:tav>
                                      </p:tavLst>
                                    </p:anim>
                                  </p:childTnLst>
                                </p:cTn>
                              </p:par>
                            </p:childTnLst>
                          </p:cTn>
                        </p:par>
                        <p:par>
                          <p:cTn id="76" fill="hold">
                            <p:stCondLst>
                              <p:cond delay="35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4"/>
                                        </p:tgtEl>
                                        <p:attrNameLst>
                                          <p:attrName>style.visibility</p:attrName>
                                        </p:attrNameLst>
                                      </p:cBhvr>
                                      <p:to>
                                        <p:strVal val="visible"/>
                                      </p:to>
                                    </p:set>
                                    <p:anim calcmode="lin" valueType="num">
                                      <p:cBhvr>
                                        <p:cTn id="79"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4"/>
                                        </p:tgtEl>
                                        <p:attrNameLst>
                                          <p:attrName>ppt_y</p:attrName>
                                        </p:attrNameLst>
                                      </p:cBhvr>
                                      <p:tavLst>
                                        <p:tav tm="0">
                                          <p:val>
                                            <p:strVal val="#ppt_y"/>
                                          </p:val>
                                        </p:tav>
                                        <p:tav tm="100000">
                                          <p:val>
                                            <p:strVal val="#ppt_y"/>
                                          </p:val>
                                        </p:tav>
                                      </p:tavLst>
                                    </p:anim>
                                    <p:anim calcmode="lin" valueType="num">
                                      <p:cBhvr>
                                        <p:cTn id="81"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4"/>
                                        </p:tgtEl>
                                      </p:cBhvr>
                                    </p:animEffect>
                                  </p:childTnLst>
                                </p:cTn>
                              </p:par>
                            </p:childTnLst>
                          </p:cTn>
                        </p:par>
                        <p:par>
                          <p:cTn id="84" fill="hold">
                            <p:stCondLst>
                              <p:cond delay="4450"/>
                            </p:stCondLst>
                            <p:childTnLst>
                              <p:par>
                                <p:cTn id="85" presetID="42" presetClass="entr" presetSubtype="0"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750"/>
                                        <p:tgtEl>
                                          <p:spTgt spid="23"/>
                                        </p:tgtEl>
                                      </p:cBhvr>
                                    </p:animEffect>
                                    <p:anim calcmode="lin" valueType="num">
                                      <p:cBhvr>
                                        <p:cTn id="88" dur="750" fill="hold"/>
                                        <p:tgtEl>
                                          <p:spTgt spid="23"/>
                                        </p:tgtEl>
                                        <p:attrNameLst>
                                          <p:attrName>ppt_x</p:attrName>
                                        </p:attrNameLst>
                                      </p:cBhvr>
                                      <p:tavLst>
                                        <p:tav tm="0">
                                          <p:val>
                                            <p:strVal val="#ppt_x"/>
                                          </p:val>
                                        </p:tav>
                                        <p:tav tm="100000">
                                          <p:val>
                                            <p:strVal val="#ppt_x"/>
                                          </p:val>
                                        </p:tav>
                                      </p:tavLst>
                                    </p:anim>
                                    <p:anim calcmode="lin" valueType="num">
                                      <p:cBhvr>
                                        <p:cTn id="89" dur="7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23394" y="1694411"/>
            <a:ext cx="3776721" cy="2354444"/>
          </a:xfrm>
          <a:prstGeom prst="rect">
            <a:avLst/>
          </a:prstGeom>
        </p:spPr>
        <p:txBody>
          <a:bodyPr wrap="square" lIns="121879" tIns="60937" rIns="121879" bIns="60937">
            <a:spAutoFit/>
          </a:bodyPr>
          <a:lstStyle/>
          <a:p>
            <a:pPr algn="just" defTabSz="1218712">
              <a:lnSpc>
                <a:spcPts val="2933"/>
              </a:lnSpc>
            </a:pPr>
            <a:r>
              <a:rPr lang="zh-CN" altLang="en-US" sz="1333" dirty="0">
                <a:solidFill>
                  <a:srgbClr val="000000"/>
                </a:solidFill>
                <a:latin typeface="微软雅黑" pitchFamily="34" charset="-122"/>
                <a:ea typeface="微软雅黑" pitchFamily="34" charset="-122"/>
              </a:rPr>
              <a:t>点击添加文字内容信息点击添加文字内容信息</a:t>
            </a:r>
            <a:endParaRPr lang="en-US" altLang="zh-CN" sz="1333" dirty="0">
              <a:solidFill>
                <a:srgbClr val="000000"/>
              </a:solidFill>
              <a:latin typeface="微软雅黑" pitchFamily="34" charset="-122"/>
              <a:ea typeface="微软雅黑" pitchFamily="34" charset="-122"/>
            </a:endParaRPr>
          </a:p>
          <a:p>
            <a:pPr algn="just" defTabSz="1218712">
              <a:lnSpc>
                <a:spcPts val="2933"/>
              </a:lnSpc>
            </a:pPr>
            <a:r>
              <a:rPr lang="zh-CN" altLang="en-US" sz="1333" dirty="0">
                <a:solidFill>
                  <a:srgbClr val="000000"/>
                </a:solidFill>
                <a:latin typeface="微软雅黑" pitchFamily="34" charset="-122"/>
                <a:ea typeface="微软雅黑" pitchFamily="34" charset="-122"/>
              </a:rPr>
              <a:t>点击添加文字内容信息点击添加文字内容信息</a:t>
            </a:r>
          </a:p>
          <a:p>
            <a:pPr algn="just" defTabSz="1218712">
              <a:lnSpc>
                <a:spcPts val="2933"/>
              </a:lnSpc>
            </a:pPr>
            <a:r>
              <a:rPr lang="zh-CN" altLang="en-US" sz="1333" dirty="0">
                <a:solidFill>
                  <a:srgbClr val="000000"/>
                </a:solidFill>
                <a:latin typeface="微软雅黑" pitchFamily="34" charset="-122"/>
                <a:ea typeface="微软雅黑" pitchFamily="34" charset="-122"/>
              </a:rPr>
              <a:t>点击添加文字内容信息点击添加文字内容信息</a:t>
            </a:r>
          </a:p>
          <a:p>
            <a:pPr algn="just" defTabSz="1218712">
              <a:lnSpc>
                <a:spcPts val="2933"/>
              </a:lnSpc>
            </a:pPr>
            <a:r>
              <a:rPr lang="zh-CN" altLang="en-US" sz="1333" dirty="0">
                <a:solidFill>
                  <a:srgbClr val="000000"/>
                </a:solidFill>
                <a:latin typeface="微软雅黑" pitchFamily="34" charset="-122"/>
                <a:ea typeface="微软雅黑" pitchFamily="34" charset="-122"/>
              </a:rPr>
              <a:t>点击添加文字内容信息点击添加文字内容信息</a:t>
            </a:r>
          </a:p>
          <a:p>
            <a:pPr algn="just" defTabSz="1218712">
              <a:lnSpc>
                <a:spcPts val="2933"/>
              </a:lnSpc>
            </a:pPr>
            <a:r>
              <a:rPr lang="zh-CN" altLang="en-US" sz="1333" dirty="0">
                <a:solidFill>
                  <a:srgbClr val="000000"/>
                </a:solidFill>
                <a:latin typeface="微软雅黑" pitchFamily="34" charset="-122"/>
                <a:ea typeface="微软雅黑" pitchFamily="34" charset="-122"/>
              </a:rPr>
              <a:t>点击添加文字内容信息点击添加文字内容信息</a:t>
            </a:r>
          </a:p>
          <a:p>
            <a:pPr algn="just" defTabSz="1218712">
              <a:lnSpc>
                <a:spcPts val="2933"/>
              </a:lnSpc>
            </a:pPr>
            <a:r>
              <a:rPr lang="zh-CN" altLang="en-US" sz="1333" dirty="0">
                <a:solidFill>
                  <a:srgbClr val="000000"/>
                </a:solidFill>
                <a:latin typeface="微软雅黑" pitchFamily="34" charset="-122"/>
                <a:ea typeface="微软雅黑" pitchFamily="34" charset="-122"/>
              </a:rPr>
              <a:t>点击添加文字内容信息点击添加文字内容信息</a:t>
            </a:r>
          </a:p>
        </p:txBody>
      </p:sp>
      <p:grpSp>
        <p:nvGrpSpPr>
          <p:cNvPr id="7" name="组合 6"/>
          <p:cNvGrpSpPr/>
          <p:nvPr/>
        </p:nvGrpSpPr>
        <p:grpSpPr>
          <a:xfrm>
            <a:off x="4496126" y="1711757"/>
            <a:ext cx="7435153" cy="2842137"/>
            <a:chOff x="3563888" y="1199740"/>
            <a:chExt cx="5576365" cy="2131603"/>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67635" y="1199740"/>
              <a:ext cx="5572618" cy="2131603"/>
            </a:xfrm>
            <a:prstGeom prst="rect">
              <a:avLst/>
            </a:prstGeom>
          </p:spPr>
        </p:pic>
        <p:sp>
          <p:nvSpPr>
            <p:cNvPr id="9" name="矩形 8"/>
            <p:cNvSpPr/>
            <p:nvPr/>
          </p:nvSpPr>
          <p:spPr>
            <a:xfrm>
              <a:off x="3563888" y="2715766"/>
              <a:ext cx="2515569" cy="615577"/>
            </a:xfrm>
            <a:prstGeom prst="rect">
              <a:avLst/>
            </a:prstGeom>
            <a:solidFill>
              <a:schemeClr val="accent2">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srgbClr val="C00000"/>
                </a:solidFill>
                <a:latin typeface="Calibri" panose="020F0502020204030204"/>
                <a:ea typeface="等线" panose="02010600030101010101" pitchFamily="2" charset="-122"/>
              </a:endParaRPr>
            </a:p>
          </p:txBody>
        </p:sp>
        <p:sp>
          <p:nvSpPr>
            <p:cNvPr id="10" name="TextBox 9"/>
            <p:cNvSpPr txBox="1"/>
            <p:nvPr/>
          </p:nvSpPr>
          <p:spPr>
            <a:xfrm>
              <a:off x="3668720" y="2838888"/>
              <a:ext cx="2736304" cy="346249"/>
            </a:xfrm>
            <a:prstGeom prst="rect">
              <a:avLst/>
            </a:prstGeom>
            <a:noFill/>
          </p:spPr>
          <p:txBody>
            <a:bodyPr wrap="square" rtlCol="0">
              <a:spAutoFit/>
            </a:bodyPr>
            <a:lstStyle/>
            <a:p>
              <a:pPr defTabSz="914377"/>
              <a:r>
                <a:rPr lang="zh-CN" altLang="en-US" sz="2400" dirty="0">
                  <a:solidFill>
                    <a:prstClr val="white"/>
                  </a:solidFill>
                  <a:latin typeface="微软雅黑" pitchFamily="34" charset="-122"/>
                  <a:ea typeface="微软雅黑" pitchFamily="34" charset="-122"/>
                </a:rPr>
                <a:t>在这里填写标题</a:t>
              </a:r>
            </a:p>
          </p:txBody>
        </p:sp>
      </p:grpSp>
      <p:grpSp>
        <p:nvGrpSpPr>
          <p:cNvPr id="11" name="组合 10"/>
          <p:cNvGrpSpPr/>
          <p:nvPr/>
        </p:nvGrpSpPr>
        <p:grpSpPr>
          <a:xfrm>
            <a:off x="624635" y="4981263"/>
            <a:ext cx="1019455" cy="1019455"/>
            <a:chOff x="395536" y="3651870"/>
            <a:chExt cx="764591" cy="764591"/>
          </a:xfrm>
        </p:grpSpPr>
        <p:sp>
          <p:nvSpPr>
            <p:cNvPr id="12" name="椭圆 11"/>
            <p:cNvSpPr/>
            <p:nvPr/>
          </p:nvSpPr>
          <p:spPr>
            <a:xfrm>
              <a:off x="395536" y="3651870"/>
              <a:ext cx="764591" cy="764591"/>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4800" dirty="0">
                <a:solidFill>
                  <a:srgbClr val="C00000"/>
                </a:solidFill>
                <a:latin typeface="Calibri" panose="020F0502020204030204"/>
                <a:ea typeface="等线" panose="02010600030101010101" pitchFamily="2" charset="-122"/>
              </a:endParaRPr>
            </a:p>
          </p:txBody>
        </p:sp>
        <p:pic>
          <p:nvPicPr>
            <p:cNvPr id="13" name="Picture 7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7331" y="3805013"/>
              <a:ext cx="381000" cy="411710"/>
            </a:xfrm>
            <a:prstGeom prst="rect">
              <a:avLst/>
            </a:prstGeom>
            <a:noFill/>
          </p:spPr>
        </p:pic>
      </p:grpSp>
      <p:sp>
        <p:nvSpPr>
          <p:cNvPr id="14" name="TextBox 13"/>
          <p:cNvSpPr txBox="1"/>
          <p:nvPr/>
        </p:nvSpPr>
        <p:spPr>
          <a:xfrm>
            <a:off x="1872773" y="5292644"/>
            <a:ext cx="1855267" cy="361637"/>
          </a:xfrm>
          <a:prstGeom prst="rect">
            <a:avLst/>
          </a:prstGeom>
          <a:noFill/>
        </p:spPr>
        <p:txBody>
          <a:bodyPr wrap="square" rtlCol="0" anchor="t">
            <a:spAutoFit/>
          </a:bodyPr>
          <a:lstStyle/>
          <a:p>
            <a:pPr algn="ctr" defTabSz="914377">
              <a:lnSpc>
                <a:spcPts val="2133"/>
              </a:lnSpc>
            </a:pPr>
            <a:r>
              <a:rPr lang="zh-CN" altLang="en-US" sz="1867" b="1" dirty="0">
                <a:solidFill>
                  <a:srgbClr val="0070C0"/>
                </a:solidFill>
                <a:latin typeface="微软雅黑" pitchFamily="34" charset="-122"/>
                <a:ea typeface="微软雅黑" pitchFamily="34" charset="-122"/>
              </a:rPr>
              <a:t>这里填写标题</a:t>
            </a:r>
          </a:p>
        </p:txBody>
      </p:sp>
      <p:sp>
        <p:nvSpPr>
          <p:cNvPr id="15" name="TextBox 14"/>
          <p:cNvSpPr txBox="1"/>
          <p:nvPr/>
        </p:nvSpPr>
        <p:spPr>
          <a:xfrm>
            <a:off x="5433249" y="5300408"/>
            <a:ext cx="1855267" cy="361637"/>
          </a:xfrm>
          <a:prstGeom prst="rect">
            <a:avLst/>
          </a:prstGeom>
          <a:noFill/>
        </p:spPr>
        <p:txBody>
          <a:bodyPr wrap="square" rtlCol="0" anchor="t">
            <a:spAutoFit/>
          </a:bodyPr>
          <a:lstStyle/>
          <a:p>
            <a:pPr algn="ctr" defTabSz="914377">
              <a:lnSpc>
                <a:spcPts val="2133"/>
              </a:lnSpc>
            </a:pPr>
            <a:r>
              <a:rPr lang="zh-CN" altLang="en-US" sz="1867" b="1" dirty="0">
                <a:solidFill>
                  <a:srgbClr val="0070C0"/>
                </a:solidFill>
                <a:latin typeface="微软雅黑" pitchFamily="34" charset="-122"/>
                <a:ea typeface="微软雅黑" pitchFamily="34" charset="-122"/>
              </a:rPr>
              <a:t>这里填写标题</a:t>
            </a:r>
          </a:p>
        </p:txBody>
      </p:sp>
      <p:sp>
        <p:nvSpPr>
          <p:cNvPr id="16" name="TextBox 15"/>
          <p:cNvSpPr txBox="1"/>
          <p:nvPr/>
        </p:nvSpPr>
        <p:spPr>
          <a:xfrm>
            <a:off x="9054589" y="5344300"/>
            <a:ext cx="1855267" cy="361637"/>
          </a:xfrm>
          <a:prstGeom prst="rect">
            <a:avLst/>
          </a:prstGeom>
          <a:noFill/>
        </p:spPr>
        <p:txBody>
          <a:bodyPr wrap="square" rtlCol="0" anchor="t">
            <a:spAutoFit/>
          </a:bodyPr>
          <a:lstStyle/>
          <a:p>
            <a:pPr algn="ctr" defTabSz="914377">
              <a:lnSpc>
                <a:spcPts val="2133"/>
              </a:lnSpc>
            </a:pPr>
            <a:r>
              <a:rPr lang="zh-CN" altLang="en-US" sz="1867" b="1" dirty="0">
                <a:solidFill>
                  <a:srgbClr val="0070C0"/>
                </a:solidFill>
                <a:latin typeface="微软雅黑" pitchFamily="34" charset="-122"/>
                <a:ea typeface="微软雅黑" pitchFamily="34" charset="-122"/>
              </a:rPr>
              <a:t>这里填写标题</a:t>
            </a:r>
          </a:p>
        </p:txBody>
      </p:sp>
      <p:grpSp>
        <p:nvGrpSpPr>
          <p:cNvPr id="17" name="组合 16"/>
          <p:cNvGrpSpPr/>
          <p:nvPr/>
        </p:nvGrpSpPr>
        <p:grpSpPr>
          <a:xfrm>
            <a:off x="4304105" y="4981263"/>
            <a:ext cx="1019455" cy="1019455"/>
            <a:chOff x="3221085" y="3651870"/>
            <a:chExt cx="764591" cy="764591"/>
          </a:xfrm>
        </p:grpSpPr>
        <p:sp>
          <p:nvSpPr>
            <p:cNvPr id="18" name="椭圆 17"/>
            <p:cNvSpPr/>
            <p:nvPr/>
          </p:nvSpPr>
          <p:spPr>
            <a:xfrm>
              <a:off x="3221085" y="3651870"/>
              <a:ext cx="764591" cy="764591"/>
            </a:xfrm>
            <a:prstGeom prst="ellipse">
              <a:avLst/>
            </a:prstGeom>
            <a:solidFill>
              <a:srgbClr val="FF99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4800" dirty="0">
                <a:solidFill>
                  <a:srgbClr val="C00000"/>
                </a:solidFill>
                <a:latin typeface="Calibri" panose="020F0502020204030204"/>
                <a:ea typeface="等线" panose="02010600030101010101" pitchFamily="2" charset="-122"/>
              </a:endParaRPr>
            </a:p>
          </p:txBody>
        </p:sp>
        <p:pic>
          <p:nvPicPr>
            <p:cNvPr id="19" name="Picture 10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72011" y="3778161"/>
              <a:ext cx="462738" cy="431630"/>
            </a:xfrm>
            <a:prstGeom prst="rect">
              <a:avLst/>
            </a:prstGeom>
            <a:noFill/>
          </p:spPr>
        </p:pic>
      </p:grpSp>
      <p:grpSp>
        <p:nvGrpSpPr>
          <p:cNvPr id="20" name="组合 19"/>
          <p:cNvGrpSpPr/>
          <p:nvPr/>
        </p:nvGrpSpPr>
        <p:grpSpPr>
          <a:xfrm>
            <a:off x="7806453" y="4981263"/>
            <a:ext cx="1019455" cy="1019455"/>
            <a:chOff x="6046633" y="3651870"/>
            <a:chExt cx="764591" cy="764591"/>
          </a:xfrm>
        </p:grpSpPr>
        <p:sp>
          <p:nvSpPr>
            <p:cNvPr id="21" name="椭圆 20"/>
            <p:cNvSpPr/>
            <p:nvPr/>
          </p:nvSpPr>
          <p:spPr>
            <a:xfrm>
              <a:off x="6046633" y="3651870"/>
              <a:ext cx="764591" cy="764591"/>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4800" dirty="0">
                <a:solidFill>
                  <a:srgbClr val="C00000"/>
                </a:solidFill>
                <a:latin typeface="Calibri" panose="020F0502020204030204"/>
                <a:ea typeface="等线" panose="02010600030101010101" pitchFamily="2" charset="-122"/>
              </a:endParaRPr>
            </a:p>
          </p:txBody>
        </p:sp>
        <p:pic>
          <p:nvPicPr>
            <p:cNvPr id="22" name="Picture 9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24066" y="3805013"/>
              <a:ext cx="409724" cy="431630"/>
            </a:xfrm>
            <a:prstGeom prst="rect">
              <a:avLst/>
            </a:prstGeom>
            <a:noFill/>
          </p:spPr>
        </p:pic>
      </p:grpSp>
    </p:spTree>
    <p:extLst>
      <p:ext uri="{BB962C8B-B14F-4D97-AF65-F5344CB8AC3E}">
        <p14:creationId xmlns:p14="http://schemas.microsoft.com/office/powerpoint/2010/main" val="31988654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3333">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3333">
                                          <p:cBhvr additive="base">
                                            <p:cTn id="7" dur="300" fill="hold"/>
                                            <p:tgtEl>
                                              <p:spTgt spid="6"/>
                                            </p:tgtEl>
                                            <p:attrNameLst>
                                              <p:attrName>ppt_x</p:attrName>
                                            </p:attrNameLst>
                                          </p:cBhvr>
                                          <p:tavLst>
                                            <p:tav tm="0">
                                              <p:val>
                                                <p:strVal val="0-#ppt_w/2"/>
                                              </p:val>
                                            </p:tav>
                                            <p:tav tm="100000">
                                              <p:val>
                                                <p:strVal val="#ppt_x"/>
                                              </p:val>
                                            </p:tav>
                                          </p:tavLst>
                                        </p:anim>
                                        <p:anim calcmode="lin" valueType="num" p14:bounceEnd="53333">
                                          <p:cBhvr additive="base">
                                            <p:cTn id="8" dur="3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3333">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3333">
                                          <p:cBhvr additive="base">
                                            <p:cTn id="11" dur="300" fill="hold"/>
                                            <p:tgtEl>
                                              <p:spTgt spid="7"/>
                                            </p:tgtEl>
                                            <p:attrNameLst>
                                              <p:attrName>ppt_x</p:attrName>
                                            </p:attrNameLst>
                                          </p:cBhvr>
                                          <p:tavLst>
                                            <p:tav tm="0">
                                              <p:val>
                                                <p:strVal val="1+#ppt_w/2"/>
                                              </p:val>
                                            </p:tav>
                                            <p:tav tm="100000">
                                              <p:val>
                                                <p:strVal val="#ppt_x"/>
                                              </p:val>
                                            </p:tav>
                                          </p:tavLst>
                                        </p:anim>
                                        <p:anim calcmode="lin" valueType="num" p14:bounceEnd="53333">
                                          <p:cBhvr additive="base">
                                            <p:cTn id="12" dur="3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300"/>
                                </p:stCondLst>
                                <p:childTnLst>
                                  <p:par>
                                    <p:cTn id="14" presetID="53" presetClass="entr" presetSubtype="16"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800"/>
                                </p:stCondLst>
                                <p:childTnLst>
                                  <p:par>
                                    <p:cTn id="30" presetID="2" presetClass="entr" presetSubtype="2" fill="hold" grpId="0" nodeType="afterEffect" p14:presetBounceEnd="50000">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14:bounceEnd="50000">
                                          <p:cBhvr additive="base">
                                            <p:cTn id="32" dur="3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33" dur="3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1100"/>
                                </p:stCondLst>
                                <p:childTnLst>
                                  <p:par>
                                    <p:cTn id="35" presetID="2" presetClass="entr" presetSubtype="2" fill="hold" grpId="0" nodeType="afterEffect" p14:presetBounceEnd="50000">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14:bounceEnd="50000">
                                          <p:cBhvr additive="base">
                                            <p:cTn id="37" dur="3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8" dur="300" fill="hold"/>
                                            <p:tgtEl>
                                              <p:spTgt spid="15"/>
                                            </p:tgtEl>
                                            <p:attrNameLst>
                                              <p:attrName>ppt_y</p:attrName>
                                            </p:attrNameLst>
                                          </p:cBhvr>
                                          <p:tavLst>
                                            <p:tav tm="0">
                                              <p:val>
                                                <p:strVal val="#ppt_y"/>
                                              </p:val>
                                            </p:tav>
                                            <p:tav tm="100000">
                                              <p:val>
                                                <p:strVal val="#ppt_y"/>
                                              </p:val>
                                            </p:tav>
                                          </p:tavLst>
                                        </p:anim>
                                      </p:childTnLst>
                                    </p:cTn>
                                  </p:par>
                                </p:childTnLst>
                              </p:cTn>
                            </p:par>
                            <p:par>
                              <p:cTn id="39" fill="hold">
                                <p:stCondLst>
                                  <p:cond delay="1400"/>
                                </p:stCondLst>
                                <p:childTnLst>
                                  <p:par>
                                    <p:cTn id="40" presetID="2" presetClass="entr" presetSubtype="2" fill="hold" grpId="0" nodeType="afterEffect" p14:presetBounceEnd="50000">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14:bounceEnd="50000">
                                          <p:cBhvr additive="base">
                                            <p:cTn id="42" dur="3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43" dur="3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00" fill="hold"/>
                                            <p:tgtEl>
                                              <p:spTgt spid="6"/>
                                            </p:tgtEl>
                                            <p:attrNameLst>
                                              <p:attrName>ppt_x</p:attrName>
                                            </p:attrNameLst>
                                          </p:cBhvr>
                                          <p:tavLst>
                                            <p:tav tm="0">
                                              <p:val>
                                                <p:strVal val="0-#ppt_w/2"/>
                                              </p:val>
                                            </p:tav>
                                            <p:tav tm="100000">
                                              <p:val>
                                                <p:strVal val="#ppt_x"/>
                                              </p:val>
                                            </p:tav>
                                          </p:tavLst>
                                        </p:anim>
                                        <p:anim calcmode="lin" valueType="num">
                                          <p:cBhvr additive="base">
                                            <p:cTn id="8" dur="3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300" fill="hold"/>
                                            <p:tgtEl>
                                              <p:spTgt spid="7"/>
                                            </p:tgtEl>
                                            <p:attrNameLst>
                                              <p:attrName>ppt_x</p:attrName>
                                            </p:attrNameLst>
                                          </p:cBhvr>
                                          <p:tavLst>
                                            <p:tav tm="0">
                                              <p:val>
                                                <p:strVal val="1+#ppt_w/2"/>
                                              </p:val>
                                            </p:tav>
                                            <p:tav tm="100000">
                                              <p:val>
                                                <p:strVal val="#ppt_x"/>
                                              </p:val>
                                            </p:tav>
                                          </p:tavLst>
                                        </p:anim>
                                        <p:anim calcmode="lin" valueType="num">
                                          <p:cBhvr additive="base">
                                            <p:cTn id="12" dur="3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300"/>
                                </p:stCondLst>
                                <p:childTnLst>
                                  <p:par>
                                    <p:cTn id="14" presetID="53" presetClass="entr" presetSubtype="16"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800"/>
                                </p:stCondLst>
                                <p:childTnLst>
                                  <p:par>
                                    <p:cTn id="30" presetID="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300" fill="hold"/>
                                            <p:tgtEl>
                                              <p:spTgt spid="14"/>
                                            </p:tgtEl>
                                            <p:attrNameLst>
                                              <p:attrName>ppt_x</p:attrName>
                                            </p:attrNameLst>
                                          </p:cBhvr>
                                          <p:tavLst>
                                            <p:tav tm="0">
                                              <p:val>
                                                <p:strVal val="1+#ppt_w/2"/>
                                              </p:val>
                                            </p:tav>
                                            <p:tav tm="100000">
                                              <p:val>
                                                <p:strVal val="#ppt_x"/>
                                              </p:val>
                                            </p:tav>
                                          </p:tavLst>
                                        </p:anim>
                                        <p:anim calcmode="lin" valueType="num">
                                          <p:cBhvr additive="base">
                                            <p:cTn id="33" dur="3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1100"/>
                                </p:stCondLst>
                                <p:childTnLst>
                                  <p:par>
                                    <p:cTn id="35" presetID="2" presetClass="entr" presetSubtype="2"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300" fill="hold"/>
                                            <p:tgtEl>
                                              <p:spTgt spid="15"/>
                                            </p:tgtEl>
                                            <p:attrNameLst>
                                              <p:attrName>ppt_x</p:attrName>
                                            </p:attrNameLst>
                                          </p:cBhvr>
                                          <p:tavLst>
                                            <p:tav tm="0">
                                              <p:val>
                                                <p:strVal val="1+#ppt_w/2"/>
                                              </p:val>
                                            </p:tav>
                                            <p:tav tm="100000">
                                              <p:val>
                                                <p:strVal val="#ppt_x"/>
                                              </p:val>
                                            </p:tav>
                                          </p:tavLst>
                                        </p:anim>
                                        <p:anim calcmode="lin" valueType="num">
                                          <p:cBhvr additive="base">
                                            <p:cTn id="38" dur="300" fill="hold"/>
                                            <p:tgtEl>
                                              <p:spTgt spid="15"/>
                                            </p:tgtEl>
                                            <p:attrNameLst>
                                              <p:attrName>ppt_y</p:attrName>
                                            </p:attrNameLst>
                                          </p:cBhvr>
                                          <p:tavLst>
                                            <p:tav tm="0">
                                              <p:val>
                                                <p:strVal val="#ppt_y"/>
                                              </p:val>
                                            </p:tav>
                                            <p:tav tm="100000">
                                              <p:val>
                                                <p:strVal val="#ppt_y"/>
                                              </p:val>
                                            </p:tav>
                                          </p:tavLst>
                                        </p:anim>
                                      </p:childTnLst>
                                    </p:cTn>
                                  </p:par>
                                </p:childTnLst>
                              </p:cTn>
                            </p:par>
                            <p:par>
                              <p:cTn id="39" fill="hold">
                                <p:stCondLst>
                                  <p:cond delay="1400"/>
                                </p:stCondLst>
                                <p:childTnLst>
                                  <p:par>
                                    <p:cTn id="40" presetID="2" presetClass="entr" presetSubtype="2"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300" fill="hold"/>
                                            <p:tgtEl>
                                              <p:spTgt spid="16"/>
                                            </p:tgtEl>
                                            <p:attrNameLst>
                                              <p:attrName>ppt_x</p:attrName>
                                            </p:attrNameLst>
                                          </p:cBhvr>
                                          <p:tavLst>
                                            <p:tav tm="0">
                                              <p:val>
                                                <p:strVal val="1+#ppt_w/2"/>
                                              </p:val>
                                            </p:tav>
                                            <p:tav tm="100000">
                                              <p:val>
                                                <p:strVal val="#ppt_x"/>
                                              </p:val>
                                            </p:tav>
                                          </p:tavLst>
                                        </p:anim>
                                        <p:anim calcmode="lin" valueType="num">
                                          <p:cBhvr additive="base">
                                            <p:cTn id="43" dur="3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5" grpId="0"/>
          <p:bldP spid="16"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
            <a:ext cx="12192000" cy="6857999"/>
          </a:xfrm>
          <a:prstGeom prst="rect">
            <a:avLst/>
          </a:prstGeom>
        </p:spPr>
      </p:pic>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82" y="24428"/>
            <a:ext cx="5703705" cy="6858000"/>
          </a:xfrm>
          <a:prstGeom prst="rect">
            <a:avLst/>
          </a:prstGeom>
        </p:spPr>
      </p:pic>
      <p:grpSp>
        <p:nvGrpSpPr>
          <p:cNvPr id="27" name="组合 26"/>
          <p:cNvGrpSpPr/>
          <p:nvPr/>
        </p:nvGrpSpPr>
        <p:grpSpPr>
          <a:xfrm>
            <a:off x="1007" y="5266268"/>
            <a:ext cx="12207925" cy="1616160"/>
            <a:chOff x="756" y="4279899"/>
            <a:chExt cx="6661733" cy="881921"/>
          </a:xfrm>
        </p:grpSpPr>
        <p:pic>
          <p:nvPicPr>
            <p:cNvPr id="28" name="图片 2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56" y="4279899"/>
              <a:ext cx="5377567" cy="881921"/>
            </a:xfrm>
            <a:prstGeom prst="rect">
              <a:avLst/>
            </a:prstGeom>
          </p:spPr>
        </p:pic>
        <p:pic>
          <p:nvPicPr>
            <p:cNvPr id="29" name="图片 28"/>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flipH="1">
              <a:off x="5271256" y="4279899"/>
              <a:ext cx="1391233" cy="881921"/>
            </a:xfrm>
            <a:prstGeom prst="rect">
              <a:avLst/>
            </a:prstGeom>
          </p:spPr>
        </p:pic>
      </p:grpSp>
      <p:grpSp>
        <p:nvGrpSpPr>
          <p:cNvPr id="13" name="组合 12"/>
          <p:cNvGrpSpPr/>
          <p:nvPr/>
        </p:nvGrpSpPr>
        <p:grpSpPr>
          <a:xfrm>
            <a:off x="3739675" y="2099734"/>
            <a:ext cx="7985349" cy="3379173"/>
            <a:chOff x="1358950" y="1173758"/>
            <a:chExt cx="7072312" cy="3482975"/>
          </a:xfrm>
        </p:grpSpPr>
        <p:sp>
          <p:nvSpPr>
            <p:cNvPr id="1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grpSp>
      <p:sp>
        <p:nvSpPr>
          <p:cNvPr id="16" name="Freeform 6"/>
          <p:cNvSpPr>
            <a:spLocks/>
          </p:cNvSpPr>
          <p:nvPr/>
        </p:nvSpPr>
        <p:spPr bwMode="auto">
          <a:xfrm>
            <a:off x="4079852" y="1912548"/>
            <a:ext cx="2329600" cy="182801"/>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sp>
        <p:nvSpPr>
          <p:cNvPr id="17" name="Freeform 7"/>
          <p:cNvSpPr>
            <a:spLocks/>
          </p:cNvSpPr>
          <p:nvPr/>
        </p:nvSpPr>
        <p:spPr bwMode="auto">
          <a:xfrm>
            <a:off x="4062637" y="1912547"/>
            <a:ext cx="2152513" cy="1466912"/>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sp>
        <p:nvSpPr>
          <p:cNvPr id="18" name="Freeform 9"/>
          <p:cNvSpPr>
            <a:spLocks noEditPoints="1"/>
          </p:cNvSpPr>
          <p:nvPr/>
        </p:nvSpPr>
        <p:spPr bwMode="auto">
          <a:xfrm>
            <a:off x="11468907" y="5197821"/>
            <a:ext cx="264583" cy="264584"/>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zh-CN" altLang="en-US" sz="2400">
              <a:solidFill>
                <a:srgbClr val="FEAE0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309191" y="2020679"/>
            <a:ext cx="671988" cy="1446550"/>
          </a:xfrm>
          <a:prstGeom prst="rect">
            <a:avLst/>
          </a:prstGeom>
          <a:noFill/>
        </p:spPr>
        <p:txBody>
          <a:bodyPr wrap="square" rtlCol="0">
            <a:spAutoFit/>
          </a:bodyPr>
          <a:lstStyle/>
          <a:p>
            <a:pPr defTabSz="914377"/>
            <a:r>
              <a:rPr lang="en-US" altLang="zh-CN" sz="8800" b="1" dirty="0">
                <a:solidFill>
                  <a:srgbClr val="F8F8F8"/>
                </a:solidFill>
                <a:latin typeface="微软雅黑" panose="020B0503020204020204" pitchFamily="34" charset="-122"/>
                <a:ea typeface="微软雅黑" panose="020B0503020204020204" pitchFamily="34" charset="-122"/>
              </a:rPr>
              <a:t>3</a:t>
            </a:r>
            <a:endParaRPr lang="zh-CN" altLang="en-US" sz="8800" b="1" dirty="0">
              <a:solidFill>
                <a:srgbClr val="F8F8F8"/>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6437896" y="2163228"/>
            <a:ext cx="4746723" cy="584775"/>
          </a:xfrm>
          <a:prstGeom prst="rect">
            <a:avLst/>
          </a:prstGeom>
          <a:noFill/>
        </p:spPr>
        <p:txBody>
          <a:bodyPr wrap="square" rtlCol="0">
            <a:spAutoFit/>
          </a:bodyPr>
          <a:lstStyle/>
          <a:p>
            <a:pPr defTabSz="914377"/>
            <a:r>
              <a:rPr lang="zh-CN" altLang="en-US" sz="3200" b="1" dirty="0">
                <a:solidFill>
                  <a:srgbClr val="2B2A30"/>
                </a:solidFill>
                <a:latin typeface="微软雅黑" panose="020B0503020204020204" pitchFamily="34" charset="-122"/>
                <a:ea typeface="微软雅黑" panose="020B0503020204020204" pitchFamily="34" charset="-122"/>
              </a:rPr>
              <a:t>请输入第三部分标题</a:t>
            </a:r>
          </a:p>
        </p:txBody>
      </p:sp>
      <p:sp>
        <p:nvSpPr>
          <p:cNvPr id="22" name="TextBox 21"/>
          <p:cNvSpPr txBox="1"/>
          <p:nvPr/>
        </p:nvSpPr>
        <p:spPr>
          <a:xfrm>
            <a:off x="4887470" y="3908293"/>
            <a:ext cx="6250009" cy="1077090"/>
          </a:xfrm>
          <a:prstGeom prst="rect">
            <a:avLst/>
          </a:prstGeom>
          <a:noFill/>
        </p:spPr>
        <p:txBody>
          <a:bodyPr wrap="square" rtlCol="0">
            <a:spAutoFit/>
          </a:bodyPr>
          <a:lstStyle/>
          <a:p>
            <a:pPr defTabSz="914377">
              <a:lnSpc>
                <a:spcPct val="150000"/>
              </a:lnSpc>
            </a:pPr>
            <a:r>
              <a:rPr lang="zh-CN" altLang="en-US" sz="2133" dirty="0">
                <a:solidFill>
                  <a:srgbClr val="2B2A3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sp>
        <p:nvSpPr>
          <p:cNvPr id="23" name="TextBox 22"/>
          <p:cNvSpPr txBox="1"/>
          <p:nvPr/>
        </p:nvSpPr>
        <p:spPr>
          <a:xfrm>
            <a:off x="6409452" y="2915598"/>
            <a:ext cx="5025680" cy="379656"/>
          </a:xfrm>
          <a:prstGeom prst="rect">
            <a:avLst/>
          </a:prstGeom>
          <a:noFill/>
        </p:spPr>
        <p:txBody>
          <a:bodyPr wrap="square" rtlCol="0">
            <a:spAutoFit/>
          </a:bodyPr>
          <a:lstStyle/>
          <a:p>
            <a:pPr defTabSz="914377"/>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节标题一   </a:t>
            </a:r>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节标题二  </a:t>
            </a:r>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节标题三</a:t>
            </a:r>
          </a:p>
        </p:txBody>
      </p:sp>
    </p:spTree>
    <p:extLst>
      <p:ext uri="{BB962C8B-B14F-4D97-AF65-F5344CB8AC3E}">
        <p14:creationId xmlns:p14="http://schemas.microsoft.com/office/powerpoint/2010/main" val="2801536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 calcmode="lin" valueType="num">
                                      <p:cBhvr>
                                        <p:cTn id="21" dur="500" fill="hold"/>
                                        <p:tgtEl>
                                          <p:spTgt spid="19"/>
                                        </p:tgtEl>
                                        <p:attrNameLst>
                                          <p:attrName>style.rotation</p:attrName>
                                        </p:attrNameLst>
                                      </p:cBhvr>
                                      <p:tavLst>
                                        <p:tav tm="0">
                                          <p:val>
                                            <p:fltVal val="90"/>
                                          </p:val>
                                        </p:tav>
                                        <p:tav tm="100000">
                                          <p:val>
                                            <p:fltVal val="0"/>
                                          </p:val>
                                        </p:tav>
                                      </p:tavLst>
                                    </p:anim>
                                    <p:animEffect transition="in" filter="fade">
                                      <p:cBhvr>
                                        <p:cTn id="22" dur="500"/>
                                        <p:tgtEl>
                                          <p:spTgt spid="1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 calcmode="lin" valueType="num">
                                      <p:cBhvr>
                                        <p:cTn id="35" dur="500" fill="hold"/>
                                        <p:tgtEl>
                                          <p:spTgt spid="22"/>
                                        </p:tgtEl>
                                        <p:attrNameLst>
                                          <p:attrName>style.rotation</p:attrName>
                                        </p:attrNameLst>
                                      </p:cBhvr>
                                      <p:tavLst>
                                        <p:tav tm="0">
                                          <p:val>
                                            <p:fltVal val="90"/>
                                          </p:val>
                                        </p:tav>
                                        <p:tav tm="100000">
                                          <p:val>
                                            <p:fltVal val="0"/>
                                          </p:val>
                                        </p:tav>
                                      </p:tavLst>
                                    </p:anim>
                                    <p:animEffect transition="in" filter="fade">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P spid="20"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43339" y="5776009"/>
            <a:ext cx="12192000"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672389" y="5590984"/>
            <a:ext cx="313723" cy="313723"/>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912701" y="1680236"/>
            <a:ext cx="1777763" cy="3721401"/>
            <a:chOff x="1115616" y="1077584"/>
            <a:chExt cx="1224136" cy="2562492"/>
          </a:xfrm>
        </p:grpSpPr>
        <p:sp>
          <p:nvSpPr>
            <p:cNvPr id="9" name="任意多边形 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1259632" y="1216298"/>
              <a:ext cx="936104" cy="2088232"/>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11" name="矩形 1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zh-CN" altLang="en-US" sz="1867" b="1" dirty="0">
                  <a:solidFill>
                    <a:srgbClr val="0070C0"/>
                  </a:solidFill>
                  <a:latin typeface="微软雅黑" panose="020B0503020204020204" pitchFamily="34" charset="-122"/>
                  <a:ea typeface="微软雅黑" panose="020B0503020204020204" pitchFamily="34" charset="-122"/>
                </a:rPr>
                <a:t>第一阶段</a:t>
              </a:r>
            </a:p>
          </p:txBody>
        </p:sp>
        <p:sp>
          <p:nvSpPr>
            <p:cNvPr id="12" name="文本框 16"/>
            <p:cNvSpPr txBox="1"/>
            <p:nvPr/>
          </p:nvSpPr>
          <p:spPr>
            <a:xfrm>
              <a:off x="1368152" y="1253361"/>
              <a:ext cx="683569" cy="572210"/>
            </a:xfrm>
            <a:prstGeom prst="rect">
              <a:avLst/>
            </a:prstGeom>
            <a:noFill/>
          </p:spPr>
          <p:txBody>
            <a:bodyPr wrap="square" rtlCol="0">
              <a:spAutoFit/>
            </a:bodyPr>
            <a:lstStyle/>
            <a:p>
              <a:pPr algn="ctr" defTabSz="914377"/>
              <a:r>
                <a:rPr lang="zh-CN" altLang="en-US" sz="2400" dirty="0">
                  <a:solidFill>
                    <a:prstClr val="white"/>
                  </a:solidFill>
                  <a:latin typeface="微软雅黑" panose="020B0503020204020204" pitchFamily="34" charset="-122"/>
                  <a:ea typeface="微软雅黑" panose="020B0503020204020204" pitchFamily="34" charset="-122"/>
                </a:rPr>
                <a:t>添加标题</a:t>
              </a:r>
            </a:p>
          </p:txBody>
        </p:sp>
        <p:sp>
          <p:nvSpPr>
            <p:cNvPr id="13" name="文本框 17"/>
            <p:cNvSpPr txBox="1"/>
            <p:nvPr/>
          </p:nvSpPr>
          <p:spPr>
            <a:xfrm>
              <a:off x="1257000" y="2214035"/>
              <a:ext cx="938732" cy="1080841"/>
            </a:xfrm>
            <a:prstGeom prst="rect">
              <a:avLst/>
            </a:prstGeom>
            <a:noFill/>
          </p:spPr>
          <p:txBody>
            <a:bodyPr wrap="square" rtlCol="0">
              <a:spAutoFit/>
            </a:bodyPr>
            <a:lstStyle/>
            <a:p>
              <a:pPr defTabSz="914377">
                <a:lnSpc>
                  <a:spcPct val="150000"/>
                </a:lnSpc>
              </a:pPr>
              <a:r>
                <a:rPr lang="zh-CN" altLang="en-US" sz="1600" dirty="0">
                  <a:solidFill>
                    <a:prstClr val="white"/>
                  </a:solidFill>
                  <a:latin typeface="微软雅黑" panose="020B0503020204020204" pitchFamily="34" charset="-122"/>
                  <a:ea typeface="微软雅黑" panose="020B0503020204020204" pitchFamily="34" charset="-122"/>
                </a:rPr>
                <a:t>单击此处添加文本，单击此处添加文本</a:t>
              </a:r>
            </a:p>
          </p:txBody>
        </p:sp>
      </p:grpSp>
      <p:sp>
        <p:nvSpPr>
          <p:cNvPr id="14" name="椭圆 13"/>
          <p:cNvSpPr/>
          <p:nvPr/>
        </p:nvSpPr>
        <p:spPr>
          <a:xfrm>
            <a:off x="5017125" y="5590984"/>
            <a:ext cx="313723" cy="313723"/>
          </a:xfrm>
          <a:prstGeom prst="ellipse">
            <a:avLst/>
          </a:prstGeom>
          <a:solidFill>
            <a:schemeClr val="bg1"/>
          </a:solidFill>
          <a:ln w="38100">
            <a:solidFill>
              <a:srgbClr val="FF99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257440" y="1680236"/>
            <a:ext cx="1777763" cy="3721401"/>
            <a:chOff x="1115616" y="1077584"/>
            <a:chExt cx="1224136" cy="2562492"/>
          </a:xfrm>
        </p:grpSpPr>
        <p:sp>
          <p:nvSpPr>
            <p:cNvPr id="16" name="任意多边形 1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1259632" y="1216298"/>
              <a:ext cx="936104" cy="2088232"/>
            </a:xfrm>
            <a:prstGeom prst="roundRect">
              <a:avLst>
                <a:gd name="adj" fmla="val 14632"/>
              </a:avLst>
            </a:prstGeom>
            <a:solidFill>
              <a:srgbClr val="FF99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zh-CN" altLang="en-US" sz="1867" b="1" dirty="0">
                  <a:solidFill>
                    <a:srgbClr val="FF9900"/>
                  </a:solidFill>
                  <a:latin typeface="微软雅黑" panose="020B0503020204020204" pitchFamily="34" charset="-122"/>
                  <a:ea typeface="微软雅黑" panose="020B0503020204020204" pitchFamily="34" charset="-122"/>
                </a:rPr>
                <a:t>第二阶段</a:t>
              </a:r>
            </a:p>
          </p:txBody>
        </p:sp>
        <p:sp>
          <p:nvSpPr>
            <p:cNvPr id="19" name="文本框 24"/>
            <p:cNvSpPr txBox="1"/>
            <p:nvPr/>
          </p:nvSpPr>
          <p:spPr>
            <a:xfrm>
              <a:off x="1368152" y="1253361"/>
              <a:ext cx="683569" cy="572210"/>
            </a:xfrm>
            <a:prstGeom prst="rect">
              <a:avLst/>
            </a:prstGeom>
            <a:noFill/>
          </p:spPr>
          <p:txBody>
            <a:bodyPr wrap="square" rtlCol="0">
              <a:spAutoFit/>
            </a:bodyPr>
            <a:lstStyle/>
            <a:p>
              <a:pPr algn="ctr" defTabSz="914377"/>
              <a:r>
                <a:rPr lang="zh-CN" altLang="en-US" sz="2400" dirty="0">
                  <a:solidFill>
                    <a:prstClr val="white"/>
                  </a:solidFill>
                  <a:latin typeface="微软雅黑" panose="020B0503020204020204" pitchFamily="34" charset="-122"/>
                  <a:ea typeface="微软雅黑" panose="020B0503020204020204" pitchFamily="34" charset="-122"/>
                </a:rPr>
                <a:t>添加标题</a:t>
              </a:r>
            </a:p>
          </p:txBody>
        </p:sp>
        <p:sp>
          <p:nvSpPr>
            <p:cNvPr id="20" name="文本框 25"/>
            <p:cNvSpPr txBox="1"/>
            <p:nvPr/>
          </p:nvSpPr>
          <p:spPr>
            <a:xfrm>
              <a:off x="1257000" y="2214035"/>
              <a:ext cx="938732" cy="1080841"/>
            </a:xfrm>
            <a:prstGeom prst="rect">
              <a:avLst/>
            </a:prstGeom>
            <a:noFill/>
          </p:spPr>
          <p:txBody>
            <a:bodyPr wrap="square" rtlCol="0">
              <a:spAutoFit/>
            </a:bodyPr>
            <a:lstStyle/>
            <a:p>
              <a:pPr defTabSz="914377">
                <a:lnSpc>
                  <a:spcPct val="150000"/>
                </a:lnSpc>
              </a:pPr>
              <a:r>
                <a:rPr lang="zh-CN" altLang="en-US" sz="1600" dirty="0">
                  <a:solidFill>
                    <a:prstClr val="white"/>
                  </a:solidFill>
                  <a:latin typeface="微软雅黑" panose="020B0503020204020204" pitchFamily="34" charset="-122"/>
                  <a:ea typeface="微软雅黑" panose="020B0503020204020204" pitchFamily="34" charset="-122"/>
                </a:rPr>
                <a:t>单击此处添加文本，单击此处添加文本</a:t>
              </a:r>
            </a:p>
          </p:txBody>
        </p:sp>
      </p:grpSp>
      <p:sp>
        <p:nvSpPr>
          <p:cNvPr id="21" name="椭圆 20"/>
          <p:cNvSpPr/>
          <p:nvPr/>
        </p:nvSpPr>
        <p:spPr>
          <a:xfrm>
            <a:off x="7361864" y="5590984"/>
            <a:ext cx="313723" cy="313723"/>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6602177" y="1680236"/>
            <a:ext cx="1777763" cy="3721401"/>
            <a:chOff x="1115616" y="1077584"/>
            <a:chExt cx="1224136" cy="2562492"/>
          </a:xfrm>
        </p:grpSpPr>
        <p:sp>
          <p:nvSpPr>
            <p:cNvPr id="23" name="任意多边形 2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24" name="圆角矩形 23"/>
            <p:cNvSpPr/>
            <p:nvPr/>
          </p:nvSpPr>
          <p:spPr>
            <a:xfrm>
              <a:off x="1259632" y="1216298"/>
              <a:ext cx="936104" cy="2088232"/>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25" name="矩形 2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zh-CN" altLang="en-US" sz="1867" b="1" dirty="0">
                  <a:solidFill>
                    <a:srgbClr val="0070C0"/>
                  </a:solidFill>
                  <a:latin typeface="微软雅黑" panose="020B0503020204020204" pitchFamily="34" charset="-122"/>
                  <a:ea typeface="微软雅黑" panose="020B0503020204020204" pitchFamily="34" charset="-122"/>
                </a:rPr>
                <a:t>第三阶段</a:t>
              </a:r>
            </a:p>
          </p:txBody>
        </p:sp>
        <p:sp>
          <p:nvSpPr>
            <p:cNvPr id="26" name="文本框 31"/>
            <p:cNvSpPr txBox="1"/>
            <p:nvPr/>
          </p:nvSpPr>
          <p:spPr>
            <a:xfrm>
              <a:off x="1368152" y="1253361"/>
              <a:ext cx="683569" cy="572210"/>
            </a:xfrm>
            <a:prstGeom prst="rect">
              <a:avLst/>
            </a:prstGeom>
            <a:noFill/>
          </p:spPr>
          <p:txBody>
            <a:bodyPr wrap="square" rtlCol="0">
              <a:spAutoFit/>
            </a:bodyPr>
            <a:lstStyle/>
            <a:p>
              <a:pPr algn="ctr" defTabSz="914377"/>
              <a:r>
                <a:rPr lang="zh-CN" altLang="en-US" sz="2400" dirty="0">
                  <a:solidFill>
                    <a:prstClr val="white"/>
                  </a:solidFill>
                  <a:latin typeface="微软雅黑" panose="020B0503020204020204" pitchFamily="34" charset="-122"/>
                  <a:ea typeface="微软雅黑" panose="020B0503020204020204" pitchFamily="34" charset="-122"/>
                </a:rPr>
                <a:t>添加标题</a:t>
              </a:r>
            </a:p>
          </p:txBody>
        </p:sp>
        <p:sp>
          <p:nvSpPr>
            <p:cNvPr id="27" name="文本框 32"/>
            <p:cNvSpPr txBox="1"/>
            <p:nvPr/>
          </p:nvSpPr>
          <p:spPr>
            <a:xfrm>
              <a:off x="1257000" y="2214035"/>
              <a:ext cx="938732" cy="1080841"/>
            </a:xfrm>
            <a:prstGeom prst="rect">
              <a:avLst/>
            </a:prstGeom>
            <a:noFill/>
          </p:spPr>
          <p:txBody>
            <a:bodyPr wrap="square" rtlCol="0">
              <a:spAutoFit/>
            </a:bodyPr>
            <a:lstStyle/>
            <a:p>
              <a:pPr defTabSz="914377">
                <a:lnSpc>
                  <a:spcPct val="150000"/>
                </a:lnSpc>
              </a:pPr>
              <a:r>
                <a:rPr lang="zh-CN" altLang="en-US" sz="1600" dirty="0">
                  <a:solidFill>
                    <a:prstClr val="white"/>
                  </a:solidFill>
                  <a:latin typeface="微软雅黑" panose="020B0503020204020204" pitchFamily="34" charset="-122"/>
                  <a:ea typeface="微软雅黑" panose="020B0503020204020204" pitchFamily="34" charset="-122"/>
                </a:rPr>
                <a:t>单击此处添加文本，单击此处添加文本</a:t>
              </a:r>
            </a:p>
          </p:txBody>
        </p:sp>
      </p:grpSp>
      <p:sp>
        <p:nvSpPr>
          <p:cNvPr id="28" name="椭圆 27"/>
          <p:cNvSpPr/>
          <p:nvPr/>
        </p:nvSpPr>
        <p:spPr>
          <a:xfrm>
            <a:off x="9706604" y="5590984"/>
            <a:ext cx="313723" cy="313723"/>
          </a:xfrm>
          <a:prstGeom prst="ellipse">
            <a:avLst/>
          </a:prstGeom>
          <a:solidFill>
            <a:schemeClr val="bg1"/>
          </a:solidFill>
          <a:ln w="38100">
            <a:solidFill>
              <a:srgbClr val="F6931E"/>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8946916" y="1680236"/>
            <a:ext cx="1777763" cy="3721401"/>
            <a:chOff x="1115616" y="1077584"/>
            <a:chExt cx="1224136" cy="2562492"/>
          </a:xfrm>
        </p:grpSpPr>
        <p:sp>
          <p:nvSpPr>
            <p:cNvPr id="30" name="任意多边形 2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1259632" y="1216298"/>
              <a:ext cx="936104" cy="2088232"/>
            </a:xfrm>
            <a:prstGeom prst="roundRect">
              <a:avLst>
                <a:gd name="adj" fmla="val 14632"/>
              </a:avLst>
            </a:prstGeom>
            <a:solidFill>
              <a:srgbClr val="FF99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2" name="矩形 3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zh-CN" altLang="en-US" sz="1867" b="1" dirty="0">
                  <a:solidFill>
                    <a:srgbClr val="FF9900"/>
                  </a:solidFill>
                  <a:latin typeface="微软雅黑" panose="020B0503020204020204" pitchFamily="34" charset="-122"/>
                  <a:ea typeface="微软雅黑" panose="020B0503020204020204" pitchFamily="34" charset="-122"/>
                </a:rPr>
                <a:t>第四阶段</a:t>
              </a:r>
            </a:p>
          </p:txBody>
        </p:sp>
        <p:sp>
          <p:nvSpPr>
            <p:cNvPr id="33" name="文本框 38"/>
            <p:cNvSpPr txBox="1"/>
            <p:nvPr/>
          </p:nvSpPr>
          <p:spPr>
            <a:xfrm>
              <a:off x="1368152" y="1253361"/>
              <a:ext cx="683569" cy="572210"/>
            </a:xfrm>
            <a:prstGeom prst="rect">
              <a:avLst/>
            </a:prstGeom>
            <a:noFill/>
          </p:spPr>
          <p:txBody>
            <a:bodyPr wrap="square" rtlCol="0">
              <a:spAutoFit/>
            </a:bodyPr>
            <a:lstStyle/>
            <a:p>
              <a:pPr algn="ctr" defTabSz="914377"/>
              <a:r>
                <a:rPr lang="zh-CN" altLang="en-US" sz="2400" dirty="0">
                  <a:solidFill>
                    <a:prstClr val="white"/>
                  </a:solidFill>
                  <a:latin typeface="微软雅黑" panose="020B0503020204020204" pitchFamily="34" charset="-122"/>
                  <a:ea typeface="微软雅黑" panose="020B0503020204020204" pitchFamily="34" charset="-122"/>
                </a:rPr>
                <a:t>添加标题</a:t>
              </a:r>
            </a:p>
          </p:txBody>
        </p:sp>
        <p:sp>
          <p:nvSpPr>
            <p:cNvPr id="34" name="文本框 39"/>
            <p:cNvSpPr txBox="1"/>
            <p:nvPr/>
          </p:nvSpPr>
          <p:spPr>
            <a:xfrm>
              <a:off x="1257000" y="2214035"/>
              <a:ext cx="938732" cy="1080841"/>
            </a:xfrm>
            <a:prstGeom prst="rect">
              <a:avLst/>
            </a:prstGeom>
            <a:noFill/>
          </p:spPr>
          <p:txBody>
            <a:bodyPr wrap="square" rtlCol="0">
              <a:spAutoFit/>
            </a:bodyPr>
            <a:lstStyle/>
            <a:p>
              <a:pPr defTabSz="914377">
                <a:lnSpc>
                  <a:spcPct val="150000"/>
                </a:lnSpc>
              </a:pPr>
              <a:r>
                <a:rPr lang="zh-CN" altLang="en-US" sz="1600" dirty="0">
                  <a:solidFill>
                    <a:prstClr val="white"/>
                  </a:solidFill>
                  <a:latin typeface="微软雅黑" panose="020B0503020204020204" pitchFamily="34" charset="-122"/>
                  <a:ea typeface="微软雅黑" panose="020B0503020204020204" pitchFamily="34" charset="-122"/>
                </a:rPr>
                <a:t>单击此处添加文本，单击此处添加文本</a:t>
              </a:r>
            </a:p>
          </p:txBody>
        </p:sp>
      </p:grpSp>
    </p:spTree>
    <p:extLst>
      <p:ext uri="{BB962C8B-B14F-4D97-AF65-F5344CB8AC3E}">
        <p14:creationId xmlns:p14="http://schemas.microsoft.com/office/powerpoint/2010/main" val="42240403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anim calcmode="lin" valueType="num">
                                      <p:cBhvr>
                                        <p:cTn id="17" dur="500" fill="hold"/>
                                        <p:tgtEl>
                                          <p:spTgt spid="8"/>
                                        </p:tgtEl>
                                        <p:attrNameLst>
                                          <p:attrName>ppt_x</p:attrName>
                                        </p:attrNameLst>
                                      </p:cBhvr>
                                      <p:tavLst>
                                        <p:tav tm="0">
                                          <p:val>
                                            <p:strVal val="#ppt_x"/>
                                          </p:val>
                                        </p:tav>
                                        <p:tav tm="100000">
                                          <p:val>
                                            <p:strVal val="#ppt_x"/>
                                          </p:val>
                                        </p:tav>
                                      </p:tavLst>
                                    </p:anim>
                                    <p:anim calcmode="lin" valueType="num">
                                      <p:cBhvr>
                                        <p:cTn id="18" dur="5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3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500" fill="hold"/>
                                        <p:tgtEl>
                                          <p:spTgt spid="1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6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anim calcmode="lin" valueType="num">
                                      <p:cBhvr>
                                        <p:cTn id="32" dur="500" fill="hold"/>
                                        <p:tgtEl>
                                          <p:spTgt spid="21"/>
                                        </p:tgtEl>
                                        <p:attrNameLst>
                                          <p:attrName>ppt_x</p:attrName>
                                        </p:attrNameLst>
                                      </p:cBhvr>
                                      <p:tavLst>
                                        <p:tav tm="0">
                                          <p:val>
                                            <p:strVal val="#ppt_x"/>
                                          </p:val>
                                        </p:tav>
                                        <p:tav tm="100000">
                                          <p:val>
                                            <p:strVal val="#ppt_x"/>
                                          </p:val>
                                        </p:tav>
                                      </p:tavLst>
                                    </p:anim>
                                    <p:anim calcmode="lin" valueType="num">
                                      <p:cBhvr>
                                        <p:cTn id="33" dur="500" fill="hold"/>
                                        <p:tgtEl>
                                          <p:spTgt spid="21"/>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anim calcmode="lin" valueType="num">
                                      <p:cBhvr>
                                        <p:cTn id="37" dur="500" fill="hold"/>
                                        <p:tgtEl>
                                          <p:spTgt spid="22"/>
                                        </p:tgtEl>
                                        <p:attrNameLst>
                                          <p:attrName>ppt_x</p:attrName>
                                        </p:attrNameLst>
                                      </p:cBhvr>
                                      <p:tavLst>
                                        <p:tav tm="0">
                                          <p:val>
                                            <p:strVal val="#ppt_x"/>
                                          </p:val>
                                        </p:tav>
                                        <p:tav tm="100000">
                                          <p:val>
                                            <p:strVal val="#ppt_x"/>
                                          </p:val>
                                        </p:tav>
                                      </p:tavLst>
                                    </p:anim>
                                    <p:anim calcmode="lin" valueType="num">
                                      <p:cBhvr>
                                        <p:cTn id="38" dur="5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anim calcmode="lin" valueType="num">
                                      <p:cBhvr>
                                        <p:cTn id="42" dur="500" fill="hold"/>
                                        <p:tgtEl>
                                          <p:spTgt spid="28"/>
                                        </p:tgtEl>
                                        <p:attrNameLst>
                                          <p:attrName>ppt_x</p:attrName>
                                        </p:attrNameLst>
                                      </p:cBhvr>
                                      <p:tavLst>
                                        <p:tav tm="0">
                                          <p:val>
                                            <p:strVal val="#ppt_x"/>
                                          </p:val>
                                        </p:tav>
                                        <p:tav tm="100000">
                                          <p:val>
                                            <p:strVal val="#ppt_x"/>
                                          </p:val>
                                        </p:tav>
                                      </p:tavLst>
                                    </p:anim>
                                    <p:anim calcmode="lin" valueType="num">
                                      <p:cBhvr>
                                        <p:cTn id="43" dur="500" fill="hold"/>
                                        <p:tgtEl>
                                          <p:spTgt spid="28"/>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90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anim calcmode="lin" valueType="num">
                                      <p:cBhvr>
                                        <p:cTn id="47" dur="500" fill="hold"/>
                                        <p:tgtEl>
                                          <p:spTgt spid="29"/>
                                        </p:tgtEl>
                                        <p:attrNameLst>
                                          <p:attrName>ppt_x</p:attrName>
                                        </p:attrNameLst>
                                      </p:cBhvr>
                                      <p:tavLst>
                                        <p:tav tm="0">
                                          <p:val>
                                            <p:strVal val="#ppt_x"/>
                                          </p:val>
                                        </p:tav>
                                        <p:tav tm="100000">
                                          <p:val>
                                            <p:strVal val="#ppt_x"/>
                                          </p:val>
                                        </p:tav>
                                      </p:tavLst>
                                    </p:anim>
                                    <p:anim calcmode="lin" valueType="num">
                                      <p:cBhvr>
                                        <p:cTn id="48"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21"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341223" y="2265497"/>
            <a:ext cx="4392463" cy="2497135"/>
            <a:chOff x="4734037" y="2628379"/>
            <a:chExt cx="3294347" cy="1872851"/>
          </a:xfrm>
          <a:solidFill>
            <a:schemeClr val="accent3"/>
          </a:solidFill>
        </p:grpSpPr>
        <p:sp>
          <p:nvSpPr>
            <p:cNvPr id="7" name="AutoShape 3"/>
            <p:cNvSpPr>
              <a:spLocks noChangeArrowheads="1"/>
            </p:cNvSpPr>
            <p:nvPr/>
          </p:nvSpPr>
          <p:spPr bwMode="gray">
            <a:xfrm>
              <a:off x="4734037" y="2628379"/>
              <a:ext cx="3294347" cy="1872851"/>
            </a:xfrm>
            <a:prstGeom prst="rightArrow">
              <a:avLst>
                <a:gd name="adj1" fmla="val 64000"/>
                <a:gd name="adj2" fmla="val 37599"/>
              </a:avLst>
            </a:prstGeom>
            <a:solidFill>
              <a:schemeClr val="accent2"/>
            </a:solidFill>
            <a:ln w="25400" algn="ctr">
              <a:noFill/>
              <a:miter lim="800000"/>
              <a:headEnd/>
              <a:tailEnd/>
            </a:ln>
          </p:spPr>
          <p:txBody>
            <a:bodyPr lIns="60960" tIns="59267" rIns="60960" bIns="59267" anchor="ctr" anchorCtr="1"/>
            <a:lstStyle/>
            <a:p>
              <a:pPr defTabSz="1219140">
                <a:defRPr/>
              </a:pPr>
              <a:endParaRPr lang="zh-TW" altLang="en-US" sz="2400" kern="0">
                <a:solidFill>
                  <a:srgbClr val="C00000"/>
                </a:solidFill>
                <a:latin typeface="Calibri" panose="020F0502020204030204"/>
                <a:ea typeface="新細明體" panose="02020500000000000000" pitchFamily="18" charset="-120"/>
              </a:endParaRPr>
            </a:p>
          </p:txBody>
        </p:sp>
        <p:sp>
          <p:nvSpPr>
            <p:cNvPr id="8" name="TextBox 11"/>
            <p:cNvSpPr txBox="1">
              <a:spLocks noChangeArrowheads="1"/>
            </p:cNvSpPr>
            <p:nvPr/>
          </p:nvSpPr>
          <p:spPr bwMode="auto">
            <a:xfrm flipH="1">
              <a:off x="5699417" y="3356992"/>
              <a:ext cx="1752902" cy="37707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377" eaLnBrk="1" hangingPunct="1">
                <a:defRPr/>
              </a:pPr>
              <a:r>
                <a:rPr lang="zh-CN" altLang="en-US" sz="2667" b="1" kern="0" dirty="0">
                  <a:solidFill>
                    <a:prstClr val="white"/>
                  </a:solidFill>
                  <a:latin typeface="微软雅黑" pitchFamily="34" charset="-122"/>
                  <a:ea typeface="微软雅黑" pitchFamily="34" charset="-122"/>
                </a:rPr>
                <a:t>点击添加标题    </a:t>
              </a:r>
              <a:endParaRPr lang="en-US" altLang="zh-CN" sz="2667" b="1" kern="0" dirty="0">
                <a:solidFill>
                  <a:prstClr val="white"/>
                </a:solidFill>
                <a:latin typeface="微软雅黑" pitchFamily="34" charset="-122"/>
                <a:ea typeface="微软雅黑" pitchFamily="34" charset="-122"/>
              </a:endParaRPr>
            </a:p>
          </p:txBody>
        </p:sp>
      </p:grpSp>
      <p:sp>
        <p:nvSpPr>
          <p:cNvPr id="9" name="AutoShape 5"/>
          <p:cNvSpPr>
            <a:spLocks noChangeArrowheads="1"/>
          </p:cNvSpPr>
          <p:nvPr/>
        </p:nvSpPr>
        <p:spPr bwMode="auto">
          <a:xfrm>
            <a:off x="6343208" y="2724194"/>
            <a:ext cx="1285189" cy="883580"/>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002060"/>
          </a:solidFill>
          <a:ln>
            <a:noFill/>
          </a:ln>
        </p:spPr>
        <p:txBody>
          <a:bodyPr wrap="none" lIns="0" tIns="0" rIns="0" bIns="0" anchor="ctr"/>
          <a:lstStyle/>
          <a:p>
            <a:pPr defTabSz="1219140">
              <a:defRPr/>
            </a:pPr>
            <a:endParaRPr lang="zh-TW" altLang="en-US" sz="2400" kern="0">
              <a:solidFill>
                <a:srgbClr val="C00000"/>
              </a:solidFill>
              <a:latin typeface="Calibri" panose="020F0502020204030204"/>
              <a:ea typeface="新細明體" panose="02020500000000000000" pitchFamily="18" charset="-120"/>
            </a:endParaRPr>
          </a:p>
        </p:txBody>
      </p:sp>
      <p:grpSp>
        <p:nvGrpSpPr>
          <p:cNvPr id="10" name="组合 9"/>
          <p:cNvGrpSpPr/>
          <p:nvPr/>
        </p:nvGrpSpPr>
        <p:grpSpPr>
          <a:xfrm>
            <a:off x="3801888" y="3606723"/>
            <a:ext cx="3820011" cy="1511859"/>
            <a:chOff x="2829536" y="3634297"/>
            <a:chExt cx="2865008" cy="1133894"/>
          </a:xfrm>
          <a:solidFill>
            <a:srgbClr val="FF9900"/>
          </a:solidFill>
        </p:grpSpPr>
        <p:sp>
          <p:nvSpPr>
            <p:cNvPr id="11"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60960" tIns="59267" rIns="60960" bIns="59267" anchor="ctr" anchorCtr="1"/>
            <a:lstStyle/>
            <a:p>
              <a:pPr defTabSz="1219140">
                <a:defRPr/>
              </a:pPr>
              <a:endParaRPr lang="zh-TW" altLang="en-US" sz="2400" kern="0">
                <a:solidFill>
                  <a:srgbClr val="000000"/>
                </a:solidFill>
                <a:latin typeface="Calibri" panose="020F0502020204030204"/>
                <a:ea typeface="新細明體" panose="02020500000000000000" pitchFamily="18" charset="-120"/>
              </a:endParaRPr>
            </a:p>
          </p:txBody>
        </p:sp>
        <p:sp>
          <p:nvSpPr>
            <p:cNvPr id="12" name="TextBox 11"/>
            <p:cNvSpPr txBox="1">
              <a:spLocks noChangeArrowheads="1"/>
            </p:cNvSpPr>
            <p:nvPr/>
          </p:nvSpPr>
          <p:spPr bwMode="auto">
            <a:xfrm flipH="1">
              <a:off x="3695549" y="3974399"/>
              <a:ext cx="1752902" cy="377075"/>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377" eaLnBrk="1" hangingPunct="1">
                <a:defRPr/>
              </a:pPr>
              <a:r>
                <a:rPr lang="zh-CN" altLang="en-US" sz="2667" b="1" kern="0" dirty="0">
                  <a:solidFill>
                    <a:srgbClr val="000000"/>
                  </a:solidFill>
                  <a:latin typeface="微软雅黑" pitchFamily="34" charset="-122"/>
                  <a:ea typeface="微软雅黑" pitchFamily="34" charset="-122"/>
                </a:rPr>
                <a:t>点击添加标题    </a:t>
              </a:r>
              <a:endParaRPr lang="en-US" altLang="zh-CN" sz="2667" b="1" kern="0" dirty="0">
                <a:solidFill>
                  <a:srgbClr val="000000"/>
                </a:solidFill>
                <a:latin typeface="微软雅黑" pitchFamily="34" charset="-122"/>
                <a:ea typeface="微软雅黑" pitchFamily="34" charset="-122"/>
              </a:endParaRPr>
            </a:p>
          </p:txBody>
        </p:sp>
      </p:grpSp>
      <p:sp>
        <p:nvSpPr>
          <p:cNvPr id="13" name="AutoShape 8"/>
          <p:cNvSpPr>
            <a:spLocks noChangeArrowheads="1"/>
          </p:cNvSpPr>
          <p:nvPr/>
        </p:nvSpPr>
        <p:spPr bwMode="auto">
          <a:xfrm>
            <a:off x="3801887" y="3607774"/>
            <a:ext cx="1038495" cy="926847"/>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chemeClr val="accent1">
              <a:lumMod val="75000"/>
            </a:schemeClr>
          </a:solidFill>
          <a:ln>
            <a:noFill/>
          </a:ln>
        </p:spPr>
        <p:txBody>
          <a:bodyPr wrap="none" lIns="0" tIns="0" rIns="0" bIns="0" anchor="ctr"/>
          <a:lstStyle/>
          <a:p>
            <a:pPr defTabSz="1219140">
              <a:defRPr/>
            </a:pPr>
            <a:endParaRPr lang="zh-TW" altLang="en-US" sz="2400" kern="0">
              <a:solidFill>
                <a:srgbClr val="C00000"/>
              </a:solidFill>
              <a:latin typeface="Calibri" panose="020F0502020204030204"/>
              <a:ea typeface="新細明體" panose="02020500000000000000" pitchFamily="18" charset="-120"/>
            </a:endParaRPr>
          </a:p>
        </p:txBody>
      </p:sp>
      <p:grpSp>
        <p:nvGrpSpPr>
          <p:cNvPr id="14" name="组合 13"/>
          <p:cNvGrpSpPr/>
          <p:nvPr/>
        </p:nvGrpSpPr>
        <p:grpSpPr>
          <a:xfrm>
            <a:off x="1523093" y="4507597"/>
            <a:ext cx="3306273" cy="1513693"/>
            <a:chOff x="1120439" y="4309954"/>
            <a:chExt cx="2479705" cy="1135270"/>
          </a:xfrm>
          <a:solidFill>
            <a:schemeClr val="accent1"/>
          </a:solidFill>
        </p:grpSpPr>
        <p:sp>
          <p:nvSpPr>
            <p:cNvPr id="15" name="Rectangle 6"/>
            <p:cNvSpPr>
              <a:spLocks noChangeArrowheads="1"/>
            </p:cNvSpPr>
            <p:nvPr/>
          </p:nvSpPr>
          <p:spPr bwMode="gray">
            <a:xfrm>
              <a:off x="1120439" y="4309954"/>
              <a:ext cx="2479705" cy="1135270"/>
            </a:xfrm>
            <a:prstGeom prst="rect">
              <a:avLst/>
            </a:prstGeom>
            <a:grpFill/>
            <a:ln w="25400" algn="ctr">
              <a:noFill/>
              <a:miter lim="800000"/>
              <a:headEnd/>
              <a:tailEnd/>
            </a:ln>
          </p:spPr>
          <p:txBody>
            <a:bodyPr lIns="60960" tIns="59267" rIns="60960" bIns="59267" anchor="ctr" anchorCtr="1"/>
            <a:lstStyle/>
            <a:p>
              <a:pPr defTabSz="1219140">
                <a:defRPr/>
              </a:pPr>
              <a:endParaRPr lang="zh-TW" altLang="en-US" sz="2400" kern="0">
                <a:solidFill>
                  <a:srgbClr val="000000"/>
                </a:solidFill>
                <a:latin typeface="Calibri" panose="020F0502020204030204"/>
                <a:ea typeface="新細明體" panose="02020500000000000000" pitchFamily="18" charset="-120"/>
              </a:endParaRPr>
            </a:p>
          </p:txBody>
        </p:sp>
        <p:sp>
          <p:nvSpPr>
            <p:cNvPr id="16" name="TextBox 11"/>
            <p:cNvSpPr txBox="1">
              <a:spLocks noChangeArrowheads="1"/>
            </p:cNvSpPr>
            <p:nvPr/>
          </p:nvSpPr>
          <p:spPr bwMode="auto">
            <a:xfrm flipH="1">
              <a:off x="1490153" y="4677534"/>
              <a:ext cx="1752902" cy="377075"/>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377" eaLnBrk="1" hangingPunct="1">
                <a:defRPr/>
              </a:pPr>
              <a:r>
                <a:rPr lang="zh-CN" altLang="en-US" sz="2667" b="1" kern="0" dirty="0">
                  <a:solidFill>
                    <a:srgbClr val="000000"/>
                  </a:solidFill>
                  <a:latin typeface="微软雅黑" pitchFamily="34" charset="-122"/>
                  <a:ea typeface="微软雅黑" pitchFamily="34" charset="-122"/>
                </a:rPr>
                <a:t>点击添加标题    </a:t>
              </a:r>
              <a:endParaRPr lang="en-US" altLang="zh-CN" sz="2667" b="1" kern="0" dirty="0">
                <a:solidFill>
                  <a:srgbClr val="000000"/>
                </a:solidFill>
                <a:latin typeface="微软雅黑" pitchFamily="34" charset="-122"/>
                <a:ea typeface="微软雅黑" pitchFamily="34" charset="-122"/>
              </a:endParaRPr>
            </a:p>
          </p:txBody>
        </p:sp>
      </p:grpSp>
      <p:sp>
        <p:nvSpPr>
          <p:cNvPr id="17" name="Text Box 40"/>
          <p:cNvSpPr txBox="1">
            <a:spLocks noChangeArrowheads="1"/>
          </p:cNvSpPr>
          <p:nvPr/>
        </p:nvSpPr>
        <p:spPr bwMode="gray">
          <a:xfrm>
            <a:off x="1275499" y="2135058"/>
            <a:ext cx="4340448" cy="1126655"/>
          </a:xfrm>
          <a:prstGeom prst="rect">
            <a:avLst/>
          </a:prstGeom>
          <a:noFill/>
          <a:ln w="9525">
            <a:noFill/>
            <a:miter lim="800000"/>
            <a:headEnd/>
            <a:tailEnd/>
          </a:ln>
        </p:spPr>
        <p:txBody>
          <a:bodyPr wrap="square">
            <a:spAutoFit/>
          </a:bodyPr>
          <a:lstStyle/>
          <a:p>
            <a:pP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a:p>
            <a:pP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a:p>
            <a:pPr defTabSz="914377">
              <a:lnSpc>
                <a:spcPct val="120000"/>
              </a:lnSpc>
              <a:defRPr/>
            </a:pPr>
            <a:endParaRPr lang="zh-CN" altLang="en-US" sz="1867" kern="0" dirty="0">
              <a:solidFill>
                <a:srgbClr val="000000"/>
              </a:solidFill>
              <a:latin typeface="微软雅黑" pitchFamily="34" charset="-122"/>
              <a:ea typeface="微软雅黑" pitchFamily="34" charset="-122"/>
            </a:endParaRPr>
          </a:p>
        </p:txBody>
      </p:sp>
      <p:sp>
        <p:nvSpPr>
          <p:cNvPr id="18" name="Rectangle 11"/>
          <p:cNvSpPr>
            <a:spLocks noChangeArrowheads="1"/>
          </p:cNvSpPr>
          <p:nvPr/>
        </p:nvSpPr>
        <p:spPr bwMode="gray">
          <a:xfrm>
            <a:off x="1374192" y="1632565"/>
            <a:ext cx="3333773" cy="478367"/>
          </a:xfrm>
          <a:prstGeom prst="rect">
            <a:avLst/>
          </a:prstGeom>
          <a:noFill/>
          <a:ln>
            <a:noFill/>
          </a:ln>
          <a:extLst/>
        </p:spPr>
        <p:txBody>
          <a:bodyPr lIns="0" tIns="0" rIns="0" bIns="0" anchor="ctr"/>
          <a:lstStyle/>
          <a:p>
            <a:pPr defTabSz="914377">
              <a:lnSpc>
                <a:spcPct val="120000"/>
              </a:lnSpc>
              <a:defRPr/>
            </a:pPr>
            <a:r>
              <a:rPr lang="zh-CN" altLang="en-US" sz="2667" b="1" kern="0" dirty="0">
                <a:solidFill>
                  <a:srgbClr val="000000"/>
                </a:solidFill>
                <a:latin typeface="微软雅黑" pitchFamily="34" charset="-122"/>
                <a:ea typeface="微软雅黑" pitchFamily="34" charset="-122"/>
              </a:rPr>
              <a:t>单击此处输入小标题</a:t>
            </a:r>
          </a:p>
        </p:txBody>
      </p:sp>
    </p:spTree>
    <p:extLst>
      <p:ext uri="{BB962C8B-B14F-4D97-AF65-F5344CB8AC3E}">
        <p14:creationId xmlns:p14="http://schemas.microsoft.com/office/powerpoint/2010/main" val="4139025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300"/>
                                        <p:tgtEl>
                                          <p:spTgt spid="14"/>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300"/>
                                        <p:tgtEl>
                                          <p:spTgt spid="13"/>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300"/>
                                        <p:tgtEl>
                                          <p:spTgt spid="10"/>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300"/>
                                        <p:tgtEl>
                                          <p:spTgt spid="9"/>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300"/>
                                        <p:tgtEl>
                                          <p:spTgt spid="6"/>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8"/>
                                        </p:tgtEl>
                                        <p:attrNameLst>
                                          <p:attrName>ppt_y</p:attrName>
                                        </p:attrNameLst>
                                      </p:cBhvr>
                                      <p:tavLst>
                                        <p:tav tm="0">
                                          <p:val>
                                            <p:strVal val="#ppt_y"/>
                                          </p:val>
                                        </p:tav>
                                        <p:tav tm="100000">
                                          <p:val>
                                            <p:strVal val="#ppt_y"/>
                                          </p:val>
                                        </p:tav>
                                      </p:tavLst>
                                    </p:anim>
                                    <p:anim calcmode="lin" valueType="num">
                                      <p:cBhvr>
                                        <p:cTn id="2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8"/>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50"/>
                                        <p:tgtEl>
                                          <p:spTgt spid="17"/>
                                        </p:tgtEl>
                                      </p:cBhvr>
                                    </p:animEffect>
                                    <p:anim calcmode="lin" valueType="num">
                                      <p:cBhvr>
                                        <p:cTn id="36" dur="750" fill="hold"/>
                                        <p:tgtEl>
                                          <p:spTgt spid="17"/>
                                        </p:tgtEl>
                                        <p:attrNameLst>
                                          <p:attrName>ppt_x</p:attrName>
                                        </p:attrNameLst>
                                      </p:cBhvr>
                                      <p:tavLst>
                                        <p:tav tm="0">
                                          <p:val>
                                            <p:strVal val="#ppt_x"/>
                                          </p:val>
                                        </p:tav>
                                        <p:tav tm="100000">
                                          <p:val>
                                            <p:strVal val="#ppt_x"/>
                                          </p:val>
                                        </p:tav>
                                      </p:tavLst>
                                    </p:anim>
                                    <p:anim calcmode="lin" valueType="num">
                                      <p:cBhvr>
                                        <p:cTn id="37"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可选过程 5"/>
          <p:cNvSpPr>
            <a:spLocks noChangeArrowheads="1"/>
          </p:cNvSpPr>
          <p:nvPr/>
        </p:nvSpPr>
        <p:spPr bwMode="auto">
          <a:xfrm>
            <a:off x="4224867" y="2036236"/>
            <a:ext cx="7008284" cy="385233"/>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defTabSz="914377"/>
            <a:endParaRPr lang="zh-CN" altLang="zh-CN" sz="2400">
              <a:solidFill>
                <a:srgbClr val="C00000"/>
              </a:solidFill>
              <a:latin typeface="宋体" pitchFamily="2" charset="-122"/>
              <a:ea typeface="等线" panose="02010600030101010101" pitchFamily="2" charset="-122"/>
              <a:sym typeface="宋体" pitchFamily="2" charset="-122"/>
            </a:endParaRPr>
          </a:p>
        </p:txBody>
      </p:sp>
      <p:sp>
        <p:nvSpPr>
          <p:cNvPr id="7" name="流程图: 可选过程 6"/>
          <p:cNvSpPr>
            <a:spLocks noChangeArrowheads="1"/>
          </p:cNvSpPr>
          <p:nvPr/>
        </p:nvSpPr>
        <p:spPr bwMode="auto">
          <a:xfrm>
            <a:off x="4224867" y="2061636"/>
            <a:ext cx="4889500" cy="334433"/>
          </a:xfrm>
          <a:prstGeom prst="flowChartAlternateProcess">
            <a:avLst/>
          </a:prstGeom>
          <a:solidFill>
            <a:srgbClr val="0070C0"/>
          </a:solidFill>
          <a:ln>
            <a:noFill/>
          </a:ln>
          <a:extLst/>
        </p:spPr>
        <p:txBody>
          <a:bodyPr anchor="ctr"/>
          <a:lstStyle/>
          <a:p>
            <a:pPr algn="ctr" defTabSz="914377"/>
            <a:endParaRPr lang="zh-CN" altLang="zh-CN" sz="2400">
              <a:solidFill>
                <a:srgbClr val="C00000"/>
              </a:solidFill>
              <a:latin typeface="宋体" pitchFamily="2" charset="-122"/>
              <a:ea typeface="等线" panose="02010600030101010101" pitchFamily="2" charset="-122"/>
              <a:sym typeface="宋体" pitchFamily="2" charset="-122"/>
            </a:endParaRPr>
          </a:p>
        </p:txBody>
      </p:sp>
      <p:sp>
        <p:nvSpPr>
          <p:cNvPr id="8" name="圆角矩形标注 7"/>
          <p:cNvSpPr>
            <a:spLocks noChangeArrowheads="1"/>
          </p:cNvSpPr>
          <p:nvPr/>
        </p:nvSpPr>
        <p:spPr bwMode="auto">
          <a:xfrm>
            <a:off x="7535335" y="2660652"/>
            <a:ext cx="673100" cy="336549"/>
          </a:xfrm>
          <a:prstGeom prst="wedgeRoundRectCallout">
            <a:avLst>
              <a:gd name="adj1" fmla="val -24569"/>
              <a:gd name="adj2" fmla="val 69968"/>
              <a:gd name="adj3" fmla="val 16667"/>
            </a:avLst>
          </a:prstGeom>
          <a:solidFill>
            <a:srgbClr val="FF9900"/>
          </a:solidFill>
          <a:ln>
            <a:noFill/>
          </a:ln>
        </p:spPr>
        <p:txBody>
          <a:bodyPr anchor="ctr"/>
          <a:lstStyle/>
          <a:p>
            <a:pPr algn="ctr" defTabSz="914377"/>
            <a:r>
              <a:rPr lang="en-US" sz="2400">
                <a:solidFill>
                  <a:srgbClr val="000000"/>
                </a:solidFill>
                <a:latin typeface="Calibri" pitchFamily="34" charset="0"/>
                <a:cs typeface="Calibri" pitchFamily="34" charset="0"/>
                <a:sym typeface="Calibri" pitchFamily="34" charset="0"/>
              </a:rPr>
              <a:t>50</a:t>
            </a:r>
            <a:endParaRPr lang="zh-CN" altLang="en-US" sz="2400">
              <a:solidFill>
                <a:srgbClr val="000000"/>
              </a:solidFill>
              <a:latin typeface="Calibri" panose="020F0502020204030204"/>
              <a:ea typeface="等线" panose="02010600030101010101" pitchFamily="2" charset="-122"/>
            </a:endParaRPr>
          </a:p>
        </p:txBody>
      </p:sp>
      <p:sp>
        <p:nvSpPr>
          <p:cNvPr id="9" name="流程图: 可选过程 8"/>
          <p:cNvSpPr>
            <a:spLocks noChangeArrowheads="1"/>
          </p:cNvSpPr>
          <p:nvPr/>
        </p:nvSpPr>
        <p:spPr bwMode="auto">
          <a:xfrm>
            <a:off x="4224867" y="3092453"/>
            <a:ext cx="7008284" cy="385233"/>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defTabSz="914377"/>
            <a:endParaRPr lang="zh-CN" altLang="zh-CN" sz="2400">
              <a:solidFill>
                <a:srgbClr val="C00000"/>
              </a:solidFill>
              <a:latin typeface="宋体" pitchFamily="2" charset="-122"/>
              <a:ea typeface="等线" panose="02010600030101010101" pitchFamily="2" charset="-122"/>
              <a:sym typeface="宋体" pitchFamily="2" charset="-122"/>
            </a:endParaRPr>
          </a:p>
        </p:txBody>
      </p:sp>
      <p:sp>
        <p:nvSpPr>
          <p:cNvPr id="10" name="流程图: 可选过程 9"/>
          <p:cNvSpPr>
            <a:spLocks noChangeArrowheads="1"/>
          </p:cNvSpPr>
          <p:nvPr/>
        </p:nvSpPr>
        <p:spPr bwMode="auto">
          <a:xfrm>
            <a:off x="4224867" y="3115735"/>
            <a:ext cx="3503084" cy="336551"/>
          </a:xfrm>
          <a:prstGeom prst="flowChartAlternateProcess">
            <a:avLst/>
          </a:prstGeom>
          <a:solidFill>
            <a:srgbClr val="FF9900"/>
          </a:solidFill>
          <a:ln>
            <a:noFill/>
          </a:ln>
        </p:spPr>
        <p:txBody>
          <a:bodyPr anchor="ctr"/>
          <a:lstStyle/>
          <a:p>
            <a:pPr algn="ctr" defTabSz="914377"/>
            <a:endParaRPr lang="zh-CN" altLang="zh-CN" sz="2400">
              <a:solidFill>
                <a:srgbClr val="C00000"/>
              </a:solidFill>
              <a:latin typeface="宋体" pitchFamily="2" charset="-122"/>
              <a:ea typeface="等线" panose="02010600030101010101" pitchFamily="2" charset="-122"/>
              <a:sym typeface="宋体" pitchFamily="2" charset="-122"/>
            </a:endParaRPr>
          </a:p>
        </p:txBody>
      </p:sp>
      <p:sp>
        <p:nvSpPr>
          <p:cNvPr id="11" name="流程图: 可选过程 10"/>
          <p:cNvSpPr>
            <a:spLocks noChangeArrowheads="1"/>
          </p:cNvSpPr>
          <p:nvPr/>
        </p:nvSpPr>
        <p:spPr bwMode="auto">
          <a:xfrm>
            <a:off x="4271435" y="4053419"/>
            <a:ext cx="7008284" cy="383116"/>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defTabSz="914377"/>
            <a:endParaRPr lang="zh-CN" altLang="zh-CN" sz="2400">
              <a:solidFill>
                <a:srgbClr val="C00000"/>
              </a:solidFill>
              <a:latin typeface="宋体" pitchFamily="2" charset="-122"/>
              <a:ea typeface="等线" panose="02010600030101010101" pitchFamily="2" charset="-122"/>
              <a:sym typeface="宋体" pitchFamily="2" charset="-122"/>
            </a:endParaRPr>
          </a:p>
        </p:txBody>
      </p:sp>
      <p:sp>
        <p:nvSpPr>
          <p:cNvPr id="12" name="流程图: 可选过程 11"/>
          <p:cNvSpPr>
            <a:spLocks noChangeArrowheads="1"/>
          </p:cNvSpPr>
          <p:nvPr/>
        </p:nvSpPr>
        <p:spPr bwMode="auto">
          <a:xfrm>
            <a:off x="4271433" y="4076702"/>
            <a:ext cx="2396067" cy="336551"/>
          </a:xfrm>
          <a:prstGeom prst="flowChartAlternateProcess">
            <a:avLst/>
          </a:prstGeom>
          <a:solidFill>
            <a:schemeClr val="accent4">
              <a:lumMod val="75000"/>
            </a:schemeClr>
          </a:solidFill>
          <a:ln>
            <a:noFill/>
          </a:ln>
        </p:spPr>
        <p:txBody>
          <a:bodyPr anchor="ctr"/>
          <a:lstStyle/>
          <a:p>
            <a:pPr algn="ctr" defTabSz="914377"/>
            <a:endParaRPr lang="zh-CN" altLang="zh-CN" sz="2400">
              <a:solidFill>
                <a:srgbClr val="C00000"/>
              </a:solidFill>
              <a:latin typeface="宋体" pitchFamily="2" charset="-122"/>
              <a:ea typeface="等线" panose="02010600030101010101" pitchFamily="2" charset="-122"/>
              <a:sym typeface="宋体" pitchFamily="2" charset="-122"/>
            </a:endParaRPr>
          </a:p>
        </p:txBody>
      </p:sp>
      <p:sp>
        <p:nvSpPr>
          <p:cNvPr id="13" name="流程图: 可选过程 12"/>
          <p:cNvSpPr>
            <a:spLocks noChangeArrowheads="1"/>
          </p:cNvSpPr>
          <p:nvPr/>
        </p:nvSpPr>
        <p:spPr bwMode="auto">
          <a:xfrm>
            <a:off x="4271435" y="5109635"/>
            <a:ext cx="7008284" cy="38311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defTabSz="914377"/>
            <a:endParaRPr lang="zh-CN" altLang="zh-CN" sz="2400">
              <a:solidFill>
                <a:srgbClr val="C00000"/>
              </a:solidFill>
              <a:latin typeface="宋体" pitchFamily="2" charset="-122"/>
              <a:ea typeface="等线" panose="02010600030101010101" pitchFamily="2" charset="-122"/>
              <a:sym typeface="宋体" pitchFamily="2" charset="-122"/>
            </a:endParaRPr>
          </a:p>
        </p:txBody>
      </p:sp>
      <p:sp>
        <p:nvSpPr>
          <p:cNvPr id="14" name="流程图: 可选过程 13"/>
          <p:cNvSpPr>
            <a:spLocks noChangeArrowheads="1"/>
          </p:cNvSpPr>
          <p:nvPr/>
        </p:nvSpPr>
        <p:spPr bwMode="auto">
          <a:xfrm>
            <a:off x="4271433" y="5132919"/>
            <a:ext cx="5952067" cy="336549"/>
          </a:xfrm>
          <a:prstGeom prst="flowChartAlternateProcess">
            <a:avLst/>
          </a:prstGeom>
          <a:solidFill>
            <a:srgbClr val="0070C0"/>
          </a:solidFill>
          <a:ln>
            <a:noFill/>
          </a:ln>
        </p:spPr>
        <p:txBody>
          <a:bodyPr anchor="ctr"/>
          <a:lstStyle/>
          <a:p>
            <a:pPr algn="ctr" defTabSz="914377"/>
            <a:endParaRPr lang="zh-CN" altLang="zh-CN" sz="2400">
              <a:solidFill>
                <a:srgbClr val="C00000"/>
              </a:solidFill>
              <a:latin typeface="宋体" pitchFamily="2" charset="-122"/>
              <a:ea typeface="等线" panose="02010600030101010101" pitchFamily="2" charset="-122"/>
              <a:sym typeface="宋体" pitchFamily="2" charset="-122"/>
            </a:endParaRPr>
          </a:p>
        </p:txBody>
      </p:sp>
      <p:sp>
        <p:nvSpPr>
          <p:cNvPr id="15" name="圆角矩形标注 14"/>
          <p:cNvSpPr>
            <a:spLocks noChangeArrowheads="1"/>
          </p:cNvSpPr>
          <p:nvPr/>
        </p:nvSpPr>
        <p:spPr bwMode="auto">
          <a:xfrm>
            <a:off x="6481233" y="3621619"/>
            <a:ext cx="670984" cy="336549"/>
          </a:xfrm>
          <a:prstGeom prst="wedgeRoundRectCallout">
            <a:avLst>
              <a:gd name="adj1" fmla="val -24569"/>
              <a:gd name="adj2" fmla="val 69968"/>
              <a:gd name="adj3" fmla="val 16667"/>
            </a:avLst>
          </a:prstGeom>
          <a:solidFill>
            <a:srgbClr val="FF9900"/>
          </a:solidFill>
          <a:ln>
            <a:noFill/>
          </a:ln>
        </p:spPr>
        <p:txBody>
          <a:bodyPr anchor="ctr"/>
          <a:lstStyle/>
          <a:p>
            <a:pPr algn="ctr" defTabSz="914377"/>
            <a:r>
              <a:rPr lang="en-US" sz="2400" dirty="0">
                <a:solidFill>
                  <a:srgbClr val="000000"/>
                </a:solidFill>
                <a:latin typeface="Calibri" pitchFamily="34" charset="0"/>
                <a:cs typeface="Calibri" pitchFamily="34" charset="0"/>
                <a:sym typeface="Calibri" pitchFamily="34" charset="0"/>
              </a:rPr>
              <a:t>30</a:t>
            </a:r>
            <a:endParaRPr lang="zh-CN" altLang="en-US" sz="2400" dirty="0">
              <a:solidFill>
                <a:srgbClr val="000000"/>
              </a:solidFill>
              <a:latin typeface="Calibri" panose="020F0502020204030204"/>
              <a:ea typeface="等线" panose="02010600030101010101" pitchFamily="2" charset="-122"/>
            </a:endParaRPr>
          </a:p>
        </p:txBody>
      </p:sp>
      <p:sp>
        <p:nvSpPr>
          <p:cNvPr id="16" name="圆角矩形标注 15"/>
          <p:cNvSpPr>
            <a:spLocks noChangeArrowheads="1"/>
          </p:cNvSpPr>
          <p:nvPr/>
        </p:nvSpPr>
        <p:spPr bwMode="auto">
          <a:xfrm>
            <a:off x="8881533" y="1604435"/>
            <a:ext cx="670984" cy="336551"/>
          </a:xfrm>
          <a:prstGeom prst="wedgeRoundRectCallout">
            <a:avLst>
              <a:gd name="adj1" fmla="val -24569"/>
              <a:gd name="adj2" fmla="val 69968"/>
              <a:gd name="adj3" fmla="val 16667"/>
            </a:avLst>
          </a:prstGeom>
          <a:solidFill>
            <a:srgbClr val="0070C0"/>
          </a:solidFill>
          <a:ln>
            <a:noFill/>
          </a:ln>
          <a:extLst/>
        </p:spPr>
        <p:txBody>
          <a:bodyPr anchor="ctr"/>
          <a:lstStyle/>
          <a:p>
            <a:pPr algn="ctr" defTabSz="914377"/>
            <a:r>
              <a:rPr lang="en-US" sz="2400">
                <a:solidFill>
                  <a:prstClr val="white"/>
                </a:solidFill>
                <a:latin typeface="Calibri" pitchFamily="34" charset="0"/>
                <a:cs typeface="Calibri" pitchFamily="34" charset="0"/>
                <a:sym typeface="Calibri" pitchFamily="34" charset="0"/>
              </a:rPr>
              <a:t>65</a:t>
            </a:r>
            <a:endParaRPr lang="zh-CN" altLang="en-US" sz="2400">
              <a:solidFill>
                <a:prstClr val="white"/>
              </a:solidFill>
              <a:latin typeface="Calibri" panose="020F0502020204030204"/>
              <a:ea typeface="等线" panose="02010600030101010101" pitchFamily="2" charset="-122"/>
            </a:endParaRPr>
          </a:p>
        </p:txBody>
      </p:sp>
      <p:sp>
        <p:nvSpPr>
          <p:cNvPr id="17" name="圆角矩形标注 16"/>
          <p:cNvSpPr>
            <a:spLocks noChangeArrowheads="1"/>
          </p:cNvSpPr>
          <p:nvPr/>
        </p:nvSpPr>
        <p:spPr bwMode="auto">
          <a:xfrm>
            <a:off x="10033000" y="4629152"/>
            <a:ext cx="670984" cy="336549"/>
          </a:xfrm>
          <a:prstGeom prst="wedgeRoundRectCallout">
            <a:avLst>
              <a:gd name="adj1" fmla="val -24569"/>
              <a:gd name="adj2" fmla="val 69968"/>
              <a:gd name="adj3" fmla="val 16667"/>
            </a:avLst>
          </a:prstGeom>
          <a:solidFill>
            <a:srgbClr val="0070C0"/>
          </a:solidFill>
          <a:ln>
            <a:noFill/>
          </a:ln>
        </p:spPr>
        <p:txBody>
          <a:bodyPr anchor="ctr"/>
          <a:lstStyle/>
          <a:p>
            <a:pPr algn="ctr" defTabSz="914377"/>
            <a:r>
              <a:rPr lang="en-US" sz="2400">
                <a:solidFill>
                  <a:prstClr val="white"/>
                </a:solidFill>
                <a:latin typeface="Calibri" pitchFamily="34" charset="0"/>
                <a:cs typeface="Calibri" pitchFamily="34" charset="0"/>
                <a:sym typeface="Calibri" pitchFamily="34" charset="0"/>
              </a:rPr>
              <a:t>80</a:t>
            </a:r>
            <a:endParaRPr lang="zh-CN" altLang="en-US" sz="2400">
              <a:solidFill>
                <a:prstClr val="white"/>
              </a:solidFill>
              <a:latin typeface="Calibri" panose="020F0502020204030204"/>
              <a:ea typeface="等线" panose="02010600030101010101" pitchFamily="2" charset="-122"/>
            </a:endParaRPr>
          </a:p>
        </p:txBody>
      </p:sp>
      <p:sp>
        <p:nvSpPr>
          <p:cNvPr id="18" name="直接连接符 17"/>
          <p:cNvSpPr>
            <a:spLocks noChangeShapeType="1"/>
          </p:cNvSpPr>
          <p:nvPr/>
        </p:nvSpPr>
        <p:spPr bwMode="auto">
          <a:xfrm>
            <a:off x="3983567" y="1892300"/>
            <a:ext cx="0" cy="3699933"/>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pPr defTabSz="914377"/>
            <a:endParaRPr lang="zh-CN" altLang="en-US" sz="2400">
              <a:solidFill>
                <a:srgbClr val="C00000"/>
              </a:solidFill>
              <a:latin typeface="Calibri" panose="020F0502020204030204"/>
              <a:ea typeface="等线" panose="02010600030101010101" pitchFamily="2" charset="-122"/>
            </a:endParaRPr>
          </a:p>
        </p:txBody>
      </p:sp>
      <p:sp>
        <p:nvSpPr>
          <p:cNvPr id="19" name="TextBox 16"/>
          <p:cNvSpPr>
            <a:spLocks noChangeArrowheads="1"/>
          </p:cNvSpPr>
          <p:nvPr/>
        </p:nvSpPr>
        <p:spPr bwMode="auto">
          <a:xfrm>
            <a:off x="1007734" y="1604797"/>
            <a:ext cx="2976033" cy="4031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4377">
              <a:lnSpc>
                <a:spcPct val="300000"/>
              </a:lnSpc>
            </a:pPr>
            <a:r>
              <a:rPr lang="zh-CN" altLang="en-US" sz="2133" b="1" dirty="0">
                <a:solidFill>
                  <a:srgbClr val="0070C0"/>
                </a:solidFill>
                <a:latin typeface="微软雅黑" pitchFamily="34" charset="-122"/>
                <a:ea typeface="微软雅黑" pitchFamily="34" charset="-122"/>
                <a:sym typeface="微软雅黑" pitchFamily="34" charset="-122"/>
              </a:rPr>
              <a:t>点击添加图表说明</a:t>
            </a:r>
          </a:p>
          <a:p>
            <a:pPr algn="ctr" defTabSz="914377">
              <a:lnSpc>
                <a:spcPct val="300000"/>
              </a:lnSpc>
            </a:pPr>
            <a:r>
              <a:rPr lang="zh-CN" altLang="en-US" sz="2133" b="1" dirty="0">
                <a:solidFill>
                  <a:srgbClr val="0070C0"/>
                </a:solidFill>
                <a:latin typeface="微软雅黑" pitchFamily="34" charset="-122"/>
                <a:ea typeface="微软雅黑" pitchFamily="34" charset="-122"/>
                <a:sym typeface="微软雅黑" pitchFamily="34" charset="-122"/>
              </a:rPr>
              <a:t>点击添加图表说明</a:t>
            </a:r>
          </a:p>
          <a:p>
            <a:pPr algn="ctr" defTabSz="914377">
              <a:lnSpc>
                <a:spcPct val="300000"/>
              </a:lnSpc>
            </a:pPr>
            <a:r>
              <a:rPr lang="zh-CN" altLang="en-US" sz="2133" b="1" dirty="0">
                <a:solidFill>
                  <a:srgbClr val="0070C0"/>
                </a:solidFill>
                <a:latin typeface="微软雅黑" pitchFamily="34" charset="-122"/>
                <a:ea typeface="微软雅黑" pitchFamily="34" charset="-122"/>
                <a:sym typeface="微软雅黑" pitchFamily="34" charset="-122"/>
              </a:rPr>
              <a:t>点击添加图表说明</a:t>
            </a:r>
            <a:endParaRPr lang="en-US" altLang="zh-CN" sz="2133" b="1" dirty="0">
              <a:solidFill>
                <a:srgbClr val="0070C0"/>
              </a:solidFill>
              <a:latin typeface="微软雅黑" pitchFamily="34" charset="-122"/>
              <a:ea typeface="微软雅黑" pitchFamily="34" charset="-122"/>
              <a:sym typeface="微软雅黑" pitchFamily="34" charset="-122"/>
            </a:endParaRPr>
          </a:p>
          <a:p>
            <a:pPr algn="ctr" defTabSz="914377">
              <a:lnSpc>
                <a:spcPct val="300000"/>
              </a:lnSpc>
            </a:pPr>
            <a:r>
              <a:rPr lang="zh-CN" altLang="en-US" sz="2133" b="1" dirty="0">
                <a:solidFill>
                  <a:srgbClr val="0070C0"/>
                </a:solidFill>
                <a:latin typeface="微软雅黑" pitchFamily="34" charset="-122"/>
                <a:ea typeface="微软雅黑" pitchFamily="34" charset="-122"/>
                <a:sym typeface="微软雅黑" pitchFamily="34" charset="-122"/>
              </a:rPr>
              <a:t>点击添加图表说明</a:t>
            </a:r>
            <a:endParaRPr lang="zh-CN" altLang="en-US" sz="2133" b="1" dirty="0">
              <a:solidFill>
                <a:srgbClr val="0070C0"/>
              </a:solidFill>
              <a:latin typeface="Calibri" panose="020F0502020204030204"/>
              <a:ea typeface="等线" panose="02010600030101010101" pitchFamily="2" charset="-122"/>
            </a:endParaRPr>
          </a:p>
        </p:txBody>
      </p:sp>
    </p:spTree>
    <p:extLst>
      <p:ext uri="{BB962C8B-B14F-4D97-AF65-F5344CB8AC3E}">
        <p14:creationId xmlns:p14="http://schemas.microsoft.com/office/powerpoint/2010/main" val="458556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500"/>
                                        <p:tgtEl>
                                          <p:spTgt spid="14"/>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44694" y="1609475"/>
            <a:ext cx="12481387" cy="42592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prstClr val="white"/>
              </a:solidFill>
              <a:latin typeface="Calibri" panose="020F0502020204030204"/>
              <a:ea typeface="等线" panose="02010600030101010101" pitchFamily="2" charset="-122"/>
            </a:endParaRPr>
          </a:p>
        </p:txBody>
      </p:sp>
      <p:sp>
        <p:nvSpPr>
          <p:cNvPr id="7" name="Line 2"/>
          <p:cNvSpPr>
            <a:spLocks noChangeShapeType="1"/>
          </p:cNvSpPr>
          <p:nvPr/>
        </p:nvSpPr>
        <p:spPr bwMode="auto">
          <a:xfrm flipV="1">
            <a:off x="0" y="3762243"/>
            <a:ext cx="14935200" cy="0"/>
          </a:xfrm>
          <a:prstGeom prst="line">
            <a:avLst/>
          </a:prstGeom>
          <a:noFill/>
          <a:ln w="152400">
            <a:solidFill>
              <a:srgbClr val="0070C0"/>
            </a:solidFill>
            <a:round/>
            <a:headEnd/>
            <a:tailEnd type="stealth" w="lg" len="lg"/>
          </a:ln>
          <a:extLst>
            <a:ext uri="{909E8E84-426E-40DD-AFC4-6F175D3DCCD1}">
              <a14:hiddenFill xmlns:a14="http://schemas.microsoft.com/office/drawing/2010/main">
                <a:noFill/>
              </a14:hiddenFill>
            </a:ext>
          </a:extLst>
        </p:spPr>
        <p:txBody>
          <a:bodyPr/>
          <a:lstStyle/>
          <a:p>
            <a:pPr defTabSz="914377"/>
            <a:endParaRPr lang="zh-CN" altLang="en-US" sz="2400">
              <a:solidFill>
                <a:prstClr val="black"/>
              </a:solidFill>
              <a:latin typeface="Calibri" panose="020F0502020204030204"/>
              <a:ea typeface="等线" panose="02010600030101010101" pitchFamily="2" charset="-122"/>
            </a:endParaRPr>
          </a:p>
        </p:txBody>
      </p:sp>
      <p:sp>
        <p:nvSpPr>
          <p:cNvPr id="8" name="AutoShape 4"/>
          <p:cNvSpPr>
            <a:spLocks noChangeAspect="1" noChangeArrowheads="1"/>
          </p:cNvSpPr>
          <p:nvPr/>
        </p:nvSpPr>
        <p:spPr bwMode="auto">
          <a:xfrm>
            <a:off x="8737600" y="33781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9" name="AutoShape 5"/>
          <p:cNvSpPr>
            <a:spLocks noChangeAspect="1" noChangeArrowheads="1"/>
          </p:cNvSpPr>
          <p:nvPr/>
        </p:nvSpPr>
        <p:spPr bwMode="auto">
          <a:xfrm>
            <a:off x="6604000" y="44957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0" name="AutoShape 6"/>
          <p:cNvSpPr>
            <a:spLocks noChangeAspect="1" noChangeArrowheads="1"/>
          </p:cNvSpPr>
          <p:nvPr/>
        </p:nvSpPr>
        <p:spPr bwMode="auto">
          <a:xfrm>
            <a:off x="8125886" y="2961218"/>
            <a:ext cx="408516" cy="315383"/>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1" name="AutoShape 7"/>
          <p:cNvSpPr>
            <a:spLocks noChangeAspect="1" noChangeArrowheads="1"/>
          </p:cNvSpPr>
          <p:nvPr/>
        </p:nvSpPr>
        <p:spPr bwMode="auto">
          <a:xfrm>
            <a:off x="7315200" y="3682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2" name="AutoShape 8"/>
          <p:cNvSpPr>
            <a:spLocks noChangeAspect="1" noChangeArrowheads="1"/>
          </p:cNvSpPr>
          <p:nvPr/>
        </p:nvSpPr>
        <p:spPr bwMode="auto">
          <a:xfrm>
            <a:off x="6604000" y="3682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3" name="AutoShape 9"/>
          <p:cNvSpPr>
            <a:spLocks noChangeAspect="1" noChangeArrowheads="1"/>
          </p:cNvSpPr>
          <p:nvPr/>
        </p:nvSpPr>
        <p:spPr bwMode="auto">
          <a:xfrm>
            <a:off x="7315200" y="32765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4" name="AutoShape 10"/>
          <p:cNvSpPr>
            <a:spLocks noChangeAspect="1" noChangeArrowheads="1"/>
          </p:cNvSpPr>
          <p:nvPr/>
        </p:nvSpPr>
        <p:spPr bwMode="auto">
          <a:xfrm>
            <a:off x="8128000" y="3581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5" name="AutoShape 11"/>
          <p:cNvSpPr>
            <a:spLocks noChangeAspect="1" noChangeArrowheads="1"/>
          </p:cNvSpPr>
          <p:nvPr/>
        </p:nvSpPr>
        <p:spPr bwMode="auto">
          <a:xfrm>
            <a:off x="8737600" y="3164418"/>
            <a:ext cx="408517" cy="315383"/>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6" name="AutoShape 12"/>
          <p:cNvSpPr>
            <a:spLocks noChangeAspect="1" noChangeArrowheads="1"/>
          </p:cNvSpPr>
          <p:nvPr/>
        </p:nvSpPr>
        <p:spPr bwMode="auto">
          <a:xfrm>
            <a:off x="8128000" y="32765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7" name="AutoShape 13"/>
          <p:cNvSpPr>
            <a:spLocks noChangeAspect="1" noChangeArrowheads="1"/>
          </p:cNvSpPr>
          <p:nvPr/>
        </p:nvSpPr>
        <p:spPr bwMode="auto">
          <a:xfrm>
            <a:off x="9448800" y="3469218"/>
            <a:ext cx="408517" cy="315383"/>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8" name="AutoShape 14"/>
          <p:cNvSpPr>
            <a:spLocks noChangeAspect="1" noChangeArrowheads="1"/>
          </p:cNvSpPr>
          <p:nvPr/>
        </p:nvSpPr>
        <p:spPr bwMode="auto">
          <a:xfrm>
            <a:off x="8737600" y="3672418"/>
            <a:ext cx="408517" cy="315383"/>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19" name="AutoShape 15"/>
          <p:cNvSpPr>
            <a:spLocks noChangeAspect="1" noChangeArrowheads="1"/>
          </p:cNvSpPr>
          <p:nvPr/>
        </p:nvSpPr>
        <p:spPr bwMode="auto">
          <a:xfrm rot="21280522">
            <a:off x="8128000" y="38861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0" name="AutoShape 16"/>
          <p:cNvSpPr>
            <a:spLocks noChangeAspect="1" noChangeArrowheads="1"/>
          </p:cNvSpPr>
          <p:nvPr/>
        </p:nvSpPr>
        <p:spPr bwMode="auto">
          <a:xfrm>
            <a:off x="9448800" y="3174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1" name="AutoShape 17"/>
          <p:cNvSpPr>
            <a:spLocks noChangeAspect="1" noChangeArrowheads="1"/>
          </p:cNvSpPr>
          <p:nvPr/>
        </p:nvSpPr>
        <p:spPr bwMode="auto">
          <a:xfrm>
            <a:off x="9956800" y="3367618"/>
            <a:ext cx="408517" cy="315383"/>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2" name="AutoShape 18"/>
          <p:cNvSpPr>
            <a:spLocks noChangeAspect="1" noChangeArrowheads="1"/>
          </p:cNvSpPr>
          <p:nvPr/>
        </p:nvSpPr>
        <p:spPr bwMode="auto">
          <a:xfrm>
            <a:off x="5892800" y="2565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3" name="AutoShape 19"/>
          <p:cNvSpPr>
            <a:spLocks noChangeAspect="1" noChangeArrowheads="1"/>
          </p:cNvSpPr>
          <p:nvPr/>
        </p:nvSpPr>
        <p:spPr bwMode="auto">
          <a:xfrm>
            <a:off x="5892800" y="4190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4" name="AutoShape 20"/>
          <p:cNvSpPr>
            <a:spLocks noChangeAspect="1" noChangeArrowheads="1"/>
          </p:cNvSpPr>
          <p:nvPr/>
        </p:nvSpPr>
        <p:spPr bwMode="auto">
          <a:xfrm>
            <a:off x="5689600" y="43941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5" name="AutoShape 21"/>
          <p:cNvSpPr>
            <a:spLocks noChangeAspect="1" noChangeArrowheads="1"/>
          </p:cNvSpPr>
          <p:nvPr/>
        </p:nvSpPr>
        <p:spPr bwMode="auto">
          <a:xfrm>
            <a:off x="6604000" y="4089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6" name="AutoShape 22"/>
          <p:cNvSpPr>
            <a:spLocks noChangeAspect="1" noChangeArrowheads="1"/>
          </p:cNvSpPr>
          <p:nvPr/>
        </p:nvSpPr>
        <p:spPr bwMode="auto">
          <a:xfrm>
            <a:off x="5892800" y="3581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7" name="AutoShape 23"/>
          <p:cNvSpPr>
            <a:spLocks noChangeAspect="1" noChangeArrowheads="1"/>
          </p:cNvSpPr>
          <p:nvPr/>
        </p:nvSpPr>
        <p:spPr bwMode="auto">
          <a:xfrm>
            <a:off x="5689600" y="3682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8" name="AutoShape 24"/>
          <p:cNvSpPr>
            <a:spLocks noChangeAspect="1" noChangeArrowheads="1"/>
          </p:cNvSpPr>
          <p:nvPr/>
        </p:nvSpPr>
        <p:spPr bwMode="auto">
          <a:xfrm>
            <a:off x="5892800" y="29717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29" name="AutoShape 25"/>
          <p:cNvSpPr>
            <a:spLocks noChangeAspect="1" noChangeArrowheads="1"/>
          </p:cNvSpPr>
          <p:nvPr/>
        </p:nvSpPr>
        <p:spPr bwMode="auto">
          <a:xfrm>
            <a:off x="7315200" y="4089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0" name="AutoShape 26"/>
          <p:cNvSpPr>
            <a:spLocks noChangeAspect="1" noChangeArrowheads="1"/>
          </p:cNvSpPr>
          <p:nvPr/>
        </p:nvSpPr>
        <p:spPr bwMode="auto">
          <a:xfrm>
            <a:off x="5283200" y="4698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1" name="AutoShape 27"/>
          <p:cNvSpPr>
            <a:spLocks noChangeAspect="1" noChangeArrowheads="1"/>
          </p:cNvSpPr>
          <p:nvPr/>
        </p:nvSpPr>
        <p:spPr bwMode="auto">
          <a:xfrm>
            <a:off x="6604000" y="2565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2" name="AutoShape 28"/>
          <p:cNvSpPr>
            <a:spLocks noChangeAspect="1" noChangeArrowheads="1"/>
          </p:cNvSpPr>
          <p:nvPr/>
        </p:nvSpPr>
        <p:spPr bwMode="auto">
          <a:xfrm>
            <a:off x="6604000" y="3073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3" name="AutoShape 30"/>
          <p:cNvSpPr>
            <a:spLocks noChangeAspect="1" noChangeArrowheads="1"/>
          </p:cNvSpPr>
          <p:nvPr/>
        </p:nvSpPr>
        <p:spPr bwMode="auto">
          <a:xfrm>
            <a:off x="5689600" y="23621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4" name="AutoShape 31"/>
          <p:cNvSpPr>
            <a:spLocks noChangeAspect="1" noChangeArrowheads="1"/>
          </p:cNvSpPr>
          <p:nvPr/>
        </p:nvSpPr>
        <p:spPr bwMode="auto">
          <a:xfrm>
            <a:off x="7315200" y="27685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5" name="AutoShape 34"/>
          <p:cNvSpPr>
            <a:spLocks noChangeAspect="1" noChangeArrowheads="1"/>
          </p:cNvSpPr>
          <p:nvPr/>
        </p:nvSpPr>
        <p:spPr bwMode="auto">
          <a:xfrm>
            <a:off x="5384800" y="37845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6" name="AutoShape 35"/>
          <p:cNvSpPr>
            <a:spLocks noChangeAspect="1" noChangeArrowheads="1"/>
          </p:cNvSpPr>
          <p:nvPr/>
        </p:nvSpPr>
        <p:spPr bwMode="auto">
          <a:xfrm>
            <a:off x="5181600" y="23621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7" name="AutoShape 36"/>
          <p:cNvSpPr>
            <a:spLocks noChangeAspect="1" noChangeArrowheads="1"/>
          </p:cNvSpPr>
          <p:nvPr/>
        </p:nvSpPr>
        <p:spPr bwMode="auto">
          <a:xfrm>
            <a:off x="5283200" y="42925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8" name="AutoShape 37"/>
          <p:cNvSpPr>
            <a:spLocks noChangeAspect="1" noChangeArrowheads="1"/>
          </p:cNvSpPr>
          <p:nvPr/>
        </p:nvSpPr>
        <p:spPr bwMode="auto">
          <a:xfrm>
            <a:off x="4775200" y="2666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39" name="AutoShape 38"/>
          <p:cNvSpPr>
            <a:spLocks noChangeAspect="1" noChangeArrowheads="1"/>
          </p:cNvSpPr>
          <p:nvPr/>
        </p:nvSpPr>
        <p:spPr bwMode="auto">
          <a:xfrm>
            <a:off x="4978400" y="4190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40" name="AutoShape 39"/>
          <p:cNvSpPr>
            <a:spLocks noChangeAspect="1" noChangeArrowheads="1"/>
          </p:cNvSpPr>
          <p:nvPr/>
        </p:nvSpPr>
        <p:spPr bwMode="auto">
          <a:xfrm>
            <a:off x="5283200" y="3073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41" name="AutoShape 41"/>
          <p:cNvSpPr>
            <a:spLocks noChangeAspect="1" noChangeArrowheads="1"/>
          </p:cNvSpPr>
          <p:nvPr/>
        </p:nvSpPr>
        <p:spPr bwMode="auto">
          <a:xfrm>
            <a:off x="5384800" y="2666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42" name="AutoShape 42"/>
          <p:cNvSpPr>
            <a:spLocks noChangeAspect="1" noChangeArrowheads="1"/>
          </p:cNvSpPr>
          <p:nvPr/>
        </p:nvSpPr>
        <p:spPr bwMode="auto">
          <a:xfrm>
            <a:off x="4775200" y="3581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43" name="AutoShape 43"/>
          <p:cNvSpPr>
            <a:spLocks noChangeAspect="1" noChangeArrowheads="1"/>
          </p:cNvSpPr>
          <p:nvPr/>
        </p:nvSpPr>
        <p:spPr bwMode="auto">
          <a:xfrm>
            <a:off x="4775200" y="21589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44" name="AutoShape 44"/>
          <p:cNvSpPr>
            <a:spLocks noChangeAspect="1" noChangeArrowheads="1"/>
          </p:cNvSpPr>
          <p:nvPr/>
        </p:nvSpPr>
        <p:spPr bwMode="auto">
          <a:xfrm>
            <a:off x="5588000" y="29717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45" name="AutoShape 45"/>
          <p:cNvSpPr>
            <a:spLocks noChangeAspect="1" noChangeArrowheads="1"/>
          </p:cNvSpPr>
          <p:nvPr/>
        </p:nvSpPr>
        <p:spPr bwMode="auto">
          <a:xfrm>
            <a:off x="4673600" y="44957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sp>
        <p:nvSpPr>
          <p:cNvPr id="46" name="AutoShape 46"/>
          <p:cNvSpPr>
            <a:spLocks noChangeAspect="1" noChangeArrowheads="1"/>
          </p:cNvSpPr>
          <p:nvPr/>
        </p:nvSpPr>
        <p:spPr bwMode="auto">
          <a:xfrm>
            <a:off x="4368800" y="3073399"/>
            <a:ext cx="408517" cy="315384"/>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77"/>
            <a:endParaRPr lang="zh-CN" altLang="en-US" sz="2400">
              <a:solidFill>
                <a:prstClr val="black"/>
              </a:solidFill>
              <a:latin typeface="Calibri" pitchFamily="34" charset="0"/>
              <a:ea typeface="等线" panose="02010600030101010101" pitchFamily="2" charset="-122"/>
            </a:endParaRPr>
          </a:p>
        </p:txBody>
      </p:sp>
      <p:grpSp>
        <p:nvGrpSpPr>
          <p:cNvPr id="47" name="文本1"/>
          <p:cNvGrpSpPr/>
          <p:nvPr/>
        </p:nvGrpSpPr>
        <p:grpSpPr>
          <a:xfrm>
            <a:off x="711202" y="2275915"/>
            <a:ext cx="3450167" cy="3329516"/>
            <a:chOff x="533400" y="2305844"/>
            <a:chExt cx="2587625" cy="2497137"/>
          </a:xfrm>
        </p:grpSpPr>
        <p:sp>
          <p:nvSpPr>
            <p:cNvPr id="48"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defTabSz="1219140" fontAlgn="base">
                <a:lnSpc>
                  <a:spcPct val="120000"/>
                </a:lnSpc>
                <a:spcBef>
                  <a:spcPct val="0"/>
                </a:spcBef>
                <a:spcAft>
                  <a:spcPct val="0"/>
                </a:spcAft>
                <a:defRPr/>
              </a:pPr>
              <a:endParaRPr lang="zh-CN" altLang="en-US" sz="2667" kern="0">
                <a:solidFill>
                  <a:srgbClr val="000000"/>
                </a:solidFill>
                <a:latin typeface="微软雅黑" pitchFamily="34" charset="-122"/>
                <a:ea typeface="微软雅黑" pitchFamily="34" charset="-122"/>
              </a:endParaRPr>
            </a:p>
          </p:txBody>
        </p:sp>
        <p:sp>
          <p:nvSpPr>
            <p:cNvPr id="49" name="TextBox 20"/>
            <p:cNvSpPr txBox="1"/>
            <p:nvPr/>
          </p:nvSpPr>
          <p:spPr bwMode="auto">
            <a:xfrm>
              <a:off x="919904" y="2711831"/>
              <a:ext cx="1728788" cy="1061829"/>
            </a:xfrm>
            <a:prstGeom prst="rect">
              <a:avLst/>
            </a:prstGeom>
            <a:noFill/>
          </p:spPr>
          <p:txBody>
            <a:bodyPr vert="horz" wrap="square" lIns="121920" tIns="60960" rIns="121920" bIns="60960" numCol="1" anchor="t" anchorCtr="0" compatLnSpc="1">
              <a:prstTxWarp prst="textNoShape">
                <a:avLst/>
              </a:prstTxWarp>
              <a:spAutoFit/>
            </a:bodyPr>
            <a:lstStyle/>
            <a:p>
              <a:pPr algn="ctr" defTabSz="1219140" fontAlgn="base">
                <a:lnSpc>
                  <a:spcPct val="150000"/>
                </a:lnSpc>
                <a:spcBef>
                  <a:spcPct val="0"/>
                </a:spcBef>
                <a:spcAft>
                  <a:spcPct val="0"/>
                </a:spcAft>
                <a:defRPr/>
              </a:pPr>
              <a:r>
                <a:rPr lang="zh-CN" altLang="en-US" sz="1400" kern="0" dirty="0">
                  <a:solidFill>
                    <a:srgbClr val="000000"/>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50" name="深色1"/>
          <p:cNvGrpSpPr/>
          <p:nvPr/>
        </p:nvGrpSpPr>
        <p:grpSpPr>
          <a:xfrm>
            <a:off x="842435" y="1941479"/>
            <a:ext cx="3141133" cy="698500"/>
            <a:chOff x="631825" y="2055019"/>
            <a:chExt cx="2355850" cy="523875"/>
          </a:xfrm>
        </p:grpSpPr>
        <p:sp>
          <p:nvSpPr>
            <p:cNvPr id="51" name="AutoShape 14"/>
            <p:cNvSpPr>
              <a:spLocks noChangeArrowheads="1"/>
            </p:cNvSpPr>
            <p:nvPr/>
          </p:nvSpPr>
          <p:spPr bwMode="ltGray">
            <a:xfrm>
              <a:off x="631825" y="2055019"/>
              <a:ext cx="2355850" cy="523875"/>
            </a:xfrm>
            <a:prstGeom prst="roundRect">
              <a:avLst>
                <a:gd name="adj" fmla="val 16667"/>
              </a:avLst>
            </a:prstGeom>
            <a:solidFill>
              <a:srgbClr val="FF9900"/>
            </a:solidFill>
            <a:ln w="25400" cap="flat" cmpd="sng" algn="ctr">
              <a:noFill/>
              <a:prstDash val="solid"/>
            </a:ln>
            <a:effectLst>
              <a:outerShdw blurRad="50800" dist="38100" algn="l" rotWithShape="0">
                <a:prstClr val="black">
                  <a:alpha val="40000"/>
                </a:prstClr>
              </a:outerShdw>
            </a:effectLst>
            <a:extLst/>
          </p:spPr>
          <p:txBody>
            <a:bodyPr anchor="ctr"/>
            <a:lstStyle/>
            <a:p>
              <a:pPr algn="ctr" defTabSz="1219140" fontAlgn="base">
                <a:lnSpc>
                  <a:spcPct val="120000"/>
                </a:lnSpc>
                <a:spcBef>
                  <a:spcPct val="0"/>
                </a:spcBef>
                <a:spcAft>
                  <a:spcPct val="0"/>
                </a:spcAft>
                <a:defRPr/>
              </a:pPr>
              <a:endParaRPr lang="zh-CN" altLang="en-US" sz="2400" b="1" kern="0">
                <a:solidFill>
                  <a:srgbClr val="FFFFFF"/>
                </a:solidFill>
                <a:latin typeface="Calibri"/>
                <a:ea typeface="微软雅黑" pitchFamily="34" charset="-122"/>
              </a:endParaRPr>
            </a:p>
          </p:txBody>
        </p:sp>
        <p:sp>
          <p:nvSpPr>
            <p:cNvPr id="52" name="TextBox 19"/>
            <p:cNvSpPr txBox="1">
              <a:spLocks noChangeArrowheads="1"/>
            </p:cNvSpPr>
            <p:nvPr/>
          </p:nvSpPr>
          <p:spPr bwMode="auto">
            <a:xfrm>
              <a:off x="944562" y="2167344"/>
              <a:ext cx="17287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spAutoFit/>
            </a:bodyPr>
            <a:lstStyle/>
            <a:p>
              <a:pPr algn="ctr" defTabSz="1219140" fontAlgn="base">
                <a:spcBef>
                  <a:spcPct val="0"/>
                </a:spcBef>
                <a:spcAft>
                  <a:spcPct val="0"/>
                </a:spcAft>
                <a:defRPr/>
              </a:pPr>
              <a:r>
                <a:rPr lang="zh-CN" altLang="zh-CN" sz="1600" b="1" kern="0" dirty="0">
                  <a:solidFill>
                    <a:srgbClr val="FFFFFF"/>
                  </a:solidFill>
                  <a:latin typeface="微软雅黑" pitchFamily="34" charset="-122"/>
                  <a:ea typeface="微软雅黑" pitchFamily="34" charset="-122"/>
                  <a:cs typeface="宋体" pitchFamily="2" charset="-122"/>
                </a:rPr>
                <a:t>单击此处添加标题</a:t>
              </a:r>
            </a:p>
          </p:txBody>
        </p:sp>
      </p:grpSp>
      <p:grpSp>
        <p:nvGrpSpPr>
          <p:cNvPr id="53" name="文本1"/>
          <p:cNvGrpSpPr/>
          <p:nvPr/>
        </p:nvGrpSpPr>
        <p:grpSpPr>
          <a:xfrm>
            <a:off x="4470038" y="2275915"/>
            <a:ext cx="3450167" cy="3329516"/>
            <a:chOff x="533400" y="2305844"/>
            <a:chExt cx="2587625" cy="2497137"/>
          </a:xfrm>
        </p:grpSpPr>
        <p:sp>
          <p:nvSpPr>
            <p:cNvPr id="54"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defTabSz="1219140" fontAlgn="base">
                <a:lnSpc>
                  <a:spcPct val="120000"/>
                </a:lnSpc>
                <a:spcBef>
                  <a:spcPct val="0"/>
                </a:spcBef>
                <a:spcAft>
                  <a:spcPct val="0"/>
                </a:spcAft>
                <a:defRPr/>
              </a:pPr>
              <a:endParaRPr lang="zh-CN" altLang="en-US" sz="2667" kern="0">
                <a:solidFill>
                  <a:srgbClr val="000000"/>
                </a:solidFill>
                <a:latin typeface="微软雅黑" pitchFamily="34" charset="-122"/>
                <a:ea typeface="微软雅黑" pitchFamily="34" charset="-122"/>
              </a:endParaRPr>
            </a:p>
          </p:txBody>
        </p:sp>
        <p:sp>
          <p:nvSpPr>
            <p:cNvPr id="55" name="TextBox 20"/>
            <p:cNvSpPr txBox="1"/>
            <p:nvPr/>
          </p:nvSpPr>
          <p:spPr bwMode="auto">
            <a:xfrm>
              <a:off x="919904" y="2711831"/>
              <a:ext cx="1728788" cy="1061829"/>
            </a:xfrm>
            <a:prstGeom prst="rect">
              <a:avLst/>
            </a:prstGeom>
            <a:noFill/>
          </p:spPr>
          <p:txBody>
            <a:bodyPr vert="horz" wrap="square" lIns="121920" tIns="60960" rIns="121920" bIns="60960" numCol="1" anchor="t" anchorCtr="0" compatLnSpc="1">
              <a:prstTxWarp prst="textNoShape">
                <a:avLst/>
              </a:prstTxWarp>
              <a:spAutoFit/>
            </a:bodyPr>
            <a:lstStyle/>
            <a:p>
              <a:pPr algn="ctr" defTabSz="1219140" fontAlgn="base">
                <a:lnSpc>
                  <a:spcPct val="150000"/>
                </a:lnSpc>
                <a:spcBef>
                  <a:spcPct val="0"/>
                </a:spcBef>
                <a:spcAft>
                  <a:spcPct val="0"/>
                </a:spcAft>
                <a:defRPr/>
              </a:pPr>
              <a:r>
                <a:rPr lang="zh-CN" altLang="en-US" sz="1400" kern="0" dirty="0">
                  <a:solidFill>
                    <a:srgbClr val="000000"/>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56" name="深色1"/>
          <p:cNvGrpSpPr/>
          <p:nvPr/>
        </p:nvGrpSpPr>
        <p:grpSpPr>
          <a:xfrm>
            <a:off x="4601271" y="1941479"/>
            <a:ext cx="3141133" cy="698500"/>
            <a:chOff x="631825" y="2055019"/>
            <a:chExt cx="2355850" cy="523875"/>
          </a:xfrm>
        </p:grpSpPr>
        <p:sp>
          <p:nvSpPr>
            <p:cNvPr id="57" name="AutoShape 14"/>
            <p:cNvSpPr>
              <a:spLocks noChangeArrowheads="1"/>
            </p:cNvSpPr>
            <p:nvPr/>
          </p:nvSpPr>
          <p:spPr bwMode="ltGray">
            <a:xfrm>
              <a:off x="631825" y="2055019"/>
              <a:ext cx="2355850" cy="523875"/>
            </a:xfrm>
            <a:prstGeom prst="roundRect">
              <a:avLst>
                <a:gd name="adj" fmla="val 16667"/>
              </a:avLst>
            </a:prstGeom>
            <a:solidFill>
              <a:srgbClr val="FF9900"/>
            </a:solidFill>
            <a:ln w="25400" cap="flat" cmpd="sng" algn="ctr">
              <a:noFill/>
              <a:prstDash val="solid"/>
            </a:ln>
            <a:effectLst>
              <a:outerShdw blurRad="50800" dist="38100" algn="l" rotWithShape="0">
                <a:prstClr val="black">
                  <a:alpha val="40000"/>
                </a:prstClr>
              </a:outerShdw>
            </a:effectLst>
            <a:extLst/>
          </p:spPr>
          <p:txBody>
            <a:bodyPr anchor="ctr"/>
            <a:lstStyle/>
            <a:p>
              <a:pPr algn="ctr" defTabSz="1219140" fontAlgn="base">
                <a:lnSpc>
                  <a:spcPct val="120000"/>
                </a:lnSpc>
                <a:spcBef>
                  <a:spcPct val="0"/>
                </a:spcBef>
                <a:spcAft>
                  <a:spcPct val="0"/>
                </a:spcAft>
                <a:defRPr/>
              </a:pPr>
              <a:endParaRPr lang="zh-CN" altLang="en-US" sz="2400" b="1" kern="0">
                <a:solidFill>
                  <a:srgbClr val="FFFFFF"/>
                </a:solidFill>
                <a:latin typeface="Calibri"/>
                <a:ea typeface="微软雅黑" pitchFamily="34" charset="-122"/>
              </a:endParaRPr>
            </a:p>
          </p:txBody>
        </p:sp>
        <p:sp>
          <p:nvSpPr>
            <p:cNvPr id="58" name="TextBox 19"/>
            <p:cNvSpPr txBox="1">
              <a:spLocks noChangeArrowheads="1"/>
            </p:cNvSpPr>
            <p:nvPr/>
          </p:nvSpPr>
          <p:spPr bwMode="auto">
            <a:xfrm>
              <a:off x="944562" y="2167344"/>
              <a:ext cx="17287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spAutoFit/>
            </a:bodyPr>
            <a:lstStyle/>
            <a:p>
              <a:pPr algn="ctr" defTabSz="1219140" fontAlgn="base">
                <a:spcBef>
                  <a:spcPct val="0"/>
                </a:spcBef>
                <a:spcAft>
                  <a:spcPct val="0"/>
                </a:spcAft>
                <a:defRPr/>
              </a:pPr>
              <a:r>
                <a:rPr lang="zh-CN" altLang="zh-CN" sz="1600" b="1" kern="0" dirty="0">
                  <a:solidFill>
                    <a:srgbClr val="FFFFFF"/>
                  </a:solidFill>
                  <a:latin typeface="微软雅黑" pitchFamily="34" charset="-122"/>
                  <a:ea typeface="微软雅黑" pitchFamily="34" charset="-122"/>
                  <a:cs typeface="宋体" pitchFamily="2" charset="-122"/>
                </a:rPr>
                <a:t>单击此处添加标题</a:t>
              </a:r>
            </a:p>
          </p:txBody>
        </p:sp>
      </p:grpSp>
      <p:grpSp>
        <p:nvGrpSpPr>
          <p:cNvPr id="59" name="文本1"/>
          <p:cNvGrpSpPr/>
          <p:nvPr/>
        </p:nvGrpSpPr>
        <p:grpSpPr>
          <a:xfrm>
            <a:off x="8208237" y="2275915"/>
            <a:ext cx="3450167" cy="3329516"/>
            <a:chOff x="533400" y="2305844"/>
            <a:chExt cx="2587625" cy="2497137"/>
          </a:xfrm>
        </p:grpSpPr>
        <p:sp>
          <p:nvSpPr>
            <p:cNvPr id="60"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defTabSz="1219140" fontAlgn="base">
                <a:lnSpc>
                  <a:spcPct val="120000"/>
                </a:lnSpc>
                <a:spcBef>
                  <a:spcPct val="0"/>
                </a:spcBef>
                <a:spcAft>
                  <a:spcPct val="0"/>
                </a:spcAft>
                <a:defRPr/>
              </a:pPr>
              <a:endParaRPr lang="zh-CN" altLang="en-US" sz="2667" kern="0">
                <a:solidFill>
                  <a:srgbClr val="000000"/>
                </a:solidFill>
                <a:latin typeface="微软雅黑" pitchFamily="34" charset="-122"/>
                <a:ea typeface="微软雅黑" pitchFamily="34" charset="-122"/>
              </a:endParaRPr>
            </a:p>
          </p:txBody>
        </p:sp>
        <p:sp>
          <p:nvSpPr>
            <p:cNvPr id="61" name="TextBox 20"/>
            <p:cNvSpPr txBox="1"/>
            <p:nvPr/>
          </p:nvSpPr>
          <p:spPr bwMode="auto">
            <a:xfrm>
              <a:off x="919904" y="2711831"/>
              <a:ext cx="1728788" cy="1061829"/>
            </a:xfrm>
            <a:prstGeom prst="rect">
              <a:avLst/>
            </a:prstGeom>
            <a:noFill/>
          </p:spPr>
          <p:txBody>
            <a:bodyPr vert="horz" wrap="square" lIns="121920" tIns="60960" rIns="121920" bIns="60960" numCol="1" anchor="t" anchorCtr="0" compatLnSpc="1">
              <a:prstTxWarp prst="textNoShape">
                <a:avLst/>
              </a:prstTxWarp>
              <a:spAutoFit/>
            </a:bodyPr>
            <a:lstStyle/>
            <a:p>
              <a:pPr algn="ctr" defTabSz="1219140" fontAlgn="base">
                <a:lnSpc>
                  <a:spcPct val="150000"/>
                </a:lnSpc>
                <a:spcBef>
                  <a:spcPct val="0"/>
                </a:spcBef>
                <a:spcAft>
                  <a:spcPct val="0"/>
                </a:spcAft>
                <a:defRPr/>
              </a:pPr>
              <a:r>
                <a:rPr lang="zh-CN" altLang="en-US" sz="1400" kern="0" dirty="0">
                  <a:solidFill>
                    <a:srgbClr val="000000"/>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62" name="深色1"/>
          <p:cNvGrpSpPr/>
          <p:nvPr/>
        </p:nvGrpSpPr>
        <p:grpSpPr>
          <a:xfrm>
            <a:off x="8339468" y="1941479"/>
            <a:ext cx="3141133" cy="698500"/>
            <a:chOff x="631825" y="2055019"/>
            <a:chExt cx="2355850" cy="523875"/>
          </a:xfrm>
        </p:grpSpPr>
        <p:sp>
          <p:nvSpPr>
            <p:cNvPr id="63" name="AutoShape 14"/>
            <p:cNvSpPr>
              <a:spLocks noChangeArrowheads="1"/>
            </p:cNvSpPr>
            <p:nvPr/>
          </p:nvSpPr>
          <p:spPr bwMode="ltGray">
            <a:xfrm>
              <a:off x="631825" y="2055019"/>
              <a:ext cx="2355850" cy="523875"/>
            </a:xfrm>
            <a:prstGeom prst="roundRect">
              <a:avLst>
                <a:gd name="adj" fmla="val 16667"/>
              </a:avLst>
            </a:prstGeom>
            <a:solidFill>
              <a:srgbClr val="FF9900"/>
            </a:solidFill>
            <a:ln w="25400" cap="flat" cmpd="sng" algn="ctr">
              <a:noFill/>
              <a:prstDash val="solid"/>
            </a:ln>
            <a:effectLst>
              <a:outerShdw blurRad="50800" dist="38100" algn="l" rotWithShape="0">
                <a:prstClr val="black">
                  <a:alpha val="40000"/>
                </a:prstClr>
              </a:outerShdw>
            </a:effectLst>
            <a:extLst/>
          </p:spPr>
          <p:txBody>
            <a:bodyPr anchor="ctr"/>
            <a:lstStyle/>
            <a:p>
              <a:pPr algn="ctr" defTabSz="1219140" fontAlgn="base">
                <a:lnSpc>
                  <a:spcPct val="120000"/>
                </a:lnSpc>
                <a:spcBef>
                  <a:spcPct val="0"/>
                </a:spcBef>
                <a:spcAft>
                  <a:spcPct val="0"/>
                </a:spcAft>
                <a:defRPr/>
              </a:pPr>
              <a:endParaRPr lang="zh-CN" altLang="en-US" sz="2400" b="1" kern="0">
                <a:solidFill>
                  <a:srgbClr val="FFFFFF"/>
                </a:solidFill>
                <a:latin typeface="Calibri"/>
                <a:ea typeface="微软雅黑" pitchFamily="34" charset="-122"/>
              </a:endParaRPr>
            </a:p>
          </p:txBody>
        </p:sp>
        <p:sp>
          <p:nvSpPr>
            <p:cNvPr id="64" name="TextBox 19"/>
            <p:cNvSpPr txBox="1">
              <a:spLocks noChangeArrowheads="1"/>
            </p:cNvSpPr>
            <p:nvPr/>
          </p:nvSpPr>
          <p:spPr bwMode="auto">
            <a:xfrm>
              <a:off x="944562" y="2167344"/>
              <a:ext cx="17287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spAutoFit/>
            </a:bodyPr>
            <a:lstStyle/>
            <a:p>
              <a:pPr algn="ctr" defTabSz="1219140" fontAlgn="base">
                <a:spcBef>
                  <a:spcPct val="0"/>
                </a:spcBef>
                <a:spcAft>
                  <a:spcPct val="0"/>
                </a:spcAft>
                <a:defRPr/>
              </a:pPr>
              <a:r>
                <a:rPr lang="zh-CN" altLang="zh-CN" sz="1600" b="1" kern="0" dirty="0">
                  <a:solidFill>
                    <a:srgbClr val="FFFFFF"/>
                  </a:solidFill>
                  <a:latin typeface="微软雅黑" pitchFamily="34" charset="-122"/>
                  <a:ea typeface="微软雅黑" pitchFamily="34" charset="-122"/>
                  <a:cs typeface="宋体" pitchFamily="2" charset="-122"/>
                </a:rPr>
                <a:t>单击此处添加标题</a:t>
              </a:r>
            </a:p>
          </p:txBody>
        </p:sp>
      </p:grpSp>
    </p:spTree>
    <p:extLst>
      <p:ext uri="{BB962C8B-B14F-4D97-AF65-F5344CB8AC3E}">
        <p14:creationId xmlns:p14="http://schemas.microsoft.com/office/powerpoint/2010/main" val="10385759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 fill="hold"/>
                                        <p:tgtEl>
                                          <p:spTgt spid="7"/>
                                        </p:tgtEl>
                                        <p:attrNameLst>
                                          <p:attrName>ppt_x</p:attrName>
                                        </p:attrNameLst>
                                      </p:cBhvr>
                                      <p:tavLst>
                                        <p:tav tm="0">
                                          <p:val>
                                            <p:strVal val="0-#ppt_w/2"/>
                                          </p:val>
                                        </p:tav>
                                        <p:tav tm="100000">
                                          <p:val>
                                            <p:strVal val="#ppt_x"/>
                                          </p:val>
                                        </p:tav>
                                      </p:tavLst>
                                    </p:anim>
                                    <p:anim calcmode="lin" valueType="num">
                                      <p:cBhvr additive="base">
                                        <p:cTn id="8" dur="3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39" presetClass="entr" presetSubtype="0" ac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
                                          </p:val>
                                        </p:tav>
                                        <p:tav tm="100000">
                                          <p:val>
                                            <p:strVal val="#ppt_y"/>
                                          </p:val>
                                        </p:tav>
                                      </p:tavLst>
                                    </p:anim>
                                  </p:childTnLst>
                                </p:cTn>
                              </p:par>
                              <p:par>
                                <p:cTn id="16" presetID="1" presetClass="exit" presetSubtype="0" fill="hold" grpId="1" nodeType="withEffect">
                                  <p:stCondLst>
                                    <p:cond delay="200"/>
                                  </p:stCondLst>
                                  <p:childTnLst>
                                    <p:set>
                                      <p:cBhvr>
                                        <p:cTn id="17" dur="1" fill="hold">
                                          <p:stCondLst>
                                            <p:cond delay="0"/>
                                          </p:stCondLst>
                                        </p:cTn>
                                        <p:tgtEl>
                                          <p:spTgt spid="7"/>
                                        </p:tgtEl>
                                        <p:attrNameLst>
                                          <p:attrName>style.visibility</p:attrName>
                                        </p:attrNameLst>
                                      </p:cBhvr>
                                      <p:to>
                                        <p:strVal val="hidden"/>
                                      </p:to>
                                    </p:set>
                                  </p:childTnLst>
                                </p:cTn>
                              </p:par>
                              <p:par>
                                <p:cTn id="18" presetID="2" presetClass="entr" presetSubtype="8"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300" fill="hold"/>
                                        <p:tgtEl>
                                          <p:spTgt spid="8"/>
                                        </p:tgtEl>
                                        <p:attrNameLst>
                                          <p:attrName>ppt_x</p:attrName>
                                        </p:attrNameLst>
                                      </p:cBhvr>
                                      <p:tavLst>
                                        <p:tav tm="0">
                                          <p:val>
                                            <p:strVal val="0-#ppt_w/2"/>
                                          </p:val>
                                        </p:tav>
                                        <p:tav tm="100000">
                                          <p:val>
                                            <p:strVal val="#ppt_x"/>
                                          </p:val>
                                        </p:tav>
                                      </p:tavLst>
                                    </p:anim>
                                    <p:anim calcmode="lin" valueType="num">
                                      <p:cBhvr additive="base">
                                        <p:cTn id="21" dur="300" fill="hold"/>
                                        <p:tgtEl>
                                          <p:spTgt spid="8"/>
                                        </p:tgtEl>
                                        <p:attrNameLst>
                                          <p:attrName>ppt_y</p:attrName>
                                        </p:attrNameLst>
                                      </p:cBhvr>
                                      <p:tavLst>
                                        <p:tav tm="0">
                                          <p:val>
                                            <p:strVal val="#ppt_y"/>
                                          </p:val>
                                        </p:tav>
                                        <p:tav tm="100000">
                                          <p:val>
                                            <p:strVal val="#ppt_y"/>
                                          </p:val>
                                        </p:tav>
                                      </p:tavLst>
                                    </p:anim>
                                  </p:childTnLst>
                                </p:cTn>
                              </p:par>
                              <p:par>
                                <p:cTn id="22" presetID="29" presetClass="exit" presetSubtype="0" fill="hold" grpId="1" nodeType="withEffect">
                                  <p:stCondLst>
                                    <p:cond delay="200"/>
                                  </p:stCondLst>
                                  <p:childTnLst>
                                    <p:anim calcmode="lin" valueType="num">
                                      <p:cBhvr>
                                        <p:cTn id="23" dur="1000"/>
                                        <p:tgtEl>
                                          <p:spTgt spid="8"/>
                                        </p:tgtEl>
                                        <p:attrNameLst>
                                          <p:attrName>ppt_x</p:attrName>
                                        </p:attrNameLst>
                                      </p:cBhvr>
                                      <p:tavLst>
                                        <p:tav tm="0">
                                          <p:val>
                                            <p:strVal val="ppt_x"/>
                                          </p:val>
                                        </p:tav>
                                        <p:tav tm="100000">
                                          <p:val>
                                            <p:strVal val="ppt_x-.2"/>
                                          </p:val>
                                        </p:tav>
                                      </p:tavLst>
                                    </p:anim>
                                    <p:anim calcmode="lin" valueType="num">
                                      <p:cBhvr>
                                        <p:cTn id="24" dur="1000"/>
                                        <p:tgtEl>
                                          <p:spTgt spid="8"/>
                                        </p:tgtEl>
                                        <p:attrNameLst>
                                          <p:attrName>ppt_y</p:attrName>
                                        </p:attrNameLst>
                                      </p:cBhvr>
                                      <p:tavLst>
                                        <p:tav tm="0">
                                          <p:val>
                                            <p:strVal val="ppt_y"/>
                                          </p:val>
                                        </p:tav>
                                        <p:tav tm="100000">
                                          <p:val>
                                            <p:strVal val="ppt_y"/>
                                          </p:val>
                                        </p:tav>
                                      </p:tavLst>
                                    </p:anim>
                                    <p:animEffect transition="out" filter="fade">
                                      <p:cBhvr>
                                        <p:cTn id="25" dur="1000"/>
                                        <p:tgtEl>
                                          <p:spTgt spid="8"/>
                                        </p:tgtEl>
                                      </p:cBhvr>
                                    </p:animEffect>
                                    <p:set>
                                      <p:cBhvr>
                                        <p:cTn id="26" dur="1" fill="hold">
                                          <p:stCondLst>
                                            <p:cond delay="999"/>
                                          </p:stCondLst>
                                        </p:cTn>
                                        <p:tgtEl>
                                          <p:spTgt spid="8"/>
                                        </p:tgtEl>
                                        <p:attrNameLst>
                                          <p:attrName>style.visibility</p:attrName>
                                        </p:attrNameLst>
                                      </p:cBhvr>
                                      <p:to>
                                        <p:strVal val="hidden"/>
                                      </p:to>
                                    </p:set>
                                  </p:childTnLst>
                                </p:cTn>
                              </p:par>
                              <p:par>
                                <p:cTn id="27" presetID="2" presetClass="entr" presetSubtype="8" fill="hold" grpId="0" nodeType="withEffect">
                                  <p:stCondLst>
                                    <p:cond delay="1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300" fill="hold"/>
                                        <p:tgtEl>
                                          <p:spTgt spid="9"/>
                                        </p:tgtEl>
                                        <p:attrNameLst>
                                          <p:attrName>ppt_x</p:attrName>
                                        </p:attrNameLst>
                                      </p:cBhvr>
                                      <p:tavLst>
                                        <p:tav tm="0">
                                          <p:val>
                                            <p:strVal val="0-#ppt_w/2"/>
                                          </p:val>
                                        </p:tav>
                                        <p:tav tm="100000">
                                          <p:val>
                                            <p:strVal val="#ppt_x"/>
                                          </p:val>
                                        </p:tav>
                                      </p:tavLst>
                                    </p:anim>
                                    <p:anim calcmode="lin" valueType="num">
                                      <p:cBhvr additive="base">
                                        <p:cTn id="30" dur="300" fill="hold"/>
                                        <p:tgtEl>
                                          <p:spTgt spid="9"/>
                                        </p:tgtEl>
                                        <p:attrNameLst>
                                          <p:attrName>ppt_y</p:attrName>
                                        </p:attrNameLst>
                                      </p:cBhvr>
                                      <p:tavLst>
                                        <p:tav tm="0">
                                          <p:val>
                                            <p:strVal val="#ppt_y"/>
                                          </p:val>
                                        </p:tav>
                                        <p:tav tm="100000">
                                          <p:val>
                                            <p:strVal val="#ppt_y"/>
                                          </p:val>
                                        </p:tav>
                                      </p:tavLst>
                                    </p:anim>
                                  </p:childTnLst>
                                </p:cTn>
                              </p:par>
                              <p:par>
                                <p:cTn id="31" presetID="29" presetClass="exit" presetSubtype="0" fill="hold" grpId="1" nodeType="withEffect">
                                  <p:stCondLst>
                                    <p:cond delay="100"/>
                                  </p:stCondLst>
                                  <p:childTnLst>
                                    <p:anim calcmode="lin" valueType="num">
                                      <p:cBhvr>
                                        <p:cTn id="32" dur="1000"/>
                                        <p:tgtEl>
                                          <p:spTgt spid="9"/>
                                        </p:tgtEl>
                                        <p:attrNameLst>
                                          <p:attrName>ppt_x</p:attrName>
                                        </p:attrNameLst>
                                      </p:cBhvr>
                                      <p:tavLst>
                                        <p:tav tm="0">
                                          <p:val>
                                            <p:strVal val="ppt_x"/>
                                          </p:val>
                                        </p:tav>
                                        <p:tav tm="100000">
                                          <p:val>
                                            <p:strVal val="ppt_x-.2"/>
                                          </p:val>
                                        </p:tav>
                                      </p:tavLst>
                                    </p:anim>
                                    <p:anim calcmode="lin" valueType="num">
                                      <p:cBhvr>
                                        <p:cTn id="33" dur="1000"/>
                                        <p:tgtEl>
                                          <p:spTgt spid="9"/>
                                        </p:tgtEl>
                                        <p:attrNameLst>
                                          <p:attrName>ppt_y</p:attrName>
                                        </p:attrNameLst>
                                      </p:cBhvr>
                                      <p:tavLst>
                                        <p:tav tm="0">
                                          <p:val>
                                            <p:strVal val="ppt_y"/>
                                          </p:val>
                                        </p:tav>
                                        <p:tav tm="100000">
                                          <p:val>
                                            <p:strVal val="ppt_y"/>
                                          </p:val>
                                        </p:tav>
                                      </p:tavLst>
                                    </p:anim>
                                    <p:animEffect transition="out" filter="fade">
                                      <p:cBhvr>
                                        <p:cTn id="34" dur="1000"/>
                                        <p:tgtEl>
                                          <p:spTgt spid="9"/>
                                        </p:tgtEl>
                                      </p:cBhvr>
                                    </p:animEffect>
                                    <p:set>
                                      <p:cBhvr>
                                        <p:cTn id="35" dur="1" fill="hold">
                                          <p:stCondLst>
                                            <p:cond delay="999"/>
                                          </p:stCondLst>
                                        </p:cTn>
                                        <p:tgtEl>
                                          <p:spTgt spid="9"/>
                                        </p:tgtEl>
                                        <p:attrNameLst>
                                          <p:attrName>style.visibility</p:attrName>
                                        </p:attrNameLst>
                                      </p:cBhvr>
                                      <p:to>
                                        <p:strVal val="hidden"/>
                                      </p:to>
                                    </p:set>
                                  </p:childTnLst>
                                </p:cTn>
                              </p:par>
                              <p:par>
                                <p:cTn id="36" presetID="2" presetClass="entr" presetSubtype="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300" fill="hold"/>
                                        <p:tgtEl>
                                          <p:spTgt spid="10"/>
                                        </p:tgtEl>
                                        <p:attrNameLst>
                                          <p:attrName>ppt_x</p:attrName>
                                        </p:attrNameLst>
                                      </p:cBhvr>
                                      <p:tavLst>
                                        <p:tav tm="0">
                                          <p:val>
                                            <p:strVal val="0-#ppt_w/2"/>
                                          </p:val>
                                        </p:tav>
                                        <p:tav tm="100000">
                                          <p:val>
                                            <p:strVal val="#ppt_x"/>
                                          </p:val>
                                        </p:tav>
                                      </p:tavLst>
                                    </p:anim>
                                    <p:anim calcmode="lin" valueType="num">
                                      <p:cBhvr additive="base">
                                        <p:cTn id="39" dur="300" fill="hold"/>
                                        <p:tgtEl>
                                          <p:spTgt spid="10"/>
                                        </p:tgtEl>
                                        <p:attrNameLst>
                                          <p:attrName>ppt_y</p:attrName>
                                        </p:attrNameLst>
                                      </p:cBhvr>
                                      <p:tavLst>
                                        <p:tav tm="0">
                                          <p:val>
                                            <p:strVal val="#ppt_y"/>
                                          </p:val>
                                        </p:tav>
                                        <p:tav tm="100000">
                                          <p:val>
                                            <p:strVal val="#ppt_y"/>
                                          </p:val>
                                        </p:tav>
                                      </p:tavLst>
                                    </p:anim>
                                  </p:childTnLst>
                                </p:cTn>
                              </p:par>
                              <p:par>
                                <p:cTn id="40" presetID="29" presetClass="exit" presetSubtype="0" fill="hold" grpId="1" nodeType="withEffect">
                                  <p:stCondLst>
                                    <p:cond delay="200"/>
                                  </p:stCondLst>
                                  <p:childTnLst>
                                    <p:anim calcmode="lin" valueType="num">
                                      <p:cBhvr>
                                        <p:cTn id="41" dur="1000"/>
                                        <p:tgtEl>
                                          <p:spTgt spid="10"/>
                                        </p:tgtEl>
                                        <p:attrNameLst>
                                          <p:attrName>ppt_x</p:attrName>
                                        </p:attrNameLst>
                                      </p:cBhvr>
                                      <p:tavLst>
                                        <p:tav tm="0">
                                          <p:val>
                                            <p:strVal val="ppt_x"/>
                                          </p:val>
                                        </p:tav>
                                        <p:tav tm="100000">
                                          <p:val>
                                            <p:strVal val="ppt_x-.2"/>
                                          </p:val>
                                        </p:tav>
                                      </p:tavLst>
                                    </p:anim>
                                    <p:anim calcmode="lin" valueType="num">
                                      <p:cBhvr>
                                        <p:cTn id="42" dur="1000"/>
                                        <p:tgtEl>
                                          <p:spTgt spid="10"/>
                                        </p:tgtEl>
                                        <p:attrNameLst>
                                          <p:attrName>ppt_y</p:attrName>
                                        </p:attrNameLst>
                                      </p:cBhvr>
                                      <p:tavLst>
                                        <p:tav tm="0">
                                          <p:val>
                                            <p:strVal val="ppt_y"/>
                                          </p:val>
                                        </p:tav>
                                        <p:tav tm="100000">
                                          <p:val>
                                            <p:strVal val="ppt_y"/>
                                          </p:val>
                                        </p:tav>
                                      </p:tavLst>
                                    </p:anim>
                                    <p:animEffect transition="out" filter="fade">
                                      <p:cBhvr>
                                        <p:cTn id="43" dur="1000"/>
                                        <p:tgtEl>
                                          <p:spTgt spid="10"/>
                                        </p:tgtEl>
                                      </p:cBhvr>
                                    </p:animEffect>
                                    <p:set>
                                      <p:cBhvr>
                                        <p:cTn id="44" dur="1" fill="hold">
                                          <p:stCondLst>
                                            <p:cond delay="999"/>
                                          </p:stCondLst>
                                        </p:cTn>
                                        <p:tgtEl>
                                          <p:spTgt spid="10"/>
                                        </p:tgtEl>
                                        <p:attrNameLst>
                                          <p:attrName>style.visibility</p:attrName>
                                        </p:attrNameLst>
                                      </p:cBhvr>
                                      <p:to>
                                        <p:strVal val="hidden"/>
                                      </p:to>
                                    </p:set>
                                  </p:childTnLst>
                                </p:cTn>
                              </p:par>
                              <p:par>
                                <p:cTn id="45" presetID="2" presetClass="entr" presetSubtype="8" fill="hold" grpId="0" nodeType="withEffect">
                                  <p:stCondLst>
                                    <p:cond delay="2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300" fill="hold"/>
                                        <p:tgtEl>
                                          <p:spTgt spid="11"/>
                                        </p:tgtEl>
                                        <p:attrNameLst>
                                          <p:attrName>ppt_x</p:attrName>
                                        </p:attrNameLst>
                                      </p:cBhvr>
                                      <p:tavLst>
                                        <p:tav tm="0">
                                          <p:val>
                                            <p:strVal val="0-#ppt_w/2"/>
                                          </p:val>
                                        </p:tav>
                                        <p:tav tm="100000">
                                          <p:val>
                                            <p:strVal val="#ppt_x"/>
                                          </p:val>
                                        </p:tav>
                                      </p:tavLst>
                                    </p:anim>
                                    <p:anim calcmode="lin" valueType="num">
                                      <p:cBhvr additive="base">
                                        <p:cTn id="48" dur="300" fill="hold"/>
                                        <p:tgtEl>
                                          <p:spTgt spid="11"/>
                                        </p:tgtEl>
                                        <p:attrNameLst>
                                          <p:attrName>ppt_y</p:attrName>
                                        </p:attrNameLst>
                                      </p:cBhvr>
                                      <p:tavLst>
                                        <p:tav tm="0">
                                          <p:val>
                                            <p:strVal val="#ppt_y"/>
                                          </p:val>
                                        </p:tav>
                                        <p:tav tm="100000">
                                          <p:val>
                                            <p:strVal val="#ppt_y"/>
                                          </p:val>
                                        </p:tav>
                                      </p:tavLst>
                                    </p:anim>
                                  </p:childTnLst>
                                </p:cTn>
                              </p:par>
                              <p:par>
                                <p:cTn id="49" presetID="29" presetClass="exit" presetSubtype="0" fill="hold" grpId="1" nodeType="withEffect">
                                  <p:stCondLst>
                                    <p:cond delay="200"/>
                                  </p:stCondLst>
                                  <p:childTnLst>
                                    <p:anim calcmode="lin" valueType="num">
                                      <p:cBhvr>
                                        <p:cTn id="50" dur="1000"/>
                                        <p:tgtEl>
                                          <p:spTgt spid="11"/>
                                        </p:tgtEl>
                                        <p:attrNameLst>
                                          <p:attrName>ppt_x</p:attrName>
                                        </p:attrNameLst>
                                      </p:cBhvr>
                                      <p:tavLst>
                                        <p:tav tm="0">
                                          <p:val>
                                            <p:strVal val="ppt_x"/>
                                          </p:val>
                                        </p:tav>
                                        <p:tav tm="100000">
                                          <p:val>
                                            <p:strVal val="ppt_x-.2"/>
                                          </p:val>
                                        </p:tav>
                                      </p:tavLst>
                                    </p:anim>
                                    <p:anim calcmode="lin" valueType="num">
                                      <p:cBhvr>
                                        <p:cTn id="51" dur="1000"/>
                                        <p:tgtEl>
                                          <p:spTgt spid="11"/>
                                        </p:tgtEl>
                                        <p:attrNameLst>
                                          <p:attrName>ppt_y</p:attrName>
                                        </p:attrNameLst>
                                      </p:cBhvr>
                                      <p:tavLst>
                                        <p:tav tm="0">
                                          <p:val>
                                            <p:strVal val="ppt_y"/>
                                          </p:val>
                                        </p:tav>
                                        <p:tav tm="100000">
                                          <p:val>
                                            <p:strVal val="ppt_y"/>
                                          </p:val>
                                        </p:tav>
                                      </p:tavLst>
                                    </p:anim>
                                    <p:animEffect transition="out" filter="fade">
                                      <p:cBhvr>
                                        <p:cTn id="52" dur="1000"/>
                                        <p:tgtEl>
                                          <p:spTgt spid="11"/>
                                        </p:tgtEl>
                                      </p:cBhvr>
                                    </p:animEffect>
                                    <p:set>
                                      <p:cBhvr>
                                        <p:cTn id="53" dur="1" fill="hold">
                                          <p:stCondLst>
                                            <p:cond delay="999"/>
                                          </p:stCondLst>
                                        </p:cTn>
                                        <p:tgtEl>
                                          <p:spTgt spid="11"/>
                                        </p:tgtEl>
                                        <p:attrNameLst>
                                          <p:attrName>style.visibility</p:attrName>
                                        </p:attrNameLst>
                                      </p:cBhvr>
                                      <p:to>
                                        <p:strVal val="hidden"/>
                                      </p:to>
                                    </p:set>
                                  </p:childTnLst>
                                </p:cTn>
                              </p:par>
                              <p:par>
                                <p:cTn id="54" presetID="2" presetClass="entr" presetSubtype="8" fill="hold" grpId="0" nodeType="withEffect">
                                  <p:stCondLst>
                                    <p:cond delay="30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300" fill="hold"/>
                                        <p:tgtEl>
                                          <p:spTgt spid="12"/>
                                        </p:tgtEl>
                                        <p:attrNameLst>
                                          <p:attrName>ppt_x</p:attrName>
                                        </p:attrNameLst>
                                      </p:cBhvr>
                                      <p:tavLst>
                                        <p:tav tm="0">
                                          <p:val>
                                            <p:strVal val="0-#ppt_w/2"/>
                                          </p:val>
                                        </p:tav>
                                        <p:tav tm="100000">
                                          <p:val>
                                            <p:strVal val="#ppt_x"/>
                                          </p:val>
                                        </p:tav>
                                      </p:tavLst>
                                    </p:anim>
                                    <p:anim calcmode="lin" valueType="num">
                                      <p:cBhvr additive="base">
                                        <p:cTn id="57" dur="300" fill="hold"/>
                                        <p:tgtEl>
                                          <p:spTgt spid="12"/>
                                        </p:tgtEl>
                                        <p:attrNameLst>
                                          <p:attrName>ppt_y</p:attrName>
                                        </p:attrNameLst>
                                      </p:cBhvr>
                                      <p:tavLst>
                                        <p:tav tm="0">
                                          <p:val>
                                            <p:strVal val="#ppt_y"/>
                                          </p:val>
                                        </p:tav>
                                        <p:tav tm="100000">
                                          <p:val>
                                            <p:strVal val="#ppt_y"/>
                                          </p:val>
                                        </p:tav>
                                      </p:tavLst>
                                    </p:anim>
                                  </p:childTnLst>
                                </p:cTn>
                              </p:par>
                              <p:par>
                                <p:cTn id="58" presetID="29" presetClass="exit" presetSubtype="0" fill="hold" grpId="1" nodeType="withEffect">
                                  <p:stCondLst>
                                    <p:cond delay="300"/>
                                  </p:stCondLst>
                                  <p:childTnLst>
                                    <p:anim calcmode="lin" valueType="num">
                                      <p:cBhvr>
                                        <p:cTn id="59" dur="1000"/>
                                        <p:tgtEl>
                                          <p:spTgt spid="12"/>
                                        </p:tgtEl>
                                        <p:attrNameLst>
                                          <p:attrName>ppt_x</p:attrName>
                                        </p:attrNameLst>
                                      </p:cBhvr>
                                      <p:tavLst>
                                        <p:tav tm="0">
                                          <p:val>
                                            <p:strVal val="ppt_x"/>
                                          </p:val>
                                        </p:tav>
                                        <p:tav tm="100000">
                                          <p:val>
                                            <p:strVal val="ppt_x-.2"/>
                                          </p:val>
                                        </p:tav>
                                      </p:tavLst>
                                    </p:anim>
                                    <p:anim calcmode="lin" valueType="num">
                                      <p:cBhvr>
                                        <p:cTn id="60" dur="1000"/>
                                        <p:tgtEl>
                                          <p:spTgt spid="12"/>
                                        </p:tgtEl>
                                        <p:attrNameLst>
                                          <p:attrName>ppt_y</p:attrName>
                                        </p:attrNameLst>
                                      </p:cBhvr>
                                      <p:tavLst>
                                        <p:tav tm="0">
                                          <p:val>
                                            <p:strVal val="ppt_y"/>
                                          </p:val>
                                        </p:tav>
                                        <p:tav tm="100000">
                                          <p:val>
                                            <p:strVal val="ppt_y"/>
                                          </p:val>
                                        </p:tav>
                                      </p:tavLst>
                                    </p:anim>
                                    <p:animEffect transition="out" filter="fade">
                                      <p:cBhvr>
                                        <p:cTn id="61" dur="1000"/>
                                        <p:tgtEl>
                                          <p:spTgt spid="12"/>
                                        </p:tgtEl>
                                      </p:cBhvr>
                                    </p:animEffect>
                                    <p:set>
                                      <p:cBhvr>
                                        <p:cTn id="62" dur="1" fill="hold">
                                          <p:stCondLst>
                                            <p:cond delay="999"/>
                                          </p:stCondLst>
                                        </p:cTn>
                                        <p:tgtEl>
                                          <p:spTgt spid="12"/>
                                        </p:tgtEl>
                                        <p:attrNameLst>
                                          <p:attrName>style.visibility</p:attrName>
                                        </p:attrNameLst>
                                      </p:cBhvr>
                                      <p:to>
                                        <p:strVal val="hidden"/>
                                      </p:to>
                                    </p:set>
                                  </p:childTnLst>
                                </p:cTn>
                              </p:par>
                              <p:par>
                                <p:cTn id="63" presetID="2" presetClass="entr" presetSubtype="8" fill="hold" grpId="0" nodeType="withEffect">
                                  <p:stCondLst>
                                    <p:cond delay="40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300" fill="hold"/>
                                        <p:tgtEl>
                                          <p:spTgt spid="13"/>
                                        </p:tgtEl>
                                        <p:attrNameLst>
                                          <p:attrName>ppt_x</p:attrName>
                                        </p:attrNameLst>
                                      </p:cBhvr>
                                      <p:tavLst>
                                        <p:tav tm="0">
                                          <p:val>
                                            <p:strVal val="0-#ppt_w/2"/>
                                          </p:val>
                                        </p:tav>
                                        <p:tav tm="100000">
                                          <p:val>
                                            <p:strVal val="#ppt_x"/>
                                          </p:val>
                                        </p:tav>
                                      </p:tavLst>
                                    </p:anim>
                                    <p:anim calcmode="lin" valueType="num">
                                      <p:cBhvr additive="base">
                                        <p:cTn id="66" dur="300" fill="hold"/>
                                        <p:tgtEl>
                                          <p:spTgt spid="13"/>
                                        </p:tgtEl>
                                        <p:attrNameLst>
                                          <p:attrName>ppt_y</p:attrName>
                                        </p:attrNameLst>
                                      </p:cBhvr>
                                      <p:tavLst>
                                        <p:tav tm="0">
                                          <p:val>
                                            <p:strVal val="#ppt_y"/>
                                          </p:val>
                                        </p:tav>
                                        <p:tav tm="100000">
                                          <p:val>
                                            <p:strVal val="#ppt_y"/>
                                          </p:val>
                                        </p:tav>
                                      </p:tavLst>
                                    </p:anim>
                                  </p:childTnLst>
                                </p:cTn>
                              </p:par>
                              <p:par>
                                <p:cTn id="67" presetID="29" presetClass="exit" presetSubtype="0" fill="hold" grpId="1" nodeType="withEffect">
                                  <p:stCondLst>
                                    <p:cond delay="400"/>
                                  </p:stCondLst>
                                  <p:childTnLst>
                                    <p:anim calcmode="lin" valueType="num">
                                      <p:cBhvr>
                                        <p:cTn id="68" dur="1000"/>
                                        <p:tgtEl>
                                          <p:spTgt spid="13"/>
                                        </p:tgtEl>
                                        <p:attrNameLst>
                                          <p:attrName>ppt_x</p:attrName>
                                        </p:attrNameLst>
                                      </p:cBhvr>
                                      <p:tavLst>
                                        <p:tav tm="0">
                                          <p:val>
                                            <p:strVal val="ppt_x"/>
                                          </p:val>
                                        </p:tav>
                                        <p:tav tm="100000">
                                          <p:val>
                                            <p:strVal val="ppt_x-.2"/>
                                          </p:val>
                                        </p:tav>
                                      </p:tavLst>
                                    </p:anim>
                                    <p:anim calcmode="lin" valueType="num">
                                      <p:cBhvr>
                                        <p:cTn id="69" dur="1000"/>
                                        <p:tgtEl>
                                          <p:spTgt spid="13"/>
                                        </p:tgtEl>
                                        <p:attrNameLst>
                                          <p:attrName>ppt_y</p:attrName>
                                        </p:attrNameLst>
                                      </p:cBhvr>
                                      <p:tavLst>
                                        <p:tav tm="0">
                                          <p:val>
                                            <p:strVal val="ppt_y"/>
                                          </p:val>
                                        </p:tav>
                                        <p:tav tm="100000">
                                          <p:val>
                                            <p:strVal val="ppt_y"/>
                                          </p:val>
                                        </p:tav>
                                      </p:tavLst>
                                    </p:anim>
                                    <p:animEffect transition="out" filter="fade">
                                      <p:cBhvr>
                                        <p:cTn id="70" dur="1000"/>
                                        <p:tgtEl>
                                          <p:spTgt spid="13"/>
                                        </p:tgtEl>
                                      </p:cBhvr>
                                    </p:animEffect>
                                    <p:set>
                                      <p:cBhvr>
                                        <p:cTn id="71" dur="1" fill="hold">
                                          <p:stCondLst>
                                            <p:cond delay="999"/>
                                          </p:stCondLst>
                                        </p:cTn>
                                        <p:tgtEl>
                                          <p:spTgt spid="13"/>
                                        </p:tgtEl>
                                        <p:attrNameLst>
                                          <p:attrName>style.visibility</p:attrName>
                                        </p:attrNameLst>
                                      </p:cBhvr>
                                      <p:to>
                                        <p:strVal val="hidden"/>
                                      </p:to>
                                    </p:set>
                                  </p:childTnLst>
                                </p:cTn>
                              </p:par>
                              <p:par>
                                <p:cTn id="72" presetID="2" presetClass="entr" presetSubtype="8" fill="hold" grpId="0" nodeType="with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300" fill="hold"/>
                                        <p:tgtEl>
                                          <p:spTgt spid="14"/>
                                        </p:tgtEl>
                                        <p:attrNameLst>
                                          <p:attrName>ppt_x</p:attrName>
                                        </p:attrNameLst>
                                      </p:cBhvr>
                                      <p:tavLst>
                                        <p:tav tm="0">
                                          <p:val>
                                            <p:strVal val="0-#ppt_w/2"/>
                                          </p:val>
                                        </p:tav>
                                        <p:tav tm="100000">
                                          <p:val>
                                            <p:strVal val="#ppt_x"/>
                                          </p:val>
                                        </p:tav>
                                      </p:tavLst>
                                    </p:anim>
                                    <p:anim calcmode="lin" valueType="num">
                                      <p:cBhvr additive="base">
                                        <p:cTn id="75" dur="300" fill="hold"/>
                                        <p:tgtEl>
                                          <p:spTgt spid="14"/>
                                        </p:tgtEl>
                                        <p:attrNameLst>
                                          <p:attrName>ppt_y</p:attrName>
                                        </p:attrNameLst>
                                      </p:cBhvr>
                                      <p:tavLst>
                                        <p:tav tm="0">
                                          <p:val>
                                            <p:strVal val="#ppt_y"/>
                                          </p:val>
                                        </p:tav>
                                        <p:tav tm="100000">
                                          <p:val>
                                            <p:strVal val="#ppt_y"/>
                                          </p:val>
                                        </p:tav>
                                      </p:tavLst>
                                    </p:anim>
                                  </p:childTnLst>
                                </p:cTn>
                              </p:par>
                              <p:par>
                                <p:cTn id="76" presetID="29" presetClass="exit" presetSubtype="0" fill="hold" grpId="1" nodeType="withEffect">
                                  <p:stCondLst>
                                    <p:cond delay="200"/>
                                  </p:stCondLst>
                                  <p:childTnLst>
                                    <p:anim calcmode="lin" valueType="num">
                                      <p:cBhvr>
                                        <p:cTn id="77" dur="1000"/>
                                        <p:tgtEl>
                                          <p:spTgt spid="14"/>
                                        </p:tgtEl>
                                        <p:attrNameLst>
                                          <p:attrName>ppt_x</p:attrName>
                                        </p:attrNameLst>
                                      </p:cBhvr>
                                      <p:tavLst>
                                        <p:tav tm="0">
                                          <p:val>
                                            <p:strVal val="ppt_x"/>
                                          </p:val>
                                        </p:tav>
                                        <p:tav tm="100000">
                                          <p:val>
                                            <p:strVal val="ppt_x-.2"/>
                                          </p:val>
                                        </p:tav>
                                      </p:tavLst>
                                    </p:anim>
                                    <p:anim calcmode="lin" valueType="num">
                                      <p:cBhvr>
                                        <p:cTn id="78" dur="1000"/>
                                        <p:tgtEl>
                                          <p:spTgt spid="14"/>
                                        </p:tgtEl>
                                        <p:attrNameLst>
                                          <p:attrName>ppt_y</p:attrName>
                                        </p:attrNameLst>
                                      </p:cBhvr>
                                      <p:tavLst>
                                        <p:tav tm="0">
                                          <p:val>
                                            <p:strVal val="ppt_y"/>
                                          </p:val>
                                        </p:tav>
                                        <p:tav tm="100000">
                                          <p:val>
                                            <p:strVal val="ppt_y"/>
                                          </p:val>
                                        </p:tav>
                                      </p:tavLst>
                                    </p:anim>
                                    <p:animEffect transition="out" filter="fade">
                                      <p:cBhvr>
                                        <p:cTn id="79" dur="1000"/>
                                        <p:tgtEl>
                                          <p:spTgt spid="14"/>
                                        </p:tgtEl>
                                      </p:cBhvr>
                                    </p:animEffect>
                                    <p:set>
                                      <p:cBhvr>
                                        <p:cTn id="80" dur="1" fill="hold">
                                          <p:stCondLst>
                                            <p:cond delay="999"/>
                                          </p:stCondLst>
                                        </p:cTn>
                                        <p:tgtEl>
                                          <p:spTgt spid="14"/>
                                        </p:tgtEl>
                                        <p:attrNameLst>
                                          <p:attrName>style.visibility</p:attrName>
                                        </p:attrNameLst>
                                      </p:cBhvr>
                                      <p:to>
                                        <p:strVal val="hidden"/>
                                      </p:to>
                                    </p:set>
                                  </p:childTnLst>
                                </p:cTn>
                              </p:par>
                              <p:par>
                                <p:cTn id="81" presetID="2" presetClass="entr" presetSubtype="8"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additive="base">
                                        <p:cTn id="83" dur="300" fill="hold"/>
                                        <p:tgtEl>
                                          <p:spTgt spid="15"/>
                                        </p:tgtEl>
                                        <p:attrNameLst>
                                          <p:attrName>ppt_x</p:attrName>
                                        </p:attrNameLst>
                                      </p:cBhvr>
                                      <p:tavLst>
                                        <p:tav tm="0">
                                          <p:val>
                                            <p:strVal val="0-#ppt_w/2"/>
                                          </p:val>
                                        </p:tav>
                                        <p:tav tm="100000">
                                          <p:val>
                                            <p:strVal val="#ppt_x"/>
                                          </p:val>
                                        </p:tav>
                                      </p:tavLst>
                                    </p:anim>
                                    <p:anim calcmode="lin" valueType="num">
                                      <p:cBhvr additive="base">
                                        <p:cTn id="84" dur="300" fill="hold"/>
                                        <p:tgtEl>
                                          <p:spTgt spid="15"/>
                                        </p:tgtEl>
                                        <p:attrNameLst>
                                          <p:attrName>ppt_y</p:attrName>
                                        </p:attrNameLst>
                                      </p:cBhvr>
                                      <p:tavLst>
                                        <p:tav tm="0">
                                          <p:val>
                                            <p:strVal val="#ppt_y"/>
                                          </p:val>
                                        </p:tav>
                                        <p:tav tm="100000">
                                          <p:val>
                                            <p:strVal val="#ppt_y"/>
                                          </p:val>
                                        </p:tav>
                                      </p:tavLst>
                                    </p:anim>
                                  </p:childTnLst>
                                </p:cTn>
                              </p:par>
                              <p:par>
                                <p:cTn id="85" presetID="29" presetClass="exit" presetSubtype="0" fill="hold" grpId="1" nodeType="withEffect">
                                  <p:stCondLst>
                                    <p:cond delay="200"/>
                                  </p:stCondLst>
                                  <p:childTnLst>
                                    <p:anim calcmode="lin" valueType="num">
                                      <p:cBhvr>
                                        <p:cTn id="86" dur="1000"/>
                                        <p:tgtEl>
                                          <p:spTgt spid="15"/>
                                        </p:tgtEl>
                                        <p:attrNameLst>
                                          <p:attrName>ppt_x</p:attrName>
                                        </p:attrNameLst>
                                      </p:cBhvr>
                                      <p:tavLst>
                                        <p:tav tm="0">
                                          <p:val>
                                            <p:strVal val="ppt_x"/>
                                          </p:val>
                                        </p:tav>
                                        <p:tav tm="100000">
                                          <p:val>
                                            <p:strVal val="ppt_x-.2"/>
                                          </p:val>
                                        </p:tav>
                                      </p:tavLst>
                                    </p:anim>
                                    <p:anim calcmode="lin" valueType="num">
                                      <p:cBhvr>
                                        <p:cTn id="87" dur="1000"/>
                                        <p:tgtEl>
                                          <p:spTgt spid="15"/>
                                        </p:tgtEl>
                                        <p:attrNameLst>
                                          <p:attrName>ppt_y</p:attrName>
                                        </p:attrNameLst>
                                      </p:cBhvr>
                                      <p:tavLst>
                                        <p:tav tm="0">
                                          <p:val>
                                            <p:strVal val="ppt_y"/>
                                          </p:val>
                                        </p:tav>
                                        <p:tav tm="100000">
                                          <p:val>
                                            <p:strVal val="ppt_y"/>
                                          </p:val>
                                        </p:tav>
                                      </p:tavLst>
                                    </p:anim>
                                    <p:animEffect transition="out" filter="fade">
                                      <p:cBhvr>
                                        <p:cTn id="88" dur="1000"/>
                                        <p:tgtEl>
                                          <p:spTgt spid="15"/>
                                        </p:tgtEl>
                                      </p:cBhvr>
                                    </p:animEffect>
                                    <p:set>
                                      <p:cBhvr>
                                        <p:cTn id="89" dur="1" fill="hold">
                                          <p:stCondLst>
                                            <p:cond delay="999"/>
                                          </p:stCondLst>
                                        </p:cTn>
                                        <p:tgtEl>
                                          <p:spTgt spid="15"/>
                                        </p:tgtEl>
                                        <p:attrNameLst>
                                          <p:attrName>style.visibility</p:attrName>
                                        </p:attrNameLst>
                                      </p:cBhvr>
                                      <p:to>
                                        <p:strVal val="hidden"/>
                                      </p:to>
                                    </p:set>
                                  </p:childTnLst>
                                </p:cTn>
                              </p:par>
                              <p:par>
                                <p:cTn id="90" presetID="2" presetClass="entr" presetSubtype="8" fill="hold" grpId="0" nodeType="withEffect">
                                  <p:stCondLst>
                                    <p:cond delay="100"/>
                                  </p:stCondLst>
                                  <p:childTnLst>
                                    <p:set>
                                      <p:cBhvr>
                                        <p:cTn id="91" dur="1" fill="hold">
                                          <p:stCondLst>
                                            <p:cond delay="0"/>
                                          </p:stCondLst>
                                        </p:cTn>
                                        <p:tgtEl>
                                          <p:spTgt spid="16"/>
                                        </p:tgtEl>
                                        <p:attrNameLst>
                                          <p:attrName>style.visibility</p:attrName>
                                        </p:attrNameLst>
                                      </p:cBhvr>
                                      <p:to>
                                        <p:strVal val="visible"/>
                                      </p:to>
                                    </p:set>
                                    <p:anim calcmode="lin" valueType="num">
                                      <p:cBhvr additive="base">
                                        <p:cTn id="92" dur="300" fill="hold"/>
                                        <p:tgtEl>
                                          <p:spTgt spid="16"/>
                                        </p:tgtEl>
                                        <p:attrNameLst>
                                          <p:attrName>ppt_x</p:attrName>
                                        </p:attrNameLst>
                                      </p:cBhvr>
                                      <p:tavLst>
                                        <p:tav tm="0">
                                          <p:val>
                                            <p:strVal val="0-#ppt_w/2"/>
                                          </p:val>
                                        </p:tav>
                                        <p:tav tm="100000">
                                          <p:val>
                                            <p:strVal val="#ppt_x"/>
                                          </p:val>
                                        </p:tav>
                                      </p:tavLst>
                                    </p:anim>
                                    <p:anim calcmode="lin" valueType="num">
                                      <p:cBhvr additive="base">
                                        <p:cTn id="93" dur="300" fill="hold"/>
                                        <p:tgtEl>
                                          <p:spTgt spid="16"/>
                                        </p:tgtEl>
                                        <p:attrNameLst>
                                          <p:attrName>ppt_y</p:attrName>
                                        </p:attrNameLst>
                                      </p:cBhvr>
                                      <p:tavLst>
                                        <p:tav tm="0">
                                          <p:val>
                                            <p:strVal val="#ppt_y"/>
                                          </p:val>
                                        </p:tav>
                                        <p:tav tm="100000">
                                          <p:val>
                                            <p:strVal val="#ppt_y"/>
                                          </p:val>
                                        </p:tav>
                                      </p:tavLst>
                                    </p:anim>
                                  </p:childTnLst>
                                </p:cTn>
                              </p:par>
                              <p:par>
                                <p:cTn id="94" presetID="29" presetClass="exit" presetSubtype="0" fill="hold" grpId="1" nodeType="withEffect">
                                  <p:stCondLst>
                                    <p:cond delay="100"/>
                                  </p:stCondLst>
                                  <p:childTnLst>
                                    <p:anim calcmode="lin" valueType="num">
                                      <p:cBhvr>
                                        <p:cTn id="95" dur="1000"/>
                                        <p:tgtEl>
                                          <p:spTgt spid="16"/>
                                        </p:tgtEl>
                                        <p:attrNameLst>
                                          <p:attrName>ppt_x</p:attrName>
                                        </p:attrNameLst>
                                      </p:cBhvr>
                                      <p:tavLst>
                                        <p:tav tm="0">
                                          <p:val>
                                            <p:strVal val="ppt_x"/>
                                          </p:val>
                                        </p:tav>
                                        <p:tav tm="100000">
                                          <p:val>
                                            <p:strVal val="ppt_x-.2"/>
                                          </p:val>
                                        </p:tav>
                                      </p:tavLst>
                                    </p:anim>
                                    <p:anim calcmode="lin" valueType="num">
                                      <p:cBhvr>
                                        <p:cTn id="96" dur="1000"/>
                                        <p:tgtEl>
                                          <p:spTgt spid="16"/>
                                        </p:tgtEl>
                                        <p:attrNameLst>
                                          <p:attrName>ppt_y</p:attrName>
                                        </p:attrNameLst>
                                      </p:cBhvr>
                                      <p:tavLst>
                                        <p:tav tm="0">
                                          <p:val>
                                            <p:strVal val="ppt_y"/>
                                          </p:val>
                                        </p:tav>
                                        <p:tav tm="100000">
                                          <p:val>
                                            <p:strVal val="ppt_y"/>
                                          </p:val>
                                        </p:tav>
                                      </p:tavLst>
                                    </p:anim>
                                    <p:animEffect transition="out" filter="fade">
                                      <p:cBhvr>
                                        <p:cTn id="97" dur="1000"/>
                                        <p:tgtEl>
                                          <p:spTgt spid="16"/>
                                        </p:tgtEl>
                                      </p:cBhvr>
                                    </p:animEffect>
                                    <p:set>
                                      <p:cBhvr>
                                        <p:cTn id="98" dur="1" fill="hold">
                                          <p:stCondLst>
                                            <p:cond delay="999"/>
                                          </p:stCondLst>
                                        </p:cTn>
                                        <p:tgtEl>
                                          <p:spTgt spid="16"/>
                                        </p:tgtEl>
                                        <p:attrNameLst>
                                          <p:attrName>style.visibility</p:attrName>
                                        </p:attrNameLst>
                                      </p:cBhvr>
                                      <p:to>
                                        <p:strVal val="hidden"/>
                                      </p:to>
                                    </p:set>
                                  </p:childTnLst>
                                </p:cTn>
                              </p:par>
                              <p:par>
                                <p:cTn id="99" presetID="2" presetClass="entr" presetSubtype="8" fill="hold" grpId="0" nodeType="withEffect">
                                  <p:stCondLst>
                                    <p:cond delay="0"/>
                                  </p:stCondLst>
                                  <p:childTnLst>
                                    <p:set>
                                      <p:cBhvr>
                                        <p:cTn id="100" dur="1" fill="hold">
                                          <p:stCondLst>
                                            <p:cond delay="0"/>
                                          </p:stCondLst>
                                        </p:cTn>
                                        <p:tgtEl>
                                          <p:spTgt spid="17"/>
                                        </p:tgtEl>
                                        <p:attrNameLst>
                                          <p:attrName>style.visibility</p:attrName>
                                        </p:attrNameLst>
                                      </p:cBhvr>
                                      <p:to>
                                        <p:strVal val="visible"/>
                                      </p:to>
                                    </p:set>
                                    <p:anim calcmode="lin" valueType="num">
                                      <p:cBhvr additive="base">
                                        <p:cTn id="101" dur="300" fill="hold"/>
                                        <p:tgtEl>
                                          <p:spTgt spid="17"/>
                                        </p:tgtEl>
                                        <p:attrNameLst>
                                          <p:attrName>ppt_x</p:attrName>
                                        </p:attrNameLst>
                                      </p:cBhvr>
                                      <p:tavLst>
                                        <p:tav tm="0">
                                          <p:val>
                                            <p:strVal val="0-#ppt_w/2"/>
                                          </p:val>
                                        </p:tav>
                                        <p:tav tm="100000">
                                          <p:val>
                                            <p:strVal val="#ppt_x"/>
                                          </p:val>
                                        </p:tav>
                                      </p:tavLst>
                                    </p:anim>
                                    <p:anim calcmode="lin" valueType="num">
                                      <p:cBhvr additive="base">
                                        <p:cTn id="102" dur="300" fill="hold"/>
                                        <p:tgtEl>
                                          <p:spTgt spid="17"/>
                                        </p:tgtEl>
                                        <p:attrNameLst>
                                          <p:attrName>ppt_y</p:attrName>
                                        </p:attrNameLst>
                                      </p:cBhvr>
                                      <p:tavLst>
                                        <p:tav tm="0">
                                          <p:val>
                                            <p:strVal val="#ppt_y"/>
                                          </p:val>
                                        </p:tav>
                                        <p:tav tm="100000">
                                          <p:val>
                                            <p:strVal val="#ppt_y"/>
                                          </p:val>
                                        </p:tav>
                                      </p:tavLst>
                                    </p:anim>
                                  </p:childTnLst>
                                </p:cTn>
                              </p:par>
                              <p:par>
                                <p:cTn id="103" presetID="29" presetClass="exit" presetSubtype="0" fill="hold" grpId="1" nodeType="withEffect">
                                  <p:stCondLst>
                                    <p:cond delay="200"/>
                                  </p:stCondLst>
                                  <p:childTnLst>
                                    <p:anim calcmode="lin" valueType="num">
                                      <p:cBhvr>
                                        <p:cTn id="104" dur="1000"/>
                                        <p:tgtEl>
                                          <p:spTgt spid="17"/>
                                        </p:tgtEl>
                                        <p:attrNameLst>
                                          <p:attrName>ppt_x</p:attrName>
                                        </p:attrNameLst>
                                      </p:cBhvr>
                                      <p:tavLst>
                                        <p:tav tm="0">
                                          <p:val>
                                            <p:strVal val="ppt_x"/>
                                          </p:val>
                                        </p:tav>
                                        <p:tav tm="100000">
                                          <p:val>
                                            <p:strVal val="ppt_x-.2"/>
                                          </p:val>
                                        </p:tav>
                                      </p:tavLst>
                                    </p:anim>
                                    <p:anim calcmode="lin" valueType="num">
                                      <p:cBhvr>
                                        <p:cTn id="105" dur="1000"/>
                                        <p:tgtEl>
                                          <p:spTgt spid="17"/>
                                        </p:tgtEl>
                                        <p:attrNameLst>
                                          <p:attrName>ppt_y</p:attrName>
                                        </p:attrNameLst>
                                      </p:cBhvr>
                                      <p:tavLst>
                                        <p:tav tm="0">
                                          <p:val>
                                            <p:strVal val="ppt_y"/>
                                          </p:val>
                                        </p:tav>
                                        <p:tav tm="100000">
                                          <p:val>
                                            <p:strVal val="ppt_y"/>
                                          </p:val>
                                        </p:tav>
                                      </p:tavLst>
                                    </p:anim>
                                    <p:animEffect transition="out" filter="fade">
                                      <p:cBhvr>
                                        <p:cTn id="106" dur="1000"/>
                                        <p:tgtEl>
                                          <p:spTgt spid="17"/>
                                        </p:tgtEl>
                                      </p:cBhvr>
                                    </p:animEffect>
                                    <p:set>
                                      <p:cBhvr>
                                        <p:cTn id="107" dur="1" fill="hold">
                                          <p:stCondLst>
                                            <p:cond delay="999"/>
                                          </p:stCondLst>
                                        </p:cTn>
                                        <p:tgtEl>
                                          <p:spTgt spid="17"/>
                                        </p:tgtEl>
                                        <p:attrNameLst>
                                          <p:attrName>style.visibility</p:attrName>
                                        </p:attrNameLst>
                                      </p:cBhvr>
                                      <p:to>
                                        <p:strVal val="hidden"/>
                                      </p:to>
                                    </p:set>
                                  </p:childTnLst>
                                </p:cTn>
                              </p:par>
                              <p:par>
                                <p:cTn id="108" presetID="2" presetClass="entr" presetSubtype="8" fill="hold" grpId="0" nodeType="withEffect">
                                  <p:stCondLst>
                                    <p:cond delay="200"/>
                                  </p:stCondLst>
                                  <p:childTnLst>
                                    <p:set>
                                      <p:cBhvr>
                                        <p:cTn id="109" dur="1" fill="hold">
                                          <p:stCondLst>
                                            <p:cond delay="0"/>
                                          </p:stCondLst>
                                        </p:cTn>
                                        <p:tgtEl>
                                          <p:spTgt spid="18"/>
                                        </p:tgtEl>
                                        <p:attrNameLst>
                                          <p:attrName>style.visibility</p:attrName>
                                        </p:attrNameLst>
                                      </p:cBhvr>
                                      <p:to>
                                        <p:strVal val="visible"/>
                                      </p:to>
                                    </p:set>
                                    <p:anim calcmode="lin" valueType="num">
                                      <p:cBhvr additive="base">
                                        <p:cTn id="110" dur="300" fill="hold"/>
                                        <p:tgtEl>
                                          <p:spTgt spid="18"/>
                                        </p:tgtEl>
                                        <p:attrNameLst>
                                          <p:attrName>ppt_x</p:attrName>
                                        </p:attrNameLst>
                                      </p:cBhvr>
                                      <p:tavLst>
                                        <p:tav tm="0">
                                          <p:val>
                                            <p:strVal val="0-#ppt_w/2"/>
                                          </p:val>
                                        </p:tav>
                                        <p:tav tm="100000">
                                          <p:val>
                                            <p:strVal val="#ppt_x"/>
                                          </p:val>
                                        </p:tav>
                                      </p:tavLst>
                                    </p:anim>
                                    <p:anim calcmode="lin" valueType="num">
                                      <p:cBhvr additive="base">
                                        <p:cTn id="111" dur="300" fill="hold"/>
                                        <p:tgtEl>
                                          <p:spTgt spid="18"/>
                                        </p:tgtEl>
                                        <p:attrNameLst>
                                          <p:attrName>ppt_y</p:attrName>
                                        </p:attrNameLst>
                                      </p:cBhvr>
                                      <p:tavLst>
                                        <p:tav tm="0">
                                          <p:val>
                                            <p:strVal val="#ppt_y"/>
                                          </p:val>
                                        </p:tav>
                                        <p:tav tm="100000">
                                          <p:val>
                                            <p:strVal val="#ppt_y"/>
                                          </p:val>
                                        </p:tav>
                                      </p:tavLst>
                                    </p:anim>
                                  </p:childTnLst>
                                </p:cTn>
                              </p:par>
                              <p:par>
                                <p:cTn id="112" presetID="29" presetClass="exit" presetSubtype="0" fill="hold" grpId="1" nodeType="withEffect">
                                  <p:stCondLst>
                                    <p:cond delay="200"/>
                                  </p:stCondLst>
                                  <p:childTnLst>
                                    <p:anim calcmode="lin" valueType="num">
                                      <p:cBhvr>
                                        <p:cTn id="113" dur="1000"/>
                                        <p:tgtEl>
                                          <p:spTgt spid="18"/>
                                        </p:tgtEl>
                                        <p:attrNameLst>
                                          <p:attrName>ppt_x</p:attrName>
                                        </p:attrNameLst>
                                      </p:cBhvr>
                                      <p:tavLst>
                                        <p:tav tm="0">
                                          <p:val>
                                            <p:strVal val="ppt_x"/>
                                          </p:val>
                                        </p:tav>
                                        <p:tav tm="100000">
                                          <p:val>
                                            <p:strVal val="ppt_x-.2"/>
                                          </p:val>
                                        </p:tav>
                                      </p:tavLst>
                                    </p:anim>
                                    <p:anim calcmode="lin" valueType="num">
                                      <p:cBhvr>
                                        <p:cTn id="114" dur="1000"/>
                                        <p:tgtEl>
                                          <p:spTgt spid="18"/>
                                        </p:tgtEl>
                                        <p:attrNameLst>
                                          <p:attrName>ppt_y</p:attrName>
                                        </p:attrNameLst>
                                      </p:cBhvr>
                                      <p:tavLst>
                                        <p:tav tm="0">
                                          <p:val>
                                            <p:strVal val="ppt_y"/>
                                          </p:val>
                                        </p:tav>
                                        <p:tav tm="100000">
                                          <p:val>
                                            <p:strVal val="ppt_y"/>
                                          </p:val>
                                        </p:tav>
                                      </p:tavLst>
                                    </p:anim>
                                    <p:animEffect transition="out" filter="fade">
                                      <p:cBhvr>
                                        <p:cTn id="115" dur="1000"/>
                                        <p:tgtEl>
                                          <p:spTgt spid="18"/>
                                        </p:tgtEl>
                                      </p:cBhvr>
                                    </p:animEffect>
                                    <p:set>
                                      <p:cBhvr>
                                        <p:cTn id="116" dur="1" fill="hold">
                                          <p:stCondLst>
                                            <p:cond delay="999"/>
                                          </p:stCondLst>
                                        </p:cTn>
                                        <p:tgtEl>
                                          <p:spTgt spid="18"/>
                                        </p:tgtEl>
                                        <p:attrNameLst>
                                          <p:attrName>style.visibility</p:attrName>
                                        </p:attrNameLst>
                                      </p:cBhvr>
                                      <p:to>
                                        <p:strVal val="hidden"/>
                                      </p:to>
                                    </p:set>
                                  </p:childTnLst>
                                </p:cTn>
                              </p:par>
                              <p:par>
                                <p:cTn id="117" presetID="2" presetClass="entr" presetSubtype="8" fill="hold" grpId="0" nodeType="withEffect">
                                  <p:stCondLst>
                                    <p:cond delay="300"/>
                                  </p:stCondLst>
                                  <p:childTnLst>
                                    <p:set>
                                      <p:cBhvr>
                                        <p:cTn id="118" dur="1" fill="hold">
                                          <p:stCondLst>
                                            <p:cond delay="0"/>
                                          </p:stCondLst>
                                        </p:cTn>
                                        <p:tgtEl>
                                          <p:spTgt spid="19"/>
                                        </p:tgtEl>
                                        <p:attrNameLst>
                                          <p:attrName>style.visibility</p:attrName>
                                        </p:attrNameLst>
                                      </p:cBhvr>
                                      <p:to>
                                        <p:strVal val="visible"/>
                                      </p:to>
                                    </p:set>
                                    <p:anim calcmode="lin" valueType="num">
                                      <p:cBhvr additive="base">
                                        <p:cTn id="119" dur="300" fill="hold"/>
                                        <p:tgtEl>
                                          <p:spTgt spid="19"/>
                                        </p:tgtEl>
                                        <p:attrNameLst>
                                          <p:attrName>ppt_x</p:attrName>
                                        </p:attrNameLst>
                                      </p:cBhvr>
                                      <p:tavLst>
                                        <p:tav tm="0">
                                          <p:val>
                                            <p:strVal val="0-#ppt_w/2"/>
                                          </p:val>
                                        </p:tav>
                                        <p:tav tm="100000">
                                          <p:val>
                                            <p:strVal val="#ppt_x"/>
                                          </p:val>
                                        </p:tav>
                                      </p:tavLst>
                                    </p:anim>
                                    <p:anim calcmode="lin" valueType="num">
                                      <p:cBhvr additive="base">
                                        <p:cTn id="120" dur="300" fill="hold"/>
                                        <p:tgtEl>
                                          <p:spTgt spid="19"/>
                                        </p:tgtEl>
                                        <p:attrNameLst>
                                          <p:attrName>ppt_y</p:attrName>
                                        </p:attrNameLst>
                                      </p:cBhvr>
                                      <p:tavLst>
                                        <p:tav tm="0">
                                          <p:val>
                                            <p:strVal val="#ppt_y"/>
                                          </p:val>
                                        </p:tav>
                                        <p:tav tm="100000">
                                          <p:val>
                                            <p:strVal val="#ppt_y"/>
                                          </p:val>
                                        </p:tav>
                                      </p:tavLst>
                                    </p:anim>
                                  </p:childTnLst>
                                </p:cTn>
                              </p:par>
                              <p:par>
                                <p:cTn id="121" presetID="29" presetClass="exit" presetSubtype="0" fill="hold" grpId="1" nodeType="withEffect">
                                  <p:stCondLst>
                                    <p:cond delay="300"/>
                                  </p:stCondLst>
                                  <p:childTnLst>
                                    <p:anim calcmode="lin" valueType="num">
                                      <p:cBhvr>
                                        <p:cTn id="122" dur="1000"/>
                                        <p:tgtEl>
                                          <p:spTgt spid="19"/>
                                        </p:tgtEl>
                                        <p:attrNameLst>
                                          <p:attrName>ppt_x</p:attrName>
                                        </p:attrNameLst>
                                      </p:cBhvr>
                                      <p:tavLst>
                                        <p:tav tm="0">
                                          <p:val>
                                            <p:strVal val="ppt_x"/>
                                          </p:val>
                                        </p:tav>
                                        <p:tav tm="100000">
                                          <p:val>
                                            <p:strVal val="ppt_x-.2"/>
                                          </p:val>
                                        </p:tav>
                                      </p:tavLst>
                                    </p:anim>
                                    <p:anim calcmode="lin" valueType="num">
                                      <p:cBhvr>
                                        <p:cTn id="123" dur="1000"/>
                                        <p:tgtEl>
                                          <p:spTgt spid="19"/>
                                        </p:tgtEl>
                                        <p:attrNameLst>
                                          <p:attrName>ppt_y</p:attrName>
                                        </p:attrNameLst>
                                      </p:cBhvr>
                                      <p:tavLst>
                                        <p:tav tm="0">
                                          <p:val>
                                            <p:strVal val="ppt_y"/>
                                          </p:val>
                                        </p:tav>
                                        <p:tav tm="100000">
                                          <p:val>
                                            <p:strVal val="ppt_y"/>
                                          </p:val>
                                        </p:tav>
                                      </p:tavLst>
                                    </p:anim>
                                    <p:animEffect transition="out" filter="fade">
                                      <p:cBhvr>
                                        <p:cTn id="124" dur="1000"/>
                                        <p:tgtEl>
                                          <p:spTgt spid="19"/>
                                        </p:tgtEl>
                                      </p:cBhvr>
                                    </p:animEffect>
                                    <p:set>
                                      <p:cBhvr>
                                        <p:cTn id="125" dur="1" fill="hold">
                                          <p:stCondLst>
                                            <p:cond delay="999"/>
                                          </p:stCondLst>
                                        </p:cTn>
                                        <p:tgtEl>
                                          <p:spTgt spid="19"/>
                                        </p:tgtEl>
                                        <p:attrNameLst>
                                          <p:attrName>style.visibility</p:attrName>
                                        </p:attrNameLst>
                                      </p:cBhvr>
                                      <p:to>
                                        <p:strVal val="hidden"/>
                                      </p:to>
                                    </p:set>
                                  </p:childTnLst>
                                </p:cTn>
                              </p:par>
                              <p:par>
                                <p:cTn id="126" presetID="2" presetClass="entr" presetSubtype="8" fill="hold" grpId="0" nodeType="withEffect">
                                  <p:stCondLst>
                                    <p:cond delay="400"/>
                                  </p:stCondLst>
                                  <p:childTnLst>
                                    <p:set>
                                      <p:cBhvr>
                                        <p:cTn id="127" dur="1" fill="hold">
                                          <p:stCondLst>
                                            <p:cond delay="0"/>
                                          </p:stCondLst>
                                        </p:cTn>
                                        <p:tgtEl>
                                          <p:spTgt spid="20"/>
                                        </p:tgtEl>
                                        <p:attrNameLst>
                                          <p:attrName>style.visibility</p:attrName>
                                        </p:attrNameLst>
                                      </p:cBhvr>
                                      <p:to>
                                        <p:strVal val="visible"/>
                                      </p:to>
                                    </p:set>
                                    <p:anim calcmode="lin" valueType="num">
                                      <p:cBhvr additive="base">
                                        <p:cTn id="128" dur="300" fill="hold"/>
                                        <p:tgtEl>
                                          <p:spTgt spid="20"/>
                                        </p:tgtEl>
                                        <p:attrNameLst>
                                          <p:attrName>ppt_x</p:attrName>
                                        </p:attrNameLst>
                                      </p:cBhvr>
                                      <p:tavLst>
                                        <p:tav tm="0">
                                          <p:val>
                                            <p:strVal val="0-#ppt_w/2"/>
                                          </p:val>
                                        </p:tav>
                                        <p:tav tm="100000">
                                          <p:val>
                                            <p:strVal val="#ppt_x"/>
                                          </p:val>
                                        </p:tav>
                                      </p:tavLst>
                                    </p:anim>
                                    <p:anim calcmode="lin" valueType="num">
                                      <p:cBhvr additive="base">
                                        <p:cTn id="129" dur="300" fill="hold"/>
                                        <p:tgtEl>
                                          <p:spTgt spid="20"/>
                                        </p:tgtEl>
                                        <p:attrNameLst>
                                          <p:attrName>ppt_y</p:attrName>
                                        </p:attrNameLst>
                                      </p:cBhvr>
                                      <p:tavLst>
                                        <p:tav tm="0">
                                          <p:val>
                                            <p:strVal val="#ppt_y"/>
                                          </p:val>
                                        </p:tav>
                                        <p:tav tm="100000">
                                          <p:val>
                                            <p:strVal val="#ppt_y"/>
                                          </p:val>
                                        </p:tav>
                                      </p:tavLst>
                                    </p:anim>
                                  </p:childTnLst>
                                </p:cTn>
                              </p:par>
                              <p:par>
                                <p:cTn id="130" presetID="29" presetClass="exit" presetSubtype="0" fill="hold" grpId="1" nodeType="withEffect">
                                  <p:stCondLst>
                                    <p:cond delay="400"/>
                                  </p:stCondLst>
                                  <p:childTnLst>
                                    <p:anim calcmode="lin" valueType="num">
                                      <p:cBhvr>
                                        <p:cTn id="131" dur="1000"/>
                                        <p:tgtEl>
                                          <p:spTgt spid="20"/>
                                        </p:tgtEl>
                                        <p:attrNameLst>
                                          <p:attrName>ppt_x</p:attrName>
                                        </p:attrNameLst>
                                      </p:cBhvr>
                                      <p:tavLst>
                                        <p:tav tm="0">
                                          <p:val>
                                            <p:strVal val="ppt_x"/>
                                          </p:val>
                                        </p:tav>
                                        <p:tav tm="100000">
                                          <p:val>
                                            <p:strVal val="ppt_x-.2"/>
                                          </p:val>
                                        </p:tav>
                                      </p:tavLst>
                                    </p:anim>
                                    <p:anim calcmode="lin" valueType="num">
                                      <p:cBhvr>
                                        <p:cTn id="132" dur="1000"/>
                                        <p:tgtEl>
                                          <p:spTgt spid="20"/>
                                        </p:tgtEl>
                                        <p:attrNameLst>
                                          <p:attrName>ppt_y</p:attrName>
                                        </p:attrNameLst>
                                      </p:cBhvr>
                                      <p:tavLst>
                                        <p:tav tm="0">
                                          <p:val>
                                            <p:strVal val="ppt_y"/>
                                          </p:val>
                                        </p:tav>
                                        <p:tav tm="100000">
                                          <p:val>
                                            <p:strVal val="ppt_y"/>
                                          </p:val>
                                        </p:tav>
                                      </p:tavLst>
                                    </p:anim>
                                    <p:animEffect transition="out" filter="fade">
                                      <p:cBhvr>
                                        <p:cTn id="133" dur="1000"/>
                                        <p:tgtEl>
                                          <p:spTgt spid="20"/>
                                        </p:tgtEl>
                                      </p:cBhvr>
                                    </p:animEffect>
                                    <p:set>
                                      <p:cBhvr>
                                        <p:cTn id="134" dur="1" fill="hold">
                                          <p:stCondLst>
                                            <p:cond delay="999"/>
                                          </p:stCondLst>
                                        </p:cTn>
                                        <p:tgtEl>
                                          <p:spTgt spid="20"/>
                                        </p:tgtEl>
                                        <p:attrNameLst>
                                          <p:attrName>style.visibility</p:attrName>
                                        </p:attrNameLst>
                                      </p:cBhvr>
                                      <p:to>
                                        <p:strVal val="hidden"/>
                                      </p:to>
                                    </p:set>
                                  </p:childTnLst>
                                </p:cTn>
                              </p:par>
                              <p:par>
                                <p:cTn id="135" presetID="2" presetClass="entr" presetSubtype="8" fill="hold" grpId="0" nodeType="withEffect">
                                  <p:stCondLst>
                                    <p:cond delay="0"/>
                                  </p:stCondLst>
                                  <p:childTnLst>
                                    <p:set>
                                      <p:cBhvr>
                                        <p:cTn id="136" dur="1" fill="hold">
                                          <p:stCondLst>
                                            <p:cond delay="0"/>
                                          </p:stCondLst>
                                        </p:cTn>
                                        <p:tgtEl>
                                          <p:spTgt spid="21"/>
                                        </p:tgtEl>
                                        <p:attrNameLst>
                                          <p:attrName>style.visibility</p:attrName>
                                        </p:attrNameLst>
                                      </p:cBhvr>
                                      <p:to>
                                        <p:strVal val="visible"/>
                                      </p:to>
                                    </p:set>
                                    <p:anim calcmode="lin" valueType="num">
                                      <p:cBhvr additive="base">
                                        <p:cTn id="137" dur="300" fill="hold"/>
                                        <p:tgtEl>
                                          <p:spTgt spid="21"/>
                                        </p:tgtEl>
                                        <p:attrNameLst>
                                          <p:attrName>ppt_x</p:attrName>
                                        </p:attrNameLst>
                                      </p:cBhvr>
                                      <p:tavLst>
                                        <p:tav tm="0">
                                          <p:val>
                                            <p:strVal val="0-#ppt_w/2"/>
                                          </p:val>
                                        </p:tav>
                                        <p:tav tm="100000">
                                          <p:val>
                                            <p:strVal val="#ppt_x"/>
                                          </p:val>
                                        </p:tav>
                                      </p:tavLst>
                                    </p:anim>
                                    <p:anim calcmode="lin" valueType="num">
                                      <p:cBhvr additive="base">
                                        <p:cTn id="138" dur="300" fill="hold"/>
                                        <p:tgtEl>
                                          <p:spTgt spid="21"/>
                                        </p:tgtEl>
                                        <p:attrNameLst>
                                          <p:attrName>ppt_y</p:attrName>
                                        </p:attrNameLst>
                                      </p:cBhvr>
                                      <p:tavLst>
                                        <p:tav tm="0">
                                          <p:val>
                                            <p:strVal val="#ppt_y"/>
                                          </p:val>
                                        </p:tav>
                                        <p:tav tm="100000">
                                          <p:val>
                                            <p:strVal val="#ppt_y"/>
                                          </p:val>
                                        </p:tav>
                                      </p:tavLst>
                                    </p:anim>
                                  </p:childTnLst>
                                </p:cTn>
                              </p:par>
                              <p:par>
                                <p:cTn id="139" presetID="29" presetClass="exit" presetSubtype="0" fill="hold" grpId="1" nodeType="withEffect">
                                  <p:stCondLst>
                                    <p:cond delay="200"/>
                                  </p:stCondLst>
                                  <p:childTnLst>
                                    <p:anim calcmode="lin" valueType="num">
                                      <p:cBhvr>
                                        <p:cTn id="140" dur="1000"/>
                                        <p:tgtEl>
                                          <p:spTgt spid="21"/>
                                        </p:tgtEl>
                                        <p:attrNameLst>
                                          <p:attrName>ppt_x</p:attrName>
                                        </p:attrNameLst>
                                      </p:cBhvr>
                                      <p:tavLst>
                                        <p:tav tm="0">
                                          <p:val>
                                            <p:strVal val="ppt_x"/>
                                          </p:val>
                                        </p:tav>
                                        <p:tav tm="100000">
                                          <p:val>
                                            <p:strVal val="ppt_x-.2"/>
                                          </p:val>
                                        </p:tav>
                                      </p:tavLst>
                                    </p:anim>
                                    <p:anim calcmode="lin" valueType="num">
                                      <p:cBhvr>
                                        <p:cTn id="141" dur="1000"/>
                                        <p:tgtEl>
                                          <p:spTgt spid="21"/>
                                        </p:tgtEl>
                                        <p:attrNameLst>
                                          <p:attrName>ppt_y</p:attrName>
                                        </p:attrNameLst>
                                      </p:cBhvr>
                                      <p:tavLst>
                                        <p:tav tm="0">
                                          <p:val>
                                            <p:strVal val="ppt_y"/>
                                          </p:val>
                                        </p:tav>
                                        <p:tav tm="100000">
                                          <p:val>
                                            <p:strVal val="ppt_y"/>
                                          </p:val>
                                        </p:tav>
                                      </p:tavLst>
                                    </p:anim>
                                    <p:animEffect transition="out" filter="fade">
                                      <p:cBhvr>
                                        <p:cTn id="142" dur="1000"/>
                                        <p:tgtEl>
                                          <p:spTgt spid="21"/>
                                        </p:tgtEl>
                                      </p:cBhvr>
                                    </p:animEffect>
                                    <p:set>
                                      <p:cBhvr>
                                        <p:cTn id="143" dur="1" fill="hold">
                                          <p:stCondLst>
                                            <p:cond delay="999"/>
                                          </p:stCondLst>
                                        </p:cTn>
                                        <p:tgtEl>
                                          <p:spTgt spid="21"/>
                                        </p:tgtEl>
                                        <p:attrNameLst>
                                          <p:attrName>style.visibility</p:attrName>
                                        </p:attrNameLst>
                                      </p:cBhvr>
                                      <p:to>
                                        <p:strVal val="hidden"/>
                                      </p:to>
                                    </p:set>
                                  </p:childTnLst>
                                </p:cTn>
                              </p:par>
                              <p:par>
                                <p:cTn id="144" presetID="2" presetClass="entr" presetSubtype="8" fill="hold" grpId="0" nodeType="withEffect">
                                  <p:stCondLst>
                                    <p:cond delay="0"/>
                                  </p:stCondLst>
                                  <p:childTnLst>
                                    <p:set>
                                      <p:cBhvr>
                                        <p:cTn id="145" dur="1" fill="hold">
                                          <p:stCondLst>
                                            <p:cond delay="0"/>
                                          </p:stCondLst>
                                        </p:cTn>
                                        <p:tgtEl>
                                          <p:spTgt spid="22"/>
                                        </p:tgtEl>
                                        <p:attrNameLst>
                                          <p:attrName>style.visibility</p:attrName>
                                        </p:attrNameLst>
                                      </p:cBhvr>
                                      <p:to>
                                        <p:strVal val="visible"/>
                                      </p:to>
                                    </p:set>
                                    <p:anim calcmode="lin" valueType="num">
                                      <p:cBhvr additive="base">
                                        <p:cTn id="146" dur="300" fill="hold"/>
                                        <p:tgtEl>
                                          <p:spTgt spid="22"/>
                                        </p:tgtEl>
                                        <p:attrNameLst>
                                          <p:attrName>ppt_x</p:attrName>
                                        </p:attrNameLst>
                                      </p:cBhvr>
                                      <p:tavLst>
                                        <p:tav tm="0">
                                          <p:val>
                                            <p:strVal val="0-#ppt_w/2"/>
                                          </p:val>
                                        </p:tav>
                                        <p:tav tm="100000">
                                          <p:val>
                                            <p:strVal val="#ppt_x"/>
                                          </p:val>
                                        </p:tav>
                                      </p:tavLst>
                                    </p:anim>
                                    <p:anim calcmode="lin" valueType="num">
                                      <p:cBhvr additive="base">
                                        <p:cTn id="147" dur="300" fill="hold"/>
                                        <p:tgtEl>
                                          <p:spTgt spid="22"/>
                                        </p:tgtEl>
                                        <p:attrNameLst>
                                          <p:attrName>ppt_y</p:attrName>
                                        </p:attrNameLst>
                                      </p:cBhvr>
                                      <p:tavLst>
                                        <p:tav tm="0">
                                          <p:val>
                                            <p:strVal val="#ppt_y"/>
                                          </p:val>
                                        </p:tav>
                                        <p:tav tm="100000">
                                          <p:val>
                                            <p:strVal val="#ppt_y"/>
                                          </p:val>
                                        </p:tav>
                                      </p:tavLst>
                                    </p:anim>
                                  </p:childTnLst>
                                </p:cTn>
                              </p:par>
                              <p:par>
                                <p:cTn id="148" presetID="29" presetClass="exit" presetSubtype="0" fill="hold" grpId="1" nodeType="withEffect">
                                  <p:stCondLst>
                                    <p:cond delay="200"/>
                                  </p:stCondLst>
                                  <p:childTnLst>
                                    <p:anim calcmode="lin" valueType="num">
                                      <p:cBhvr>
                                        <p:cTn id="149" dur="1000"/>
                                        <p:tgtEl>
                                          <p:spTgt spid="22"/>
                                        </p:tgtEl>
                                        <p:attrNameLst>
                                          <p:attrName>ppt_x</p:attrName>
                                        </p:attrNameLst>
                                      </p:cBhvr>
                                      <p:tavLst>
                                        <p:tav tm="0">
                                          <p:val>
                                            <p:strVal val="ppt_x"/>
                                          </p:val>
                                        </p:tav>
                                        <p:tav tm="100000">
                                          <p:val>
                                            <p:strVal val="ppt_x-.2"/>
                                          </p:val>
                                        </p:tav>
                                      </p:tavLst>
                                    </p:anim>
                                    <p:anim calcmode="lin" valueType="num">
                                      <p:cBhvr>
                                        <p:cTn id="150" dur="1000"/>
                                        <p:tgtEl>
                                          <p:spTgt spid="22"/>
                                        </p:tgtEl>
                                        <p:attrNameLst>
                                          <p:attrName>ppt_y</p:attrName>
                                        </p:attrNameLst>
                                      </p:cBhvr>
                                      <p:tavLst>
                                        <p:tav tm="0">
                                          <p:val>
                                            <p:strVal val="ppt_y"/>
                                          </p:val>
                                        </p:tav>
                                        <p:tav tm="100000">
                                          <p:val>
                                            <p:strVal val="ppt_y"/>
                                          </p:val>
                                        </p:tav>
                                      </p:tavLst>
                                    </p:anim>
                                    <p:animEffect transition="out" filter="fade">
                                      <p:cBhvr>
                                        <p:cTn id="151" dur="1000"/>
                                        <p:tgtEl>
                                          <p:spTgt spid="22"/>
                                        </p:tgtEl>
                                      </p:cBhvr>
                                    </p:animEffect>
                                    <p:set>
                                      <p:cBhvr>
                                        <p:cTn id="152" dur="1" fill="hold">
                                          <p:stCondLst>
                                            <p:cond delay="999"/>
                                          </p:stCondLst>
                                        </p:cTn>
                                        <p:tgtEl>
                                          <p:spTgt spid="22"/>
                                        </p:tgtEl>
                                        <p:attrNameLst>
                                          <p:attrName>style.visibility</p:attrName>
                                        </p:attrNameLst>
                                      </p:cBhvr>
                                      <p:to>
                                        <p:strVal val="hidden"/>
                                      </p:to>
                                    </p:set>
                                  </p:childTnLst>
                                </p:cTn>
                              </p:par>
                              <p:par>
                                <p:cTn id="153" presetID="2" presetClass="entr" presetSubtype="8" fill="hold" grpId="0" nodeType="withEffect">
                                  <p:stCondLst>
                                    <p:cond delay="100"/>
                                  </p:stCondLst>
                                  <p:childTnLst>
                                    <p:set>
                                      <p:cBhvr>
                                        <p:cTn id="154" dur="1" fill="hold">
                                          <p:stCondLst>
                                            <p:cond delay="0"/>
                                          </p:stCondLst>
                                        </p:cTn>
                                        <p:tgtEl>
                                          <p:spTgt spid="23"/>
                                        </p:tgtEl>
                                        <p:attrNameLst>
                                          <p:attrName>style.visibility</p:attrName>
                                        </p:attrNameLst>
                                      </p:cBhvr>
                                      <p:to>
                                        <p:strVal val="visible"/>
                                      </p:to>
                                    </p:set>
                                    <p:anim calcmode="lin" valueType="num">
                                      <p:cBhvr additive="base">
                                        <p:cTn id="155" dur="300" fill="hold"/>
                                        <p:tgtEl>
                                          <p:spTgt spid="23"/>
                                        </p:tgtEl>
                                        <p:attrNameLst>
                                          <p:attrName>ppt_x</p:attrName>
                                        </p:attrNameLst>
                                      </p:cBhvr>
                                      <p:tavLst>
                                        <p:tav tm="0">
                                          <p:val>
                                            <p:strVal val="0-#ppt_w/2"/>
                                          </p:val>
                                        </p:tav>
                                        <p:tav tm="100000">
                                          <p:val>
                                            <p:strVal val="#ppt_x"/>
                                          </p:val>
                                        </p:tav>
                                      </p:tavLst>
                                    </p:anim>
                                    <p:anim calcmode="lin" valueType="num">
                                      <p:cBhvr additive="base">
                                        <p:cTn id="156" dur="300" fill="hold"/>
                                        <p:tgtEl>
                                          <p:spTgt spid="23"/>
                                        </p:tgtEl>
                                        <p:attrNameLst>
                                          <p:attrName>ppt_y</p:attrName>
                                        </p:attrNameLst>
                                      </p:cBhvr>
                                      <p:tavLst>
                                        <p:tav tm="0">
                                          <p:val>
                                            <p:strVal val="#ppt_y"/>
                                          </p:val>
                                        </p:tav>
                                        <p:tav tm="100000">
                                          <p:val>
                                            <p:strVal val="#ppt_y"/>
                                          </p:val>
                                        </p:tav>
                                      </p:tavLst>
                                    </p:anim>
                                  </p:childTnLst>
                                </p:cTn>
                              </p:par>
                              <p:par>
                                <p:cTn id="157" presetID="29" presetClass="exit" presetSubtype="0" fill="hold" grpId="1" nodeType="withEffect">
                                  <p:stCondLst>
                                    <p:cond delay="100"/>
                                  </p:stCondLst>
                                  <p:childTnLst>
                                    <p:anim calcmode="lin" valueType="num">
                                      <p:cBhvr>
                                        <p:cTn id="158" dur="1000"/>
                                        <p:tgtEl>
                                          <p:spTgt spid="23"/>
                                        </p:tgtEl>
                                        <p:attrNameLst>
                                          <p:attrName>ppt_x</p:attrName>
                                        </p:attrNameLst>
                                      </p:cBhvr>
                                      <p:tavLst>
                                        <p:tav tm="0">
                                          <p:val>
                                            <p:strVal val="ppt_x"/>
                                          </p:val>
                                        </p:tav>
                                        <p:tav tm="100000">
                                          <p:val>
                                            <p:strVal val="ppt_x-.2"/>
                                          </p:val>
                                        </p:tav>
                                      </p:tavLst>
                                    </p:anim>
                                    <p:anim calcmode="lin" valueType="num">
                                      <p:cBhvr>
                                        <p:cTn id="159" dur="1000"/>
                                        <p:tgtEl>
                                          <p:spTgt spid="23"/>
                                        </p:tgtEl>
                                        <p:attrNameLst>
                                          <p:attrName>ppt_y</p:attrName>
                                        </p:attrNameLst>
                                      </p:cBhvr>
                                      <p:tavLst>
                                        <p:tav tm="0">
                                          <p:val>
                                            <p:strVal val="ppt_y"/>
                                          </p:val>
                                        </p:tav>
                                        <p:tav tm="100000">
                                          <p:val>
                                            <p:strVal val="ppt_y"/>
                                          </p:val>
                                        </p:tav>
                                      </p:tavLst>
                                    </p:anim>
                                    <p:animEffect transition="out" filter="fade">
                                      <p:cBhvr>
                                        <p:cTn id="160" dur="1000"/>
                                        <p:tgtEl>
                                          <p:spTgt spid="23"/>
                                        </p:tgtEl>
                                      </p:cBhvr>
                                    </p:animEffect>
                                    <p:set>
                                      <p:cBhvr>
                                        <p:cTn id="161" dur="1" fill="hold">
                                          <p:stCondLst>
                                            <p:cond delay="999"/>
                                          </p:stCondLst>
                                        </p:cTn>
                                        <p:tgtEl>
                                          <p:spTgt spid="23"/>
                                        </p:tgtEl>
                                        <p:attrNameLst>
                                          <p:attrName>style.visibility</p:attrName>
                                        </p:attrNameLst>
                                      </p:cBhvr>
                                      <p:to>
                                        <p:strVal val="hidden"/>
                                      </p:to>
                                    </p:set>
                                  </p:childTnLst>
                                </p:cTn>
                              </p:par>
                              <p:par>
                                <p:cTn id="162" presetID="2" presetClass="entr" presetSubtype="8" fill="hold" grpId="0" nodeType="withEffect">
                                  <p:stCondLst>
                                    <p:cond delay="0"/>
                                  </p:stCondLst>
                                  <p:childTnLst>
                                    <p:set>
                                      <p:cBhvr>
                                        <p:cTn id="163" dur="1" fill="hold">
                                          <p:stCondLst>
                                            <p:cond delay="0"/>
                                          </p:stCondLst>
                                        </p:cTn>
                                        <p:tgtEl>
                                          <p:spTgt spid="24"/>
                                        </p:tgtEl>
                                        <p:attrNameLst>
                                          <p:attrName>style.visibility</p:attrName>
                                        </p:attrNameLst>
                                      </p:cBhvr>
                                      <p:to>
                                        <p:strVal val="visible"/>
                                      </p:to>
                                    </p:set>
                                    <p:anim calcmode="lin" valueType="num">
                                      <p:cBhvr additive="base">
                                        <p:cTn id="164" dur="300" fill="hold"/>
                                        <p:tgtEl>
                                          <p:spTgt spid="24"/>
                                        </p:tgtEl>
                                        <p:attrNameLst>
                                          <p:attrName>ppt_x</p:attrName>
                                        </p:attrNameLst>
                                      </p:cBhvr>
                                      <p:tavLst>
                                        <p:tav tm="0">
                                          <p:val>
                                            <p:strVal val="0-#ppt_w/2"/>
                                          </p:val>
                                        </p:tav>
                                        <p:tav tm="100000">
                                          <p:val>
                                            <p:strVal val="#ppt_x"/>
                                          </p:val>
                                        </p:tav>
                                      </p:tavLst>
                                    </p:anim>
                                    <p:anim calcmode="lin" valueType="num">
                                      <p:cBhvr additive="base">
                                        <p:cTn id="165" dur="300" fill="hold"/>
                                        <p:tgtEl>
                                          <p:spTgt spid="24"/>
                                        </p:tgtEl>
                                        <p:attrNameLst>
                                          <p:attrName>ppt_y</p:attrName>
                                        </p:attrNameLst>
                                      </p:cBhvr>
                                      <p:tavLst>
                                        <p:tav tm="0">
                                          <p:val>
                                            <p:strVal val="#ppt_y"/>
                                          </p:val>
                                        </p:tav>
                                        <p:tav tm="100000">
                                          <p:val>
                                            <p:strVal val="#ppt_y"/>
                                          </p:val>
                                        </p:tav>
                                      </p:tavLst>
                                    </p:anim>
                                  </p:childTnLst>
                                </p:cTn>
                              </p:par>
                              <p:par>
                                <p:cTn id="166" presetID="29" presetClass="exit" presetSubtype="0" fill="hold" grpId="1" nodeType="withEffect">
                                  <p:stCondLst>
                                    <p:cond delay="200"/>
                                  </p:stCondLst>
                                  <p:childTnLst>
                                    <p:anim calcmode="lin" valueType="num">
                                      <p:cBhvr>
                                        <p:cTn id="167" dur="1000"/>
                                        <p:tgtEl>
                                          <p:spTgt spid="24"/>
                                        </p:tgtEl>
                                        <p:attrNameLst>
                                          <p:attrName>ppt_x</p:attrName>
                                        </p:attrNameLst>
                                      </p:cBhvr>
                                      <p:tavLst>
                                        <p:tav tm="0">
                                          <p:val>
                                            <p:strVal val="ppt_x"/>
                                          </p:val>
                                        </p:tav>
                                        <p:tav tm="100000">
                                          <p:val>
                                            <p:strVal val="ppt_x-.2"/>
                                          </p:val>
                                        </p:tav>
                                      </p:tavLst>
                                    </p:anim>
                                    <p:anim calcmode="lin" valueType="num">
                                      <p:cBhvr>
                                        <p:cTn id="168" dur="1000"/>
                                        <p:tgtEl>
                                          <p:spTgt spid="24"/>
                                        </p:tgtEl>
                                        <p:attrNameLst>
                                          <p:attrName>ppt_y</p:attrName>
                                        </p:attrNameLst>
                                      </p:cBhvr>
                                      <p:tavLst>
                                        <p:tav tm="0">
                                          <p:val>
                                            <p:strVal val="ppt_y"/>
                                          </p:val>
                                        </p:tav>
                                        <p:tav tm="100000">
                                          <p:val>
                                            <p:strVal val="ppt_y"/>
                                          </p:val>
                                        </p:tav>
                                      </p:tavLst>
                                    </p:anim>
                                    <p:animEffect transition="out" filter="fade">
                                      <p:cBhvr>
                                        <p:cTn id="169" dur="1000"/>
                                        <p:tgtEl>
                                          <p:spTgt spid="24"/>
                                        </p:tgtEl>
                                      </p:cBhvr>
                                    </p:animEffect>
                                    <p:set>
                                      <p:cBhvr>
                                        <p:cTn id="170" dur="1" fill="hold">
                                          <p:stCondLst>
                                            <p:cond delay="999"/>
                                          </p:stCondLst>
                                        </p:cTn>
                                        <p:tgtEl>
                                          <p:spTgt spid="24"/>
                                        </p:tgtEl>
                                        <p:attrNameLst>
                                          <p:attrName>style.visibility</p:attrName>
                                        </p:attrNameLst>
                                      </p:cBhvr>
                                      <p:to>
                                        <p:strVal val="hidden"/>
                                      </p:to>
                                    </p:set>
                                  </p:childTnLst>
                                </p:cTn>
                              </p:par>
                              <p:par>
                                <p:cTn id="171" presetID="2" presetClass="entr" presetSubtype="8" fill="hold" grpId="0" nodeType="withEffect">
                                  <p:stCondLst>
                                    <p:cond delay="200"/>
                                  </p:stCondLst>
                                  <p:childTnLst>
                                    <p:set>
                                      <p:cBhvr>
                                        <p:cTn id="172" dur="1" fill="hold">
                                          <p:stCondLst>
                                            <p:cond delay="0"/>
                                          </p:stCondLst>
                                        </p:cTn>
                                        <p:tgtEl>
                                          <p:spTgt spid="25"/>
                                        </p:tgtEl>
                                        <p:attrNameLst>
                                          <p:attrName>style.visibility</p:attrName>
                                        </p:attrNameLst>
                                      </p:cBhvr>
                                      <p:to>
                                        <p:strVal val="visible"/>
                                      </p:to>
                                    </p:set>
                                    <p:anim calcmode="lin" valueType="num">
                                      <p:cBhvr additive="base">
                                        <p:cTn id="173" dur="300" fill="hold"/>
                                        <p:tgtEl>
                                          <p:spTgt spid="25"/>
                                        </p:tgtEl>
                                        <p:attrNameLst>
                                          <p:attrName>ppt_x</p:attrName>
                                        </p:attrNameLst>
                                      </p:cBhvr>
                                      <p:tavLst>
                                        <p:tav tm="0">
                                          <p:val>
                                            <p:strVal val="0-#ppt_w/2"/>
                                          </p:val>
                                        </p:tav>
                                        <p:tav tm="100000">
                                          <p:val>
                                            <p:strVal val="#ppt_x"/>
                                          </p:val>
                                        </p:tav>
                                      </p:tavLst>
                                    </p:anim>
                                    <p:anim calcmode="lin" valueType="num">
                                      <p:cBhvr additive="base">
                                        <p:cTn id="174" dur="300" fill="hold"/>
                                        <p:tgtEl>
                                          <p:spTgt spid="25"/>
                                        </p:tgtEl>
                                        <p:attrNameLst>
                                          <p:attrName>ppt_y</p:attrName>
                                        </p:attrNameLst>
                                      </p:cBhvr>
                                      <p:tavLst>
                                        <p:tav tm="0">
                                          <p:val>
                                            <p:strVal val="#ppt_y"/>
                                          </p:val>
                                        </p:tav>
                                        <p:tav tm="100000">
                                          <p:val>
                                            <p:strVal val="#ppt_y"/>
                                          </p:val>
                                        </p:tav>
                                      </p:tavLst>
                                    </p:anim>
                                  </p:childTnLst>
                                </p:cTn>
                              </p:par>
                              <p:par>
                                <p:cTn id="175" presetID="29" presetClass="exit" presetSubtype="0" fill="hold" grpId="1" nodeType="withEffect">
                                  <p:stCondLst>
                                    <p:cond delay="200"/>
                                  </p:stCondLst>
                                  <p:childTnLst>
                                    <p:anim calcmode="lin" valueType="num">
                                      <p:cBhvr>
                                        <p:cTn id="176" dur="1000"/>
                                        <p:tgtEl>
                                          <p:spTgt spid="25"/>
                                        </p:tgtEl>
                                        <p:attrNameLst>
                                          <p:attrName>ppt_x</p:attrName>
                                        </p:attrNameLst>
                                      </p:cBhvr>
                                      <p:tavLst>
                                        <p:tav tm="0">
                                          <p:val>
                                            <p:strVal val="ppt_x"/>
                                          </p:val>
                                        </p:tav>
                                        <p:tav tm="100000">
                                          <p:val>
                                            <p:strVal val="ppt_x-.2"/>
                                          </p:val>
                                        </p:tav>
                                      </p:tavLst>
                                    </p:anim>
                                    <p:anim calcmode="lin" valueType="num">
                                      <p:cBhvr>
                                        <p:cTn id="177" dur="1000"/>
                                        <p:tgtEl>
                                          <p:spTgt spid="25"/>
                                        </p:tgtEl>
                                        <p:attrNameLst>
                                          <p:attrName>ppt_y</p:attrName>
                                        </p:attrNameLst>
                                      </p:cBhvr>
                                      <p:tavLst>
                                        <p:tav tm="0">
                                          <p:val>
                                            <p:strVal val="ppt_y"/>
                                          </p:val>
                                        </p:tav>
                                        <p:tav tm="100000">
                                          <p:val>
                                            <p:strVal val="ppt_y"/>
                                          </p:val>
                                        </p:tav>
                                      </p:tavLst>
                                    </p:anim>
                                    <p:animEffect transition="out" filter="fade">
                                      <p:cBhvr>
                                        <p:cTn id="178" dur="1000"/>
                                        <p:tgtEl>
                                          <p:spTgt spid="25"/>
                                        </p:tgtEl>
                                      </p:cBhvr>
                                    </p:animEffect>
                                    <p:set>
                                      <p:cBhvr>
                                        <p:cTn id="179" dur="1" fill="hold">
                                          <p:stCondLst>
                                            <p:cond delay="999"/>
                                          </p:stCondLst>
                                        </p:cTn>
                                        <p:tgtEl>
                                          <p:spTgt spid="25"/>
                                        </p:tgtEl>
                                        <p:attrNameLst>
                                          <p:attrName>style.visibility</p:attrName>
                                        </p:attrNameLst>
                                      </p:cBhvr>
                                      <p:to>
                                        <p:strVal val="hidden"/>
                                      </p:to>
                                    </p:set>
                                  </p:childTnLst>
                                </p:cTn>
                              </p:par>
                              <p:par>
                                <p:cTn id="180" presetID="2" presetClass="entr" presetSubtype="8" fill="hold" grpId="0" nodeType="withEffect">
                                  <p:stCondLst>
                                    <p:cond delay="300"/>
                                  </p:stCondLst>
                                  <p:childTnLst>
                                    <p:set>
                                      <p:cBhvr>
                                        <p:cTn id="181" dur="1" fill="hold">
                                          <p:stCondLst>
                                            <p:cond delay="0"/>
                                          </p:stCondLst>
                                        </p:cTn>
                                        <p:tgtEl>
                                          <p:spTgt spid="26"/>
                                        </p:tgtEl>
                                        <p:attrNameLst>
                                          <p:attrName>style.visibility</p:attrName>
                                        </p:attrNameLst>
                                      </p:cBhvr>
                                      <p:to>
                                        <p:strVal val="visible"/>
                                      </p:to>
                                    </p:set>
                                    <p:anim calcmode="lin" valueType="num">
                                      <p:cBhvr additive="base">
                                        <p:cTn id="182" dur="300" fill="hold"/>
                                        <p:tgtEl>
                                          <p:spTgt spid="26"/>
                                        </p:tgtEl>
                                        <p:attrNameLst>
                                          <p:attrName>ppt_x</p:attrName>
                                        </p:attrNameLst>
                                      </p:cBhvr>
                                      <p:tavLst>
                                        <p:tav tm="0">
                                          <p:val>
                                            <p:strVal val="0-#ppt_w/2"/>
                                          </p:val>
                                        </p:tav>
                                        <p:tav tm="100000">
                                          <p:val>
                                            <p:strVal val="#ppt_x"/>
                                          </p:val>
                                        </p:tav>
                                      </p:tavLst>
                                    </p:anim>
                                    <p:anim calcmode="lin" valueType="num">
                                      <p:cBhvr additive="base">
                                        <p:cTn id="183" dur="300" fill="hold"/>
                                        <p:tgtEl>
                                          <p:spTgt spid="26"/>
                                        </p:tgtEl>
                                        <p:attrNameLst>
                                          <p:attrName>ppt_y</p:attrName>
                                        </p:attrNameLst>
                                      </p:cBhvr>
                                      <p:tavLst>
                                        <p:tav tm="0">
                                          <p:val>
                                            <p:strVal val="#ppt_y"/>
                                          </p:val>
                                        </p:tav>
                                        <p:tav tm="100000">
                                          <p:val>
                                            <p:strVal val="#ppt_y"/>
                                          </p:val>
                                        </p:tav>
                                      </p:tavLst>
                                    </p:anim>
                                  </p:childTnLst>
                                </p:cTn>
                              </p:par>
                              <p:par>
                                <p:cTn id="184" presetID="29" presetClass="exit" presetSubtype="0" fill="hold" grpId="1" nodeType="withEffect">
                                  <p:stCondLst>
                                    <p:cond delay="300"/>
                                  </p:stCondLst>
                                  <p:childTnLst>
                                    <p:anim calcmode="lin" valueType="num">
                                      <p:cBhvr>
                                        <p:cTn id="185" dur="1000"/>
                                        <p:tgtEl>
                                          <p:spTgt spid="26"/>
                                        </p:tgtEl>
                                        <p:attrNameLst>
                                          <p:attrName>ppt_x</p:attrName>
                                        </p:attrNameLst>
                                      </p:cBhvr>
                                      <p:tavLst>
                                        <p:tav tm="0">
                                          <p:val>
                                            <p:strVal val="ppt_x"/>
                                          </p:val>
                                        </p:tav>
                                        <p:tav tm="100000">
                                          <p:val>
                                            <p:strVal val="ppt_x-.2"/>
                                          </p:val>
                                        </p:tav>
                                      </p:tavLst>
                                    </p:anim>
                                    <p:anim calcmode="lin" valueType="num">
                                      <p:cBhvr>
                                        <p:cTn id="186" dur="1000"/>
                                        <p:tgtEl>
                                          <p:spTgt spid="26"/>
                                        </p:tgtEl>
                                        <p:attrNameLst>
                                          <p:attrName>ppt_y</p:attrName>
                                        </p:attrNameLst>
                                      </p:cBhvr>
                                      <p:tavLst>
                                        <p:tav tm="0">
                                          <p:val>
                                            <p:strVal val="ppt_y"/>
                                          </p:val>
                                        </p:tav>
                                        <p:tav tm="100000">
                                          <p:val>
                                            <p:strVal val="ppt_y"/>
                                          </p:val>
                                        </p:tav>
                                      </p:tavLst>
                                    </p:anim>
                                    <p:animEffect transition="out" filter="fade">
                                      <p:cBhvr>
                                        <p:cTn id="187" dur="1000"/>
                                        <p:tgtEl>
                                          <p:spTgt spid="26"/>
                                        </p:tgtEl>
                                      </p:cBhvr>
                                    </p:animEffect>
                                    <p:set>
                                      <p:cBhvr>
                                        <p:cTn id="188" dur="1" fill="hold">
                                          <p:stCondLst>
                                            <p:cond delay="999"/>
                                          </p:stCondLst>
                                        </p:cTn>
                                        <p:tgtEl>
                                          <p:spTgt spid="26"/>
                                        </p:tgtEl>
                                        <p:attrNameLst>
                                          <p:attrName>style.visibility</p:attrName>
                                        </p:attrNameLst>
                                      </p:cBhvr>
                                      <p:to>
                                        <p:strVal val="hidden"/>
                                      </p:to>
                                    </p:set>
                                  </p:childTnLst>
                                </p:cTn>
                              </p:par>
                              <p:par>
                                <p:cTn id="189" presetID="2" presetClass="entr" presetSubtype="8" fill="hold" grpId="0" nodeType="withEffect">
                                  <p:stCondLst>
                                    <p:cond delay="400"/>
                                  </p:stCondLst>
                                  <p:childTnLst>
                                    <p:set>
                                      <p:cBhvr>
                                        <p:cTn id="190" dur="1" fill="hold">
                                          <p:stCondLst>
                                            <p:cond delay="0"/>
                                          </p:stCondLst>
                                        </p:cTn>
                                        <p:tgtEl>
                                          <p:spTgt spid="27"/>
                                        </p:tgtEl>
                                        <p:attrNameLst>
                                          <p:attrName>style.visibility</p:attrName>
                                        </p:attrNameLst>
                                      </p:cBhvr>
                                      <p:to>
                                        <p:strVal val="visible"/>
                                      </p:to>
                                    </p:set>
                                    <p:anim calcmode="lin" valueType="num">
                                      <p:cBhvr additive="base">
                                        <p:cTn id="191" dur="300" fill="hold"/>
                                        <p:tgtEl>
                                          <p:spTgt spid="27"/>
                                        </p:tgtEl>
                                        <p:attrNameLst>
                                          <p:attrName>ppt_x</p:attrName>
                                        </p:attrNameLst>
                                      </p:cBhvr>
                                      <p:tavLst>
                                        <p:tav tm="0">
                                          <p:val>
                                            <p:strVal val="0-#ppt_w/2"/>
                                          </p:val>
                                        </p:tav>
                                        <p:tav tm="100000">
                                          <p:val>
                                            <p:strVal val="#ppt_x"/>
                                          </p:val>
                                        </p:tav>
                                      </p:tavLst>
                                    </p:anim>
                                    <p:anim calcmode="lin" valueType="num">
                                      <p:cBhvr additive="base">
                                        <p:cTn id="192" dur="300" fill="hold"/>
                                        <p:tgtEl>
                                          <p:spTgt spid="27"/>
                                        </p:tgtEl>
                                        <p:attrNameLst>
                                          <p:attrName>ppt_y</p:attrName>
                                        </p:attrNameLst>
                                      </p:cBhvr>
                                      <p:tavLst>
                                        <p:tav tm="0">
                                          <p:val>
                                            <p:strVal val="#ppt_y"/>
                                          </p:val>
                                        </p:tav>
                                        <p:tav tm="100000">
                                          <p:val>
                                            <p:strVal val="#ppt_y"/>
                                          </p:val>
                                        </p:tav>
                                      </p:tavLst>
                                    </p:anim>
                                  </p:childTnLst>
                                </p:cTn>
                              </p:par>
                              <p:par>
                                <p:cTn id="193" presetID="29" presetClass="exit" presetSubtype="0" fill="hold" grpId="1" nodeType="withEffect">
                                  <p:stCondLst>
                                    <p:cond delay="400"/>
                                  </p:stCondLst>
                                  <p:childTnLst>
                                    <p:anim calcmode="lin" valueType="num">
                                      <p:cBhvr>
                                        <p:cTn id="194" dur="1000"/>
                                        <p:tgtEl>
                                          <p:spTgt spid="27"/>
                                        </p:tgtEl>
                                        <p:attrNameLst>
                                          <p:attrName>ppt_x</p:attrName>
                                        </p:attrNameLst>
                                      </p:cBhvr>
                                      <p:tavLst>
                                        <p:tav tm="0">
                                          <p:val>
                                            <p:strVal val="ppt_x"/>
                                          </p:val>
                                        </p:tav>
                                        <p:tav tm="100000">
                                          <p:val>
                                            <p:strVal val="ppt_x-.2"/>
                                          </p:val>
                                        </p:tav>
                                      </p:tavLst>
                                    </p:anim>
                                    <p:anim calcmode="lin" valueType="num">
                                      <p:cBhvr>
                                        <p:cTn id="195" dur="1000"/>
                                        <p:tgtEl>
                                          <p:spTgt spid="27"/>
                                        </p:tgtEl>
                                        <p:attrNameLst>
                                          <p:attrName>ppt_y</p:attrName>
                                        </p:attrNameLst>
                                      </p:cBhvr>
                                      <p:tavLst>
                                        <p:tav tm="0">
                                          <p:val>
                                            <p:strVal val="ppt_y"/>
                                          </p:val>
                                        </p:tav>
                                        <p:tav tm="100000">
                                          <p:val>
                                            <p:strVal val="ppt_y"/>
                                          </p:val>
                                        </p:tav>
                                      </p:tavLst>
                                    </p:anim>
                                    <p:animEffect transition="out" filter="fade">
                                      <p:cBhvr>
                                        <p:cTn id="196" dur="1000"/>
                                        <p:tgtEl>
                                          <p:spTgt spid="27"/>
                                        </p:tgtEl>
                                      </p:cBhvr>
                                    </p:animEffect>
                                    <p:set>
                                      <p:cBhvr>
                                        <p:cTn id="197" dur="1" fill="hold">
                                          <p:stCondLst>
                                            <p:cond delay="999"/>
                                          </p:stCondLst>
                                        </p:cTn>
                                        <p:tgtEl>
                                          <p:spTgt spid="27"/>
                                        </p:tgtEl>
                                        <p:attrNameLst>
                                          <p:attrName>style.visibility</p:attrName>
                                        </p:attrNameLst>
                                      </p:cBhvr>
                                      <p:to>
                                        <p:strVal val="hidden"/>
                                      </p:to>
                                    </p:set>
                                  </p:childTnLst>
                                </p:cTn>
                              </p:par>
                              <p:par>
                                <p:cTn id="198" presetID="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 calcmode="lin" valueType="num">
                                      <p:cBhvr additive="base">
                                        <p:cTn id="200" dur="300" fill="hold"/>
                                        <p:tgtEl>
                                          <p:spTgt spid="28"/>
                                        </p:tgtEl>
                                        <p:attrNameLst>
                                          <p:attrName>ppt_x</p:attrName>
                                        </p:attrNameLst>
                                      </p:cBhvr>
                                      <p:tavLst>
                                        <p:tav tm="0">
                                          <p:val>
                                            <p:strVal val="0-#ppt_w/2"/>
                                          </p:val>
                                        </p:tav>
                                        <p:tav tm="100000">
                                          <p:val>
                                            <p:strVal val="#ppt_x"/>
                                          </p:val>
                                        </p:tav>
                                      </p:tavLst>
                                    </p:anim>
                                    <p:anim calcmode="lin" valueType="num">
                                      <p:cBhvr additive="base">
                                        <p:cTn id="201" dur="300" fill="hold"/>
                                        <p:tgtEl>
                                          <p:spTgt spid="28"/>
                                        </p:tgtEl>
                                        <p:attrNameLst>
                                          <p:attrName>ppt_y</p:attrName>
                                        </p:attrNameLst>
                                      </p:cBhvr>
                                      <p:tavLst>
                                        <p:tav tm="0">
                                          <p:val>
                                            <p:strVal val="#ppt_y"/>
                                          </p:val>
                                        </p:tav>
                                        <p:tav tm="100000">
                                          <p:val>
                                            <p:strVal val="#ppt_y"/>
                                          </p:val>
                                        </p:tav>
                                      </p:tavLst>
                                    </p:anim>
                                  </p:childTnLst>
                                </p:cTn>
                              </p:par>
                              <p:par>
                                <p:cTn id="202" presetID="29" presetClass="exit" presetSubtype="0" fill="hold" grpId="1" nodeType="withEffect">
                                  <p:stCondLst>
                                    <p:cond delay="200"/>
                                  </p:stCondLst>
                                  <p:childTnLst>
                                    <p:anim calcmode="lin" valueType="num">
                                      <p:cBhvr>
                                        <p:cTn id="203" dur="1000"/>
                                        <p:tgtEl>
                                          <p:spTgt spid="28"/>
                                        </p:tgtEl>
                                        <p:attrNameLst>
                                          <p:attrName>ppt_x</p:attrName>
                                        </p:attrNameLst>
                                      </p:cBhvr>
                                      <p:tavLst>
                                        <p:tav tm="0">
                                          <p:val>
                                            <p:strVal val="ppt_x"/>
                                          </p:val>
                                        </p:tav>
                                        <p:tav tm="100000">
                                          <p:val>
                                            <p:strVal val="ppt_x-.2"/>
                                          </p:val>
                                        </p:tav>
                                      </p:tavLst>
                                    </p:anim>
                                    <p:anim calcmode="lin" valueType="num">
                                      <p:cBhvr>
                                        <p:cTn id="204" dur="1000"/>
                                        <p:tgtEl>
                                          <p:spTgt spid="28"/>
                                        </p:tgtEl>
                                        <p:attrNameLst>
                                          <p:attrName>ppt_y</p:attrName>
                                        </p:attrNameLst>
                                      </p:cBhvr>
                                      <p:tavLst>
                                        <p:tav tm="0">
                                          <p:val>
                                            <p:strVal val="ppt_y"/>
                                          </p:val>
                                        </p:tav>
                                        <p:tav tm="100000">
                                          <p:val>
                                            <p:strVal val="ppt_y"/>
                                          </p:val>
                                        </p:tav>
                                      </p:tavLst>
                                    </p:anim>
                                    <p:animEffect transition="out" filter="fade">
                                      <p:cBhvr>
                                        <p:cTn id="205" dur="1000"/>
                                        <p:tgtEl>
                                          <p:spTgt spid="28"/>
                                        </p:tgtEl>
                                      </p:cBhvr>
                                    </p:animEffect>
                                    <p:set>
                                      <p:cBhvr>
                                        <p:cTn id="206" dur="1" fill="hold">
                                          <p:stCondLst>
                                            <p:cond delay="999"/>
                                          </p:stCondLst>
                                        </p:cTn>
                                        <p:tgtEl>
                                          <p:spTgt spid="28"/>
                                        </p:tgtEl>
                                        <p:attrNameLst>
                                          <p:attrName>style.visibility</p:attrName>
                                        </p:attrNameLst>
                                      </p:cBhvr>
                                      <p:to>
                                        <p:strVal val="hidden"/>
                                      </p:to>
                                    </p:set>
                                  </p:childTnLst>
                                </p:cTn>
                              </p:par>
                              <p:par>
                                <p:cTn id="207" presetID="2" presetClass="entr" presetSubtype="8" fill="hold" grpId="0" nodeType="withEffect">
                                  <p:stCondLst>
                                    <p:cond delay="0"/>
                                  </p:stCondLst>
                                  <p:childTnLst>
                                    <p:set>
                                      <p:cBhvr>
                                        <p:cTn id="208" dur="1" fill="hold">
                                          <p:stCondLst>
                                            <p:cond delay="0"/>
                                          </p:stCondLst>
                                        </p:cTn>
                                        <p:tgtEl>
                                          <p:spTgt spid="29"/>
                                        </p:tgtEl>
                                        <p:attrNameLst>
                                          <p:attrName>style.visibility</p:attrName>
                                        </p:attrNameLst>
                                      </p:cBhvr>
                                      <p:to>
                                        <p:strVal val="visible"/>
                                      </p:to>
                                    </p:set>
                                    <p:anim calcmode="lin" valueType="num">
                                      <p:cBhvr additive="base">
                                        <p:cTn id="209" dur="300" fill="hold"/>
                                        <p:tgtEl>
                                          <p:spTgt spid="29"/>
                                        </p:tgtEl>
                                        <p:attrNameLst>
                                          <p:attrName>ppt_x</p:attrName>
                                        </p:attrNameLst>
                                      </p:cBhvr>
                                      <p:tavLst>
                                        <p:tav tm="0">
                                          <p:val>
                                            <p:strVal val="0-#ppt_w/2"/>
                                          </p:val>
                                        </p:tav>
                                        <p:tav tm="100000">
                                          <p:val>
                                            <p:strVal val="#ppt_x"/>
                                          </p:val>
                                        </p:tav>
                                      </p:tavLst>
                                    </p:anim>
                                    <p:anim calcmode="lin" valueType="num">
                                      <p:cBhvr additive="base">
                                        <p:cTn id="210" dur="300" fill="hold"/>
                                        <p:tgtEl>
                                          <p:spTgt spid="29"/>
                                        </p:tgtEl>
                                        <p:attrNameLst>
                                          <p:attrName>ppt_y</p:attrName>
                                        </p:attrNameLst>
                                      </p:cBhvr>
                                      <p:tavLst>
                                        <p:tav tm="0">
                                          <p:val>
                                            <p:strVal val="#ppt_y"/>
                                          </p:val>
                                        </p:tav>
                                        <p:tav tm="100000">
                                          <p:val>
                                            <p:strVal val="#ppt_y"/>
                                          </p:val>
                                        </p:tav>
                                      </p:tavLst>
                                    </p:anim>
                                  </p:childTnLst>
                                </p:cTn>
                              </p:par>
                              <p:par>
                                <p:cTn id="211" presetID="29" presetClass="exit" presetSubtype="0" fill="hold" grpId="1" nodeType="withEffect">
                                  <p:stCondLst>
                                    <p:cond delay="200"/>
                                  </p:stCondLst>
                                  <p:childTnLst>
                                    <p:anim calcmode="lin" valueType="num">
                                      <p:cBhvr>
                                        <p:cTn id="212" dur="1000"/>
                                        <p:tgtEl>
                                          <p:spTgt spid="29"/>
                                        </p:tgtEl>
                                        <p:attrNameLst>
                                          <p:attrName>ppt_x</p:attrName>
                                        </p:attrNameLst>
                                      </p:cBhvr>
                                      <p:tavLst>
                                        <p:tav tm="0">
                                          <p:val>
                                            <p:strVal val="ppt_x"/>
                                          </p:val>
                                        </p:tav>
                                        <p:tav tm="100000">
                                          <p:val>
                                            <p:strVal val="ppt_x-.2"/>
                                          </p:val>
                                        </p:tav>
                                      </p:tavLst>
                                    </p:anim>
                                    <p:anim calcmode="lin" valueType="num">
                                      <p:cBhvr>
                                        <p:cTn id="213" dur="1000"/>
                                        <p:tgtEl>
                                          <p:spTgt spid="29"/>
                                        </p:tgtEl>
                                        <p:attrNameLst>
                                          <p:attrName>ppt_y</p:attrName>
                                        </p:attrNameLst>
                                      </p:cBhvr>
                                      <p:tavLst>
                                        <p:tav tm="0">
                                          <p:val>
                                            <p:strVal val="ppt_y"/>
                                          </p:val>
                                        </p:tav>
                                        <p:tav tm="100000">
                                          <p:val>
                                            <p:strVal val="ppt_y"/>
                                          </p:val>
                                        </p:tav>
                                      </p:tavLst>
                                    </p:anim>
                                    <p:animEffect transition="out" filter="fade">
                                      <p:cBhvr>
                                        <p:cTn id="214" dur="1000"/>
                                        <p:tgtEl>
                                          <p:spTgt spid="29"/>
                                        </p:tgtEl>
                                      </p:cBhvr>
                                    </p:animEffect>
                                    <p:set>
                                      <p:cBhvr>
                                        <p:cTn id="215" dur="1" fill="hold">
                                          <p:stCondLst>
                                            <p:cond delay="999"/>
                                          </p:stCondLst>
                                        </p:cTn>
                                        <p:tgtEl>
                                          <p:spTgt spid="29"/>
                                        </p:tgtEl>
                                        <p:attrNameLst>
                                          <p:attrName>style.visibility</p:attrName>
                                        </p:attrNameLst>
                                      </p:cBhvr>
                                      <p:to>
                                        <p:strVal val="hidden"/>
                                      </p:to>
                                    </p:set>
                                  </p:childTnLst>
                                </p:cTn>
                              </p:par>
                              <p:par>
                                <p:cTn id="216" presetID="2" presetClass="entr" presetSubtype="8" fill="hold" grpId="0" nodeType="withEffect">
                                  <p:stCondLst>
                                    <p:cond delay="100"/>
                                  </p:stCondLst>
                                  <p:childTnLst>
                                    <p:set>
                                      <p:cBhvr>
                                        <p:cTn id="217" dur="1" fill="hold">
                                          <p:stCondLst>
                                            <p:cond delay="0"/>
                                          </p:stCondLst>
                                        </p:cTn>
                                        <p:tgtEl>
                                          <p:spTgt spid="30"/>
                                        </p:tgtEl>
                                        <p:attrNameLst>
                                          <p:attrName>style.visibility</p:attrName>
                                        </p:attrNameLst>
                                      </p:cBhvr>
                                      <p:to>
                                        <p:strVal val="visible"/>
                                      </p:to>
                                    </p:set>
                                    <p:anim calcmode="lin" valueType="num">
                                      <p:cBhvr additive="base">
                                        <p:cTn id="218" dur="300" fill="hold"/>
                                        <p:tgtEl>
                                          <p:spTgt spid="30"/>
                                        </p:tgtEl>
                                        <p:attrNameLst>
                                          <p:attrName>ppt_x</p:attrName>
                                        </p:attrNameLst>
                                      </p:cBhvr>
                                      <p:tavLst>
                                        <p:tav tm="0">
                                          <p:val>
                                            <p:strVal val="0-#ppt_w/2"/>
                                          </p:val>
                                        </p:tav>
                                        <p:tav tm="100000">
                                          <p:val>
                                            <p:strVal val="#ppt_x"/>
                                          </p:val>
                                        </p:tav>
                                      </p:tavLst>
                                    </p:anim>
                                    <p:anim calcmode="lin" valueType="num">
                                      <p:cBhvr additive="base">
                                        <p:cTn id="219" dur="300" fill="hold"/>
                                        <p:tgtEl>
                                          <p:spTgt spid="30"/>
                                        </p:tgtEl>
                                        <p:attrNameLst>
                                          <p:attrName>ppt_y</p:attrName>
                                        </p:attrNameLst>
                                      </p:cBhvr>
                                      <p:tavLst>
                                        <p:tav tm="0">
                                          <p:val>
                                            <p:strVal val="#ppt_y"/>
                                          </p:val>
                                        </p:tav>
                                        <p:tav tm="100000">
                                          <p:val>
                                            <p:strVal val="#ppt_y"/>
                                          </p:val>
                                        </p:tav>
                                      </p:tavLst>
                                    </p:anim>
                                  </p:childTnLst>
                                </p:cTn>
                              </p:par>
                              <p:par>
                                <p:cTn id="220" presetID="29" presetClass="exit" presetSubtype="0" fill="hold" grpId="1" nodeType="withEffect">
                                  <p:stCondLst>
                                    <p:cond delay="100"/>
                                  </p:stCondLst>
                                  <p:childTnLst>
                                    <p:anim calcmode="lin" valueType="num">
                                      <p:cBhvr>
                                        <p:cTn id="221" dur="1000"/>
                                        <p:tgtEl>
                                          <p:spTgt spid="30"/>
                                        </p:tgtEl>
                                        <p:attrNameLst>
                                          <p:attrName>ppt_x</p:attrName>
                                        </p:attrNameLst>
                                      </p:cBhvr>
                                      <p:tavLst>
                                        <p:tav tm="0">
                                          <p:val>
                                            <p:strVal val="ppt_x"/>
                                          </p:val>
                                        </p:tav>
                                        <p:tav tm="100000">
                                          <p:val>
                                            <p:strVal val="ppt_x-.2"/>
                                          </p:val>
                                        </p:tav>
                                      </p:tavLst>
                                    </p:anim>
                                    <p:anim calcmode="lin" valueType="num">
                                      <p:cBhvr>
                                        <p:cTn id="222" dur="1000"/>
                                        <p:tgtEl>
                                          <p:spTgt spid="30"/>
                                        </p:tgtEl>
                                        <p:attrNameLst>
                                          <p:attrName>ppt_y</p:attrName>
                                        </p:attrNameLst>
                                      </p:cBhvr>
                                      <p:tavLst>
                                        <p:tav tm="0">
                                          <p:val>
                                            <p:strVal val="ppt_y"/>
                                          </p:val>
                                        </p:tav>
                                        <p:tav tm="100000">
                                          <p:val>
                                            <p:strVal val="ppt_y"/>
                                          </p:val>
                                        </p:tav>
                                      </p:tavLst>
                                    </p:anim>
                                    <p:animEffect transition="out" filter="fade">
                                      <p:cBhvr>
                                        <p:cTn id="223" dur="1000"/>
                                        <p:tgtEl>
                                          <p:spTgt spid="30"/>
                                        </p:tgtEl>
                                      </p:cBhvr>
                                    </p:animEffect>
                                    <p:set>
                                      <p:cBhvr>
                                        <p:cTn id="224" dur="1" fill="hold">
                                          <p:stCondLst>
                                            <p:cond delay="999"/>
                                          </p:stCondLst>
                                        </p:cTn>
                                        <p:tgtEl>
                                          <p:spTgt spid="30"/>
                                        </p:tgtEl>
                                        <p:attrNameLst>
                                          <p:attrName>style.visibility</p:attrName>
                                        </p:attrNameLst>
                                      </p:cBhvr>
                                      <p:to>
                                        <p:strVal val="hidden"/>
                                      </p:to>
                                    </p:set>
                                  </p:childTnLst>
                                </p:cTn>
                              </p:par>
                              <p:par>
                                <p:cTn id="225" presetID="2" presetClass="entr" presetSubtype="8" fill="hold" grpId="0" nodeType="withEffect">
                                  <p:stCondLst>
                                    <p:cond delay="0"/>
                                  </p:stCondLst>
                                  <p:childTnLst>
                                    <p:set>
                                      <p:cBhvr>
                                        <p:cTn id="226" dur="1" fill="hold">
                                          <p:stCondLst>
                                            <p:cond delay="0"/>
                                          </p:stCondLst>
                                        </p:cTn>
                                        <p:tgtEl>
                                          <p:spTgt spid="31"/>
                                        </p:tgtEl>
                                        <p:attrNameLst>
                                          <p:attrName>style.visibility</p:attrName>
                                        </p:attrNameLst>
                                      </p:cBhvr>
                                      <p:to>
                                        <p:strVal val="visible"/>
                                      </p:to>
                                    </p:set>
                                    <p:anim calcmode="lin" valueType="num">
                                      <p:cBhvr additive="base">
                                        <p:cTn id="227" dur="300" fill="hold"/>
                                        <p:tgtEl>
                                          <p:spTgt spid="31"/>
                                        </p:tgtEl>
                                        <p:attrNameLst>
                                          <p:attrName>ppt_x</p:attrName>
                                        </p:attrNameLst>
                                      </p:cBhvr>
                                      <p:tavLst>
                                        <p:tav tm="0">
                                          <p:val>
                                            <p:strVal val="0-#ppt_w/2"/>
                                          </p:val>
                                        </p:tav>
                                        <p:tav tm="100000">
                                          <p:val>
                                            <p:strVal val="#ppt_x"/>
                                          </p:val>
                                        </p:tav>
                                      </p:tavLst>
                                    </p:anim>
                                    <p:anim calcmode="lin" valueType="num">
                                      <p:cBhvr additive="base">
                                        <p:cTn id="228" dur="300" fill="hold"/>
                                        <p:tgtEl>
                                          <p:spTgt spid="31"/>
                                        </p:tgtEl>
                                        <p:attrNameLst>
                                          <p:attrName>ppt_y</p:attrName>
                                        </p:attrNameLst>
                                      </p:cBhvr>
                                      <p:tavLst>
                                        <p:tav tm="0">
                                          <p:val>
                                            <p:strVal val="#ppt_y"/>
                                          </p:val>
                                        </p:tav>
                                        <p:tav tm="100000">
                                          <p:val>
                                            <p:strVal val="#ppt_y"/>
                                          </p:val>
                                        </p:tav>
                                      </p:tavLst>
                                    </p:anim>
                                  </p:childTnLst>
                                </p:cTn>
                              </p:par>
                              <p:par>
                                <p:cTn id="229" presetID="29" presetClass="exit" presetSubtype="0" fill="hold" grpId="1" nodeType="withEffect">
                                  <p:stCondLst>
                                    <p:cond delay="200"/>
                                  </p:stCondLst>
                                  <p:childTnLst>
                                    <p:anim calcmode="lin" valueType="num">
                                      <p:cBhvr>
                                        <p:cTn id="230" dur="1000"/>
                                        <p:tgtEl>
                                          <p:spTgt spid="31"/>
                                        </p:tgtEl>
                                        <p:attrNameLst>
                                          <p:attrName>ppt_x</p:attrName>
                                        </p:attrNameLst>
                                      </p:cBhvr>
                                      <p:tavLst>
                                        <p:tav tm="0">
                                          <p:val>
                                            <p:strVal val="ppt_x"/>
                                          </p:val>
                                        </p:tav>
                                        <p:tav tm="100000">
                                          <p:val>
                                            <p:strVal val="ppt_x-.2"/>
                                          </p:val>
                                        </p:tav>
                                      </p:tavLst>
                                    </p:anim>
                                    <p:anim calcmode="lin" valueType="num">
                                      <p:cBhvr>
                                        <p:cTn id="231" dur="1000"/>
                                        <p:tgtEl>
                                          <p:spTgt spid="31"/>
                                        </p:tgtEl>
                                        <p:attrNameLst>
                                          <p:attrName>ppt_y</p:attrName>
                                        </p:attrNameLst>
                                      </p:cBhvr>
                                      <p:tavLst>
                                        <p:tav tm="0">
                                          <p:val>
                                            <p:strVal val="ppt_y"/>
                                          </p:val>
                                        </p:tav>
                                        <p:tav tm="100000">
                                          <p:val>
                                            <p:strVal val="ppt_y"/>
                                          </p:val>
                                        </p:tav>
                                      </p:tavLst>
                                    </p:anim>
                                    <p:animEffect transition="out" filter="fade">
                                      <p:cBhvr>
                                        <p:cTn id="232" dur="1000"/>
                                        <p:tgtEl>
                                          <p:spTgt spid="31"/>
                                        </p:tgtEl>
                                      </p:cBhvr>
                                    </p:animEffect>
                                    <p:set>
                                      <p:cBhvr>
                                        <p:cTn id="233" dur="1" fill="hold">
                                          <p:stCondLst>
                                            <p:cond delay="999"/>
                                          </p:stCondLst>
                                        </p:cTn>
                                        <p:tgtEl>
                                          <p:spTgt spid="31"/>
                                        </p:tgtEl>
                                        <p:attrNameLst>
                                          <p:attrName>style.visibility</p:attrName>
                                        </p:attrNameLst>
                                      </p:cBhvr>
                                      <p:to>
                                        <p:strVal val="hidden"/>
                                      </p:to>
                                    </p:set>
                                  </p:childTnLst>
                                </p:cTn>
                              </p:par>
                              <p:par>
                                <p:cTn id="234" presetID="2" presetClass="entr" presetSubtype="8" fill="hold" grpId="0" nodeType="withEffect">
                                  <p:stCondLst>
                                    <p:cond delay="200"/>
                                  </p:stCondLst>
                                  <p:childTnLst>
                                    <p:set>
                                      <p:cBhvr>
                                        <p:cTn id="235" dur="1" fill="hold">
                                          <p:stCondLst>
                                            <p:cond delay="0"/>
                                          </p:stCondLst>
                                        </p:cTn>
                                        <p:tgtEl>
                                          <p:spTgt spid="32"/>
                                        </p:tgtEl>
                                        <p:attrNameLst>
                                          <p:attrName>style.visibility</p:attrName>
                                        </p:attrNameLst>
                                      </p:cBhvr>
                                      <p:to>
                                        <p:strVal val="visible"/>
                                      </p:to>
                                    </p:set>
                                    <p:anim calcmode="lin" valueType="num">
                                      <p:cBhvr additive="base">
                                        <p:cTn id="236" dur="300" fill="hold"/>
                                        <p:tgtEl>
                                          <p:spTgt spid="32"/>
                                        </p:tgtEl>
                                        <p:attrNameLst>
                                          <p:attrName>ppt_x</p:attrName>
                                        </p:attrNameLst>
                                      </p:cBhvr>
                                      <p:tavLst>
                                        <p:tav tm="0">
                                          <p:val>
                                            <p:strVal val="0-#ppt_w/2"/>
                                          </p:val>
                                        </p:tav>
                                        <p:tav tm="100000">
                                          <p:val>
                                            <p:strVal val="#ppt_x"/>
                                          </p:val>
                                        </p:tav>
                                      </p:tavLst>
                                    </p:anim>
                                    <p:anim calcmode="lin" valueType="num">
                                      <p:cBhvr additive="base">
                                        <p:cTn id="237" dur="300" fill="hold"/>
                                        <p:tgtEl>
                                          <p:spTgt spid="32"/>
                                        </p:tgtEl>
                                        <p:attrNameLst>
                                          <p:attrName>ppt_y</p:attrName>
                                        </p:attrNameLst>
                                      </p:cBhvr>
                                      <p:tavLst>
                                        <p:tav tm="0">
                                          <p:val>
                                            <p:strVal val="#ppt_y"/>
                                          </p:val>
                                        </p:tav>
                                        <p:tav tm="100000">
                                          <p:val>
                                            <p:strVal val="#ppt_y"/>
                                          </p:val>
                                        </p:tav>
                                      </p:tavLst>
                                    </p:anim>
                                  </p:childTnLst>
                                </p:cTn>
                              </p:par>
                              <p:par>
                                <p:cTn id="238" presetID="29" presetClass="exit" presetSubtype="0" fill="hold" grpId="1" nodeType="withEffect">
                                  <p:stCondLst>
                                    <p:cond delay="200"/>
                                  </p:stCondLst>
                                  <p:childTnLst>
                                    <p:anim calcmode="lin" valueType="num">
                                      <p:cBhvr>
                                        <p:cTn id="239" dur="1000"/>
                                        <p:tgtEl>
                                          <p:spTgt spid="32"/>
                                        </p:tgtEl>
                                        <p:attrNameLst>
                                          <p:attrName>ppt_x</p:attrName>
                                        </p:attrNameLst>
                                      </p:cBhvr>
                                      <p:tavLst>
                                        <p:tav tm="0">
                                          <p:val>
                                            <p:strVal val="ppt_x"/>
                                          </p:val>
                                        </p:tav>
                                        <p:tav tm="100000">
                                          <p:val>
                                            <p:strVal val="ppt_x-.2"/>
                                          </p:val>
                                        </p:tav>
                                      </p:tavLst>
                                    </p:anim>
                                    <p:anim calcmode="lin" valueType="num">
                                      <p:cBhvr>
                                        <p:cTn id="240" dur="1000"/>
                                        <p:tgtEl>
                                          <p:spTgt spid="32"/>
                                        </p:tgtEl>
                                        <p:attrNameLst>
                                          <p:attrName>ppt_y</p:attrName>
                                        </p:attrNameLst>
                                      </p:cBhvr>
                                      <p:tavLst>
                                        <p:tav tm="0">
                                          <p:val>
                                            <p:strVal val="ppt_y"/>
                                          </p:val>
                                        </p:tav>
                                        <p:tav tm="100000">
                                          <p:val>
                                            <p:strVal val="ppt_y"/>
                                          </p:val>
                                        </p:tav>
                                      </p:tavLst>
                                    </p:anim>
                                    <p:animEffect transition="out" filter="fade">
                                      <p:cBhvr>
                                        <p:cTn id="241" dur="1000"/>
                                        <p:tgtEl>
                                          <p:spTgt spid="32"/>
                                        </p:tgtEl>
                                      </p:cBhvr>
                                    </p:animEffect>
                                    <p:set>
                                      <p:cBhvr>
                                        <p:cTn id="242" dur="1" fill="hold">
                                          <p:stCondLst>
                                            <p:cond delay="999"/>
                                          </p:stCondLst>
                                        </p:cTn>
                                        <p:tgtEl>
                                          <p:spTgt spid="32"/>
                                        </p:tgtEl>
                                        <p:attrNameLst>
                                          <p:attrName>style.visibility</p:attrName>
                                        </p:attrNameLst>
                                      </p:cBhvr>
                                      <p:to>
                                        <p:strVal val="hidden"/>
                                      </p:to>
                                    </p:set>
                                  </p:childTnLst>
                                </p:cTn>
                              </p:par>
                              <p:par>
                                <p:cTn id="243" presetID="2" presetClass="entr" presetSubtype="8" fill="hold" grpId="0" nodeType="withEffect">
                                  <p:stCondLst>
                                    <p:cond delay="400"/>
                                  </p:stCondLst>
                                  <p:childTnLst>
                                    <p:set>
                                      <p:cBhvr>
                                        <p:cTn id="244" dur="1" fill="hold">
                                          <p:stCondLst>
                                            <p:cond delay="0"/>
                                          </p:stCondLst>
                                        </p:cTn>
                                        <p:tgtEl>
                                          <p:spTgt spid="33"/>
                                        </p:tgtEl>
                                        <p:attrNameLst>
                                          <p:attrName>style.visibility</p:attrName>
                                        </p:attrNameLst>
                                      </p:cBhvr>
                                      <p:to>
                                        <p:strVal val="visible"/>
                                      </p:to>
                                    </p:set>
                                    <p:anim calcmode="lin" valueType="num">
                                      <p:cBhvr additive="base">
                                        <p:cTn id="245" dur="300" fill="hold"/>
                                        <p:tgtEl>
                                          <p:spTgt spid="33"/>
                                        </p:tgtEl>
                                        <p:attrNameLst>
                                          <p:attrName>ppt_x</p:attrName>
                                        </p:attrNameLst>
                                      </p:cBhvr>
                                      <p:tavLst>
                                        <p:tav tm="0">
                                          <p:val>
                                            <p:strVal val="0-#ppt_w/2"/>
                                          </p:val>
                                        </p:tav>
                                        <p:tav tm="100000">
                                          <p:val>
                                            <p:strVal val="#ppt_x"/>
                                          </p:val>
                                        </p:tav>
                                      </p:tavLst>
                                    </p:anim>
                                    <p:anim calcmode="lin" valueType="num">
                                      <p:cBhvr additive="base">
                                        <p:cTn id="246" dur="300" fill="hold"/>
                                        <p:tgtEl>
                                          <p:spTgt spid="33"/>
                                        </p:tgtEl>
                                        <p:attrNameLst>
                                          <p:attrName>ppt_y</p:attrName>
                                        </p:attrNameLst>
                                      </p:cBhvr>
                                      <p:tavLst>
                                        <p:tav tm="0">
                                          <p:val>
                                            <p:strVal val="#ppt_y"/>
                                          </p:val>
                                        </p:tav>
                                        <p:tav tm="100000">
                                          <p:val>
                                            <p:strVal val="#ppt_y"/>
                                          </p:val>
                                        </p:tav>
                                      </p:tavLst>
                                    </p:anim>
                                  </p:childTnLst>
                                </p:cTn>
                              </p:par>
                              <p:par>
                                <p:cTn id="247" presetID="29" presetClass="exit" presetSubtype="0" fill="hold" grpId="1" nodeType="withEffect">
                                  <p:stCondLst>
                                    <p:cond delay="400"/>
                                  </p:stCondLst>
                                  <p:childTnLst>
                                    <p:anim calcmode="lin" valueType="num">
                                      <p:cBhvr>
                                        <p:cTn id="248" dur="1000"/>
                                        <p:tgtEl>
                                          <p:spTgt spid="33"/>
                                        </p:tgtEl>
                                        <p:attrNameLst>
                                          <p:attrName>ppt_x</p:attrName>
                                        </p:attrNameLst>
                                      </p:cBhvr>
                                      <p:tavLst>
                                        <p:tav tm="0">
                                          <p:val>
                                            <p:strVal val="ppt_x"/>
                                          </p:val>
                                        </p:tav>
                                        <p:tav tm="100000">
                                          <p:val>
                                            <p:strVal val="ppt_x-.2"/>
                                          </p:val>
                                        </p:tav>
                                      </p:tavLst>
                                    </p:anim>
                                    <p:anim calcmode="lin" valueType="num">
                                      <p:cBhvr>
                                        <p:cTn id="249" dur="1000"/>
                                        <p:tgtEl>
                                          <p:spTgt spid="33"/>
                                        </p:tgtEl>
                                        <p:attrNameLst>
                                          <p:attrName>ppt_y</p:attrName>
                                        </p:attrNameLst>
                                      </p:cBhvr>
                                      <p:tavLst>
                                        <p:tav tm="0">
                                          <p:val>
                                            <p:strVal val="ppt_y"/>
                                          </p:val>
                                        </p:tav>
                                        <p:tav tm="100000">
                                          <p:val>
                                            <p:strVal val="ppt_y"/>
                                          </p:val>
                                        </p:tav>
                                      </p:tavLst>
                                    </p:anim>
                                    <p:animEffect transition="out" filter="fade">
                                      <p:cBhvr>
                                        <p:cTn id="250" dur="1000"/>
                                        <p:tgtEl>
                                          <p:spTgt spid="33"/>
                                        </p:tgtEl>
                                      </p:cBhvr>
                                    </p:animEffect>
                                    <p:set>
                                      <p:cBhvr>
                                        <p:cTn id="251" dur="1" fill="hold">
                                          <p:stCondLst>
                                            <p:cond delay="999"/>
                                          </p:stCondLst>
                                        </p:cTn>
                                        <p:tgtEl>
                                          <p:spTgt spid="33"/>
                                        </p:tgtEl>
                                        <p:attrNameLst>
                                          <p:attrName>style.visibility</p:attrName>
                                        </p:attrNameLst>
                                      </p:cBhvr>
                                      <p:to>
                                        <p:strVal val="hidden"/>
                                      </p:to>
                                    </p:set>
                                  </p:childTnLst>
                                </p:cTn>
                              </p:par>
                              <p:par>
                                <p:cTn id="252" presetID="2" presetClass="entr" presetSubtype="8" fill="hold" grpId="0" nodeType="withEffect">
                                  <p:stCondLst>
                                    <p:cond delay="0"/>
                                  </p:stCondLst>
                                  <p:childTnLst>
                                    <p:set>
                                      <p:cBhvr>
                                        <p:cTn id="253" dur="1" fill="hold">
                                          <p:stCondLst>
                                            <p:cond delay="0"/>
                                          </p:stCondLst>
                                        </p:cTn>
                                        <p:tgtEl>
                                          <p:spTgt spid="34"/>
                                        </p:tgtEl>
                                        <p:attrNameLst>
                                          <p:attrName>style.visibility</p:attrName>
                                        </p:attrNameLst>
                                      </p:cBhvr>
                                      <p:to>
                                        <p:strVal val="visible"/>
                                      </p:to>
                                    </p:set>
                                    <p:anim calcmode="lin" valueType="num">
                                      <p:cBhvr additive="base">
                                        <p:cTn id="254" dur="300" fill="hold"/>
                                        <p:tgtEl>
                                          <p:spTgt spid="34"/>
                                        </p:tgtEl>
                                        <p:attrNameLst>
                                          <p:attrName>ppt_x</p:attrName>
                                        </p:attrNameLst>
                                      </p:cBhvr>
                                      <p:tavLst>
                                        <p:tav tm="0">
                                          <p:val>
                                            <p:strVal val="0-#ppt_w/2"/>
                                          </p:val>
                                        </p:tav>
                                        <p:tav tm="100000">
                                          <p:val>
                                            <p:strVal val="#ppt_x"/>
                                          </p:val>
                                        </p:tav>
                                      </p:tavLst>
                                    </p:anim>
                                    <p:anim calcmode="lin" valueType="num">
                                      <p:cBhvr additive="base">
                                        <p:cTn id="255" dur="300" fill="hold"/>
                                        <p:tgtEl>
                                          <p:spTgt spid="34"/>
                                        </p:tgtEl>
                                        <p:attrNameLst>
                                          <p:attrName>ppt_y</p:attrName>
                                        </p:attrNameLst>
                                      </p:cBhvr>
                                      <p:tavLst>
                                        <p:tav tm="0">
                                          <p:val>
                                            <p:strVal val="#ppt_y"/>
                                          </p:val>
                                        </p:tav>
                                        <p:tav tm="100000">
                                          <p:val>
                                            <p:strVal val="#ppt_y"/>
                                          </p:val>
                                        </p:tav>
                                      </p:tavLst>
                                    </p:anim>
                                  </p:childTnLst>
                                </p:cTn>
                              </p:par>
                              <p:par>
                                <p:cTn id="256" presetID="29" presetClass="exit" presetSubtype="0" fill="hold" grpId="1" nodeType="withEffect">
                                  <p:stCondLst>
                                    <p:cond delay="200"/>
                                  </p:stCondLst>
                                  <p:childTnLst>
                                    <p:anim calcmode="lin" valueType="num">
                                      <p:cBhvr>
                                        <p:cTn id="257" dur="1000"/>
                                        <p:tgtEl>
                                          <p:spTgt spid="34"/>
                                        </p:tgtEl>
                                        <p:attrNameLst>
                                          <p:attrName>ppt_x</p:attrName>
                                        </p:attrNameLst>
                                      </p:cBhvr>
                                      <p:tavLst>
                                        <p:tav tm="0">
                                          <p:val>
                                            <p:strVal val="ppt_x"/>
                                          </p:val>
                                        </p:tav>
                                        <p:tav tm="100000">
                                          <p:val>
                                            <p:strVal val="ppt_x-.2"/>
                                          </p:val>
                                        </p:tav>
                                      </p:tavLst>
                                    </p:anim>
                                    <p:anim calcmode="lin" valueType="num">
                                      <p:cBhvr>
                                        <p:cTn id="258" dur="1000"/>
                                        <p:tgtEl>
                                          <p:spTgt spid="34"/>
                                        </p:tgtEl>
                                        <p:attrNameLst>
                                          <p:attrName>ppt_y</p:attrName>
                                        </p:attrNameLst>
                                      </p:cBhvr>
                                      <p:tavLst>
                                        <p:tav tm="0">
                                          <p:val>
                                            <p:strVal val="ppt_y"/>
                                          </p:val>
                                        </p:tav>
                                        <p:tav tm="100000">
                                          <p:val>
                                            <p:strVal val="ppt_y"/>
                                          </p:val>
                                        </p:tav>
                                      </p:tavLst>
                                    </p:anim>
                                    <p:animEffect transition="out" filter="fade">
                                      <p:cBhvr>
                                        <p:cTn id="259" dur="1000"/>
                                        <p:tgtEl>
                                          <p:spTgt spid="34"/>
                                        </p:tgtEl>
                                      </p:cBhvr>
                                    </p:animEffect>
                                    <p:set>
                                      <p:cBhvr>
                                        <p:cTn id="260" dur="1" fill="hold">
                                          <p:stCondLst>
                                            <p:cond delay="999"/>
                                          </p:stCondLst>
                                        </p:cTn>
                                        <p:tgtEl>
                                          <p:spTgt spid="34"/>
                                        </p:tgtEl>
                                        <p:attrNameLst>
                                          <p:attrName>style.visibility</p:attrName>
                                        </p:attrNameLst>
                                      </p:cBhvr>
                                      <p:to>
                                        <p:strVal val="hidden"/>
                                      </p:to>
                                    </p:set>
                                  </p:childTnLst>
                                </p:cTn>
                              </p:par>
                              <p:par>
                                <p:cTn id="261" presetID="2" presetClass="entr" presetSubtype="8" fill="hold" grpId="0" nodeType="withEffect">
                                  <p:stCondLst>
                                    <p:cond delay="300"/>
                                  </p:stCondLst>
                                  <p:childTnLst>
                                    <p:set>
                                      <p:cBhvr>
                                        <p:cTn id="262" dur="1" fill="hold">
                                          <p:stCondLst>
                                            <p:cond delay="0"/>
                                          </p:stCondLst>
                                        </p:cTn>
                                        <p:tgtEl>
                                          <p:spTgt spid="35"/>
                                        </p:tgtEl>
                                        <p:attrNameLst>
                                          <p:attrName>style.visibility</p:attrName>
                                        </p:attrNameLst>
                                      </p:cBhvr>
                                      <p:to>
                                        <p:strVal val="visible"/>
                                      </p:to>
                                    </p:set>
                                    <p:anim calcmode="lin" valueType="num">
                                      <p:cBhvr additive="base">
                                        <p:cTn id="263" dur="300" fill="hold"/>
                                        <p:tgtEl>
                                          <p:spTgt spid="35"/>
                                        </p:tgtEl>
                                        <p:attrNameLst>
                                          <p:attrName>ppt_x</p:attrName>
                                        </p:attrNameLst>
                                      </p:cBhvr>
                                      <p:tavLst>
                                        <p:tav tm="0">
                                          <p:val>
                                            <p:strVal val="0-#ppt_w/2"/>
                                          </p:val>
                                        </p:tav>
                                        <p:tav tm="100000">
                                          <p:val>
                                            <p:strVal val="#ppt_x"/>
                                          </p:val>
                                        </p:tav>
                                      </p:tavLst>
                                    </p:anim>
                                    <p:anim calcmode="lin" valueType="num">
                                      <p:cBhvr additive="base">
                                        <p:cTn id="264" dur="300" fill="hold"/>
                                        <p:tgtEl>
                                          <p:spTgt spid="35"/>
                                        </p:tgtEl>
                                        <p:attrNameLst>
                                          <p:attrName>ppt_y</p:attrName>
                                        </p:attrNameLst>
                                      </p:cBhvr>
                                      <p:tavLst>
                                        <p:tav tm="0">
                                          <p:val>
                                            <p:strVal val="#ppt_y"/>
                                          </p:val>
                                        </p:tav>
                                        <p:tav tm="100000">
                                          <p:val>
                                            <p:strVal val="#ppt_y"/>
                                          </p:val>
                                        </p:tav>
                                      </p:tavLst>
                                    </p:anim>
                                  </p:childTnLst>
                                </p:cTn>
                              </p:par>
                              <p:par>
                                <p:cTn id="265" presetID="29" presetClass="exit" presetSubtype="0" fill="hold" grpId="1" nodeType="withEffect">
                                  <p:stCondLst>
                                    <p:cond delay="300"/>
                                  </p:stCondLst>
                                  <p:childTnLst>
                                    <p:anim calcmode="lin" valueType="num">
                                      <p:cBhvr>
                                        <p:cTn id="266" dur="1000"/>
                                        <p:tgtEl>
                                          <p:spTgt spid="35"/>
                                        </p:tgtEl>
                                        <p:attrNameLst>
                                          <p:attrName>ppt_x</p:attrName>
                                        </p:attrNameLst>
                                      </p:cBhvr>
                                      <p:tavLst>
                                        <p:tav tm="0">
                                          <p:val>
                                            <p:strVal val="ppt_x"/>
                                          </p:val>
                                        </p:tav>
                                        <p:tav tm="100000">
                                          <p:val>
                                            <p:strVal val="ppt_x-.2"/>
                                          </p:val>
                                        </p:tav>
                                      </p:tavLst>
                                    </p:anim>
                                    <p:anim calcmode="lin" valueType="num">
                                      <p:cBhvr>
                                        <p:cTn id="267" dur="1000"/>
                                        <p:tgtEl>
                                          <p:spTgt spid="35"/>
                                        </p:tgtEl>
                                        <p:attrNameLst>
                                          <p:attrName>ppt_y</p:attrName>
                                        </p:attrNameLst>
                                      </p:cBhvr>
                                      <p:tavLst>
                                        <p:tav tm="0">
                                          <p:val>
                                            <p:strVal val="ppt_y"/>
                                          </p:val>
                                        </p:tav>
                                        <p:tav tm="100000">
                                          <p:val>
                                            <p:strVal val="ppt_y"/>
                                          </p:val>
                                        </p:tav>
                                      </p:tavLst>
                                    </p:anim>
                                    <p:animEffect transition="out" filter="fade">
                                      <p:cBhvr>
                                        <p:cTn id="268" dur="1000"/>
                                        <p:tgtEl>
                                          <p:spTgt spid="35"/>
                                        </p:tgtEl>
                                      </p:cBhvr>
                                    </p:animEffect>
                                    <p:set>
                                      <p:cBhvr>
                                        <p:cTn id="269" dur="1" fill="hold">
                                          <p:stCondLst>
                                            <p:cond delay="999"/>
                                          </p:stCondLst>
                                        </p:cTn>
                                        <p:tgtEl>
                                          <p:spTgt spid="35"/>
                                        </p:tgtEl>
                                        <p:attrNameLst>
                                          <p:attrName>style.visibility</p:attrName>
                                        </p:attrNameLst>
                                      </p:cBhvr>
                                      <p:to>
                                        <p:strVal val="hidden"/>
                                      </p:to>
                                    </p:set>
                                  </p:childTnLst>
                                </p:cTn>
                              </p:par>
                              <p:par>
                                <p:cTn id="270" presetID="2" presetClass="entr" presetSubtype="8" fill="hold" grpId="0" nodeType="withEffect">
                                  <p:stCondLst>
                                    <p:cond delay="0"/>
                                  </p:stCondLst>
                                  <p:childTnLst>
                                    <p:set>
                                      <p:cBhvr>
                                        <p:cTn id="271" dur="1" fill="hold">
                                          <p:stCondLst>
                                            <p:cond delay="0"/>
                                          </p:stCondLst>
                                        </p:cTn>
                                        <p:tgtEl>
                                          <p:spTgt spid="36"/>
                                        </p:tgtEl>
                                        <p:attrNameLst>
                                          <p:attrName>style.visibility</p:attrName>
                                        </p:attrNameLst>
                                      </p:cBhvr>
                                      <p:to>
                                        <p:strVal val="visible"/>
                                      </p:to>
                                    </p:set>
                                    <p:anim calcmode="lin" valueType="num">
                                      <p:cBhvr additive="base">
                                        <p:cTn id="272" dur="300" fill="hold"/>
                                        <p:tgtEl>
                                          <p:spTgt spid="36"/>
                                        </p:tgtEl>
                                        <p:attrNameLst>
                                          <p:attrName>ppt_x</p:attrName>
                                        </p:attrNameLst>
                                      </p:cBhvr>
                                      <p:tavLst>
                                        <p:tav tm="0">
                                          <p:val>
                                            <p:strVal val="0-#ppt_w/2"/>
                                          </p:val>
                                        </p:tav>
                                        <p:tav tm="100000">
                                          <p:val>
                                            <p:strVal val="#ppt_x"/>
                                          </p:val>
                                        </p:tav>
                                      </p:tavLst>
                                    </p:anim>
                                    <p:anim calcmode="lin" valueType="num">
                                      <p:cBhvr additive="base">
                                        <p:cTn id="273" dur="300" fill="hold"/>
                                        <p:tgtEl>
                                          <p:spTgt spid="36"/>
                                        </p:tgtEl>
                                        <p:attrNameLst>
                                          <p:attrName>ppt_y</p:attrName>
                                        </p:attrNameLst>
                                      </p:cBhvr>
                                      <p:tavLst>
                                        <p:tav tm="0">
                                          <p:val>
                                            <p:strVal val="#ppt_y"/>
                                          </p:val>
                                        </p:tav>
                                        <p:tav tm="100000">
                                          <p:val>
                                            <p:strVal val="#ppt_y"/>
                                          </p:val>
                                        </p:tav>
                                      </p:tavLst>
                                    </p:anim>
                                  </p:childTnLst>
                                </p:cTn>
                              </p:par>
                              <p:par>
                                <p:cTn id="274" presetID="29" presetClass="exit" presetSubtype="0" fill="hold" grpId="1" nodeType="withEffect">
                                  <p:stCondLst>
                                    <p:cond delay="200"/>
                                  </p:stCondLst>
                                  <p:childTnLst>
                                    <p:anim calcmode="lin" valueType="num">
                                      <p:cBhvr>
                                        <p:cTn id="275" dur="1000"/>
                                        <p:tgtEl>
                                          <p:spTgt spid="36"/>
                                        </p:tgtEl>
                                        <p:attrNameLst>
                                          <p:attrName>ppt_x</p:attrName>
                                        </p:attrNameLst>
                                      </p:cBhvr>
                                      <p:tavLst>
                                        <p:tav tm="0">
                                          <p:val>
                                            <p:strVal val="ppt_x"/>
                                          </p:val>
                                        </p:tav>
                                        <p:tav tm="100000">
                                          <p:val>
                                            <p:strVal val="ppt_x-.2"/>
                                          </p:val>
                                        </p:tav>
                                      </p:tavLst>
                                    </p:anim>
                                    <p:anim calcmode="lin" valueType="num">
                                      <p:cBhvr>
                                        <p:cTn id="276" dur="1000"/>
                                        <p:tgtEl>
                                          <p:spTgt spid="36"/>
                                        </p:tgtEl>
                                        <p:attrNameLst>
                                          <p:attrName>ppt_y</p:attrName>
                                        </p:attrNameLst>
                                      </p:cBhvr>
                                      <p:tavLst>
                                        <p:tav tm="0">
                                          <p:val>
                                            <p:strVal val="ppt_y"/>
                                          </p:val>
                                        </p:tav>
                                        <p:tav tm="100000">
                                          <p:val>
                                            <p:strVal val="ppt_y"/>
                                          </p:val>
                                        </p:tav>
                                      </p:tavLst>
                                    </p:anim>
                                    <p:animEffect transition="out" filter="fade">
                                      <p:cBhvr>
                                        <p:cTn id="277" dur="1000"/>
                                        <p:tgtEl>
                                          <p:spTgt spid="36"/>
                                        </p:tgtEl>
                                      </p:cBhvr>
                                    </p:animEffect>
                                    <p:set>
                                      <p:cBhvr>
                                        <p:cTn id="278" dur="1" fill="hold">
                                          <p:stCondLst>
                                            <p:cond delay="999"/>
                                          </p:stCondLst>
                                        </p:cTn>
                                        <p:tgtEl>
                                          <p:spTgt spid="36"/>
                                        </p:tgtEl>
                                        <p:attrNameLst>
                                          <p:attrName>style.visibility</p:attrName>
                                        </p:attrNameLst>
                                      </p:cBhvr>
                                      <p:to>
                                        <p:strVal val="hidden"/>
                                      </p:to>
                                    </p:set>
                                  </p:childTnLst>
                                </p:cTn>
                              </p:par>
                              <p:par>
                                <p:cTn id="279" presetID="2" presetClass="entr" presetSubtype="8" fill="hold" grpId="0" nodeType="withEffect">
                                  <p:stCondLst>
                                    <p:cond delay="100"/>
                                  </p:stCondLst>
                                  <p:childTnLst>
                                    <p:set>
                                      <p:cBhvr>
                                        <p:cTn id="280" dur="1" fill="hold">
                                          <p:stCondLst>
                                            <p:cond delay="0"/>
                                          </p:stCondLst>
                                        </p:cTn>
                                        <p:tgtEl>
                                          <p:spTgt spid="37"/>
                                        </p:tgtEl>
                                        <p:attrNameLst>
                                          <p:attrName>style.visibility</p:attrName>
                                        </p:attrNameLst>
                                      </p:cBhvr>
                                      <p:to>
                                        <p:strVal val="visible"/>
                                      </p:to>
                                    </p:set>
                                    <p:anim calcmode="lin" valueType="num">
                                      <p:cBhvr additive="base">
                                        <p:cTn id="281" dur="300" fill="hold"/>
                                        <p:tgtEl>
                                          <p:spTgt spid="37"/>
                                        </p:tgtEl>
                                        <p:attrNameLst>
                                          <p:attrName>ppt_x</p:attrName>
                                        </p:attrNameLst>
                                      </p:cBhvr>
                                      <p:tavLst>
                                        <p:tav tm="0">
                                          <p:val>
                                            <p:strVal val="0-#ppt_w/2"/>
                                          </p:val>
                                        </p:tav>
                                        <p:tav tm="100000">
                                          <p:val>
                                            <p:strVal val="#ppt_x"/>
                                          </p:val>
                                        </p:tav>
                                      </p:tavLst>
                                    </p:anim>
                                    <p:anim calcmode="lin" valueType="num">
                                      <p:cBhvr additive="base">
                                        <p:cTn id="282" dur="300" fill="hold"/>
                                        <p:tgtEl>
                                          <p:spTgt spid="37"/>
                                        </p:tgtEl>
                                        <p:attrNameLst>
                                          <p:attrName>ppt_y</p:attrName>
                                        </p:attrNameLst>
                                      </p:cBhvr>
                                      <p:tavLst>
                                        <p:tav tm="0">
                                          <p:val>
                                            <p:strVal val="#ppt_y"/>
                                          </p:val>
                                        </p:tav>
                                        <p:tav tm="100000">
                                          <p:val>
                                            <p:strVal val="#ppt_y"/>
                                          </p:val>
                                        </p:tav>
                                      </p:tavLst>
                                    </p:anim>
                                  </p:childTnLst>
                                </p:cTn>
                              </p:par>
                              <p:par>
                                <p:cTn id="283" presetID="29" presetClass="exit" presetSubtype="0" fill="hold" grpId="1" nodeType="withEffect">
                                  <p:stCondLst>
                                    <p:cond delay="100"/>
                                  </p:stCondLst>
                                  <p:childTnLst>
                                    <p:anim calcmode="lin" valueType="num">
                                      <p:cBhvr>
                                        <p:cTn id="284" dur="1000"/>
                                        <p:tgtEl>
                                          <p:spTgt spid="37"/>
                                        </p:tgtEl>
                                        <p:attrNameLst>
                                          <p:attrName>ppt_x</p:attrName>
                                        </p:attrNameLst>
                                      </p:cBhvr>
                                      <p:tavLst>
                                        <p:tav tm="0">
                                          <p:val>
                                            <p:strVal val="ppt_x"/>
                                          </p:val>
                                        </p:tav>
                                        <p:tav tm="100000">
                                          <p:val>
                                            <p:strVal val="ppt_x-.2"/>
                                          </p:val>
                                        </p:tav>
                                      </p:tavLst>
                                    </p:anim>
                                    <p:anim calcmode="lin" valueType="num">
                                      <p:cBhvr>
                                        <p:cTn id="285" dur="1000"/>
                                        <p:tgtEl>
                                          <p:spTgt spid="37"/>
                                        </p:tgtEl>
                                        <p:attrNameLst>
                                          <p:attrName>ppt_y</p:attrName>
                                        </p:attrNameLst>
                                      </p:cBhvr>
                                      <p:tavLst>
                                        <p:tav tm="0">
                                          <p:val>
                                            <p:strVal val="ppt_y"/>
                                          </p:val>
                                        </p:tav>
                                        <p:tav tm="100000">
                                          <p:val>
                                            <p:strVal val="ppt_y"/>
                                          </p:val>
                                        </p:tav>
                                      </p:tavLst>
                                    </p:anim>
                                    <p:animEffect transition="out" filter="fade">
                                      <p:cBhvr>
                                        <p:cTn id="286" dur="1000"/>
                                        <p:tgtEl>
                                          <p:spTgt spid="37"/>
                                        </p:tgtEl>
                                      </p:cBhvr>
                                    </p:animEffect>
                                    <p:set>
                                      <p:cBhvr>
                                        <p:cTn id="287" dur="1" fill="hold">
                                          <p:stCondLst>
                                            <p:cond delay="999"/>
                                          </p:stCondLst>
                                        </p:cTn>
                                        <p:tgtEl>
                                          <p:spTgt spid="37"/>
                                        </p:tgtEl>
                                        <p:attrNameLst>
                                          <p:attrName>style.visibility</p:attrName>
                                        </p:attrNameLst>
                                      </p:cBhvr>
                                      <p:to>
                                        <p:strVal val="hidden"/>
                                      </p:to>
                                    </p:set>
                                  </p:childTnLst>
                                </p:cTn>
                              </p:par>
                              <p:par>
                                <p:cTn id="288" presetID="2" presetClass="entr" presetSubtype="8" fill="hold" grpId="0" nodeType="withEffect">
                                  <p:stCondLst>
                                    <p:cond delay="0"/>
                                  </p:stCondLst>
                                  <p:childTnLst>
                                    <p:set>
                                      <p:cBhvr>
                                        <p:cTn id="289" dur="1" fill="hold">
                                          <p:stCondLst>
                                            <p:cond delay="0"/>
                                          </p:stCondLst>
                                        </p:cTn>
                                        <p:tgtEl>
                                          <p:spTgt spid="38"/>
                                        </p:tgtEl>
                                        <p:attrNameLst>
                                          <p:attrName>style.visibility</p:attrName>
                                        </p:attrNameLst>
                                      </p:cBhvr>
                                      <p:to>
                                        <p:strVal val="visible"/>
                                      </p:to>
                                    </p:set>
                                    <p:anim calcmode="lin" valueType="num">
                                      <p:cBhvr additive="base">
                                        <p:cTn id="290" dur="300" fill="hold"/>
                                        <p:tgtEl>
                                          <p:spTgt spid="38"/>
                                        </p:tgtEl>
                                        <p:attrNameLst>
                                          <p:attrName>ppt_x</p:attrName>
                                        </p:attrNameLst>
                                      </p:cBhvr>
                                      <p:tavLst>
                                        <p:tav tm="0">
                                          <p:val>
                                            <p:strVal val="0-#ppt_w/2"/>
                                          </p:val>
                                        </p:tav>
                                        <p:tav tm="100000">
                                          <p:val>
                                            <p:strVal val="#ppt_x"/>
                                          </p:val>
                                        </p:tav>
                                      </p:tavLst>
                                    </p:anim>
                                    <p:anim calcmode="lin" valueType="num">
                                      <p:cBhvr additive="base">
                                        <p:cTn id="291" dur="300" fill="hold"/>
                                        <p:tgtEl>
                                          <p:spTgt spid="38"/>
                                        </p:tgtEl>
                                        <p:attrNameLst>
                                          <p:attrName>ppt_y</p:attrName>
                                        </p:attrNameLst>
                                      </p:cBhvr>
                                      <p:tavLst>
                                        <p:tav tm="0">
                                          <p:val>
                                            <p:strVal val="#ppt_y"/>
                                          </p:val>
                                        </p:tav>
                                        <p:tav tm="100000">
                                          <p:val>
                                            <p:strVal val="#ppt_y"/>
                                          </p:val>
                                        </p:tav>
                                      </p:tavLst>
                                    </p:anim>
                                  </p:childTnLst>
                                </p:cTn>
                              </p:par>
                              <p:par>
                                <p:cTn id="292" presetID="29" presetClass="exit" presetSubtype="0" fill="hold" grpId="1" nodeType="withEffect">
                                  <p:stCondLst>
                                    <p:cond delay="200"/>
                                  </p:stCondLst>
                                  <p:childTnLst>
                                    <p:anim calcmode="lin" valueType="num">
                                      <p:cBhvr>
                                        <p:cTn id="293" dur="1000"/>
                                        <p:tgtEl>
                                          <p:spTgt spid="38"/>
                                        </p:tgtEl>
                                        <p:attrNameLst>
                                          <p:attrName>ppt_x</p:attrName>
                                        </p:attrNameLst>
                                      </p:cBhvr>
                                      <p:tavLst>
                                        <p:tav tm="0">
                                          <p:val>
                                            <p:strVal val="ppt_x"/>
                                          </p:val>
                                        </p:tav>
                                        <p:tav tm="100000">
                                          <p:val>
                                            <p:strVal val="ppt_x-.2"/>
                                          </p:val>
                                        </p:tav>
                                      </p:tavLst>
                                    </p:anim>
                                    <p:anim calcmode="lin" valueType="num">
                                      <p:cBhvr>
                                        <p:cTn id="294" dur="1000"/>
                                        <p:tgtEl>
                                          <p:spTgt spid="38"/>
                                        </p:tgtEl>
                                        <p:attrNameLst>
                                          <p:attrName>ppt_y</p:attrName>
                                        </p:attrNameLst>
                                      </p:cBhvr>
                                      <p:tavLst>
                                        <p:tav tm="0">
                                          <p:val>
                                            <p:strVal val="ppt_y"/>
                                          </p:val>
                                        </p:tav>
                                        <p:tav tm="100000">
                                          <p:val>
                                            <p:strVal val="ppt_y"/>
                                          </p:val>
                                        </p:tav>
                                      </p:tavLst>
                                    </p:anim>
                                    <p:animEffect transition="out" filter="fade">
                                      <p:cBhvr>
                                        <p:cTn id="295" dur="1000"/>
                                        <p:tgtEl>
                                          <p:spTgt spid="38"/>
                                        </p:tgtEl>
                                      </p:cBhvr>
                                    </p:animEffect>
                                    <p:set>
                                      <p:cBhvr>
                                        <p:cTn id="296" dur="1" fill="hold">
                                          <p:stCondLst>
                                            <p:cond delay="999"/>
                                          </p:stCondLst>
                                        </p:cTn>
                                        <p:tgtEl>
                                          <p:spTgt spid="38"/>
                                        </p:tgtEl>
                                        <p:attrNameLst>
                                          <p:attrName>style.visibility</p:attrName>
                                        </p:attrNameLst>
                                      </p:cBhvr>
                                      <p:to>
                                        <p:strVal val="hidden"/>
                                      </p:to>
                                    </p:set>
                                  </p:childTnLst>
                                </p:cTn>
                              </p:par>
                              <p:par>
                                <p:cTn id="297" presetID="2" presetClass="entr" presetSubtype="8" fill="hold" grpId="0" nodeType="withEffect">
                                  <p:stCondLst>
                                    <p:cond delay="200"/>
                                  </p:stCondLst>
                                  <p:childTnLst>
                                    <p:set>
                                      <p:cBhvr>
                                        <p:cTn id="298" dur="1" fill="hold">
                                          <p:stCondLst>
                                            <p:cond delay="0"/>
                                          </p:stCondLst>
                                        </p:cTn>
                                        <p:tgtEl>
                                          <p:spTgt spid="39"/>
                                        </p:tgtEl>
                                        <p:attrNameLst>
                                          <p:attrName>style.visibility</p:attrName>
                                        </p:attrNameLst>
                                      </p:cBhvr>
                                      <p:to>
                                        <p:strVal val="visible"/>
                                      </p:to>
                                    </p:set>
                                    <p:anim calcmode="lin" valueType="num">
                                      <p:cBhvr additive="base">
                                        <p:cTn id="299" dur="300" fill="hold"/>
                                        <p:tgtEl>
                                          <p:spTgt spid="39"/>
                                        </p:tgtEl>
                                        <p:attrNameLst>
                                          <p:attrName>ppt_x</p:attrName>
                                        </p:attrNameLst>
                                      </p:cBhvr>
                                      <p:tavLst>
                                        <p:tav tm="0">
                                          <p:val>
                                            <p:strVal val="0-#ppt_w/2"/>
                                          </p:val>
                                        </p:tav>
                                        <p:tav tm="100000">
                                          <p:val>
                                            <p:strVal val="#ppt_x"/>
                                          </p:val>
                                        </p:tav>
                                      </p:tavLst>
                                    </p:anim>
                                    <p:anim calcmode="lin" valueType="num">
                                      <p:cBhvr additive="base">
                                        <p:cTn id="300" dur="300" fill="hold"/>
                                        <p:tgtEl>
                                          <p:spTgt spid="39"/>
                                        </p:tgtEl>
                                        <p:attrNameLst>
                                          <p:attrName>ppt_y</p:attrName>
                                        </p:attrNameLst>
                                      </p:cBhvr>
                                      <p:tavLst>
                                        <p:tav tm="0">
                                          <p:val>
                                            <p:strVal val="#ppt_y"/>
                                          </p:val>
                                        </p:tav>
                                        <p:tav tm="100000">
                                          <p:val>
                                            <p:strVal val="#ppt_y"/>
                                          </p:val>
                                        </p:tav>
                                      </p:tavLst>
                                    </p:anim>
                                  </p:childTnLst>
                                </p:cTn>
                              </p:par>
                              <p:par>
                                <p:cTn id="301" presetID="29" presetClass="exit" presetSubtype="0" fill="hold" grpId="1" nodeType="withEffect">
                                  <p:stCondLst>
                                    <p:cond delay="200"/>
                                  </p:stCondLst>
                                  <p:childTnLst>
                                    <p:anim calcmode="lin" valueType="num">
                                      <p:cBhvr>
                                        <p:cTn id="302" dur="1000"/>
                                        <p:tgtEl>
                                          <p:spTgt spid="39"/>
                                        </p:tgtEl>
                                        <p:attrNameLst>
                                          <p:attrName>ppt_x</p:attrName>
                                        </p:attrNameLst>
                                      </p:cBhvr>
                                      <p:tavLst>
                                        <p:tav tm="0">
                                          <p:val>
                                            <p:strVal val="ppt_x"/>
                                          </p:val>
                                        </p:tav>
                                        <p:tav tm="100000">
                                          <p:val>
                                            <p:strVal val="ppt_x-.2"/>
                                          </p:val>
                                        </p:tav>
                                      </p:tavLst>
                                    </p:anim>
                                    <p:anim calcmode="lin" valueType="num">
                                      <p:cBhvr>
                                        <p:cTn id="303" dur="1000"/>
                                        <p:tgtEl>
                                          <p:spTgt spid="39"/>
                                        </p:tgtEl>
                                        <p:attrNameLst>
                                          <p:attrName>ppt_y</p:attrName>
                                        </p:attrNameLst>
                                      </p:cBhvr>
                                      <p:tavLst>
                                        <p:tav tm="0">
                                          <p:val>
                                            <p:strVal val="ppt_y"/>
                                          </p:val>
                                        </p:tav>
                                        <p:tav tm="100000">
                                          <p:val>
                                            <p:strVal val="ppt_y"/>
                                          </p:val>
                                        </p:tav>
                                      </p:tavLst>
                                    </p:anim>
                                    <p:animEffect transition="out" filter="fade">
                                      <p:cBhvr>
                                        <p:cTn id="304" dur="1000"/>
                                        <p:tgtEl>
                                          <p:spTgt spid="39"/>
                                        </p:tgtEl>
                                      </p:cBhvr>
                                    </p:animEffect>
                                    <p:set>
                                      <p:cBhvr>
                                        <p:cTn id="305" dur="1" fill="hold">
                                          <p:stCondLst>
                                            <p:cond delay="999"/>
                                          </p:stCondLst>
                                        </p:cTn>
                                        <p:tgtEl>
                                          <p:spTgt spid="39"/>
                                        </p:tgtEl>
                                        <p:attrNameLst>
                                          <p:attrName>style.visibility</p:attrName>
                                        </p:attrNameLst>
                                      </p:cBhvr>
                                      <p:to>
                                        <p:strVal val="hidden"/>
                                      </p:to>
                                    </p:set>
                                  </p:childTnLst>
                                </p:cTn>
                              </p:par>
                              <p:par>
                                <p:cTn id="306" presetID="2" presetClass="entr" presetSubtype="8" fill="hold" grpId="0" nodeType="withEffect">
                                  <p:stCondLst>
                                    <p:cond delay="300"/>
                                  </p:stCondLst>
                                  <p:childTnLst>
                                    <p:set>
                                      <p:cBhvr>
                                        <p:cTn id="307" dur="1" fill="hold">
                                          <p:stCondLst>
                                            <p:cond delay="0"/>
                                          </p:stCondLst>
                                        </p:cTn>
                                        <p:tgtEl>
                                          <p:spTgt spid="40"/>
                                        </p:tgtEl>
                                        <p:attrNameLst>
                                          <p:attrName>style.visibility</p:attrName>
                                        </p:attrNameLst>
                                      </p:cBhvr>
                                      <p:to>
                                        <p:strVal val="visible"/>
                                      </p:to>
                                    </p:set>
                                    <p:anim calcmode="lin" valueType="num">
                                      <p:cBhvr additive="base">
                                        <p:cTn id="308" dur="300" fill="hold"/>
                                        <p:tgtEl>
                                          <p:spTgt spid="40"/>
                                        </p:tgtEl>
                                        <p:attrNameLst>
                                          <p:attrName>ppt_x</p:attrName>
                                        </p:attrNameLst>
                                      </p:cBhvr>
                                      <p:tavLst>
                                        <p:tav tm="0">
                                          <p:val>
                                            <p:strVal val="0-#ppt_w/2"/>
                                          </p:val>
                                        </p:tav>
                                        <p:tav tm="100000">
                                          <p:val>
                                            <p:strVal val="#ppt_x"/>
                                          </p:val>
                                        </p:tav>
                                      </p:tavLst>
                                    </p:anim>
                                    <p:anim calcmode="lin" valueType="num">
                                      <p:cBhvr additive="base">
                                        <p:cTn id="309" dur="300" fill="hold"/>
                                        <p:tgtEl>
                                          <p:spTgt spid="40"/>
                                        </p:tgtEl>
                                        <p:attrNameLst>
                                          <p:attrName>ppt_y</p:attrName>
                                        </p:attrNameLst>
                                      </p:cBhvr>
                                      <p:tavLst>
                                        <p:tav tm="0">
                                          <p:val>
                                            <p:strVal val="#ppt_y"/>
                                          </p:val>
                                        </p:tav>
                                        <p:tav tm="100000">
                                          <p:val>
                                            <p:strVal val="#ppt_y"/>
                                          </p:val>
                                        </p:tav>
                                      </p:tavLst>
                                    </p:anim>
                                  </p:childTnLst>
                                </p:cTn>
                              </p:par>
                              <p:par>
                                <p:cTn id="310" presetID="29" presetClass="exit" presetSubtype="0" fill="hold" grpId="1" nodeType="withEffect">
                                  <p:stCondLst>
                                    <p:cond delay="300"/>
                                  </p:stCondLst>
                                  <p:childTnLst>
                                    <p:anim calcmode="lin" valueType="num">
                                      <p:cBhvr>
                                        <p:cTn id="311" dur="1000"/>
                                        <p:tgtEl>
                                          <p:spTgt spid="40"/>
                                        </p:tgtEl>
                                        <p:attrNameLst>
                                          <p:attrName>ppt_x</p:attrName>
                                        </p:attrNameLst>
                                      </p:cBhvr>
                                      <p:tavLst>
                                        <p:tav tm="0">
                                          <p:val>
                                            <p:strVal val="ppt_x"/>
                                          </p:val>
                                        </p:tav>
                                        <p:tav tm="100000">
                                          <p:val>
                                            <p:strVal val="ppt_x-.2"/>
                                          </p:val>
                                        </p:tav>
                                      </p:tavLst>
                                    </p:anim>
                                    <p:anim calcmode="lin" valueType="num">
                                      <p:cBhvr>
                                        <p:cTn id="312" dur="1000"/>
                                        <p:tgtEl>
                                          <p:spTgt spid="40"/>
                                        </p:tgtEl>
                                        <p:attrNameLst>
                                          <p:attrName>ppt_y</p:attrName>
                                        </p:attrNameLst>
                                      </p:cBhvr>
                                      <p:tavLst>
                                        <p:tav tm="0">
                                          <p:val>
                                            <p:strVal val="ppt_y"/>
                                          </p:val>
                                        </p:tav>
                                        <p:tav tm="100000">
                                          <p:val>
                                            <p:strVal val="ppt_y"/>
                                          </p:val>
                                        </p:tav>
                                      </p:tavLst>
                                    </p:anim>
                                    <p:animEffect transition="out" filter="fade">
                                      <p:cBhvr>
                                        <p:cTn id="313" dur="1000"/>
                                        <p:tgtEl>
                                          <p:spTgt spid="40"/>
                                        </p:tgtEl>
                                      </p:cBhvr>
                                    </p:animEffect>
                                    <p:set>
                                      <p:cBhvr>
                                        <p:cTn id="314" dur="1" fill="hold">
                                          <p:stCondLst>
                                            <p:cond delay="999"/>
                                          </p:stCondLst>
                                        </p:cTn>
                                        <p:tgtEl>
                                          <p:spTgt spid="40"/>
                                        </p:tgtEl>
                                        <p:attrNameLst>
                                          <p:attrName>style.visibility</p:attrName>
                                        </p:attrNameLst>
                                      </p:cBhvr>
                                      <p:to>
                                        <p:strVal val="hidden"/>
                                      </p:to>
                                    </p:set>
                                  </p:childTnLst>
                                </p:cTn>
                              </p:par>
                              <p:par>
                                <p:cTn id="315" presetID="2" presetClass="entr" presetSubtype="8" fill="hold" grpId="0" nodeType="withEffect">
                                  <p:stCondLst>
                                    <p:cond delay="0"/>
                                  </p:stCondLst>
                                  <p:childTnLst>
                                    <p:set>
                                      <p:cBhvr>
                                        <p:cTn id="316" dur="1" fill="hold">
                                          <p:stCondLst>
                                            <p:cond delay="0"/>
                                          </p:stCondLst>
                                        </p:cTn>
                                        <p:tgtEl>
                                          <p:spTgt spid="41"/>
                                        </p:tgtEl>
                                        <p:attrNameLst>
                                          <p:attrName>style.visibility</p:attrName>
                                        </p:attrNameLst>
                                      </p:cBhvr>
                                      <p:to>
                                        <p:strVal val="visible"/>
                                      </p:to>
                                    </p:set>
                                    <p:anim calcmode="lin" valueType="num">
                                      <p:cBhvr additive="base">
                                        <p:cTn id="317" dur="300" fill="hold"/>
                                        <p:tgtEl>
                                          <p:spTgt spid="41"/>
                                        </p:tgtEl>
                                        <p:attrNameLst>
                                          <p:attrName>ppt_x</p:attrName>
                                        </p:attrNameLst>
                                      </p:cBhvr>
                                      <p:tavLst>
                                        <p:tav tm="0">
                                          <p:val>
                                            <p:strVal val="0-#ppt_w/2"/>
                                          </p:val>
                                        </p:tav>
                                        <p:tav tm="100000">
                                          <p:val>
                                            <p:strVal val="#ppt_x"/>
                                          </p:val>
                                        </p:tav>
                                      </p:tavLst>
                                    </p:anim>
                                    <p:anim calcmode="lin" valueType="num">
                                      <p:cBhvr additive="base">
                                        <p:cTn id="318" dur="300" fill="hold"/>
                                        <p:tgtEl>
                                          <p:spTgt spid="41"/>
                                        </p:tgtEl>
                                        <p:attrNameLst>
                                          <p:attrName>ppt_y</p:attrName>
                                        </p:attrNameLst>
                                      </p:cBhvr>
                                      <p:tavLst>
                                        <p:tav tm="0">
                                          <p:val>
                                            <p:strVal val="#ppt_y"/>
                                          </p:val>
                                        </p:tav>
                                        <p:tav tm="100000">
                                          <p:val>
                                            <p:strVal val="#ppt_y"/>
                                          </p:val>
                                        </p:tav>
                                      </p:tavLst>
                                    </p:anim>
                                  </p:childTnLst>
                                </p:cTn>
                              </p:par>
                              <p:par>
                                <p:cTn id="319" presetID="29" presetClass="exit" presetSubtype="0" fill="hold" grpId="1" nodeType="withEffect">
                                  <p:stCondLst>
                                    <p:cond delay="200"/>
                                  </p:stCondLst>
                                  <p:childTnLst>
                                    <p:anim calcmode="lin" valueType="num">
                                      <p:cBhvr>
                                        <p:cTn id="320" dur="1000"/>
                                        <p:tgtEl>
                                          <p:spTgt spid="41"/>
                                        </p:tgtEl>
                                        <p:attrNameLst>
                                          <p:attrName>ppt_x</p:attrName>
                                        </p:attrNameLst>
                                      </p:cBhvr>
                                      <p:tavLst>
                                        <p:tav tm="0">
                                          <p:val>
                                            <p:strVal val="ppt_x"/>
                                          </p:val>
                                        </p:tav>
                                        <p:tav tm="100000">
                                          <p:val>
                                            <p:strVal val="ppt_x-.2"/>
                                          </p:val>
                                        </p:tav>
                                      </p:tavLst>
                                    </p:anim>
                                    <p:anim calcmode="lin" valueType="num">
                                      <p:cBhvr>
                                        <p:cTn id="321" dur="1000"/>
                                        <p:tgtEl>
                                          <p:spTgt spid="41"/>
                                        </p:tgtEl>
                                        <p:attrNameLst>
                                          <p:attrName>ppt_y</p:attrName>
                                        </p:attrNameLst>
                                      </p:cBhvr>
                                      <p:tavLst>
                                        <p:tav tm="0">
                                          <p:val>
                                            <p:strVal val="ppt_y"/>
                                          </p:val>
                                        </p:tav>
                                        <p:tav tm="100000">
                                          <p:val>
                                            <p:strVal val="ppt_y"/>
                                          </p:val>
                                        </p:tav>
                                      </p:tavLst>
                                    </p:anim>
                                    <p:animEffect transition="out" filter="fade">
                                      <p:cBhvr>
                                        <p:cTn id="322" dur="1000"/>
                                        <p:tgtEl>
                                          <p:spTgt spid="41"/>
                                        </p:tgtEl>
                                      </p:cBhvr>
                                    </p:animEffect>
                                    <p:set>
                                      <p:cBhvr>
                                        <p:cTn id="323" dur="1" fill="hold">
                                          <p:stCondLst>
                                            <p:cond delay="999"/>
                                          </p:stCondLst>
                                        </p:cTn>
                                        <p:tgtEl>
                                          <p:spTgt spid="41"/>
                                        </p:tgtEl>
                                        <p:attrNameLst>
                                          <p:attrName>style.visibility</p:attrName>
                                        </p:attrNameLst>
                                      </p:cBhvr>
                                      <p:to>
                                        <p:strVal val="hidden"/>
                                      </p:to>
                                    </p:set>
                                  </p:childTnLst>
                                </p:cTn>
                              </p:par>
                              <p:par>
                                <p:cTn id="324" presetID="2" presetClass="entr" presetSubtype="8" fill="hold" grpId="0" nodeType="withEffect">
                                  <p:stCondLst>
                                    <p:cond delay="100"/>
                                  </p:stCondLst>
                                  <p:childTnLst>
                                    <p:set>
                                      <p:cBhvr>
                                        <p:cTn id="325" dur="1" fill="hold">
                                          <p:stCondLst>
                                            <p:cond delay="0"/>
                                          </p:stCondLst>
                                        </p:cTn>
                                        <p:tgtEl>
                                          <p:spTgt spid="42"/>
                                        </p:tgtEl>
                                        <p:attrNameLst>
                                          <p:attrName>style.visibility</p:attrName>
                                        </p:attrNameLst>
                                      </p:cBhvr>
                                      <p:to>
                                        <p:strVal val="visible"/>
                                      </p:to>
                                    </p:set>
                                    <p:anim calcmode="lin" valueType="num">
                                      <p:cBhvr additive="base">
                                        <p:cTn id="326" dur="300" fill="hold"/>
                                        <p:tgtEl>
                                          <p:spTgt spid="42"/>
                                        </p:tgtEl>
                                        <p:attrNameLst>
                                          <p:attrName>ppt_x</p:attrName>
                                        </p:attrNameLst>
                                      </p:cBhvr>
                                      <p:tavLst>
                                        <p:tav tm="0">
                                          <p:val>
                                            <p:strVal val="0-#ppt_w/2"/>
                                          </p:val>
                                        </p:tav>
                                        <p:tav tm="100000">
                                          <p:val>
                                            <p:strVal val="#ppt_x"/>
                                          </p:val>
                                        </p:tav>
                                      </p:tavLst>
                                    </p:anim>
                                    <p:anim calcmode="lin" valueType="num">
                                      <p:cBhvr additive="base">
                                        <p:cTn id="327" dur="300" fill="hold"/>
                                        <p:tgtEl>
                                          <p:spTgt spid="42"/>
                                        </p:tgtEl>
                                        <p:attrNameLst>
                                          <p:attrName>ppt_y</p:attrName>
                                        </p:attrNameLst>
                                      </p:cBhvr>
                                      <p:tavLst>
                                        <p:tav tm="0">
                                          <p:val>
                                            <p:strVal val="#ppt_y"/>
                                          </p:val>
                                        </p:tav>
                                        <p:tav tm="100000">
                                          <p:val>
                                            <p:strVal val="#ppt_y"/>
                                          </p:val>
                                        </p:tav>
                                      </p:tavLst>
                                    </p:anim>
                                  </p:childTnLst>
                                </p:cTn>
                              </p:par>
                              <p:par>
                                <p:cTn id="328" presetID="29" presetClass="exit" presetSubtype="0" fill="hold" grpId="1" nodeType="withEffect">
                                  <p:stCondLst>
                                    <p:cond delay="100"/>
                                  </p:stCondLst>
                                  <p:childTnLst>
                                    <p:anim calcmode="lin" valueType="num">
                                      <p:cBhvr>
                                        <p:cTn id="329" dur="1000"/>
                                        <p:tgtEl>
                                          <p:spTgt spid="42"/>
                                        </p:tgtEl>
                                        <p:attrNameLst>
                                          <p:attrName>ppt_x</p:attrName>
                                        </p:attrNameLst>
                                      </p:cBhvr>
                                      <p:tavLst>
                                        <p:tav tm="0">
                                          <p:val>
                                            <p:strVal val="ppt_x"/>
                                          </p:val>
                                        </p:tav>
                                        <p:tav tm="100000">
                                          <p:val>
                                            <p:strVal val="ppt_x-.2"/>
                                          </p:val>
                                        </p:tav>
                                      </p:tavLst>
                                    </p:anim>
                                    <p:anim calcmode="lin" valueType="num">
                                      <p:cBhvr>
                                        <p:cTn id="330" dur="1000"/>
                                        <p:tgtEl>
                                          <p:spTgt spid="42"/>
                                        </p:tgtEl>
                                        <p:attrNameLst>
                                          <p:attrName>ppt_y</p:attrName>
                                        </p:attrNameLst>
                                      </p:cBhvr>
                                      <p:tavLst>
                                        <p:tav tm="0">
                                          <p:val>
                                            <p:strVal val="ppt_y"/>
                                          </p:val>
                                        </p:tav>
                                        <p:tav tm="100000">
                                          <p:val>
                                            <p:strVal val="ppt_y"/>
                                          </p:val>
                                        </p:tav>
                                      </p:tavLst>
                                    </p:anim>
                                    <p:animEffect transition="out" filter="fade">
                                      <p:cBhvr>
                                        <p:cTn id="331" dur="1000"/>
                                        <p:tgtEl>
                                          <p:spTgt spid="42"/>
                                        </p:tgtEl>
                                      </p:cBhvr>
                                    </p:animEffect>
                                    <p:set>
                                      <p:cBhvr>
                                        <p:cTn id="332" dur="1" fill="hold">
                                          <p:stCondLst>
                                            <p:cond delay="999"/>
                                          </p:stCondLst>
                                        </p:cTn>
                                        <p:tgtEl>
                                          <p:spTgt spid="42"/>
                                        </p:tgtEl>
                                        <p:attrNameLst>
                                          <p:attrName>style.visibility</p:attrName>
                                        </p:attrNameLst>
                                      </p:cBhvr>
                                      <p:to>
                                        <p:strVal val="hidden"/>
                                      </p:to>
                                    </p:set>
                                  </p:childTnLst>
                                </p:cTn>
                              </p:par>
                              <p:par>
                                <p:cTn id="333" presetID="2" presetClass="entr" presetSubtype="8" fill="hold" grpId="0" nodeType="withEffect">
                                  <p:stCondLst>
                                    <p:cond delay="0"/>
                                  </p:stCondLst>
                                  <p:childTnLst>
                                    <p:set>
                                      <p:cBhvr>
                                        <p:cTn id="334" dur="1" fill="hold">
                                          <p:stCondLst>
                                            <p:cond delay="0"/>
                                          </p:stCondLst>
                                        </p:cTn>
                                        <p:tgtEl>
                                          <p:spTgt spid="43"/>
                                        </p:tgtEl>
                                        <p:attrNameLst>
                                          <p:attrName>style.visibility</p:attrName>
                                        </p:attrNameLst>
                                      </p:cBhvr>
                                      <p:to>
                                        <p:strVal val="visible"/>
                                      </p:to>
                                    </p:set>
                                    <p:anim calcmode="lin" valueType="num">
                                      <p:cBhvr additive="base">
                                        <p:cTn id="335" dur="300" fill="hold"/>
                                        <p:tgtEl>
                                          <p:spTgt spid="43"/>
                                        </p:tgtEl>
                                        <p:attrNameLst>
                                          <p:attrName>ppt_x</p:attrName>
                                        </p:attrNameLst>
                                      </p:cBhvr>
                                      <p:tavLst>
                                        <p:tav tm="0">
                                          <p:val>
                                            <p:strVal val="0-#ppt_w/2"/>
                                          </p:val>
                                        </p:tav>
                                        <p:tav tm="100000">
                                          <p:val>
                                            <p:strVal val="#ppt_x"/>
                                          </p:val>
                                        </p:tav>
                                      </p:tavLst>
                                    </p:anim>
                                    <p:anim calcmode="lin" valueType="num">
                                      <p:cBhvr additive="base">
                                        <p:cTn id="336" dur="300" fill="hold"/>
                                        <p:tgtEl>
                                          <p:spTgt spid="43"/>
                                        </p:tgtEl>
                                        <p:attrNameLst>
                                          <p:attrName>ppt_y</p:attrName>
                                        </p:attrNameLst>
                                      </p:cBhvr>
                                      <p:tavLst>
                                        <p:tav tm="0">
                                          <p:val>
                                            <p:strVal val="#ppt_y"/>
                                          </p:val>
                                        </p:tav>
                                        <p:tav tm="100000">
                                          <p:val>
                                            <p:strVal val="#ppt_y"/>
                                          </p:val>
                                        </p:tav>
                                      </p:tavLst>
                                    </p:anim>
                                  </p:childTnLst>
                                </p:cTn>
                              </p:par>
                              <p:par>
                                <p:cTn id="337" presetID="29" presetClass="exit" presetSubtype="0" fill="hold" grpId="1" nodeType="withEffect">
                                  <p:stCondLst>
                                    <p:cond delay="200"/>
                                  </p:stCondLst>
                                  <p:childTnLst>
                                    <p:anim calcmode="lin" valueType="num">
                                      <p:cBhvr>
                                        <p:cTn id="338" dur="1000"/>
                                        <p:tgtEl>
                                          <p:spTgt spid="43"/>
                                        </p:tgtEl>
                                        <p:attrNameLst>
                                          <p:attrName>ppt_x</p:attrName>
                                        </p:attrNameLst>
                                      </p:cBhvr>
                                      <p:tavLst>
                                        <p:tav tm="0">
                                          <p:val>
                                            <p:strVal val="ppt_x"/>
                                          </p:val>
                                        </p:tav>
                                        <p:tav tm="100000">
                                          <p:val>
                                            <p:strVal val="ppt_x-.2"/>
                                          </p:val>
                                        </p:tav>
                                      </p:tavLst>
                                    </p:anim>
                                    <p:anim calcmode="lin" valueType="num">
                                      <p:cBhvr>
                                        <p:cTn id="339" dur="1000"/>
                                        <p:tgtEl>
                                          <p:spTgt spid="43"/>
                                        </p:tgtEl>
                                        <p:attrNameLst>
                                          <p:attrName>ppt_y</p:attrName>
                                        </p:attrNameLst>
                                      </p:cBhvr>
                                      <p:tavLst>
                                        <p:tav tm="0">
                                          <p:val>
                                            <p:strVal val="ppt_y"/>
                                          </p:val>
                                        </p:tav>
                                        <p:tav tm="100000">
                                          <p:val>
                                            <p:strVal val="ppt_y"/>
                                          </p:val>
                                        </p:tav>
                                      </p:tavLst>
                                    </p:anim>
                                    <p:animEffect transition="out" filter="fade">
                                      <p:cBhvr>
                                        <p:cTn id="340" dur="1000"/>
                                        <p:tgtEl>
                                          <p:spTgt spid="43"/>
                                        </p:tgtEl>
                                      </p:cBhvr>
                                    </p:animEffect>
                                    <p:set>
                                      <p:cBhvr>
                                        <p:cTn id="341" dur="1" fill="hold">
                                          <p:stCondLst>
                                            <p:cond delay="999"/>
                                          </p:stCondLst>
                                        </p:cTn>
                                        <p:tgtEl>
                                          <p:spTgt spid="43"/>
                                        </p:tgtEl>
                                        <p:attrNameLst>
                                          <p:attrName>style.visibility</p:attrName>
                                        </p:attrNameLst>
                                      </p:cBhvr>
                                      <p:to>
                                        <p:strVal val="hidden"/>
                                      </p:to>
                                    </p:set>
                                  </p:childTnLst>
                                </p:cTn>
                              </p:par>
                              <p:par>
                                <p:cTn id="342" presetID="2" presetClass="entr" presetSubtype="8" fill="hold" grpId="0" nodeType="withEffect">
                                  <p:stCondLst>
                                    <p:cond delay="200"/>
                                  </p:stCondLst>
                                  <p:childTnLst>
                                    <p:set>
                                      <p:cBhvr>
                                        <p:cTn id="343" dur="1" fill="hold">
                                          <p:stCondLst>
                                            <p:cond delay="0"/>
                                          </p:stCondLst>
                                        </p:cTn>
                                        <p:tgtEl>
                                          <p:spTgt spid="44"/>
                                        </p:tgtEl>
                                        <p:attrNameLst>
                                          <p:attrName>style.visibility</p:attrName>
                                        </p:attrNameLst>
                                      </p:cBhvr>
                                      <p:to>
                                        <p:strVal val="visible"/>
                                      </p:to>
                                    </p:set>
                                    <p:anim calcmode="lin" valueType="num">
                                      <p:cBhvr additive="base">
                                        <p:cTn id="344" dur="300" fill="hold"/>
                                        <p:tgtEl>
                                          <p:spTgt spid="44"/>
                                        </p:tgtEl>
                                        <p:attrNameLst>
                                          <p:attrName>ppt_x</p:attrName>
                                        </p:attrNameLst>
                                      </p:cBhvr>
                                      <p:tavLst>
                                        <p:tav tm="0">
                                          <p:val>
                                            <p:strVal val="0-#ppt_w/2"/>
                                          </p:val>
                                        </p:tav>
                                        <p:tav tm="100000">
                                          <p:val>
                                            <p:strVal val="#ppt_x"/>
                                          </p:val>
                                        </p:tav>
                                      </p:tavLst>
                                    </p:anim>
                                    <p:anim calcmode="lin" valueType="num">
                                      <p:cBhvr additive="base">
                                        <p:cTn id="345" dur="300" fill="hold"/>
                                        <p:tgtEl>
                                          <p:spTgt spid="44"/>
                                        </p:tgtEl>
                                        <p:attrNameLst>
                                          <p:attrName>ppt_y</p:attrName>
                                        </p:attrNameLst>
                                      </p:cBhvr>
                                      <p:tavLst>
                                        <p:tav tm="0">
                                          <p:val>
                                            <p:strVal val="#ppt_y"/>
                                          </p:val>
                                        </p:tav>
                                        <p:tav tm="100000">
                                          <p:val>
                                            <p:strVal val="#ppt_y"/>
                                          </p:val>
                                        </p:tav>
                                      </p:tavLst>
                                    </p:anim>
                                  </p:childTnLst>
                                </p:cTn>
                              </p:par>
                              <p:par>
                                <p:cTn id="346" presetID="29" presetClass="exit" presetSubtype="0" fill="hold" grpId="1" nodeType="withEffect">
                                  <p:stCondLst>
                                    <p:cond delay="200"/>
                                  </p:stCondLst>
                                  <p:childTnLst>
                                    <p:anim calcmode="lin" valueType="num">
                                      <p:cBhvr>
                                        <p:cTn id="347" dur="1000"/>
                                        <p:tgtEl>
                                          <p:spTgt spid="44"/>
                                        </p:tgtEl>
                                        <p:attrNameLst>
                                          <p:attrName>ppt_x</p:attrName>
                                        </p:attrNameLst>
                                      </p:cBhvr>
                                      <p:tavLst>
                                        <p:tav tm="0">
                                          <p:val>
                                            <p:strVal val="ppt_x"/>
                                          </p:val>
                                        </p:tav>
                                        <p:tav tm="100000">
                                          <p:val>
                                            <p:strVal val="ppt_x-.2"/>
                                          </p:val>
                                        </p:tav>
                                      </p:tavLst>
                                    </p:anim>
                                    <p:anim calcmode="lin" valueType="num">
                                      <p:cBhvr>
                                        <p:cTn id="348" dur="1000"/>
                                        <p:tgtEl>
                                          <p:spTgt spid="44"/>
                                        </p:tgtEl>
                                        <p:attrNameLst>
                                          <p:attrName>ppt_y</p:attrName>
                                        </p:attrNameLst>
                                      </p:cBhvr>
                                      <p:tavLst>
                                        <p:tav tm="0">
                                          <p:val>
                                            <p:strVal val="ppt_y"/>
                                          </p:val>
                                        </p:tav>
                                        <p:tav tm="100000">
                                          <p:val>
                                            <p:strVal val="ppt_y"/>
                                          </p:val>
                                        </p:tav>
                                      </p:tavLst>
                                    </p:anim>
                                    <p:animEffect transition="out" filter="fade">
                                      <p:cBhvr>
                                        <p:cTn id="349" dur="1000"/>
                                        <p:tgtEl>
                                          <p:spTgt spid="44"/>
                                        </p:tgtEl>
                                      </p:cBhvr>
                                    </p:animEffect>
                                    <p:set>
                                      <p:cBhvr>
                                        <p:cTn id="350" dur="1" fill="hold">
                                          <p:stCondLst>
                                            <p:cond delay="999"/>
                                          </p:stCondLst>
                                        </p:cTn>
                                        <p:tgtEl>
                                          <p:spTgt spid="44"/>
                                        </p:tgtEl>
                                        <p:attrNameLst>
                                          <p:attrName>style.visibility</p:attrName>
                                        </p:attrNameLst>
                                      </p:cBhvr>
                                      <p:to>
                                        <p:strVal val="hidden"/>
                                      </p:to>
                                    </p:set>
                                  </p:childTnLst>
                                </p:cTn>
                              </p:par>
                              <p:par>
                                <p:cTn id="351" presetID="2" presetClass="entr" presetSubtype="8" fill="hold" grpId="0" nodeType="withEffect">
                                  <p:stCondLst>
                                    <p:cond delay="300"/>
                                  </p:stCondLst>
                                  <p:childTnLst>
                                    <p:set>
                                      <p:cBhvr>
                                        <p:cTn id="352" dur="1" fill="hold">
                                          <p:stCondLst>
                                            <p:cond delay="0"/>
                                          </p:stCondLst>
                                        </p:cTn>
                                        <p:tgtEl>
                                          <p:spTgt spid="45"/>
                                        </p:tgtEl>
                                        <p:attrNameLst>
                                          <p:attrName>style.visibility</p:attrName>
                                        </p:attrNameLst>
                                      </p:cBhvr>
                                      <p:to>
                                        <p:strVal val="visible"/>
                                      </p:to>
                                    </p:set>
                                    <p:anim calcmode="lin" valueType="num">
                                      <p:cBhvr additive="base">
                                        <p:cTn id="353" dur="300" fill="hold"/>
                                        <p:tgtEl>
                                          <p:spTgt spid="45"/>
                                        </p:tgtEl>
                                        <p:attrNameLst>
                                          <p:attrName>ppt_x</p:attrName>
                                        </p:attrNameLst>
                                      </p:cBhvr>
                                      <p:tavLst>
                                        <p:tav tm="0">
                                          <p:val>
                                            <p:strVal val="0-#ppt_w/2"/>
                                          </p:val>
                                        </p:tav>
                                        <p:tav tm="100000">
                                          <p:val>
                                            <p:strVal val="#ppt_x"/>
                                          </p:val>
                                        </p:tav>
                                      </p:tavLst>
                                    </p:anim>
                                    <p:anim calcmode="lin" valueType="num">
                                      <p:cBhvr additive="base">
                                        <p:cTn id="354" dur="300" fill="hold"/>
                                        <p:tgtEl>
                                          <p:spTgt spid="45"/>
                                        </p:tgtEl>
                                        <p:attrNameLst>
                                          <p:attrName>ppt_y</p:attrName>
                                        </p:attrNameLst>
                                      </p:cBhvr>
                                      <p:tavLst>
                                        <p:tav tm="0">
                                          <p:val>
                                            <p:strVal val="#ppt_y"/>
                                          </p:val>
                                        </p:tav>
                                        <p:tav tm="100000">
                                          <p:val>
                                            <p:strVal val="#ppt_y"/>
                                          </p:val>
                                        </p:tav>
                                      </p:tavLst>
                                    </p:anim>
                                  </p:childTnLst>
                                </p:cTn>
                              </p:par>
                              <p:par>
                                <p:cTn id="355" presetID="29" presetClass="exit" presetSubtype="0" fill="hold" grpId="1" nodeType="withEffect">
                                  <p:stCondLst>
                                    <p:cond delay="300"/>
                                  </p:stCondLst>
                                  <p:childTnLst>
                                    <p:anim calcmode="lin" valueType="num">
                                      <p:cBhvr>
                                        <p:cTn id="356" dur="1000"/>
                                        <p:tgtEl>
                                          <p:spTgt spid="45"/>
                                        </p:tgtEl>
                                        <p:attrNameLst>
                                          <p:attrName>ppt_x</p:attrName>
                                        </p:attrNameLst>
                                      </p:cBhvr>
                                      <p:tavLst>
                                        <p:tav tm="0">
                                          <p:val>
                                            <p:strVal val="ppt_x"/>
                                          </p:val>
                                        </p:tav>
                                        <p:tav tm="100000">
                                          <p:val>
                                            <p:strVal val="ppt_x-.2"/>
                                          </p:val>
                                        </p:tav>
                                      </p:tavLst>
                                    </p:anim>
                                    <p:anim calcmode="lin" valueType="num">
                                      <p:cBhvr>
                                        <p:cTn id="357" dur="1000"/>
                                        <p:tgtEl>
                                          <p:spTgt spid="45"/>
                                        </p:tgtEl>
                                        <p:attrNameLst>
                                          <p:attrName>ppt_y</p:attrName>
                                        </p:attrNameLst>
                                      </p:cBhvr>
                                      <p:tavLst>
                                        <p:tav tm="0">
                                          <p:val>
                                            <p:strVal val="ppt_y"/>
                                          </p:val>
                                        </p:tav>
                                        <p:tav tm="100000">
                                          <p:val>
                                            <p:strVal val="ppt_y"/>
                                          </p:val>
                                        </p:tav>
                                      </p:tavLst>
                                    </p:anim>
                                    <p:animEffect transition="out" filter="fade">
                                      <p:cBhvr>
                                        <p:cTn id="358" dur="1000"/>
                                        <p:tgtEl>
                                          <p:spTgt spid="45"/>
                                        </p:tgtEl>
                                      </p:cBhvr>
                                    </p:animEffect>
                                    <p:set>
                                      <p:cBhvr>
                                        <p:cTn id="359" dur="1" fill="hold">
                                          <p:stCondLst>
                                            <p:cond delay="999"/>
                                          </p:stCondLst>
                                        </p:cTn>
                                        <p:tgtEl>
                                          <p:spTgt spid="45"/>
                                        </p:tgtEl>
                                        <p:attrNameLst>
                                          <p:attrName>style.visibility</p:attrName>
                                        </p:attrNameLst>
                                      </p:cBhvr>
                                      <p:to>
                                        <p:strVal val="hidden"/>
                                      </p:to>
                                    </p:set>
                                  </p:childTnLst>
                                </p:cTn>
                              </p:par>
                              <p:par>
                                <p:cTn id="360" presetID="2" presetClass="entr" presetSubtype="8" fill="hold" grpId="0" nodeType="withEffect">
                                  <p:stCondLst>
                                    <p:cond delay="400"/>
                                  </p:stCondLst>
                                  <p:childTnLst>
                                    <p:set>
                                      <p:cBhvr>
                                        <p:cTn id="361" dur="1" fill="hold">
                                          <p:stCondLst>
                                            <p:cond delay="0"/>
                                          </p:stCondLst>
                                        </p:cTn>
                                        <p:tgtEl>
                                          <p:spTgt spid="46"/>
                                        </p:tgtEl>
                                        <p:attrNameLst>
                                          <p:attrName>style.visibility</p:attrName>
                                        </p:attrNameLst>
                                      </p:cBhvr>
                                      <p:to>
                                        <p:strVal val="visible"/>
                                      </p:to>
                                    </p:set>
                                    <p:anim calcmode="lin" valueType="num">
                                      <p:cBhvr additive="base">
                                        <p:cTn id="362" dur="300" fill="hold"/>
                                        <p:tgtEl>
                                          <p:spTgt spid="46"/>
                                        </p:tgtEl>
                                        <p:attrNameLst>
                                          <p:attrName>ppt_x</p:attrName>
                                        </p:attrNameLst>
                                      </p:cBhvr>
                                      <p:tavLst>
                                        <p:tav tm="0">
                                          <p:val>
                                            <p:strVal val="0-#ppt_w/2"/>
                                          </p:val>
                                        </p:tav>
                                        <p:tav tm="100000">
                                          <p:val>
                                            <p:strVal val="#ppt_x"/>
                                          </p:val>
                                        </p:tav>
                                      </p:tavLst>
                                    </p:anim>
                                    <p:anim calcmode="lin" valueType="num">
                                      <p:cBhvr additive="base">
                                        <p:cTn id="363" dur="300" fill="hold"/>
                                        <p:tgtEl>
                                          <p:spTgt spid="46"/>
                                        </p:tgtEl>
                                        <p:attrNameLst>
                                          <p:attrName>ppt_y</p:attrName>
                                        </p:attrNameLst>
                                      </p:cBhvr>
                                      <p:tavLst>
                                        <p:tav tm="0">
                                          <p:val>
                                            <p:strVal val="#ppt_y"/>
                                          </p:val>
                                        </p:tav>
                                        <p:tav tm="100000">
                                          <p:val>
                                            <p:strVal val="#ppt_y"/>
                                          </p:val>
                                        </p:tav>
                                      </p:tavLst>
                                    </p:anim>
                                  </p:childTnLst>
                                </p:cTn>
                              </p:par>
                              <p:par>
                                <p:cTn id="364" presetID="29" presetClass="exit" presetSubtype="0" fill="hold" grpId="1" nodeType="withEffect">
                                  <p:stCondLst>
                                    <p:cond delay="400"/>
                                  </p:stCondLst>
                                  <p:childTnLst>
                                    <p:anim calcmode="lin" valueType="num">
                                      <p:cBhvr>
                                        <p:cTn id="365" dur="1000"/>
                                        <p:tgtEl>
                                          <p:spTgt spid="46"/>
                                        </p:tgtEl>
                                        <p:attrNameLst>
                                          <p:attrName>ppt_x</p:attrName>
                                        </p:attrNameLst>
                                      </p:cBhvr>
                                      <p:tavLst>
                                        <p:tav tm="0">
                                          <p:val>
                                            <p:strVal val="ppt_x"/>
                                          </p:val>
                                        </p:tav>
                                        <p:tav tm="100000">
                                          <p:val>
                                            <p:strVal val="ppt_x-.2"/>
                                          </p:val>
                                        </p:tav>
                                      </p:tavLst>
                                    </p:anim>
                                    <p:anim calcmode="lin" valueType="num">
                                      <p:cBhvr>
                                        <p:cTn id="366" dur="1000"/>
                                        <p:tgtEl>
                                          <p:spTgt spid="46"/>
                                        </p:tgtEl>
                                        <p:attrNameLst>
                                          <p:attrName>ppt_y</p:attrName>
                                        </p:attrNameLst>
                                      </p:cBhvr>
                                      <p:tavLst>
                                        <p:tav tm="0">
                                          <p:val>
                                            <p:strVal val="ppt_y"/>
                                          </p:val>
                                        </p:tav>
                                        <p:tav tm="100000">
                                          <p:val>
                                            <p:strVal val="ppt_y"/>
                                          </p:val>
                                        </p:tav>
                                      </p:tavLst>
                                    </p:anim>
                                    <p:animEffect transition="out" filter="fade">
                                      <p:cBhvr>
                                        <p:cTn id="367" dur="1000"/>
                                        <p:tgtEl>
                                          <p:spTgt spid="46"/>
                                        </p:tgtEl>
                                      </p:cBhvr>
                                    </p:animEffect>
                                    <p:set>
                                      <p:cBhvr>
                                        <p:cTn id="368" dur="1" fill="hold">
                                          <p:stCondLst>
                                            <p:cond delay="999"/>
                                          </p:stCondLst>
                                        </p:cTn>
                                        <p:tgtEl>
                                          <p:spTgt spid="46"/>
                                        </p:tgtEl>
                                        <p:attrNameLst>
                                          <p:attrName>style.visibility</p:attrName>
                                        </p:attrNameLst>
                                      </p:cBhvr>
                                      <p:to>
                                        <p:strVal val="hidden"/>
                                      </p:to>
                                    </p:set>
                                  </p:childTnLst>
                                </p:cTn>
                              </p:par>
                              <p:par>
                                <p:cTn id="369" presetID="6" presetClass="emph" presetSubtype="0" repeatCount="3000" accel="50000" decel="50000" autoRev="1" fill="hold" grpId="1" nodeType="withEffect">
                                  <p:stCondLst>
                                    <p:cond delay="0"/>
                                  </p:stCondLst>
                                  <p:childTnLst>
                                    <p:animScale>
                                      <p:cBhvr>
                                        <p:cTn id="370" dur="200" fill="hold"/>
                                        <p:tgtEl>
                                          <p:spTgt spid="6"/>
                                        </p:tgtEl>
                                      </p:cBhvr>
                                      <p:by x="110000" y="110000"/>
                                    </p:animScale>
                                  </p:childTnLst>
                                </p:cTn>
                              </p:par>
                            </p:childTnLst>
                          </p:cTn>
                        </p:par>
                        <p:par>
                          <p:cTn id="371" fill="hold">
                            <p:stCondLst>
                              <p:cond delay="1700"/>
                            </p:stCondLst>
                            <p:childTnLst>
                              <p:par>
                                <p:cTn id="372" presetID="10" presetClass="entr" presetSubtype="0" fill="hold" nodeType="afterEffect">
                                  <p:stCondLst>
                                    <p:cond delay="0"/>
                                  </p:stCondLst>
                                  <p:childTnLst>
                                    <p:set>
                                      <p:cBhvr>
                                        <p:cTn id="373" dur="1" fill="hold">
                                          <p:stCondLst>
                                            <p:cond delay="0"/>
                                          </p:stCondLst>
                                        </p:cTn>
                                        <p:tgtEl>
                                          <p:spTgt spid="50"/>
                                        </p:tgtEl>
                                        <p:attrNameLst>
                                          <p:attrName>style.visibility</p:attrName>
                                        </p:attrNameLst>
                                      </p:cBhvr>
                                      <p:to>
                                        <p:strVal val="visible"/>
                                      </p:to>
                                    </p:set>
                                    <p:animEffect transition="in" filter="fade">
                                      <p:cBhvr>
                                        <p:cTn id="374" dur="500"/>
                                        <p:tgtEl>
                                          <p:spTgt spid="50"/>
                                        </p:tgtEl>
                                      </p:cBhvr>
                                    </p:animEffect>
                                  </p:childTnLst>
                                </p:cTn>
                              </p:par>
                              <p:par>
                                <p:cTn id="375" presetID="10" presetClass="entr" presetSubtype="0" fill="hold" nodeType="withEffect">
                                  <p:stCondLst>
                                    <p:cond delay="0"/>
                                  </p:stCondLst>
                                  <p:childTnLst>
                                    <p:set>
                                      <p:cBhvr>
                                        <p:cTn id="376" dur="1" fill="hold">
                                          <p:stCondLst>
                                            <p:cond delay="0"/>
                                          </p:stCondLst>
                                        </p:cTn>
                                        <p:tgtEl>
                                          <p:spTgt spid="47"/>
                                        </p:tgtEl>
                                        <p:attrNameLst>
                                          <p:attrName>style.visibility</p:attrName>
                                        </p:attrNameLst>
                                      </p:cBhvr>
                                      <p:to>
                                        <p:strVal val="visible"/>
                                      </p:to>
                                    </p:set>
                                    <p:animEffect transition="in" filter="fade">
                                      <p:cBhvr>
                                        <p:cTn id="377" dur="500"/>
                                        <p:tgtEl>
                                          <p:spTgt spid="47"/>
                                        </p:tgtEl>
                                      </p:cBhvr>
                                    </p:animEffect>
                                  </p:childTnLst>
                                </p:cTn>
                              </p:par>
                              <p:par>
                                <p:cTn id="378" presetID="10" presetClass="entr" presetSubtype="0" fill="hold" nodeType="withEffect">
                                  <p:stCondLst>
                                    <p:cond delay="250"/>
                                  </p:stCondLst>
                                  <p:childTnLst>
                                    <p:set>
                                      <p:cBhvr>
                                        <p:cTn id="379" dur="1" fill="hold">
                                          <p:stCondLst>
                                            <p:cond delay="0"/>
                                          </p:stCondLst>
                                        </p:cTn>
                                        <p:tgtEl>
                                          <p:spTgt spid="56"/>
                                        </p:tgtEl>
                                        <p:attrNameLst>
                                          <p:attrName>style.visibility</p:attrName>
                                        </p:attrNameLst>
                                      </p:cBhvr>
                                      <p:to>
                                        <p:strVal val="visible"/>
                                      </p:to>
                                    </p:set>
                                    <p:animEffect transition="in" filter="fade">
                                      <p:cBhvr>
                                        <p:cTn id="380" dur="500"/>
                                        <p:tgtEl>
                                          <p:spTgt spid="56"/>
                                        </p:tgtEl>
                                      </p:cBhvr>
                                    </p:animEffect>
                                  </p:childTnLst>
                                </p:cTn>
                              </p:par>
                              <p:par>
                                <p:cTn id="381" presetID="10" presetClass="entr" presetSubtype="0" fill="hold" nodeType="withEffect">
                                  <p:stCondLst>
                                    <p:cond delay="250"/>
                                  </p:stCondLst>
                                  <p:childTnLst>
                                    <p:set>
                                      <p:cBhvr>
                                        <p:cTn id="382" dur="1" fill="hold">
                                          <p:stCondLst>
                                            <p:cond delay="0"/>
                                          </p:stCondLst>
                                        </p:cTn>
                                        <p:tgtEl>
                                          <p:spTgt spid="53"/>
                                        </p:tgtEl>
                                        <p:attrNameLst>
                                          <p:attrName>style.visibility</p:attrName>
                                        </p:attrNameLst>
                                      </p:cBhvr>
                                      <p:to>
                                        <p:strVal val="visible"/>
                                      </p:to>
                                    </p:set>
                                    <p:animEffect transition="in" filter="fade">
                                      <p:cBhvr>
                                        <p:cTn id="383" dur="500"/>
                                        <p:tgtEl>
                                          <p:spTgt spid="53"/>
                                        </p:tgtEl>
                                      </p:cBhvr>
                                    </p:animEffect>
                                  </p:childTnLst>
                                </p:cTn>
                              </p:par>
                              <p:par>
                                <p:cTn id="384" presetID="10" presetClass="entr" presetSubtype="0" fill="hold" nodeType="withEffect">
                                  <p:stCondLst>
                                    <p:cond delay="500"/>
                                  </p:stCondLst>
                                  <p:childTnLst>
                                    <p:set>
                                      <p:cBhvr>
                                        <p:cTn id="385" dur="1" fill="hold">
                                          <p:stCondLst>
                                            <p:cond delay="0"/>
                                          </p:stCondLst>
                                        </p:cTn>
                                        <p:tgtEl>
                                          <p:spTgt spid="62"/>
                                        </p:tgtEl>
                                        <p:attrNameLst>
                                          <p:attrName>style.visibility</p:attrName>
                                        </p:attrNameLst>
                                      </p:cBhvr>
                                      <p:to>
                                        <p:strVal val="visible"/>
                                      </p:to>
                                    </p:set>
                                    <p:animEffect transition="in" filter="fade">
                                      <p:cBhvr>
                                        <p:cTn id="386" dur="500"/>
                                        <p:tgtEl>
                                          <p:spTgt spid="62"/>
                                        </p:tgtEl>
                                      </p:cBhvr>
                                    </p:animEffect>
                                  </p:childTnLst>
                                </p:cTn>
                              </p:par>
                              <p:par>
                                <p:cTn id="387" presetID="10" presetClass="entr" presetSubtype="0" fill="hold" nodeType="withEffect">
                                  <p:stCondLst>
                                    <p:cond delay="500"/>
                                  </p:stCondLst>
                                  <p:childTnLst>
                                    <p:set>
                                      <p:cBhvr>
                                        <p:cTn id="388" dur="1" fill="hold">
                                          <p:stCondLst>
                                            <p:cond delay="0"/>
                                          </p:stCondLst>
                                        </p:cTn>
                                        <p:tgtEl>
                                          <p:spTgt spid="59"/>
                                        </p:tgtEl>
                                        <p:attrNameLst>
                                          <p:attrName>style.visibility</p:attrName>
                                        </p:attrNameLst>
                                      </p:cBhvr>
                                      <p:to>
                                        <p:strVal val="visible"/>
                                      </p:to>
                                    </p:set>
                                    <p:animEffect transition="in" filter="fade">
                                      <p:cBhvr>
                                        <p:cTn id="389" dur="500"/>
                                        <p:tgtEl>
                                          <p:spTgt spid="59"/>
                                        </p:tgtEl>
                                      </p:cBhvr>
                                    </p:animEffect>
                                  </p:childTnLst>
                                </p:cTn>
                              </p:par>
                              <p:par>
                                <p:cTn id="390" presetID="10" presetClass="exit" presetSubtype="0" fill="hold" grpId="2" nodeType="withEffect">
                                  <p:stCondLst>
                                    <p:cond delay="0"/>
                                  </p:stCondLst>
                                  <p:childTnLst>
                                    <p:animEffect transition="out" filter="fade">
                                      <p:cBhvr>
                                        <p:cTn id="391" dur="500"/>
                                        <p:tgtEl>
                                          <p:spTgt spid="6"/>
                                        </p:tgtEl>
                                      </p:cBhvr>
                                    </p:animEffect>
                                    <p:set>
                                      <p:cBhvr>
                                        <p:cTn id="39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
            <a:ext cx="12192000" cy="6857999"/>
          </a:xfrm>
          <a:prstGeom prst="rect">
            <a:avLst/>
          </a:prstGeom>
        </p:spPr>
      </p:pic>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182" y="24428"/>
            <a:ext cx="5703705" cy="6858000"/>
          </a:xfrm>
          <a:prstGeom prst="rect">
            <a:avLst/>
          </a:prstGeom>
        </p:spPr>
      </p:pic>
      <p:grpSp>
        <p:nvGrpSpPr>
          <p:cNvPr id="17" name="组合 16"/>
          <p:cNvGrpSpPr/>
          <p:nvPr/>
        </p:nvGrpSpPr>
        <p:grpSpPr>
          <a:xfrm>
            <a:off x="1007" y="5266268"/>
            <a:ext cx="12207925" cy="1616160"/>
            <a:chOff x="756" y="4279899"/>
            <a:chExt cx="6661733" cy="881921"/>
          </a:xfrm>
        </p:grpSpPr>
        <p:pic>
          <p:nvPicPr>
            <p:cNvPr id="18" name="图片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4279899"/>
              <a:ext cx="5377567" cy="881921"/>
            </a:xfrm>
            <a:prstGeom prst="rect">
              <a:avLst/>
            </a:prstGeom>
          </p:spPr>
        </p:pic>
        <p:pic>
          <p:nvPicPr>
            <p:cNvPr id="19" name="图片 18"/>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flipH="1">
              <a:off x="5271256" y="4279899"/>
              <a:ext cx="1391233" cy="881921"/>
            </a:xfrm>
            <a:prstGeom prst="rect">
              <a:avLst/>
            </a:prstGeom>
          </p:spPr>
        </p:pic>
      </p:grpSp>
      <p:sp>
        <p:nvSpPr>
          <p:cNvPr id="7" name="文本1"/>
          <p:cNvSpPr>
            <a:spLocks noChangeArrowheads="1"/>
          </p:cNvSpPr>
          <p:nvPr/>
        </p:nvSpPr>
        <p:spPr bwMode="gray">
          <a:xfrm>
            <a:off x="5200873" y="741874"/>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2400" b="1" dirty="0">
                <a:solidFill>
                  <a:srgbClr val="4D4D4D"/>
                </a:solidFill>
                <a:latin typeface="微软雅黑" pitchFamily="34" charset="-122"/>
                <a:ea typeface="微软雅黑" pitchFamily="34" charset="-122"/>
              </a:rPr>
              <a:t>第一部分</a:t>
            </a:r>
            <a:endParaRPr lang="en-US" altLang="zh-CN" sz="2400" b="1" dirty="0">
              <a:solidFill>
                <a:srgbClr val="4D4D4D"/>
              </a:solidFill>
              <a:latin typeface="微软雅黑" pitchFamily="34" charset="-122"/>
              <a:ea typeface="微软雅黑" pitchFamily="34" charset="-122"/>
            </a:endParaRPr>
          </a:p>
          <a:p>
            <a:pPr algn="ctr" defTabSz="1219170" fontAlgn="base">
              <a:lnSpc>
                <a:spcPct val="120000"/>
              </a:lnSpc>
              <a:spcBef>
                <a:spcPct val="0"/>
              </a:spcBef>
              <a:spcAft>
                <a:spcPct val="0"/>
              </a:spcAft>
              <a:defRPr/>
            </a:pPr>
            <a:r>
              <a:rPr lang="zh-CN" altLang="en-US" sz="2400" b="1" dirty="0">
                <a:solidFill>
                  <a:srgbClr val="4D4D4D"/>
                </a:solidFill>
                <a:latin typeface="微软雅黑" pitchFamily="34" charset="-122"/>
                <a:ea typeface="微软雅黑" pitchFamily="34" charset="-122"/>
              </a:rPr>
              <a:t>单击添加您的文字内容</a:t>
            </a:r>
            <a:endParaRPr lang="zh-CN" altLang="zh-CN" sz="2400" b="1" dirty="0">
              <a:solidFill>
                <a:srgbClr val="4D4D4D"/>
              </a:solidFill>
              <a:latin typeface="微软雅黑" pitchFamily="34" charset="-122"/>
              <a:ea typeface="微软雅黑" pitchFamily="34" charset="-122"/>
            </a:endParaRPr>
          </a:p>
        </p:txBody>
      </p:sp>
      <p:sp>
        <p:nvSpPr>
          <p:cNvPr id="8" name="标题1"/>
          <p:cNvSpPr>
            <a:spLocks noChangeArrowheads="1"/>
          </p:cNvSpPr>
          <p:nvPr/>
        </p:nvSpPr>
        <p:spPr bwMode="gray">
          <a:xfrm>
            <a:off x="4618261" y="729968"/>
            <a:ext cx="1628775" cy="973931"/>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77" fontAlgn="base">
              <a:lnSpc>
                <a:spcPct val="120000"/>
              </a:lnSpc>
              <a:spcBef>
                <a:spcPct val="0"/>
              </a:spcBef>
              <a:spcAft>
                <a:spcPct val="0"/>
              </a:spcAft>
              <a:defRPr/>
            </a:pPr>
            <a:r>
              <a:rPr lang="en-US" altLang="zh-CN" sz="4000" b="1" dirty="0">
                <a:solidFill>
                  <a:sysClr val="window" lastClr="FFFFFF">
                    <a:lumMod val="95000"/>
                  </a:sysClr>
                </a:solidFill>
                <a:latin typeface="微软雅黑" pitchFamily="34" charset="-122"/>
                <a:ea typeface="微软雅黑" pitchFamily="34" charset="-122"/>
              </a:rPr>
              <a:t>01</a:t>
            </a:r>
            <a:endParaRPr lang="zh-CN" altLang="zh-CN" sz="4000" b="1" dirty="0">
              <a:solidFill>
                <a:sysClr val="window" lastClr="FFFFFF">
                  <a:lumMod val="95000"/>
                </a:sysClr>
              </a:solidFill>
              <a:latin typeface="微软雅黑" pitchFamily="34" charset="-122"/>
              <a:ea typeface="微软雅黑" pitchFamily="34" charset="-122"/>
            </a:endParaRPr>
          </a:p>
        </p:txBody>
      </p:sp>
      <p:sp>
        <p:nvSpPr>
          <p:cNvPr id="9" name="文本1"/>
          <p:cNvSpPr>
            <a:spLocks noChangeArrowheads="1"/>
          </p:cNvSpPr>
          <p:nvPr/>
        </p:nvSpPr>
        <p:spPr bwMode="gray">
          <a:xfrm>
            <a:off x="5200873" y="1999174"/>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2400" b="1" dirty="0">
                <a:solidFill>
                  <a:srgbClr val="4D4D4D"/>
                </a:solidFill>
                <a:latin typeface="微软雅黑" pitchFamily="34" charset="-122"/>
                <a:ea typeface="微软雅黑" pitchFamily="34" charset="-122"/>
              </a:rPr>
              <a:t>第二部分</a:t>
            </a:r>
            <a:endParaRPr lang="en-US" altLang="zh-CN" sz="2400" b="1" dirty="0">
              <a:solidFill>
                <a:srgbClr val="4D4D4D"/>
              </a:solidFill>
              <a:latin typeface="微软雅黑" pitchFamily="34" charset="-122"/>
              <a:ea typeface="微软雅黑" pitchFamily="34" charset="-122"/>
            </a:endParaRPr>
          </a:p>
          <a:p>
            <a:pPr algn="ctr" defTabSz="1219170" fontAlgn="base">
              <a:lnSpc>
                <a:spcPct val="120000"/>
              </a:lnSpc>
              <a:spcBef>
                <a:spcPct val="0"/>
              </a:spcBef>
              <a:spcAft>
                <a:spcPct val="0"/>
              </a:spcAft>
              <a:defRPr/>
            </a:pPr>
            <a:r>
              <a:rPr lang="zh-CN" altLang="en-US" sz="2400" b="1" dirty="0">
                <a:solidFill>
                  <a:srgbClr val="4D4D4D"/>
                </a:solidFill>
                <a:latin typeface="微软雅黑" pitchFamily="34" charset="-122"/>
                <a:ea typeface="微软雅黑" pitchFamily="34" charset="-122"/>
              </a:rPr>
              <a:t>单击添加您的文字内容</a:t>
            </a:r>
            <a:endParaRPr lang="zh-CN" altLang="zh-CN" sz="2400" b="1" dirty="0">
              <a:solidFill>
                <a:srgbClr val="4D4D4D"/>
              </a:solidFill>
              <a:latin typeface="微软雅黑" pitchFamily="34" charset="-122"/>
              <a:ea typeface="微软雅黑" pitchFamily="34" charset="-122"/>
            </a:endParaRPr>
          </a:p>
        </p:txBody>
      </p:sp>
      <p:sp>
        <p:nvSpPr>
          <p:cNvPr id="10" name="标题1"/>
          <p:cNvSpPr>
            <a:spLocks noChangeArrowheads="1"/>
          </p:cNvSpPr>
          <p:nvPr/>
        </p:nvSpPr>
        <p:spPr bwMode="gray">
          <a:xfrm>
            <a:off x="4618261" y="1987268"/>
            <a:ext cx="1628775" cy="973931"/>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77" fontAlgn="base">
              <a:lnSpc>
                <a:spcPct val="120000"/>
              </a:lnSpc>
              <a:spcBef>
                <a:spcPct val="0"/>
              </a:spcBef>
              <a:spcAft>
                <a:spcPct val="0"/>
              </a:spcAft>
              <a:defRPr/>
            </a:pPr>
            <a:r>
              <a:rPr lang="en-US" altLang="zh-CN" sz="4000" b="1" dirty="0">
                <a:solidFill>
                  <a:sysClr val="window" lastClr="FFFFFF">
                    <a:lumMod val="95000"/>
                  </a:sysClr>
                </a:solidFill>
                <a:latin typeface="微软雅黑" pitchFamily="34" charset="-122"/>
                <a:ea typeface="微软雅黑" pitchFamily="34" charset="-122"/>
              </a:rPr>
              <a:t>02</a:t>
            </a:r>
            <a:endParaRPr lang="zh-CN" altLang="zh-CN" sz="4000" b="1" dirty="0">
              <a:solidFill>
                <a:sysClr val="window" lastClr="FFFFFF">
                  <a:lumMod val="95000"/>
                </a:sysClr>
              </a:solidFill>
              <a:latin typeface="微软雅黑" pitchFamily="34" charset="-122"/>
              <a:ea typeface="微软雅黑" pitchFamily="34" charset="-122"/>
            </a:endParaRPr>
          </a:p>
        </p:txBody>
      </p:sp>
      <p:sp>
        <p:nvSpPr>
          <p:cNvPr id="11" name="文本1"/>
          <p:cNvSpPr>
            <a:spLocks noChangeArrowheads="1"/>
          </p:cNvSpPr>
          <p:nvPr/>
        </p:nvSpPr>
        <p:spPr bwMode="gray">
          <a:xfrm>
            <a:off x="5200873" y="3295262"/>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2400" b="1" dirty="0">
                <a:solidFill>
                  <a:srgbClr val="4D4D4D"/>
                </a:solidFill>
                <a:latin typeface="微软雅黑" pitchFamily="34" charset="-122"/>
                <a:ea typeface="微软雅黑" pitchFamily="34" charset="-122"/>
              </a:rPr>
              <a:t>第三部分</a:t>
            </a:r>
            <a:endParaRPr lang="en-US" altLang="zh-CN" sz="2400" b="1" dirty="0">
              <a:solidFill>
                <a:srgbClr val="4D4D4D"/>
              </a:solidFill>
              <a:latin typeface="微软雅黑" pitchFamily="34" charset="-122"/>
              <a:ea typeface="微软雅黑" pitchFamily="34" charset="-122"/>
            </a:endParaRPr>
          </a:p>
          <a:p>
            <a:pPr algn="ctr" defTabSz="1219170" fontAlgn="base">
              <a:lnSpc>
                <a:spcPct val="120000"/>
              </a:lnSpc>
              <a:spcBef>
                <a:spcPct val="0"/>
              </a:spcBef>
              <a:spcAft>
                <a:spcPct val="0"/>
              </a:spcAft>
              <a:defRPr/>
            </a:pPr>
            <a:r>
              <a:rPr lang="zh-CN" altLang="en-US" sz="2400" b="1" dirty="0">
                <a:solidFill>
                  <a:srgbClr val="4D4D4D"/>
                </a:solidFill>
                <a:latin typeface="微软雅黑" pitchFamily="34" charset="-122"/>
                <a:ea typeface="微软雅黑" pitchFamily="34" charset="-122"/>
              </a:rPr>
              <a:t>单击添加您的文字内容</a:t>
            </a:r>
            <a:endParaRPr lang="zh-CN" altLang="zh-CN" sz="2400" b="1" dirty="0">
              <a:solidFill>
                <a:srgbClr val="4D4D4D"/>
              </a:solidFill>
              <a:latin typeface="微软雅黑" pitchFamily="34" charset="-122"/>
              <a:ea typeface="微软雅黑" pitchFamily="34" charset="-122"/>
            </a:endParaRPr>
          </a:p>
        </p:txBody>
      </p:sp>
      <p:sp>
        <p:nvSpPr>
          <p:cNvPr id="12" name="标题1"/>
          <p:cNvSpPr>
            <a:spLocks noChangeArrowheads="1"/>
          </p:cNvSpPr>
          <p:nvPr/>
        </p:nvSpPr>
        <p:spPr bwMode="gray">
          <a:xfrm>
            <a:off x="4618261" y="3283356"/>
            <a:ext cx="1628775" cy="973931"/>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77" fontAlgn="base">
              <a:lnSpc>
                <a:spcPct val="120000"/>
              </a:lnSpc>
              <a:spcBef>
                <a:spcPct val="0"/>
              </a:spcBef>
              <a:spcAft>
                <a:spcPct val="0"/>
              </a:spcAft>
              <a:defRPr/>
            </a:pPr>
            <a:r>
              <a:rPr lang="en-US" altLang="zh-CN" sz="4000" b="1" dirty="0">
                <a:solidFill>
                  <a:sysClr val="window" lastClr="FFFFFF">
                    <a:lumMod val="95000"/>
                  </a:sysClr>
                </a:solidFill>
                <a:latin typeface="微软雅黑" pitchFamily="34" charset="-122"/>
                <a:ea typeface="微软雅黑" pitchFamily="34" charset="-122"/>
              </a:rPr>
              <a:t>03</a:t>
            </a:r>
            <a:endParaRPr lang="zh-CN" altLang="zh-CN" sz="4000" b="1" dirty="0">
              <a:solidFill>
                <a:sysClr val="window" lastClr="FFFFFF">
                  <a:lumMod val="95000"/>
                </a:sysClr>
              </a:solidFill>
              <a:latin typeface="微软雅黑" pitchFamily="34" charset="-122"/>
              <a:ea typeface="微软雅黑" pitchFamily="34" charset="-122"/>
            </a:endParaRPr>
          </a:p>
        </p:txBody>
      </p:sp>
      <p:sp>
        <p:nvSpPr>
          <p:cNvPr id="13" name="文本1"/>
          <p:cNvSpPr>
            <a:spLocks noChangeArrowheads="1"/>
          </p:cNvSpPr>
          <p:nvPr/>
        </p:nvSpPr>
        <p:spPr bwMode="gray">
          <a:xfrm>
            <a:off x="5200873" y="4589834"/>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2400" b="1" dirty="0">
                <a:solidFill>
                  <a:srgbClr val="4D4D4D"/>
                </a:solidFill>
                <a:latin typeface="微软雅黑" pitchFamily="34" charset="-122"/>
                <a:ea typeface="微软雅黑" pitchFamily="34" charset="-122"/>
              </a:rPr>
              <a:t>第四部分</a:t>
            </a:r>
            <a:endParaRPr lang="en-US" altLang="zh-CN" sz="2400" b="1" dirty="0">
              <a:solidFill>
                <a:srgbClr val="4D4D4D"/>
              </a:solidFill>
              <a:latin typeface="微软雅黑" pitchFamily="34" charset="-122"/>
              <a:ea typeface="微软雅黑" pitchFamily="34" charset="-122"/>
            </a:endParaRPr>
          </a:p>
          <a:p>
            <a:pPr algn="ctr" defTabSz="1219170" fontAlgn="base">
              <a:lnSpc>
                <a:spcPct val="120000"/>
              </a:lnSpc>
              <a:spcBef>
                <a:spcPct val="0"/>
              </a:spcBef>
              <a:spcAft>
                <a:spcPct val="0"/>
              </a:spcAft>
              <a:defRPr/>
            </a:pPr>
            <a:r>
              <a:rPr lang="zh-CN" altLang="en-US" sz="2400" b="1" dirty="0">
                <a:solidFill>
                  <a:srgbClr val="4D4D4D"/>
                </a:solidFill>
                <a:latin typeface="微软雅黑" pitchFamily="34" charset="-122"/>
                <a:ea typeface="微软雅黑" pitchFamily="34" charset="-122"/>
              </a:rPr>
              <a:t>单击添加您的文字内容</a:t>
            </a:r>
            <a:endParaRPr lang="zh-CN" altLang="zh-CN" sz="2400" b="1" dirty="0">
              <a:solidFill>
                <a:srgbClr val="4D4D4D"/>
              </a:solidFill>
              <a:latin typeface="微软雅黑" pitchFamily="34" charset="-122"/>
              <a:ea typeface="微软雅黑" pitchFamily="34" charset="-122"/>
            </a:endParaRPr>
          </a:p>
        </p:txBody>
      </p:sp>
      <p:sp>
        <p:nvSpPr>
          <p:cNvPr id="14" name="标题1"/>
          <p:cNvSpPr>
            <a:spLocks noChangeArrowheads="1"/>
          </p:cNvSpPr>
          <p:nvPr/>
        </p:nvSpPr>
        <p:spPr bwMode="gray">
          <a:xfrm>
            <a:off x="4618261" y="4577928"/>
            <a:ext cx="1628775" cy="973931"/>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77" fontAlgn="base">
              <a:lnSpc>
                <a:spcPct val="120000"/>
              </a:lnSpc>
              <a:spcBef>
                <a:spcPct val="0"/>
              </a:spcBef>
              <a:spcAft>
                <a:spcPct val="0"/>
              </a:spcAft>
              <a:defRPr/>
            </a:pPr>
            <a:r>
              <a:rPr lang="en-US" altLang="zh-CN" sz="4000" b="1" dirty="0">
                <a:solidFill>
                  <a:sysClr val="window" lastClr="FFFFFF">
                    <a:lumMod val="95000"/>
                  </a:sysClr>
                </a:solidFill>
                <a:latin typeface="微软雅黑" pitchFamily="34" charset="-122"/>
                <a:ea typeface="微软雅黑" pitchFamily="34" charset="-122"/>
              </a:rPr>
              <a:t>04</a:t>
            </a:r>
            <a:endParaRPr lang="zh-CN" altLang="zh-CN" sz="4000" b="1" dirty="0">
              <a:solidFill>
                <a:sysClr val="window" lastClr="FFFFFF">
                  <a:lumMod val="9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3685930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199456" y="1193728"/>
            <a:ext cx="6528725" cy="5403624"/>
            <a:chOff x="555625" y="285751"/>
            <a:chExt cx="7940675" cy="6572250"/>
          </a:xfrm>
          <a:solidFill>
            <a:srgbClr val="0070C0"/>
          </a:solidFill>
          <a:effectLst>
            <a:outerShdw blurRad="50800" dist="38100" dir="5400000" algn="t" rotWithShape="0">
              <a:prstClr val="black">
                <a:alpha val="40000"/>
              </a:prstClr>
            </a:outerShdw>
          </a:effectLst>
        </p:grpSpPr>
        <p:sp>
          <p:nvSpPr>
            <p:cNvPr id="7"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8"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9"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0"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1"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2"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3"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4"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5"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6"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7"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8"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19"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0"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1"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2"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3"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4"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5"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6"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7" name="Freeform 28"/>
            <p:cNvSpPr>
              <a:spLocks/>
            </p:cNvSpPr>
            <p:nvPr/>
          </p:nvSpPr>
          <p:spPr bwMode="auto">
            <a:xfrm>
              <a:off x="2630488" y="2922588"/>
              <a:ext cx="1962150"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8"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29"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0"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1"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2"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3"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4"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5"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6"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7"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8"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chemeClr val="bg1"/>
              </a:solidFill>
              <a:round/>
              <a:headEnd/>
              <a:tailEnd/>
            </a:ln>
            <a:extLst/>
          </p:spPr>
          <p:txBody>
            <a:bodyPr/>
            <a:lstStyle/>
            <a:p>
              <a:pPr defTabSz="914377" fontAlgn="base">
                <a:spcBef>
                  <a:spcPct val="0"/>
                </a:spcBef>
                <a:spcAft>
                  <a:spcPct val="0"/>
                </a:spcAft>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39"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0"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1"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2"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3"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4"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5"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6"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7"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8"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49"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0"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1"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2"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3"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4"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5"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6"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7"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8"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59"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0"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1"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2"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3"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4"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5"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6"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7"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8"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69"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70"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solidFill>
                <a:srgbClr val="FF0000"/>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71"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sp>
          <p:nvSpPr>
            <p:cNvPr id="72"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solidFill>
                <a:schemeClr val="bg1"/>
              </a:solidFill>
              <a:round/>
              <a:headEnd/>
              <a:tailEnd/>
            </a:ln>
            <a:extLst/>
          </p:spPr>
          <p:txBody>
            <a:bodyPr/>
            <a:lstStyle/>
            <a:p>
              <a:pPr defTabSz="1219140" fontAlgn="base">
                <a:spcBef>
                  <a:spcPct val="0"/>
                </a:spcBef>
                <a:spcAft>
                  <a:spcPct val="0"/>
                </a:spcAft>
                <a:defRPr/>
              </a:pPr>
              <a:endParaRPr lang="zh-CN" altLang="en-US" sz="2400" kern="0">
                <a:solidFill>
                  <a:prstClr val="black"/>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6172932" y="3577067"/>
            <a:ext cx="5011635" cy="2151279"/>
            <a:chOff x="4413674" y="2466775"/>
            <a:chExt cx="3758726" cy="1613459"/>
          </a:xfrm>
        </p:grpSpPr>
        <p:cxnSp>
          <p:nvCxnSpPr>
            <p:cNvPr id="74" name="直接连接符 73"/>
            <p:cNvCxnSpPr>
              <a:stCxn id="57" idx="8"/>
              <a:endCxn id="75" idx="1"/>
            </p:cNvCxnSpPr>
            <p:nvPr/>
          </p:nvCxnSpPr>
          <p:spPr>
            <a:xfrm>
              <a:off x="4413674" y="2601866"/>
              <a:ext cx="1166438" cy="671639"/>
            </a:xfrm>
            <a:prstGeom prst="line">
              <a:avLst/>
            </a:prstGeom>
            <a:ln w="19050">
              <a:solidFill>
                <a:srgbClr val="0070C0"/>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75" name="圆角矩形 74"/>
            <p:cNvSpPr/>
            <p:nvPr/>
          </p:nvSpPr>
          <p:spPr>
            <a:xfrm>
              <a:off x="5580112" y="2466775"/>
              <a:ext cx="2592288" cy="1613459"/>
            </a:xfrm>
            <a:prstGeom prst="roundRect">
              <a:avLst>
                <a:gd name="adj" fmla="val 0"/>
              </a:avLst>
            </a:prstGeom>
            <a:solidFill>
              <a:schemeClr val="bg1">
                <a:lumMod val="50000"/>
                <a:alpha val="30000"/>
              </a:schemeClr>
            </a:solidFill>
            <a:ln w="19050">
              <a:noFill/>
              <a:prstDash val="sysDash"/>
              <a:headEnd type="oval"/>
            </a:ln>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914377">
                <a:lnSpc>
                  <a:spcPct val="130000"/>
                </a:lnSpc>
              </a:pPr>
              <a:r>
                <a:rPr lang="zh-CN" altLang="en-US" sz="2000"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2000" dirty="0">
                <a:solidFill>
                  <a:sysClr val="windowText" lastClr="000000"/>
                </a:solidFill>
                <a:latin typeface="微软雅黑" panose="020B0503020204020204" pitchFamily="34" charset="-122"/>
                <a:ea typeface="微软雅黑" panose="020B0503020204020204" pitchFamily="34" charset="-122"/>
              </a:endParaRPr>
            </a:p>
            <a:p>
              <a:pPr algn="ctr" defTabSz="914377">
                <a:lnSpc>
                  <a:spcPct val="130000"/>
                </a:lnSpc>
              </a:pPr>
              <a:r>
                <a:rPr lang="zh-CN" altLang="en-US" sz="2000"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2000" dirty="0">
                <a:solidFill>
                  <a:sysClr val="windowText" lastClr="000000"/>
                </a:solidFill>
                <a:latin typeface="微软雅黑" panose="020B0503020204020204" pitchFamily="34" charset="-122"/>
                <a:ea typeface="微软雅黑" panose="020B0503020204020204" pitchFamily="34" charset="-122"/>
              </a:endParaRPr>
            </a:p>
            <a:p>
              <a:pPr algn="ctr" defTabSz="914377">
                <a:lnSpc>
                  <a:spcPct val="130000"/>
                </a:lnSpc>
              </a:pPr>
              <a:r>
                <a:rPr lang="zh-CN" altLang="en-US" sz="2000" dirty="0">
                  <a:solidFill>
                    <a:sysClr val="windowText" lastClr="000000"/>
                  </a:solidFill>
                  <a:latin typeface="微软雅黑" panose="020B0503020204020204" pitchFamily="34" charset="-122"/>
                  <a:ea typeface="微软雅黑" panose="020B0503020204020204" pitchFamily="34" charset="-122"/>
                </a:rPr>
                <a:t>单击此处添加文本，</a:t>
              </a:r>
            </a:p>
            <a:p>
              <a:pPr algn="ctr" defTabSz="914377">
                <a:lnSpc>
                  <a:spcPct val="130000"/>
                </a:lnSpc>
              </a:pPr>
              <a:r>
                <a:rPr lang="zh-CN" altLang="en-US" sz="2000" dirty="0">
                  <a:solidFill>
                    <a:sysClr val="windowText" lastClr="000000"/>
                  </a:solidFill>
                  <a:latin typeface="微软雅黑" panose="020B0503020204020204" pitchFamily="34" charset="-122"/>
                  <a:ea typeface="微软雅黑" panose="020B0503020204020204" pitchFamily="34" charset="-122"/>
                </a:rPr>
                <a:t>单击此处添加文本。</a:t>
              </a:r>
            </a:p>
          </p:txBody>
        </p:sp>
      </p:grpSp>
      <p:sp>
        <p:nvSpPr>
          <p:cNvPr id="76" name="矩形 75"/>
          <p:cNvSpPr/>
          <p:nvPr/>
        </p:nvSpPr>
        <p:spPr>
          <a:xfrm>
            <a:off x="8112226" y="2753357"/>
            <a:ext cx="2585956" cy="592687"/>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zh-CN" altLang="en-US" sz="2267" b="1" dirty="0">
                <a:solidFill>
                  <a:prstClr val="white"/>
                </a:solidFill>
                <a:latin typeface="微软雅黑" panose="020B0503020204020204" pitchFamily="34" charset="-122"/>
                <a:ea typeface="微软雅黑" panose="020B0503020204020204" pitchFamily="34" charset="-122"/>
              </a:rPr>
              <a:t>单击添加标题</a:t>
            </a:r>
          </a:p>
        </p:txBody>
      </p:sp>
    </p:spTree>
    <p:extLst>
      <p:ext uri="{BB962C8B-B14F-4D97-AF65-F5344CB8AC3E}">
        <p14:creationId xmlns:p14="http://schemas.microsoft.com/office/powerpoint/2010/main" val="26405734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wipe(left)">
                                      <p:cBhvr>
                                        <p:cTn id="13" dur="500"/>
                                        <p:tgtEl>
                                          <p:spTgt spid="7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500"/>
                                        <p:tgtEl>
                                          <p:spTgt spid="76"/>
                                        </p:tgtEl>
                                      </p:cBhvr>
                                    </p:animEffect>
                                    <p:anim calcmode="lin" valueType="num">
                                      <p:cBhvr>
                                        <p:cTn id="18" dur="500" fill="hold"/>
                                        <p:tgtEl>
                                          <p:spTgt spid="76"/>
                                        </p:tgtEl>
                                        <p:attrNameLst>
                                          <p:attrName>ppt_x</p:attrName>
                                        </p:attrNameLst>
                                      </p:cBhvr>
                                      <p:tavLst>
                                        <p:tav tm="0">
                                          <p:val>
                                            <p:strVal val="#ppt_x"/>
                                          </p:val>
                                        </p:tav>
                                        <p:tav tm="100000">
                                          <p:val>
                                            <p:strVal val="#ppt_x"/>
                                          </p:val>
                                        </p:tav>
                                      </p:tavLst>
                                    </p:anim>
                                    <p:anim calcmode="lin" valueType="num">
                                      <p:cBhvr>
                                        <p:cTn id="19"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
            <a:ext cx="12192000" cy="6857999"/>
          </a:xfrm>
          <a:prstGeom prst="rect">
            <a:avLst/>
          </a:prstGeom>
        </p:spPr>
      </p:pic>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82" y="24428"/>
            <a:ext cx="5703705" cy="6858000"/>
          </a:xfrm>
          <a:prstGeom prst="rect">
            <a:avLst/>
          </a:prstGeom>
        </p:spPr>
      </p:pic>
      <p:grpSp>
        <p:nvGrpSpPr>
          <p:cNvPr id="27" name="组合 26"/>
          <p:cNvGrpSpPr/>
          <p:nvPr/>
        </p:nvGrpSpPr>
        <p:grpSpPr>
          <a:xfrm>
            <a:off x="1007" y="5266268"/>
            <a:ext cx="12207925" cy="1616160"/>
            <a:chOff x="756" y="4279899"/>
            <a:chExt cx="6661733" cy="881921"/>
          </a:xfrm>
        </p:grpSpPr>
        <p:pic>
          <p:nvPicPr>
            <p:cNvPr id="28" name="图片 2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56" y="4279899"/>
              <a:ext cx="5377567" cy="881921"/>
            </a:xfrm>
            <a:prstGeom prst="rect">
              <a:avLst/>
            </a:prstGeom>
          </p:spPr>
        </p:pic>
        <p:pic>
          <p:nvPicPr>
            <p:cNvPr id="29" name="图片 28"/>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flipH="1">
              <a:off x="5271256" y="4279899"/>
              <a:ext cx="1391233" cy="881921"/>
            </a:xfrm>
            <a:prstGeom prst="rect">
              <a:avLst/>
            </a:prstGeom>
          </p:spPr>
        </p:pic>
      </p:grpSp>
      <p:grpSp>
        <p:nvGrpSpPr>
          <p:cNvPr id="13" name="组合 12"/>
          <p:cNvGrpSpPr/>
          <p:nvPr/>
        </p:nvGrpSpPr>
        <p:grpSpPr>
          <a:xfrm>
            <a:off x="3739675" y="2099734"/>
            <a:ext cx="7985349" cy="3379173"/>
            <a:chOff x="1358950" y="1173758"/>
            <a:chExt cx="7072312" cy="3482975"/>
          </a:xfrm>
        </p:grpSpPr>
        <p:sp>
          <p:nvSpPr>
            <p:cNvPr id="1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grpSp>
      <p:sp>
        <p:nvSpPr>
          <p:cNvPr id="16" name="Freeform 6"/>
          <p:cNvSpPr>
            <a:spLocks/>
          </p:cNvSpPr>
          <p:nvPr/>
        </p:nvSpPr>
        <p:spPr bwMode="auto">
          <a:xfrm>
            <a:off x="4079852" y="1912548"/>
            <a:ext cx="2329600" cy="182801"/>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sp>
        <p:nvSpPr>
          <p:cNvPr id="17" name="Freeform 7"/>
          <p:cNvSpPr>
            <a:spLocks/>
          </p:cNvSpPr>
          <p:nvPr/>
        </p:nvSpPr>
        <p:spPr bwMode="auto">
          <a:xfrm>
            <a:off x="4062637" y="1912547"/>
            <a:ext cx="2152513" cy="1466912"/>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sp>
        <p:nvSpPr>
          <p:cNvPr id="18" name="Freeform 9"/>
          <p:cNvSpPr>
            <a:spLocks noEditPoints="1"/>
          </p:cNvSpPr>
          <p:nvPr/>
        </p:nvSpPr>
        <p:spPr bwMode="auto">
          <a:xfrm>
            <a:off x="11468907" y="5197821"/>
            <a:ext cx="264583" cy="264584"/>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zh-CN" altLang="en-US" sz="2400">
              <a:solidFill>
                <a:srgbClr val="FEAE0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309191" y="2020679"/>
            <a:ext cx="671988" cy="1446550"/>
          </a:xfrm>
          <a:prstGeom prst="rect">
            <a:avLst/>
          </a:prstGeom>
          <a:noFill/>
        </p:spPr>
        <p:txBody>
          <a:bodyPr wrap="square" rtlCol="0">
            <a:spAutoFit/>
          </a:bodyPr>
          <a:lstStyle/>
          <a:p>
            <a:pPr defTabSz="914377"/>
            <a:r>
              <a:rPr lang="en-US" altLang="zh-CN" sz="8800" b="1" dirty="0">
                <a:solidFill>
                  <a:srgbClr val="F8F8F8"/>
                </a:solidFill>
                <a:latin typeface="微软雅黑" panose="020B0503020204020204" pitchFamily="34" charset="-122"/>
                <a:ea typeface="微软雅黑" panose="020B0503020204020204" pitchFamily="34" charset="-122"/>
              </a:rPr>
              <a:t>4</a:t>
            </a:r>
            <a:endParaRPr lang="zh-CN" altLang="en-US" sz="8800" b="1" dirty="0">
              <a:solidFill>
                <a:srgbClr val="F8F8F8"/>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6437896" y="2163228"/>
            <a:ext cx="4746723" cy="584775"/>
          </a:xfrm>
          <a:prstGeom prst="rect">
            <a:avLst/>
          </a:prstGeom>
          <a:noFill/>
        </p:spPr>
        <p:txBody>
          <a:bodyPr wrap="square" rtlCol="0">
            <a:spAutoFit/>
          </a:bodyPr>
          <a:lstStyle/>
          <a:p>
            <a:pPr defTabSz="914377"/>
            <a:r>
              <a:rPr lang="zh-CN" altLang="en-US" sz="3200" b="1" dirty="0">
                <a:solidFill>
                  <a:srgbClr val="2B2A30"/>
                </a:solidFill>
                <a:latin typeface="微软雅黑" panose="020B0503020204020204" pitchFamily="34" charset="-122"/>
                <a:ea typeface="微软雅黑" panose="020B0503020204020204" pitchFamily="34" charset="-122"/>
              </a:rPr>
              <a:t>请输入第四部分标题</a:t>
            </a:r>
          </a:p>
        </p:txBody>
      </p:sp>
      <p:sp>
        <p:nvSpPr>
          <p:cNvPr id="22" name="TextBox 21"/>
          <p:cNvSpPr txBox="1"/>
          <p:nvPr/>
        </p:nvSpPr>
        <p:spPr>
          <a:xfrm>
            <a:off x="4887470" y="3908293"/>
            <a:ext cx="6250009" cy="1077090"/>
          </a:xfrm>
          <a:prstGeom prst="rect">
            <a:avLst/>
          </a:prstGeom>
          <a:noFill/>
        </p:spPr>
        <p:txBody>
          <a:bodyPr wrap="square" rtlCol="0">
            <a:spAutoFit/>
          </a:bodyPr>
          <a:lstStyle/>
          <a:p>
            <a:pPr defTabSz="914377">
              <a:lnSpc>
                <a:spcPct val="150000"/>
              </a:lnSpc>
            </a:pPr>
            <a:r>
              <a:rPr lang="zh-CN" altLang="en-US" sz="2133" dirty="0">
                <a:solidFill>
                  <a:srgbClr val="2B2A3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sp>
        <p:nvSpPr>
          <p:cNvPr id="23" name="TextBox 22"/>
          <p:cNvSpPr txBox="1"/>
          <p:nvPr/>
        </p:nvSpPr>
        <p:spPr>
          <a:xfrm>
            <a:off x="6409452" y="2915598"/>
            <a:ext cx="5025680" cy="379656"/>
          </a:xfrm>
          <a:prstGeom prst="rect">
            <a:avLst/>
          </a:prstGeom>
          <a:noFill/>
        </p:spPr>
        <p:txBody>
          <a:bodyPr wrap="square" rtlCol="0">
            <a:spAutoFit/>
          </a:bodyPr>
          <a:lstStyle/>
          <a:p>
            <a:pPr defTabSz="914377"/>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节标题一   </a:t>
            </a:r>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节标题二  </a:t>
            </a:r>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节标题三</a:t>
            </a:r>
          </a:p>
        </p:txBody>
      </p:sp>
    </p:spTree>
    <p:extLst>
      <p:ext uri="{BB962C8B-B14F-4D97-AF65-F5344CB8AC3E}">
        <p14:creationId xmlns:p14="http://schemas.microsoft.com/office/powerpoint/2010/main" val="38672763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 calcmode="lin" valueType="num">
                                      <p:cBhvr>
                                        <p:cTn id="21" dur="500" fill="hold"/>
                                        <p:tgtEl>
                                          <p:spTgt spid="19"/>
                                        </p:tgtEl>
                                        <p:attrNameLst>
                                          <p:attrName>style.rotation</p:attrName>
                                        </p:attrNameLst>
                                      </p:cBhvr>
                                      <p:tavLst>
                                        <p:tav tm="0">
                                          <p:val>
                                            <p:fltVal val="90"/>
                                          </p:val>
                                        </p:tav>
                                        <p:tav tm="100000">
                                          <p:val>
                                            <p:fltVal val="0"/>
                                          </p:val>
                                        </p:tav>
                                      </p:tavLst>
                                    </p:anim>
                                    <p:animEffect transition="in" filter="fade">
                                      <p:cBhvr>
                                        <p:cTn id="22" dur="500"/>
                                        <p:tgtEl>
                                          <p:spTgt spid="1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 calcmode="lin" valueType="num">
                                      <p:cBhvr>
                                        <p:cTn id="35" dur="500" fill="hold"/>
                                        <p:tgtEl>
                                          <p:spTgt spid="22"/>
                                        </p:tgtEl>
                                        <p:attrNameLst>
                                          <p:attrName>style.rotation</p:attrName>
                                        </p:attrNameLst>
                                      </p:cBhvr>
                                      <p:tavLst>
                                        <p:tav tm="0">
                                          <p:val>
                                            <p:fltVal val="90"/>
                                          </p:val>
                                        </p:tav>
                                        <p:tav tm="100000">
                                          <p:val>
                                            <p:fltVal val="0"/>
                                          </p:val>
                                        </p:tav>
                                      </p:tavLst>
                                    </p:anim>
                                    <p:animEffect transition="in" filter="fade">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P spid="20"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齿轮1"/>
          <p:cNvSpPr/>
          <p:nvPr/>
        </p:nvSpPr>
        <p:spPr>
          <a:xfrm>
            <a:off x="5552824" y="3332989"/>
            <a:ext cx="2980267" cy="2980267"/>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FFC000"/>
          </a:solidFill>
          <a:ln w="25400" cap="flat" cmpd="sng" algn="ctr">
            <a:noFill/>
            <a:prstDash val="solid"/>
          </a:ln>
          <a:effectLst>
            <a:outerShdw blurRad="50800" dist="38100" algn="l" rotWithShape="0">
              <a:prstClr val="black">
                <a:alpha val="40000"/>
              </a:prstClr>
            </a:outerShdw>
          </a:effectLst>
        </p:spPr>
        <p:txBody>
          <a:bodyPr anchor="ctr"/>
          <a:lstStyle/>
          <a:p>
            <a:pPr algn="ctr" defTabSz="1219140">
              <a:lnSpc>
                <a:spcPct val="120000"/>
              </a:lnSpc>
              <a:defRPr/>
            </a:pPr>
            <a:r>
              <a:rPr lang="zh-CN" altLang="en-US" sz="3733" b="1" kern="0" dirty="0">
                <a:solidFill>
                  <a:srgbClr val="0070C0"/>
                </a:solidFill>
                <a:latin typeface="Calibri"/>
                <a:ea typeface="微软雅黑" pitchFamily="34" charset="-122"/>
              </a:rPr>
              <a:t>文本</a:t>
            </a:r>
            <a:r>
              <a:rPr lang="en-US" altLang="zh-CN" sz="3733" b="1" kern="0" dirty="0">
                <a:solidFill>
                  <a:srgbClr val="0070C0"/>
                </a:solidFill>
                <a:latin typeface="Calibri"/>
                <a:ea typeface="微软雅黑" pitchFamily="34" charset="-122"/>
              </a:rPr>
              <a:t>1</a:t>
            </a:r>
            <a:endParaRPr lang="zh-CN" altLang="en-US" sz="3733" b="1" kern="0" dirty="0">
              <a:solidFill>
                <a:srgbClr val="0070C0"/>
              </a:solidFill>
              <a:latin typeface="Calibri"/>
              <a:ea typeface="微软雅黑" pitchFamily="34" charset="-122"/>
            </a:endParaRPr>
          </a:p>
        </p:txBody>
      </p:sp>
      <p:sp>
        <p:nvSpPr>
          <p:cNvPr id="7" name="齿轮2"/>
          <p:cNvSpPr/>
          <p:nvPr/>
        </p:nvSpPr>
        <p:spPr>
          <a:xfrm>
            <a:off x="3900033" y="2645672"/>
            <a:ext cx="2167467" cy="2167467"/>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algn="ctr" defTabSz="1219140">
              <a:lnSpc>
                <a:spcPct val="120000"/>
              </a:lnSpc>
              <a:defRPr/>
            </a:pPr>
            <a:r>
              <a:rPr lang="zh-CN" altLang="en-US" sz="2400" b="1" kern="0" dirty="0">
                <a:solidFill>
                  <a:srgbClr val="0070C0"/>
                </a:solidFill>
                <a:latin typeface="微软雅黑" pitchFamily="34" charset="-122"/>
                <a:ea typeface="微软雅黑" pitchFamily="34" charset="-122"/>
              </a:rPr>
              <a:t>文本</a:t>
            </a:r>
            <a:r>
              <a:rPr lang="en-US" altLang="zh-CN" sz="2400" b="1" kern="0" dirty="0">
                <a:solidFill>
                  <a:srgbClr val="0070C0"/>
                </a:solidFill>
                <a:latin typeface="微软雅黑" pitchFamily="34" charset="-122"/>
                <a:ea typeface="微软雅黑" pitchFamily="34" charset="-122"/>
              </a:rPr>
              <a:t>2</a:t>
            </a:r>
            <a:endParaRPr lang="zh-CN" altLang="en-US" sz="2400" b="1" kern="0" dirty="0">
              <a:solidFill>
                <a:srgbClr val="0070C0"/>
              </a:solidFill>
              <a:latin typeface="微软雅黑" pitchFamily="34" charset="-122"/>
              <a:ea typeface="微软雅黑" pitchFamily="34" charset="-122"/>
            </a:endParaRPr>
          </a:p>
        </p:txBody>
      </p:sp>
      <p:sp>
        <p:nvSpPr>
          <p:cNvPr id="8" name="齿轮3"/>
          <p:cNvSpPr/>
          <p:nvPr/>
        </p:nvSpPr>
        <p:spPr>
          <a:xfrm>
            <a:off x="4875391" y="911696"/>
            <a:ext cx="2600960" cy="260096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algn="ctr" defTabSz="1219140">
              <a:lnSpc>
                <a:spcPct val="120000"/>
              </a:lnSpc>
              <a:defRPr/>
            </a:pPr>
            <a:r>
              <a:rPr lang="zh-CN" altLang="en-US" sz="2400" b="1" kern="0" dirty="0">
                <a:solidFill>
                  <a:srgbClr val="0070C0"/>
                </a:solidFill>
                <a:latin typeface="微软雅黑" pitchFamily="34" charset="-122"/>
                <a:ea typeface="微软雅黑" pitchFamily="34" charset="-122"/>
              </a:rPr>
              <a:t>文本</a:t>
            </a:r>
            <a:r>
              <a:rPr lang="en-US" altLang="zh-CN" sz="2400" b="1" kern="0" dirty="0">
                <a:solidFill>
                  <a:srgbClr val="0070C0"/>
                </a:solidFill>
                <a:latin typeface="微软雅黑" pitchFamily="34" charset="-122"/>
                <a:ea typeface="微软雅黑" pitchFamily="34" charset="-122"/>
              </a:rPr>
              <a:t>3</a:t>
            </a:r>
            <a:endParaRPr lang="zh-CN" altLang="en-US" sz="2400" b="1" kern="0" dirty="0">
              <a:solidFill>
                <a:srgbClr val="0070C0"/>
              </a:solidFill>
              <a:latin typeface="微软雅黑" pitchFamily="34" charset="-122"/>
              <a:ea typeface="微软雅黑" pitchFamily="34" charset="-122"/>
            </a:endParaRPr>
          </a:p>
        </p:txBody>
      </p:sp>
      <p:sp>
        <p:nvSpPr>
          <p:cNvPr id="9" name="箭头1"/>
          <p:cNvSpPr/>
          <p:nvPr/>
        </p:nvSpPr>
        <p:spPr>
          <a:xfrm>
            <a:off x="5402947" y="2901459"/>
            <a:ext cx="3814741" cy="3814741"/>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10" name="箭头2"/>
          <p:cNvSpPr/>
          <p:nvPr/>
        </p:nvSpPr>
        <p:spPr>
          <a:xfrm>
            <a:off x="3516177" y="2166837"/>
            <a:ext cx="2771648" cy="2771648"/>
          </a:xfrm>
          <a:prstGeom prst="leftCircularArrow">
            <a:avLst>
              <a:gd name="adj1" fmla="val 6452"/>
              <a:gd name="adj2" fmla="val 429999"/>
              <a:gd name="adj3" fmla="val 10489124"/>
              <a:gd name="adj4" fmla="val 14837806"/>
              <a:gd name="adj5" fmla="val 7527"/>
            </a:avLst>
          </a:prstGeom>
          <a:solidFill>
            <a:srgbClr val="0070C0"/>
          </a:solidFill>
          <a:ln w="25400" cap="flat" cmpd="sng" algn="ctr">
            <a:noFill/>
            <a:prstDash val="solid"/>
          </a:ln>
          <a:effectLst>
            <a:outerShdw blurRad="50800" dist="38100" algn="l" rotWithShape="0">
              <a:prstClr val="black">
                <a:alpha val="40000"/>
              </a:prstClr>
            </a:outerShdw>
          </a:effectLst>
        </p:spPr>
      </p:sp>
      <p:sp>
        <p:nvSpPr>
          <p:cNvPr id="11" name="Text Box 40"/>
          <p:cNvSpPr txBox="1">
            <a:spLocks noChangeArrowheads="1"/>
          </p:cNvSpPr>
          <p:nvPr/>
        </p:nvSpPr>
        <p:spPr bwMode="gray">
          <a:xfrm>
            <a:off x="1083477" y="5371653"/>
            <a:ext cx="4340448" cy="781881"/>
          </a:xfrm>
          <a:prstGeom prst="rect">
            <a:avLst/>
          </a:prstGeom>
          <a:noFill/>
          <a:ln w="9525">
            <a:noFill/>
            <a:miter lim="800000"/>
            <a:headEnd/>
            <a:tailEnd/>
          </a:ln>
        </p:spPr>
        <p:txBody>
          <a:bodyPr wrap="square">
            <a:spAutoFit/>
          </a:bodyPr>
          <a:lstStyle/>
          <a:p>
            <a:pP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a:p>
            <a:pP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p:txBody>
      </p:sp>
      <p:sp>
        <p:nvSpPr>
          <p:cNvPr id="12" name="Rectangle 11"/>
          <p:cNvSpPr>
            <a:spLocks noChangeArrowheads="1"/>
          </p:cNvSpPr>
          <p:nvPr/>
        </p:nvSpPr>
        <p:spPr bwMode="gray">
          <a:xfrm>
            <a:off x="1182172" y="4869162"/>
            <a:ext cx="3333773" cy="478367"/>
          </a:xfrm>
          <a:prstGeom prst="rect">
            <a:avLst/>
          </a:prstGeom>
          <a:noFill/>
          <a:ln>
            <a:noFill/>
          </a:ln>
          <a:extLst/>
        </p:spPr>
        <p:txBody>
          <a:bodyPr lIns="0" tIns="0" rIns="0" bIns="0" anchor="ctr"/>
          <a:lstStyle/>
          <a:p>
            <a:pPr defTabSz="914377">
              <a:lnSpc>
                <a:spcPct val="120000"/>
              </a:lnSpc>
              <a:defRPr/>
            </a:pPr>
            <a:r>
              <a:rPr lang="zh-CN" altLang="en-US" sz="2667" b="1" kern="0" dirty="0">
                <a:solidFill>
                  <a:srgbClr val="0070C0"/>
                </a:solidFill>
                <a:latin typeface="微软雅黑" pitchFamily="34" charset="-122"/>
                <a:ea typeface="微软雅黑" pitchFamily="34" charset="-122"/>
              </a:rPr>
              <a:t>单击此处输入小标题</a:t>
            </a:r>
          </a:p>
        </p:txBody>
      </p:sp>
      <p:sp>
        <p:nvSpPr>
          <p:cNvPr id="13" name="Text Box 40"/>
          <p:cNvSpPr txBox="1">
            <a:spLocks noChangeArrowheads="1"/>
          </p:cNvSpPr>
          <p:nvPr/>
        </p:nvSpPr>
        <p:spPr bwMode="gray">
          <a:xfrm>
            <a:off x="7536160" y="1848384"/>
            <a:ext cx="4340448" cy="781881"/>
          </a:xfrm>
          <a:prstGeom prst="rect">
            <a:avLst/>
          </a:prstGeom>
          <a:noFill/>
          <a:ln w="9525">
            <a:noFill/>
            <a:miter lim="800000"/>
            <a:headEnd/>
            <a:tailEnd/>
          </a:ln>
        </p:spPr>
        <p:txBody>
          <a:bodyPr wrap="square">
            <a:spAutoFit/>
          </a:bodyPr>
          <a:lstStyle/>
          <a:p>
            <a:pP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a:p>
            <a:pPr defTabSz="914377">
              <a:lnSpc>
                <a:spcPct val="120000"/>
              </a:lnSpc>
              <a:defRPr/>
            </a:pPr>
            <a:r>
              <a:rPr lang="zh-CN" altLang="en-US" sz="1867" kern="0" dirty="0">
                <a:solidFill>
                  <a:srgbClr val="000000"/>
                </a:solidFill>
                <a:latin typeface="微软雅黑" pitchFamily="34" charset="-122"/>
                <a:ea typeface="微软雅黑" pitchFamily="34" charset="-122"/>
              </a:rPr>
              <a:t>单击此处输入文字单击此处输入文字</a:t>
            </a:r>
          </a:p>
        </p:txBody>
      </p:sp>
      <p:sp>
        <p:nvSpPr>
          <p:cNvPr id="14" name="Rectangle 11"/>
          <p:cNvSpPr>
            <a:spLocks noChangeArrowheads="1"/>
          </p:cNvSpPr>
          <p:nvPr/>
        </p:nvSpPr>
        <p:spPr bwMode="gray">
          <a:xfrm>
            <a:off x="7634855" y="1345893"/>
            <a:ext cx="3333773" cy="478367"/>
          </a:xfrm>
          <a:prstGeom prst="rect">
            <a:avLst/>
          </a:prstGeom>
          <a:noFill/>
          <a:ln>
            <a:noFill/>
          </a:ln>
          <a:extLst/>
        </p:spPr>
        <p:txBody>
          <a:bodyPr lIns="0" tIns="0" rIns="0" bIns="0" anchor="ctr"/>
          <a:lstStyle/>
          <a:p>
            <a:pPr defTabSz="914377">
              <a:lnSpc>
                <a:spcPct val="120000"/>
              </a:lnSpc>
              <a:defRPr/>
            </a:pPr>
            <a:r>
              <a:rPr lang="zh-CN" altLang="en-US" sz="2667" b="1" kern="0" dirty="0">
                <a:solidFill>
                  <a:srgbClr val="0070C0"/>
                </a:solidFill>
                <a:latin typeface="微软雅黑" pitchFamily="34" charset="-122"/>
                <a:ea typeface="微软雅黑" pitchFamily="34" charset="-122"/>
              </a:rPr>
              <a:t>单击此处输入小标题</a:t>
            </a:r>
          </a:p>
        </p:txBody>
      </p:sp>
    </p:spTree>
    <p:extLst>
      <p:ext uri="{BB962C8B-B14F-4D97-AF65-F5344CB8AC3E}">
        <p14:creationId xmlns:p14="http://schemas.microsoft.com/office/powerpoint/2010/main" val="19676829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8" presetClass="emph" presetSubtype="0" repeatCount="indefinite" fill="hold" grpId="1" nodeType="afterEffect">
                                  <p:stCondLst>
                                    <p:cond delay="0"/>
                                  </p:stCondLst>
                                  <p:childTnLst>
                                    <p:animRot by="21600000">
                                      <p:cBhvr>
                                        <p:cTn id="26" dur="3000" fill="hold"/>
                                        <p:tgtEl>
                                          <p:spTgt spid="6"/>
                                        </p:tgtEl>
                                        <p:attrNameLst>
                                          <p:attrName>r</p:attrName>
                                        </p:attrNameLst>
                                      </p:cBhvr>
                                    </p:animRot>
                                  </p:childTnLst>
                                </p:cTn>
                              </p:par>
                              <p:par>
                                <p:cTn id="27" presetID="8" presetClass="emph" presetSubtype="0" repeatCount="indefinite" fill="hold" grpId="1" nodeType="withEffect">
                                  <p:stCondLst>
                                    <p:cond delay="0"/>
                                  </p:stCondLst>
                                  <p:childTnLst>
                                    <p:animRot by="-21600000">
                                      <p:cBhvr>
                                        <p:cTn id="28" dur="2000" fill="hold"/>
                                        <p:tgtEl>
                                          <p:spTgt spid="7"/>
                                        </p:tgtEl>
                                        <p:attrNameLst>
                                          <p:attrName>r</p:attrName>
                                        </p:attrNameLst>
                                      </p:cBhvr>
                                    </p:animRot>
                                  </p:childTnLst>
                                </p:cTn>
                              </p:par>
                              <p:par>
                                <p:cTn id="29" presetID="8" presetClass="emph" presetSubtype="0" repeatCount="indefinite" fill="hold" grpId="1" nodeType="withEffect">
                                  <p:stCondLst>
                                    <p:cond delay="0"/>
                                  </p:stCondLst>
                                  <p:childTnLst>
                                    <p:animRot by="21600000">
                                      <p:cBhvr>
                                        <p:cTn id="30" dur="2000" fill="hold"/>
                                        <p:tgtEl>
                                          <p:spTgt spid="8"/>
                                        </p:tgtEl>
                                        <p:attrNameLst>
                                          <p:attrName>r</p:attrName>
                                        </p:attrNameLst>
                                      </p:cBhvr>
                                    </p:animRot>
                                  </p:childTnLst>
                                </p:cTn>
                              </p:par>
                            </p:childTnLst>
                          </p:cTn>
                        </p:par>
                        <p:par>
                          <p:cTn id="31" fill="hold">
                            <p:stCondLst>
                              <p:cond delay="55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2"/>
                                        </p:tgtEl>
                                        <p:attrNameLst>
                                          <p:attrName>ppt_y</p:attrName>
                                        </p:attrNameLst>
                                      </p:cBhvr>
                                      <p:tavLst>
                                        <p:tav tm="0">
                                          <p:val>
                                            <p:strVal val="#ppt_y"/>
                                          </p:val>
                                        </p:tav>
                                        <p:tav tm="100000">
                                          <p:val>
                                            <p:strVal val="#ppt_y"/>
                                          </p:val>
                                        </p:tav>
                                      </p:tavLst>
                                    </p:anim>
                                    <p:anim calcmode="lin" valueType="num">
                                      <p:cBhvr>
                                        <p:cTn id="3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2"/>
                                        </p:tgtEl>
                                      </p:cBhvr>
                                    </p:animEffect>
                                  </p:childTnLst>
                                </p:cTn>
                              </p:par>
                            </p:childTnLst>
                          </p:cTn>
                        </p:par>
                        <p:par>
                          <p:cTn id="39" fill="hold">
                            <p:stCondLst>
                              <p:cond delay="6400"/>
                            </p:stCondLst>
                            <p:childTnLst>
                              <p:par>
                                <p:cTn id="40" presetID="42"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750"/>
                                        <p:tgtEl>
                                          <p:spTgt spid="11"/>
                                        </p:tgtEl>
                                      </p:cBhvr>
                                    </p:animEffect>
                                    <p:anim calcmode="lin" valueType="num">
                                      <p:cBhvr>
                                        <p:cTn id="43" dur="750" fill="hold"/>
                                        <p:tgtEl>
                                          <p:spTgt spid="11"/>
                                        </p:tgtEl>
                                        <p:attrNameLst>
                                          <p:attrName>ppt_x</p:attrName>
                                        </p:attrNameLst>
                                      </p:cBhvr>
                                      <p:tavLst>
                                        <p:tav tm="0">
                                          <p:val>
                                            <p:strVal val="#ppt_x"/>
                                          </p:val>
                                        </p:tav>
                                        <p:tav tm="100000">
                                          <p:val>
                                            <p:strVal val="#ppt_x"/>
                                          </p:val>
                                        </p:tav>
                                      </p:tavLst>
                                    </p:anim>
                                    <p:anim calcmode="lin" valueType="num">
                                      <p:cBhvr>
                                        <p:cTn id="44" dur="750" fill="hold"/>
                                        <p:tgtEl>
                                          <p:spTgt spid="11"/>
                                        </p:tgtEl>
                                        <p:attrNameLst>
                                          <p:attrName>ppt_y</p:attrName>
                                        </p:attrNameLst>
                                      </p:cBhvr>
                                      <p:tavLst>
                                        <p:tav tm="0">
                                          <p:val>
                                            <p:strVal val="#ppt_y+.1"/>
                                          </p:val>
                                        </p:tav>
                                        <p:tav tm="100000">
                                          <p:val>
                                            <p:strVal val="#ppt_y"/>
                                          </p:val>
                                        </p:tav>
                                      </p:tavLst>
                                    </p:anim>
                                  </p:childTnLst>
                                </p:cTn>
                              </p:par>
                            </p:childTnLst>
                          </p:cTn>
                        </p:par>
                        <p:par>
                          <p:cTn id="45" fill="hold">
                            <p:stCondLst>
                              <p:cond delay="715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4"/>
                                        </p:tgtEl>
                                        <p:attrNameLst>
                                          <p:attrName>ppt_y</p:attrName>
                                        </p:attrNameLst>
                                      </p:cBhvr>
                                      <p:tavLst>
                                        <p:tav tm="0">
                                          <p:val>
                                            <p:strVal val="#ppt_y"/>
                                          </p:val>
                                        </p:tav>
                                        <p:tav tm="100000">
                                          <p:val>
                                            <p:strVal val="#ppt_y"/>
                                          </p:val>
                                        </p:tav>
                                      </p:tavLst>
                                    </p:anim>
                                    <p:anim calcmode="lin" valueType="num">
                                      <p:cBhvr>
                                        <p:cTn id="5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4"/>
                                        </p:tgtEl>
                                      </p:cBhvr>
                                    </p:animEffect>
                                  </p:childTnLst>
                                </p:cTn>
                              </p:par>
                            </p:childTnLst>
                          </p:cTn>
                        </p:par>
                        <p:par>
                          <p:cTn id="53" fill="hold">
                            <p:stCondLst>
                              <p:cond delay="8050"/>
                            </p:stCondLst>
                            <p:childTnLst>
                              <p:par>
                                <p:cTn id="54" presetID="42"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750"/>
                                        <p:tgtEl>
                                          <p:spTgt spid="13"/>
                                        </p:tgtEl>
                                      </p:cBhvr>
                                    </p:animEffect>
                                    <p:anim calcmode="lin" valueType="num">
                                      <p:cBhvr>
                                        <p:cTn id="57" dur="750" fill="hold"/>
                                        <p:tgtEl>
                                          <p:spTgt spid="13"/>
                                        </p:tgtEl>
                                        <p:attrNameLst>
                                          <p:attrName>ppt_x</p:attrName>
                                        </p:attrNameLst>
                                      </p:cBhvr>
                                      <p:tavLst>
                                        <p:tav tm="0">
                                          <p:val>
                                            <p:strVal val="#ppt_x"/>
                                          </p:val>
                                        </p:tav>
                                        <p:tav tm="100000">
                                          <p:val>
                                            <p:strVal val="#ppt_x"/>
                                          </p:val>
                                        </p:tav>
                                      </p:tavLst>
                                    </p:anim>
                                    <p:anim calcmode="lin" valueType="num">
                                      <p:cBhvr>
                                        <p:cTn id="58"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11" grpId="0"/>
      <p:bldP spid="12"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箭头3"/>
          <p:cNvSpPr>
            <a:spLocks/>
          </p:cNvSpPr>
          <p:nvPr/>
        </p:nvSpPr>
        <p:spPr bwMode="gray">
          <a:xfrm flipV="1">
            <a:off x="1508581" y="3592481"/>
            <a:ext cx="2145803"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40">
              <a:defRPr/>
            </a:pPr>
            <a:endParaRPr lang="zh-CN" altLang="en-US" sz="2400">
              <a:solidFill>
                <a:sysClr val="windowText" lastClr="000000"/>
              </a:solidFill>
              <a:latin typeface="Calibri"/>
              <a:ea typeface="宋体"/>
            </a:endParaRPr>
          </a:p>
        </p:txBody>
      </p:sp>
      <p:sp>
        <p:nvSpPr>
          <p:cNvPr id="7" name="箭头2"/>
          <p:cNvSpPr>
            <a:spLocks/>
          </p:cNvSpPr>
          <p:nvPr/>
        </p:nvSpPr>
        <p:spPr bwMode="gray">
          <a:xfrm rot="16200000">
            <a:off x="2153974" y="2341792"/>
            <a:ext cx="477839" cy="2550584"/>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40">
              <a:defRPr/>
            </a:pPr>
            <a:endParaRPr lang="zh-CN" altLang="en-US" sz="2400">
              <a:solidFill>
                <a:sysClr val="windowText" lastClr="000000"/>
              </a:solidFill>
              <a:latin typeface="Calibri"/>
              <a:ea typeface="宋体"/>
            </a:endParaRPr>
          </a:p>
        </p:txBody>
      </p:sp>
      <p:sp>
        <p:nvSpPr>
          <p:cNvPr id="8" name="箭头1"/>
          <p:cNvSpPr>
            <a:spLocks/>
          </p:cNvSpPr>
          <p:nvPr/>
        </p:nvSpPr>
        <p:spPr bwMode="gray">
          <a:xfrm>
            <a:off x="1494781" y="1863693"/>
            <a:ext cx="2145803"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40">
              <a:defRPr/>
            </a:pPr>
            <a:endParaRPr lang="zh-CN" altLang="en-US" sz="2400">
              <a:solidFill>
                <a:sysClr val="windowText" lastClr="000000"/>
              </a:solidFill>
              <a:latin typeface="Calibri"/>
              <a:ea typeface="宋体"/>
            </a:endParaRPr>
          </a:p>
        </p:txBody>
      </p:sp>
      <p:sp>
        <p:nvSpPr>
          <p:cNvPr id="9" name="文本1"/>
          <p:cNvSpPr>
            <a:spLocks noChangeArrowheads="1"/>
          </p:cNvSpPr>
          <p:nvPr/>
        </p:nvSpPr>
        <p:spPr bwMode="gray">
          <a:xfrm>
            <a:off x="4565651" y="1522380"/>
            <a:ext cx="7277100" cy="1280677"/>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1867" b="1" dirty="0">
                <a:solidFill>
                  <a:srgbClr val="4D4D4D"/>
                </a:solidFill>
                <a:latin typeface="微软雅黑" pitchFamily="34" charset="-122"/>
                <a:ea typeface="微软雅黑" pitchFamily="34" charset="-122"/>
              </a:rPr>
              <a:t>单击此处添加文本单击此处添加文本</a:t>
            </a:r>
            <a:endParaRPr lang="zh-CN" altLang="zh-CN" sz="1867" b="1" dirty="0">
              <a:solidFill>
                <a:srgbClr val="4D4D4D"/>
              </a:solidFill>
              <a:latin typeface="微软雅黑" pitchFamily="34" charset="-122"/>
              <a:ea typeface="微软雅黑" pitchFamily="34" charset="-122"/>
            </a:endParaRPr>
          </a:p>
        </p:txBody>
      </p:sp>
      <p:sp>
        <p:nvSpPr>
          <p:cNvPr id="10" name="文本2"/>
          <p:cNvSpPr>
            <a:spLocks noChangeArrowheads="1"/>
          </p:cNvSpPr>
          <p:nvPr/>
        </p:nvSpPr>
        <p:spPr bwMode="gray">
          <a:xfrm>
            <a:off x="4565651" y="3017805"/>
            <a:ext cx="7277100" cy="1289587"/>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1867" b="1" dirty="0">
                <a:solidFill>
                  <a:srgbClr val="4D4D4D"/>
                </a:solidFill>
                <a:latin typeface="微软雅黑" pitchFamily="34" charset="-122"/>
                <a:ea typeface="微软雅黑" pitchFamily="34" charset="-122"/>
              </a:rPr>
              <a:t>单击此处添加文本单击此处添加文本</a:t>
            </a:r>
            <a:endParaRPr lang="zh-CN" altLang="zh-CN" sz="1867" b="1" dirty="0">
              <a:solidFill>
                <a:srgbClr val="4D4D4D"/>
              </a:solidFill>
              <a:latin typeface="微软雅黑" pitchFamily="34" charset="-122"/>
              <a:ea typeface="微软雅黑" pitchFamily="34" charset="-122"/>
            </a:endParaRPr>
          </a:p>
        </p:txBody>
      </p:sp>
      <p:sp>
        <p:nvSpPr>
          <p:cNvPr id="11" name="标题2"/>
          <p:cNvSpPr>
            <a:spLocks noChangeArrowheads="1"/>
          </p:cNvSpPr>
          <p:nvPr/>
        </p:nvSpPr>
        <p:spPr bwMode="gray">
          <a:xfrm>
            <a:off x="3805767" y="3008282"/>
            <a:ext cx="2171700" cy="1298575"/>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p>
            <a:pPr algn="ctr" defTabSz="914377" fontAlgn="base">
              <a:lnSpc>
                <a:spcPct val="120000"/>
              </a:lnSpc>
              <a:spcBef>
                <a:spcPct val="0"/>
              </a:spcBef>
              <a:spcAft>
                <a:spcPct val="0"/>
              </a:spcAft>
            </a:pPr>
            <a:r>
              <a:rPr lang="zh-CN" altLang="en-US" sz="1867" b="1">
                <a:solidFill>
                  <a:sysClr val="window" lastClr="FFFFFF">
                    <a:lumMod val="95000"/>
                  </a:sysClr>
                </a:solidFill>
                <a:latin typeface="微软雅黑" pitchFamily="34" charset="-122"/>
                <a:ea typeface="微软雅黑" pitchFamily="34" charset="-122"/>
              </a:rPr>
              <a:t>此处添加标题</a:t>
            </a:r>
            <a:r>
              <a:rPr lang="en-US" altLang="zh-CN" sz="1867" b="1" dirty="0">
                <a:solidFill>
                  <a:sysClr val="window" lastClr="FFFFFF">
                    <a:lumMod val="95000"/>
                  </a:sysClr>
                </a:solidFill>
                <a:latin typeface="微软雅黑" pitchFamily="34" charset="-122"/>
                <a:ea typeface="微软雅黑" pitchFamily="34" charset="-122"/>
              </a:rPr>
              <a:t>2</a:t>
            </a:r>
            <a:endParaRPr lang="zh-CN" altLang="zh-CN" sz="1867" b="1" dirty="0">
              <a:solidFill>
                <a:sysClr val="window" lastClr="FFFFFF">
                  <a:lumMod val="95000"/>
                </a:sysClr>
              </a:solidFill>
              <a:latin typeface="微软雅黑" pitchFamily="34" charset="-122"/>
              <a:ea typeface="微软雅黑" pitchFamily="34" charset="-122"/>
            </a:endParaRPr>
          </a:p>
        </p:txBody>
      </p:sp>
      <p:sp>
        <p:nvSpPr>
          <p:cNvPr id="12" name="文本3"/>
          <p:cNvSpPr>
            <a:spLocks noChangeArrowheads="1"/>
          </p:cNvSpPr>
          <p:nvPr/>
        </p:nvSpPr>
        <p:spPr bwMode="ltGray">
          <a:xfrm>
            <a:off x="4616451" y="4540217"/>
            <a:ext cx="7230533" cy="128625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1867" b="1" dirty="0">
                <a:solidFill>
                  <a:srgbClr val="4D4D4D"/>
                </a:solidFill>
                <a:latin typeface="微软雅黑" pitchFamily="34" charset="-122"/>
                <a:ea typeface="微软雅黑" pitchFamily="34" charset="-122"/>
              </a:rPr>
              <a:t>单击此处添加文本单击此处添加文本</a:t>
            </a:r>
            <a:endParaRPr lang="zh-CN" altLang="zh-CN" sz="1867" b="1" dirty="0">
              <a:solidFill>
                <a:srgbClr val="4D4D4D"/>
              </a:solidFill>
              <a:latin typeface="微软雅黑" pitchFamily="34" charset="-122"/>
              <a:ea typeface="微软雅黑" pitchFamily="34" charset="-122"/>
            </a:endParaRPr>
          </a:p>
        </p:txBody>
      </p:sp>
      <p:sp>
        <p:nvSpPr>
          <p:cNvPr id="13" name="标题3"/>
          <p:cNvSpPr>
            <a:spLocks noChangeArrowheads="1"/>
          </p:cNvSpPr>
          <p:nvPr/>
        </p:nvSpPr>
        <p:spPr bwMode="gray">
          <a:xfrm>
            <a:off x="3780367" y="4530694"/>
            <a:ext cx="2171700" cy="1298575"/>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p>
            <a:pPr algn="ctr" defTabSz="914377" fontAlgn="base">
              <a:lnSpc>
                <a:spcPct val="120000"/>
              </a:lnSpc>
              <a:spcBef>
                <a:spcPct val="0"/>
              </a:spcBef>
              <a:spcAft>
                <a:spcPct val="0"/>
              </a:spcAft>
            </a:pPr>
            <a:r>
              <a:rPr lang="zh-CN" altLang="en-US" sz="1867" b="1">
                <a:solidFill>
                  <a:sysClr val="window" lastClr="FFFFFF">
                    <a:lumMod val="95000"/>
                  </a:sysClr>
                </a:solidFill>
                <a:latin typeface="微软雅黑" pitchFamily="34" charset="-122"/>
                <a:ea typeface="微软雅黑" pitchFamily="34" charset="-122"/>
              </a:rPr>
              <a:t>此处添加标题</a:t>
            </a:r>
            <a:r>
              <a:rPr lang="en-US" altLang="zh-CN" sz="1867" b="1" dirty="0">
                <a:solidFill>
                  <a:sysClr val="window" lastClr="FFFFFF">
                    <a:lumMod val="95000"/>
                  </a:sysClr>
                </a:solidFill>
                <a:latin typeface="微软雅黑" pitchFamily="34" charset="-122"/>
                <a:ea typeface="微软雅黑" pitchFamily="34" charset="-122"/>
              </a:rPr>
              <a:t>3</a:t>
            </a:r>
            <a:endParaRPr lang="zh-CN" altLang="zh-CN" sz="1867" b="1" dirty="0">
              <a:solidFill>
                <a:sysClr val="window" lastClr="FFFFFF">
                  <a:lumMod val="95000"/>
                </a:sysClr>
              </a:solidFill>
              <a:latin typeface="微软雅黑" pitchFamily="34" charset="-122"/>
              <a:ea typeface="微软雅黑" pitchFamily="34" charset="-122"/>
            </a:endParaRPr>
          </a:p>
        </p:txBody>
      </p:sp>
      <p:grpSp>
        <p:nvGrpSpPr>
          <p:cNvPr id="14" name="圆形"/>
          <p:cNvGrpSpPr/>
          <p:nvPr/>
        </p:nvGrpSpPr>
        <p:grpSpPr>
          <a:xfrm>
            <a:off x="590911" y="2624469"/>
            <a:ext cx="1974248" cy="1934387"/>
            <a:chOff x="4828393" y="2858615"/>
            <a:chExt cx="1931237" cy="1931674"/>
          </a:xfrm>
          <a:effectLst>
            <a:outerShdw blurRad="50800" dist="38100" dir="2700000" algn="tl" rotWithShape="0">
              <a:prstClr val="black">
                <a:alpha val="40000"/>
              </a:prstClr>
            </a:outerShdw>
          </a:effectLst>
        </p:grpSpPr>
        <p:sp>
          <p:nvSpPr>
            <p:cNvPr id="15" name="Oval 19"/>
            <p:cNvSpPr>
              <a:spLocks noChangeArrowheads="1"/>
            </p:cNvSpPr>
            <p:nvPr/>
          </p:nvSpPr>
          <p:spPr bwMode="auto">
            <a:xfrm>
              <a:off x="4828393" y="2858615"/>
              <a:ext cx="1931237" cy="1931674"/>
            </a:xfrm>
            <a:prstGeom prst="ellipse">
              <a:avLst/>
            </a:prstGeom>
            <a:solidFill>
              <a:schemeClr val="accent2"/>
            </a:solidFill>
            <a:ln w="9525">
              <a:solidFill>
                <a:srgbClr val="F9F9F9"/>
              </a:solidFill>
              <a:round/>
              <a:headEnd/>
              <a:tailEnd/>
            </a:ln>
            <a:effectLst/>
          </p:spPr>
          <p:txBody>
            <a:bodyPr anchor="ctr"/>
            <a:lstStyle/>
            <a:p>
              <a:pPr algn="ctr" defTabSz="914377">
                <a:lnSpc>
                  <a:spcPct val="120000"/>
                </a:lnSpc>
                <a:defRPr/>
              </a:pPr>
              <a:r>
                <a:rPr lang="zh-CN" altLang="en-US" sz="3200" b="1" kern="0" dirty="0">
                  <a:solidFill>
                    <a:prstClr val="white"/>
                  </a:solidFill>
                  <a:latin typeface="Arial" pitchFamily="34" charset="0"/>
                  <a:ea typeface="微软雅黑" pitchFamily="34" charset="-122"/>
                </a:rPr>
                <a:t>添加</a:t>
              </a:r>
              <a:endParaRPr lang="en-US" altLang="zh-CN" sz="3200" b="1" kern="0" dirty="0">
                <a:solidFill>
                  <a:prstClr val="white"/>
                </a:solidFill>
                <a:latin typeface="Arial" pitchFamily="34" charset="0"/>
                <a:ea typeface="微软雅黑" pitchFamily="34" charset="-122"/>
              </a:endParaRPr>
            </a:p>
            <a:p>
              <a:pPr algn="ctr" defTabSz="914377">
                <a:lnSpc>
                  <a:spcPct val="120000"/>
                </a:lnSpc>
                <a:defRPr/>
              </a:pPr>
              <a:r>
                <a:rPr lang="zh-CN" altLang="en-US" sz="3200" b="1" kern="0" dirty="0">
                  <a:solidFill>
                    <a:prstClr val="white"/>
                  </a:solidFill>
                  <a:latin typeface="Arial" pitchFamily="34" charset="0"/>
                  <a:ea typeface="微软雅黑" pitchFamily="34" charset="-122"/>
                </a:rPr>
                <a:t>文本</a:t>
              </a:r>
            </a:p>
          </p:txBody>
        </p:sp>
        <p:sp>
          <p:nvSpPr>
            <p:cNvPr id="16"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a:defRPr/>
              </a:pPr>
              <a:endParaRPr lang="zh-CN" altLang="en-US" sz="3200" b="1" kern="0" dirty="0">
                <a:solidFill>
                  <a:prstClr val="white"/>
                </a:solidFill>
                <a:latin typeface="Calibri" panose="020F0502020204030204"/>
                <a:ea typeface="微软雅黑" pitchFamily="34" charset="-122"/>
              </a:endParaRPr>
            </a:p>
          </p:txBody>
        </p:sp>
      </p:grpSp>
      <p:sp>
        <p:nvSpPr>
          <p:cNvPr id="17" name="标题1"/>
          <p:cNvSpPr>
            <a:spLocks noChangeArrowheads="1"/>
          </p:cNvSpPr>
          <p:nvPr/>
        </p:nvSpPr>
        <p:spPr bwMode="gray">
          <a:xfrm>
            <a:off x="3788835" y="1506507"/>
            <a:ext cx="2171700" cy="1298575"/>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40" fontAlgn="base">
              <a:lnSpc>
                <a:spcPct val="120000"/>
              </a:lnSpc>
              <a:spcBef>
                <a:spcPct val="0"/>
              </a:spcBef>
              <a:spcAft>
                <a:spcPct val="0"/>
              </a:spcAft>
              <a:defRPr/>
            </a:pPr>
            <a:r>
              <a:rPr lang="zh-CN" altLang="en-US" sz="1867" b="1" dirty="0">
                <a:solidFill>
                  <a:sysClr val="window" lastClr="FFFFFF">
                    <a:lumMod val="95000"/>
                  </a:sysClr>
                </a:solidFill>
                <a:latin typeface="微软雅黑" pitchFamily="34" charset="-122"/>
                <a:ea typeface="微软雅黑" pitchFamily="34" charset="-122"/>
              </a:rPr>
              <a:t>此处添加标题</a:t>
            </a:r>
            <a:r>
              <a:rPr lang="en-US" altLang="zh-CN" sz="1867" b="1" dirty="0">
                <a:solidFill>
                  <a:sysClr val="window" lastClr="FFFFFF">
                    <a:lumMod val="95000"/>
                  </a:sysClr>
                </a:solidFill>
                <a:latin typeface="微软雅黑" pitchFamily="34" charset="-122"/>
                <a:ea typeface="微软雅黑" pitchFamily="34" charset="-122"/>
              </a:rPr>
              <a:t>1</a:t>
            </a:r>
            <a:endParaRPr lang="zh-CN" altLang="zh-CN" sz="1867" b="1" dirty="0">
              <a:solidFill>
                <a:sysClr val="window" lastClr="FFFFFF">
                  <a:lumMod val="9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35711326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4"/>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7"/>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7"/>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7"/>
                                        </p:tgtEl>
                                        <p:attrNameLst>
                                          <p:attrName>r</p:attrName>
                                        </p:attrNameLst>
                                      </p:cBhvr>
                                    </p:animRot>
                                    <p:animRot by="-240000">
                                      <p:cBhvr>
                                        <p:cTn id="28" dur="400" fill="hold">
                                          <p:stCondLst>
                                            <p:cond delay="400"/>
                                          </p:stCondLst>
                                        </p:cTn>
                                        <p:tgtEl>
                                          <p:spTgt spid="17"/>
                                        </p:tgtEl>
                                        <p:attrNameLst>
                                          <p:attrName>r</p:attrName>
                                        </p:attrNameLst>
                                      </p:cBhvr>
                                    </p:animRot>
                                    <p:animRot by="240000">
                                      <p:cBhvr>
                                        <p:cTn id="29" dur="400" fill="hold">
                                          <p:stCondLst>
                                            <p:cond delay="800"/>
                                          </p:stCondLst>
                                        </p:cTn>
                                        <p:tgtEl>
                                          <p:spTgt spid="17"/>
                                        </p:tgtEl>
                                        <p:attrNameLst>
                                          <p:attrName>r</p:attrName>
                                        </p:attrNameLst>
                                      </p:cBhvr>
                                    </p:animRot>
                                    <p:animRot by="-240000">
                                      <p:cBhvr>
                                        <p:cTn id="30" dur="400" fill="hold">
                                          <p:stCondLst>
                                            <p:cond delay="1200"/>
                                          </p:stCondLst>
                                        </p:cTn>
                                        <p:tgtEl>
                                          <p:spTgt spid="17"/>
                                        </p:tgtEl>
                                        <p:attrNameLst>
                                          <p:attrName>r</p:attrName>
                                        </p:attrNameLst>
                                      </p:cBhvr>
                                    </p:animRot>
                                    <p:animRot by="120000">
                                      <p:cBhvr>
                                        <p:cTn id="31" dur="400" fill="hold">
                                          <p:stCondLst>
                                            <p:cond delay="1600"/>
                                          </p:stCondLst>
                                        </p:cTn>
                                        <p:tgtEl>
                                          <p:spTgt spid="17"/>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7" grpId="0" animBg="1"/>
      <p:bldP spid="17" grpId="1" animBg="1"/>
      <p:bldP spid="17" grpId="2"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227466" y="3992070"/>
            <a:ext cx="2839239" cy="748795"/>
          </a:xfrm>
          <a:prstGeom prst="rect">
            <a:avLst/>
          </a:prstGeom>
          <a:noFill/>
        </p:spPr>
        <p:txBody>
          <a:bodyPr wrap="none">
            <a:spAutoFit/>
          </a:bodyPr>
          <a:lstStyle/>
          <a:p>
            <a:pPr marL="457178" indent="-457178" defTabSz="914377" fontAlgn="base">
              <a:spcBef>
                <a:spcPct val="0"/>
              </a:spcBef>
              <a:spcAft>
                <a:spcPct val="0"/>
              </a:spcAft>
              <a:buFont typeface="Arial" pitchFamily="34" charset="0"/>
              <a:buChar char="•"/>
              <a:defRPr/>
            </a:pPr>
            <a:r>
              <a:rPr lang="zh-CN" altLang="en-US" sz="2133" dirty="0">
                <a:solidFill>
                  <a:srgbClr val="000000"/>
                </a:solidFill>
                <a:latin typeface="微软雅黑" pitchFamily="34" charset="-122"/>
                <a:ea typeface="微软雅黑" pitchFamily="34" charset="-122"/>
              </a:rPr>
              <a:t>点击此处输入文字</a:t>
            </a:r>
            <a:endParaRPr lang="en-US" altLang="zh-CN" sz="2133" dirty="0">
              <a:solidFill>
                <a:srgbClr val="000000"/>
              </a:solidFill>
              <a:latin typeface="微软雅黑" pitchFamily="34" charset="-122"/>
              <a:ea typeface="微软雅黑" pitchFamily="34" charset="-122"/>
            </a:endParaRPr>
          </a:p>
          <a:p>
            <a:pPr marL="457178" indent="-457178" defTabSz="914377" fontAlgn="base">
              <a:spcBef>
                <a:spcPct val="0"/>
              </a:spcBef>
              <a:spcAft>
                <a:spcPct val="0"/>
              </a:spcAft>
              <a:buFont typeface="Arial" pitchFamily="34" charset="0"/>
              <a:buChar char="•"/>
              <a:defRPr/>
            </a:pPr>
            <a:r>
              <a:rPr lang="zh-CN" altLang="en-US" sz="2133" dirty="0">
                <a:solidFill>
                  <a:srgbClr val="000000"/>
                </a:solidFill>
                <a:latin typeface="微软雅黑" pitchFamily="34" charset="-122"/>
                <a:ea typeface="微软雅黑" pitchFamily="34" charset="-122"/>
              </a:rPr>
              <a:t>点击此处输入文字</a:t>
            </a:r>
            <a:endParaRPr lang="en-US" altLang="zh-CN" sz="2133" dirty="0">
              <a:solidFill>
                <a:srgbClr val="000000"/>
              </a:solidFill>
              <a:latin typeface="微软雅黑" pitchFamily="34" charset="-122"/>
              <a:ea typeface="微软雅黑" pitchFamily="34" charset="-122"/>
            </a:endParaRPr>
          </a:p>
        </p:txBody>
      </p:sp>
      <p:sp>
        <p:nvSpPr>
          <p:cNvPr id="7" name="TextBox 6"/>
          <p:cNvSpPr txBox="1"/>
          <p:nvPr/>
        </p:nvSpPr>
        <p:spPr>
          <a:xfrm>
            <a:off x="3731918" y="4997485"/>
            <a:ext cx="3108543" cy="830997"/>
          </a:xfrm>
          <a:prstGeom prst="rect">
            <a:avLst/>
          </a:prstGeom>
          <a:noFill/>
        </p:spPr>
        <p:txBody>
          <a:bodyPr wrap="none">
            <a:spAutoFit/>
          </a:bodyPr>
          <a:lstStyle/>
          <a:p>
            <a:pPr marL="457178" indent="-457178" defTabSz="914377" fontAlgn="base">
              <a:spcBef>
                <a:spcPct val="0"/>
              </a:spcBef>
              <a:spcAft>
                <a:spcPct val="0"/>
              </a:spcAft>
              <a:buFont typeface="Arial" pitchFamily="34" charset="0"/>
              <a:buChar char="•"/>
              <a:defRPr/>
            </a:pPr>
            <a:r>
              <a:rPr lang="zh-CN" altLang="en-US" sz="2400" b="1" dirty="0">
                <a:solidFill>
                  <a:srgbClr val="0070C0"/>
                </a:solidFill>
                <a:latin typeface="微软雅黑" pitchFamily="34" charset="-122"/>
                <a:ea typeface="微软雅黑" pitchFamily="34" charset="-122"/>
              </a:rPr>
              <a:t>点击此处输入文字</a:t>
            </a:r>
            <a:endParaRPr lang="en-US" altLang="zh-CN" sz="2400" b="1" dirty="0">
              <a:solidFill>
                <a:srgbClr val="0070C0"/>
              </a:solidFill>
              <a:latin typeface="微软雅黑" pitchFamily="34" charset="-122"/>
              <a:ea typeface="微软雅黑" pitchFamily="34" charset="-122"/>
            </a:endParaRPr>
          </a:p>
          <a:p>
            <a:pPr marL="457178" indent="-457178" defTabSz="914377" fontAlgn="base">
              <a:spcBef>
                <a:spcPct val="0"/>
              </a:spcBef>
              <a:spcAft>
                <a:spcPct val="0"/>
              </a:spcAft>
              <a:buFont typeface="Arial" pitchFamily="34" charset="0"/>
              <a:buChar char="•"/>
              <a:defRPr/>
            </a:pPr>
            <a:r>
              <a:rPr lang="zh-CN" altLang="en-US" sz="2400" b="1" dirty="0">
                <a:solidFill>
                  <a:srgbClr val="0070C0"/>
                </a:solidFill>
                <a:latin typeface="微软雅黑" pitchFamily="34" charset="-122"/>
                <a:ea typeface="微软雅黑" pitchFamily="34" charset="-122"/>
              </a:rPr>
              <a:t>点击此处输入文字</a:t>
            </a:r>
            <a:endParaRPr lang="en-US" altLang="zh-CN" sz="2400" b="1" dirty="0">
              <a:solidFill>
                <a:srgbClr val="0070C0"/>
              </a:solidFill>
              <a:latin typeface="微软雅黑" pitchFamily="34" charset="-122"/>
              <a:ea typeface="微软雅黑" pitchFamily="34" charset="-122"/>
            </a:endParaRPr>
          </a:p>
        </p:txBody>
      </p:sp>
      <p:sp>
        <p:nvSpPr>
          <p:cNvPr id="8" name="TextBox 7"/>
          <p:cNvSpPr txBox="1"/>
          <p:nvPr/>
        </p:nvSpPr>
        <p:spPr>
          <a:xfrm>
            <a:off x="8610832" y="2711483"/>
            <a:ext cx="2557110" cy="666977"/>
          </a:xfrm>
          <a:prstGeom prst="rect">
            <a:avLst/>
          </a:prstGeom>
          <a:noFill/>
        </p:spPr>
        <p:txBody>
          <a:bodyPr wrap="none">
            <a:spAutoFit/>
          </a:bodyPr>
          <a:lstStyle/>
          <a:p>
            <a:pPr marL="457178" indent="-457178" defTabSz="914377" fontAlgn="base">
              <a:spcBef>
                <a:spcPct val="0"/>
              </a:spcBef>
              <a:spcAft>
                <a:spcPct val="0"/>
              </a:spcAft>
              <a:buFont typeface="Arial" pitchFamily="34" charset="0"/>
              <a:buChar char="•"/>
              <a:defRPr/>
            </a:pPr>
            <a:r>
              <a:rPr lang="zh-CN" altLang="en-US" sz="1867" dirty="0">
                <a:solidFill>
                  <a:srgbClr val="000000"/>
                </a:solidFill>
                <a:latin typeface="微软雅黑" pitchFamily="34" charset="-122"/>
                <a:ea typeface="微软雅黑" pitchFamily="34" charset="-122"/>
              </a:rPr>
              <a:t>点击此处输入文字</a:t>
            </a:r>
            <a:endParaRPr lang="en-US" altLang="zh-CN" sz="1867" dirty="0">
              <a:solidFill>
                <a:srgbClr val="000000"/>
              </a:solidFill>
              <a:latin typeface="微软雅黑" pitchFamily="34" charset="-122"/>
              <a:ea typeface="微软雅黑" pitchFamily="34" charset="-122"/>
            </a:endParaRPr>
          </a:p>
          <a:p>
            <a:pPr marL="457178" indent="-457178" defTabSz="914377" fontAlgn="base">
              <a:spcBef>
                <a:spcPct val="0"/>
              </a:spcBef>
              <a:spcAft>
                <a:spcPct val="0"/>
              </a:spcAft>
              <a:buFont typeface="Arial" pitchFamily="34" charset="0"/>
              <a:buChar char="•"/>
              <a:defRPr/>
            </a:pPr>
            <a:r>
              <a:rPr lang="zh-CN" altLang="en-US" sz="1867" dirty="0">
                <a:solidFill>
                  <a:srgbClr val="000000"/>
                </a:solidFill>
                <a:latin typeface="微软雅黑" pitchFamily="34" charset="-122"/>
                <a:ea typeface="微软雅黑" pitchFamily="34" charset="-122"/>
              </a:rPr>
              <a:t>点击此处输入文字</a:t>
            </a:r>
            <a:endParaRPr lang="en-US" altLang="zh-CN" sz="1867" dirty="0">
              <a:solidFill>
                <a:srgbClr val="000000"/>
              </a:solidFill>
              <a:latin typeface="微软雅黑" pitchFamily="34" charset="-122"/>
              <a:ea typeface="微软雅黑" pitchFamily="34" charset="-122"/>
            </a:endParaRPr>
          </a:p>
        </p:txBody>
      </p:sp>
      <p:grpSp>
        <p:nvGrpSpPr>
          <p:cNvPr id="9" name="组合 8"/>
          <p:cNvGrpSpPr/>
          <p:nvPr/>
        </p:nvGrpSpPr>
        <p:grpSpPr>
          <a:xfrm>
            <a:off x="1583500" y="2275452"/>
            <a:ext cx="2592917" cy="3575041"/>
            <a:chOff x="681032" y="1902140"/>
            <a:chExt cx="1944688" cy="2681281"/>
          </a:xfrm>
        </p:grpSpPr>
        <p:sp>
          <p:nvSpPr>
            <p:cNvPr id="10"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C0"/>
            </a:solidFill>
            <a:ln>
              <a:noFill/>
            </a:ln>
          </p:spPr>
          <p:txBody>
            <a:bodyPr wrap="none" anchor="ctr"/>
            <a:lstStyle/>
            <a:p>
              <a:pPr defTabSz="914377" fontAlgn="base">
                <a:spcBef>
                  <a:spcPct val="0"/>
                </a:spcBef>
                <a:spcAft>
                  <a:spcPct val="0"/>
                </a:spcAft>
              </a:pPr>
              <a:endParaRPr lang="zh-CN" altLang="en-US" sz="2400" kern="0" dirty="0">
                <a:solidFill>
                  <a:srgbClr val="000000"/>
                </a:solidFill>
                <a:latin typeface="Arial" pitchFamily="34" charset="0"/>
                <a:ea typeface="华文细黑" pitchFamily="2" charset="-122"/>
              </a:endParaRPr>
            </a:p>
          </p:txBody>
        </p:sp>
        <p:sp>
          <p:nvSpPr>
            <p:cNvPr id="11"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1219140">
                <a:defRPr/>
              </a:pPr>
              <a:endParaRPr lang="zh-CN" altLang="en-US" sz="2400" kern="0">
                <a:solidFill>
                  <a:prstClr val="white"/>
                </a:solidFill>
                <a:latin typeface="Calibri" panose="020F0502020204030204"/>
                <a:ea typeface="等线" panose="02010600030101010101" pitchFamily="2" charset="-122"/>
              </a:endParaRPr>
            </a:p>
          </p:txBody>
        </p:sp>
        <p:sp>
          <p:nvSpPr>
            <p:cNvPr id="12" name="矩形​​ 16"/>
            <p:cNvSpPr>
              <a:spLocks noChangeArrowheads="1"/>
            </p:cNvSpPr>
            <p:nvPr/>
          </p:nvSpPr>
          <p:spPr bwMode="auto">
            <a:xfrm>
              <a:off x="1110844" y="2412848"/>
              <a:ext cx="1061829" cy="8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219140" fontAlgn="base">
                <a:spcBef>
                  <a:spcPct val="0"/>
                </a:spcBef>
                <a:spcAft>
                  <a:spcPct val="0"/>
                </a:spcAft>
                <a:defRPr/>
              </a:pPr>
              <a:r>
                <a:rPr lang="zh-CN" altLang="en-US" sz="3200" b="1" kern="0" dirty="0">
                  <a:solidFill>
                    <a:prstClr val="white"/>
                  </a:solidFill>
                  <a:latin typeface="微软雅黑" pitchFamily="34" charset="-122"/>
                  <a:ea typeface="微软雅黑" pitchFamily="34" charset="-122"/>
                  <a:cs typeface="Arial Unicode MS" pitchFamily="34" charset="-122"/>
                </a:rPr>
                <a:t>点击录</a:t>
              </a:r>
              <a:endParaRPr lang="en-US" altLang="zh-CN" sz="3200" b="1" kern="0" dirty="0">
                <a:solidFill>
                  <a:prstClr val="white"/>
                </a:solidFill>
                <a:latin typeface="微软雅黑" pitchFamily="34" charset="-122"/>
                <a:ea typeface="微软雅黑" pitchFamily="34" charset="-122"/>
                <a:cs typeface="Arial Unicode MS" pitchFamily="34" charset="-122"/>
              </a:endParaRPr>
            </a:p>
            <a:p>
              <a:pPr algn="ctr" defTabSz="1219140" fontAlgn="base">
                <a:spcBef>
                  <a:spcPct val="0"/>
                </a:spcBef>
                <a:spcAft>
                  <a:spcPct val="0"/>
                </a:spcAft>
                <a:defRPr/>
              </a:pPr>
              <a:r>
                <a:rPr lang="zh-CN" altLang="en-US" sz="3200" b="1" kern="0" dirty="0">
                  <a:solidFill>
                    <a:prstClr val="white"/>
                  </a:solidFill>
                  <a:latin typeface="微软雅黑" pitchFamily="34" charset="-122"/>
                  <a:ea typeface="微软雅黑" pitchFamily="34" charset="-122"/>
                  <a:cs typeface="Arial Unicode MS" pitchFamily="34" charset="-122"/>
                </a:rPr>
                <a:t>入内容</a:t>
              </a:r>
            </a:p>
          </p:txBody>
        </p:sp>
      </p:grpSp>
      <p:grpSp>
        <p:nvGrpSpPr>
          <p:cNvPr id="13" name="组合 12"/>
          <p:cNvGrpSpPr/>
          <p:nvPr/>
        </p:nvGrpSpPr>
        <p:grpSpPr>
          <a:xfrm>
            <a:off x="4870683" y="1778035"/>
            <a:ext cx="1919816" cy="2595013"/>
            <a:chOff x="3146420" y="1529078"/>
            <a:chExt cx="1439862" cy="1946260"/>
          </a:xfrm>
        </p:grpSpPr>
        <p:sp>
          <p:nvSpPr>
            <p:cNvPr id="14"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FF9900"/>
            </a:solidFill>
            <a:ln>
              <a:noFill/>
            </a:ln>
          </p:spPr>
          <p:txBody>
            <a:bodyPr wrap="none" anchor="ctr"/>
            <a:lstStyle/>
            <a:p>
              <a:pPr defTabSz="914377" fontAlgn="base">
                <a:spcBef>
                  <a:spcPct val="0"/>
                </a:spcBef>
                <a:spcAft>
                  <a:spcPct val="0"/>
                </a:spcAft>
              </a:pPr>
              <a:endParaRPr lang="zh-CN" altLang="en-US" sz="2400" kern="0">
                <a:solidFill>
                  <a:srgbClr val="000000"/>
                </a:solidFill>
                <a:latin typeface="Arial" pitchFamily="34" charset="0"/>
                <a:ea typeface="华文细黑" pitchFamily="2" charset="-122"/>
              </a:endParaRPr>
            </a:p>
          </p:txBody>
        </p:sp>
        <p:sp>
          <p:nvSpPr>
            <p:cNvPr id="15"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1219140">
                <a:defRPr/>
              </a:pPr>
              <a:endParaRPr lang="zh-CN" altLang="en-US" sz="2400" kern="0">
                <a:solidFill>
                  <a:prstClr val="white"/>
                </a:solidFill>
                <a:latin typeface="Calibri" panose="020F0502020204030204"/>
                <a:ea typeface="等线" panose="02010600030101010101" pitchFamily="2" charset="-122"/>
              </a:endParaRPr>
            </a:p>
          </p:txBody>
        </p:sp>
        <p:sp>
          <p:nvSpPr>
            <p:cNvPr id="16" name="矩形​​ 17"/>
            <p:cNvSpPr>
              <a:spLocks noChangeArrowheads="1"/>
            </p:cNvSpPr>
            <p:nvPr/>
          </p:nvSpPr>
          <p:spPr bwMode="auto">
            <a:xfrm>
              <a:off x="3383996" y="1855757"/>
              <a:ext cx="906739" cy="684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914377" fontAlgn="base">
                <a:spcBef>
                  <a:spcPct val="0"/>
                </a:spcBef>
                <a:spcAft>
                  <a:spcPct val="0"/>
                </a:spcAft>
              </a:pPr>
              <a:r>
                <a:rPr lang="zh-CN" altLang="en-US" sz="2667" b="1" kern="0" dirty="0">
                  <a:solidFill>
                    <a:prstClr val="white"/>
                  </a:solidFill>
                  <a:latin typeface="微软雅黑" pitchFamily="34" charset="-122"/>
                  <a:ea typeface="微软雅黑" pitchFamily="34" charset="-122"/>
                  <a:cs typeface="Arial Unicode MS" pitchFamily="34" charset="-122"/>
                </a:rPr>
                <a:t>点击录</a:t>
              </a:r>
              <a:endParaRPr lang="en-US" altLang="zh-CN" sz="2667" b="1" kern="0" dirty="0">
                <a:solidFill>
                  <a:prstClr val="white"/>
                </a:solidFill>
                <a:latin typeface="微软雅黑" pitchFamily="34" charset="-122"/>
                <a:ea typeface="微软雅黑" pitchFamily="34" charset="-122"/>
                <a:cs typeface="Arial Unicode MS" pitchFamily="34" charset="-122"/>
              </a:endParaRPr>
            </a:p>
            <a:p>
              <a:pPr algn="ctr" defTabSz="914377" fontAlgn="base">
                <a:spcBef>
                  <a:spcPct val="0"/>
                </a:spcBef>
                <a:spcAft>
                  <a:spcPct val="0"/>
                </a:spcAft>
              </a:pPr>
              <a:r>
                <a:rPr lang="zh-CN" altLang="en-US" sz="2667" b="1" kern="0" dirty="0">
                  <a:solidFill>
                    <a:prstClr val="white"/>
                  </a:solidFill>
                  <a:latin typeface="微软雅黑" pitchFamily="34" charset="-122"/>
                  <a:ea typeface="微软雅黑" pitchFamily="34" charset="-122"/>
                  <a:cs typeface="Arial Unicode MS" pitchFamily="34" charset="-122"/>
                </a:rPr>
                <a:t>入内容</a:t>
              </a:r>
            </a:p>
          </p:txBody>
        </p:sp>
      </p:grpSp>
      <p:grpSp>
        <p:nvGrpSpPr>
          <p:cNvPr id="17" name="组合 16"/>
          <p:cNvGrpSpPr/>
          <p:nvPr/>
        </p:nvGrpSpPr>
        <p:grpSpPr>
          <a:xfrm>
            <a:off x="7440318" y="1409733"/>
            <a:ext cx="1350433" cy="1810235"/>
            <a:chOff x="5073645" y="1252853"/>
            <a:chExt cx="1012825" cy="1357676"/>
          </a:xfrm>
        </p:grpSpPr>
        <p:sp>
          <p:nvSpPr>
            <p:cNvPr id="18"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C0"/>
            </a:solidFill>
            <a:ln>
              <a:noFill/>
            </a:ln>
          </p:spPr>
          <p:txBody>
            <a:bodyPr wrap="none" anchor="ctr"/>
            <a:lstStyle/>
            <a:p>
              <a:pPr defTabSz="914377" fontAlgn="base">
                <a:spcBef>
                  <a:spcPct val="0"/>
                </a:spcBef>
                <a:spcAft>
                  <a:spcPct val="0"/>
                </a:spcAft>
              </a:pPr>
              <a:endParaRPr lang="zh-CN" altLang="en-US" sz="2400" kern="0">
                <a:solidFill>
                  <a:srgbClr val="000000"/>
                </a:solidFill>
                <a:latin typeface="Arial" pitchFamily="34" charset="0"/>
                <a:ea typeface="华文细黑" pitchFamily="2" charset="-122"/>
              </a:endParaRPr>
            </a:p>
          </p:txBody>
        </p:sp>
        <p:sp>
          <p:nvSpPr>
            <p:cNvPr id="19"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1219140">
                <a:defRPr/>
              </a:pPr>
              <a:endParaRPr lang="zh-CN" altLang="en-US" sz="2400" kern="0">
                <a:solidFill>
                  <a:prstClr val="white"/>
                </a:solidFill>
                <a:latin typeface="Calibri" panose="020F0502020204030204"/>
                <a:ea typeface="等线" panose="02010600030101010101" pitchFamily="2" charset="-122"/>
              </a:endParaRPr>
            </a:p>
          </p:txBody>
        </p:sp>
        <p:sp>
          <p:nvSpPr>
            <p:cNvPr id="20" name="矩形​​ 18"/>
            <p:cNvSpPr>
              <a:spLocks noChangeArrowheads="1"/>
            </p:cNvSpPr>
            <p:nvPr/>
          </p:nvSpPr>
          <p:spPr bwMode="auto">
            <a:xfrm>
              <a:off x="5201636" y="1463486"/>
              <a:ext cx="755255" cy="561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914377" fontAlgn="base">
                <a:spcBef>
                  <a:spcPct val="0"/>
                </a:spcBef>
                <a:spcAft>
                  <a:spcPct val="0"/>
                </a:spcAft>
              </a:pPr>
              <a:r>
                <a:rPr lang="zh-CN" altLang="en-US" sz="2133" b="1" kern="0" dirty="0">
                  <a:solidFill>
                    <a:prstClr val="white"/>
                  </a:solidFill>
                  <a:latin typeface="微软雅黑" pitchFamily="34" charset="-122"/>
                  <a:ea typeface="微软雅黑" pitchFamily="34" charset="-122"/>
                  <a:cs typeface="Arial Unicode MS" pitchFamily="34" charset="-122"/>
                </a:rPr>
                <a:t>点击录</a:t>
              </a:r>
              <a:endParaRPr lang="en-US" altLang="zh-CN" sz="2133" b="1" kern="0" dirty="0">
                <a:solidFill>
                  <a:prstClr val="white"/>
                </a:solidFill>
                <a:latin typeface="微软雅黑" pitchFamily="34" charset="-122"/>
                <a:ea typeface="微软雅黑" pitchFamily="34" charset="-122"/>
                <a:cs typeface="Arial Unicode MS" pitchFamily="34" charset="-122"/>
              </a:endParaRPr>
            </a:p>
            <a:p>
              <a:pPr algn="ctr" defTabSz="914377" fontAlgn="base">
                <a:spcBef>
                  <a:spcPct val="0"/>
                </a:spcBef>
                <a:spcAft>
                  <a:spcPct val="0"/>
                </a:spcAft>
              </a:pPr>
              <a:r>
                <a:rPr lang="zh-CN" altLang="en-US" sz="2133" b="1" kern="0" dirty="0">
                  <a:solidFill>
                    <a:prstClr val="white"/>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3837717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362">
                                          <p:stCondLst>
                                            <p:cond delay="0"/>
                                          </p:stCondLst>
                                        </p:cTn>
                                        <p:tgtEl>
                                          <p:spTgt spid="9"/>
                                        </p:tgtEl>
                                      </p:cBhvr>
                                    </p:animEffect>
                                    <p:anim calcmode="lin" valueType="num">
                                      <p:cBhvr>
                                        <p:cTn id="8" dur="1139"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9"/>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9"/>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9"/>
                                        </p:tgtEl>
                                        <p:attrNameLst>
                                          <p:attrName>ppt_y</p:attrName>
                                        </p:attrNameLst>
                                      </p:cBhvr>
                                      <p:tavLst>
                                        <p:tav tm="0" fmla="#ppt_y-sin(pi*$)/81">
                                          <p:val>
                                            <p:fltVal val="0"/>
                                          </p:val>
                                        </p:tav>
                                        <p:tav tm="100000">
                                          <p:val>
                                            <p:fltVal val="1"/>
                                          </p:val>
                                        </p:tav>
                                      </p:tavLst>
                                    </p:anim>
                                    <p:animScale>
                                      <p:cBhvr>
                                        <p:cTn id="13" dur="16">
                                          <p:stCondLst>
                                            <p:cond delay="406"/>
                                          </p:stCondLst>
                                        </p:cTn>
                                        <p:tgtEl>
                                          <p:spTgt spid="9"/>
                                        </p:tgtEl>
                                      </p:cBhvr>
                                      <p:to x="100000" y="60000"/>
                                    </p:animScale>
                                    <p:animScale>
                                      <p:cBhvr>
                                        <p:cTn id="14" dur="104" decel="50000">
                                          <p:stCondLst>
                                            <p:cond delay="423"/>
                                          </p:stCondLst>
                                        </p:cTn>
                                        <p:tgtEl>
                                          <p:spTgt spid="9"/>
                                        </p:tgtEl>
                                      </p:cBhvr>
                                      <p:to x="100000" y="100000"/>
                                    </p:animScale>
                                    <p:animScale>
                                      <p:cBhvr>
                                        <p:cTn id="15" dur="16">
                                          <p:stCondLst>
                                            <p:cond delay="820"/>
                                          </p:stCondLst>
                                        </p:cTn>
                                        <p:tgtEl>
                                          <p:spTgt spid="9"/>
                                        </p:tgtEl>
                                      </p:cBhvr>
                                      <p:to x="100000" y="80000"/>
                                    </p:animScale>
                                    <p:animScale>
                                      <p:cBhvr>
                                        <p:cTn id="16" dur="104" decel="50000">
                                          <p:stCondLst>
                                            <p:cond delay="836"/>
                                          </p:stCondLst>
                                        </p:cTn>
                                        <p:tgtEl>
                                          <p:spTgt spid="9"/>
                                        </p:tgtEl>
                                      </p:cBhvr>
                                      <p:to x="100000" y="100000"/>
                                    </p:animScale>
                                    <p:animScale>
                                      <p:cBhvr>
                                        <p:cTn id="17" dur="16">
                                          <p:stCondLst>
                                            <p:cond delay="1026"/>
                                          </p:stCondLst>
                                        </p:cTn>
                                        <p:tgtEl>
                                          <p:spTgt spid="9"/>
                                        </p:tgtEl>
                                      </p:cBhvr>
                                      <p:to x="100000" y="90000"/>
                                    </p:animScale>
                                    <p:animScale>
                                      <p:cBhvr>
                                        <p:cTn id="18" dur="104" decel="50000">
                                          <p:stCondLst>
                                            <p:cond delay="1042"/>
                                          </p:stCondLst>
                                        </p:cTn>
                                        <p:tgtEl>
                                          <p:spTgt spid="9"/>
                                        </p:tgtEl>
                                      </p:cBhvr>
                                      <p:to x="100000" y="100000"/>
                                    </p:animScale>
                                    <p:animScale>
                                      <p:cBhvr>
                                        <p:cTn id="19" dur="16">
                                          <p:stCondLst>
                                            <p:cond delay="1130"/>
                                          </p:stCondLst>
                                        </p:cTn>
                                        <p:tgtEl>
                                          <p:spTgt spid="9"/>
                                        </p:tgtEl>
                                      </p:cBhvr>
                                      <p:to x="100000" y="95000"/>
                                    </p:animScale>
                                    <p:animScale>
                                      <p:cBhvr>
                                        <p:cTn id="20" dur="104" decel="50000">
                                          <p:stCondLst>
                                            <p:cond delay="1146"/>
                                          </p:stCondLst>
                                        </p:cTn>
                                        <p:tgtEl>
                                          <p:spTgt spid="9"/>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362">
                                          <p:stCondLst>
                                            <p:cond delay="0"/>
                                          </p:stCondLst>
                                        </p:cTn>
                                        <p:tgtEl>
                                          <p:spTgt spid="13"/>
                                        </p:tgtEl>
                                      </p:cBhvr>
                                    </p:animEffect>
                                    <p:anim calcmode="lin" valueType="num">
                                      <p:cBhvr>
                                        <p:cTn id="24" dur="1139"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3"/>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3"/>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3"/>
                                        </p:tgtEl>
                                        <p:attrNameLst>
                                          <p:attrName>ppt_y</p:attrName>
                                        </p:attrNameLst>
                                      </p:cBhvr>
                                      <p:tavLst>
                                        <p:tav tm="0" fmla="#ppt_y-sin(pi*$)/81">
                                          <p:val>
                                            <p:fltVal val="0"/>
                                          </p:val>
                                        </p:tav>
                                        <p:tav tm="100000">
                                          <p:val>
                                            <p:fltVal val="1"/>
                                          </p:val>
                                        </p:tav>
                                      </p:tavLst>
                                    </p:anim>
                                    <p:animScale>
                                      <p:cBhvr>
                                        <p:cTn id="29" dur="16">
                                          <p:stCondLst>
                                            <p:cond delay="406"/>
                                          </p:stCondLst>
                                        </p:cTn>
                                        <p:tgtEl>
                                          <p:spTgt spid="13"/>
                                        </p:tgtEl>
                                      </p:cBhvr>
                                      <p:to x="100000" y="60000"/>
                                    </p:animScale>
                                    <p:animScale>
                                      <p:cBhvr>
                                        <p:cTn id="30" dur="104" decel="50000">
                                          <p:stCondLst>
                                            <p:cond delay="423"/>
                                          </p:stCondLst>
                                        </p:cTn>
                                        <p:tgtEl>
                                          <p:spTgt spid="13"/>
                                        </p:tgtEl>
                                      </p:cBhvr>
                                      <p:to x="100000" y="100000"/>
                                    </p:animScale>
                                    <p:animScale>
                                      <p:cBhvr>
                                        <p:cTn id="31" dur="16">
                                          <p:stCondLst>
                                            <p:cond delay="820"/>
                                          </p:stCondLst>
                                        </p:cTn>
                                        <p:tgtEl>
                                          <p:spTgt spid="13"/>
                                        </p:tgtEl>
                                      </p:cBhvr>
                                      <p:to x="100000" y="80000"/>
                                    </p:animScale>
                                    <p:animScale>
                                      <p:cBhvr>
                                        <p:cTn id="32" dur="104" decel="50000">
                                          <p:stCondLst>
                                            <p:cond delay="836"/>
                                          </p:stCondLst>
                                        </p:cTn>
                                        <p:tgtEl>
                                          <p:spTgt spid="13"/>
                                        </p:tgtEl>
                                      </p:cBhvr>
                                      <p:to x="100000" y="100000"/>
                                    </p:animScale>
                                    <p:animScale>
                                      <p:cBhvr>
                                        <p:cTn id="33" dur="16">
                                          <p:stCondLst>
                                            <p:cond delay="1026"/>
                                          </p:stCondLst>
                                        </p:cTn>
                                        <p:tgtEl>
                                          <p:spTgt spid="13"/>
                                        </p:tgtEl>
                                      </p:cBhvr>
                                      <p:to x="100000" y="90000"/>
                                    </p:animScale>
                                    <p:animScale>
                                      <p:cBhvr>
                                        <p:cTn id="34" dur="104" decel="50000">
                                          <p:stCondLst>
                                            <p:cond delay="1042"/>
                                          </p:stCondLst>
                                        </p:cTn>
                                        <p:tgtEl>
                                          <p:spTgt spid="13"/>
                                        </p:tgtEl>
                                      </p:cBhvr>
                                      <p:to x="100000" y="100000"/>
                                    </p:animScale>
                                    <p:animScale>
                                      <p:cBhvr>
                                        <p:cTn id="35" dur="16">
                                          <p:stCondLst>
                                            <p:cond delay="1130"/>
                                          </p:stCondLst>
                                        </p:cTn>
                                        <p:tgtEl>
                                          <p:spTgt spid="13"/>
                                        </p:tgtEl>
                                      </p:cBhvr>
                                      <p:to x="100000" y="95000"/>
                                    </p:animScale>
                                    <p:animScale>
                                      <p:cBhvr>
                                        <p:cTn id="36" dur="104" decel="50000">
                                          <p:stCondLst>
                                            <p:cond delay="1146"/>
                                          </p:stCondLst>
                                        </p:cTn>
                                        <p:tgtEl>
                                          <p:spTgt spid="13"/>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362">
                                          <p:stCondLst>
                                            <p:cond delay="0"/>
                                          </p:stCondLst>
                                        </p:cTn>
                                        <p:tgtEl>
                                          <p:spTgt spid="17"/>
                                        </p:tgtEl>
                                      </p:cBhvr>
                                    </p:animEffect>
                                    <p:anim calcmode="lin" valueType="num">
                                      <p:cBhvr>
                                        <p:cTn id="40"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45" dur="16">
                                          <p:stCondLst>
                                            <p:cond delay="406"/>
                                          </p:stCondLst>
                                        </p:cTn>
                                        <p:tgtEl>
                                          <p:spTgt spid="17"/>
                                        </p:tgtEl>
                                      </p:cBhvr>
                                      <p:to x="100000" y="60000"/>
                                    </p:animScale>
                                    <p:animScale>
                                      <p:cBhvr>
                                        <p:cTn id="46" dur="104" decel="50000">
                                          <p:stCondLst>
                                            <p:cond delay="423"/>
                                          </p:stCondLst>
                                        </p:cTn>
                                        <p:tgtEl>
                                          <p:spTgt spid="17"/>
                                        </p:tgtEl>
                                      </p:cBhvr>
                                      <p:to x="100000" y="100000"/>
                                    </p:animScale>
                                    <p:animScale>
                                      <p:cBhvr>
                                        <p:cTn id="47" dur="16">
                                          <p:stCondLst>
                                            <p:cond delay="820"/>
                                          </p:stCondLst>
                                        </p:cTn>
                                        <p:tgtEl>
                                          <p:spTgt spid="17"/>
                                        </p:tgtEl>
                                      </p:cBhvr>
                                      <p:to x="100000" y="80000"/>
                                    </p:animScale>
                                    <p:animScale>
                                      <p:cBhvr>
                                        <p:cTn id="48" dur="104" decel="50000">
                                          <p:stCondLst>
                                            <p:cond delay="836"/>
                                          </p:stCondLst>
                                        </p:cTn>
                                        <p:tgtEl>
                                          <p:spTgt spid="17"/>
                                        </p:tgtEl>
                                      </p:cBhvr>
                                      <p:to x="100000" y="100000"/>
                                    </p:animScale>
                                    <p:animScale>
                                      <p:cBhvr>
                                        <p:cTn id="49" dur="16">
                                          <p:stCondLst>
                                            <p:cond delay="1026"/>
                                          </p:stCondLst>
                                        </p:cTn>
                                        <p:tgtEl>
                                          <p:spTgt spid="17"/>
                                        </p:tgtEl>
                                      </p:cBhvr>
                                      <p:to x="100000" y="90000"/>
                                    </p:animScale>
                                    <p:animScale>
                                      <p:cBhvr>
                                        <p:cTn id="50" dur="104" decel="50000">
                                          <p:stCondLst>
                                            <p:cond delay="1042"/>
                                          </p:stCondLst>
                                        </p:cTn>
                                        <p:tgtEl>
                                          <p:spTgt spid="17"/>
                                        </p:tgtEl>
                                      </p:cBhvr>
                                      <p:to x="100000" y="100000"/>
                                    </p:animScale>
                                    <p:animScale>
                                      <p:cBhvr>
                                        <p:cTn id="51" dur="16">
                                          <p:stCondLst>
                                            <p:cond delay="1130"/>
                                          </p:stCondLst>
                                        </p:cTn>
                                        <p:tgtEl>
                                          <p:spTgt spid="17"/>
                                        </p:tgtEl>
                                      </p:cBhvr>
                                      <p:to x="100000" y="95000"/>
                                    </p:animScale>
                                    <p:animScale>
                                      <p:cBhvr>
                                        <p:cTn id="52" dur="104" decel="50000">
                                          <p:stCondLst>
                                            <p:cond delay="1146"/>
                                          </p:stCondLst>
                                        </p:cTn>
                                        <p:tgtEl>
                                          <p:spTgt spid="17"/>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right)">
                                      <p:cBhvr>
                                        <p:cTn id="56" dur="250"/>
                                        <p:tgtEl>
                                          <p:spTgt spid="8"/>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6"/>
                                        </p:tgtEl>
                                        <p:attrNameLst>
                                          <p:attrName>style.visibility</p:attrName>
                                        </p:attrNameLst>
                                      </p:cBhvr>
                                      <p:to>
                                        <p:strVal val="visible"/>
                                      </p:to>
                                    </p:set>
                                    <p:animEffect transition="in" filter="wipe(right)">
                                      <p:cBhvr>
                                        <p:cTn id="59" dur="250"/>
                                        <p:tgtEl>
                                          <p:spTgt spid="6"/>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9"/>
          <p:cNvSpPr>
            <a:spLocks noChangeArrowheads="1"/>
          </p:cNvSpPr>
          <p:nvPr/>
        </p:nvSpPr>
        <p:spPr bwMode="auto">
          <a:xfrm>
            <a:off x="1295467" y="4360526"/>
            <a:ext cx="2304500" cy="1317796"/>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p:txBody>
      </p:sp>
      <p:sp>
        <p:nvSpPr>
          <p:cNvPr id="7" name="Rectangle 71"/>
          <p:cNvSpPr>
            <a:spLocks noChangeArrowheads="1"/>
          </p:cNvSpPr>
          <p:nvPr/>
        </p:nvSpPr>
        <p:spPr bwMode="auto">
          <a:xfrm>
            <a:off x="1295467" y="3613774"/>
            <a:ext cx="2304500" cy="585687"/>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r>
              <a:rPr lang="zh-CN" altLang="en-US" sz="1600" dirty="0">
                <a:solidFill>
                  <a:prstClr val="white"/>
                </a:solidFill>
                <a:latin typeface="微软雅黑" pitchFamily="34" charset="-122"/>
                <a:ea typeface="微软雅黑" pitchFamily="34" charset="-122"/>
                <a:sym typeface="微软雅黑" pitchFamily="34" charset="-122"/>
              </a:rPr>
              <a:t>点击添加文本</a:t>
            </a:r>
            <a:endParaRPr lang="en-US" sz="1600" dirty="0">
              <a:solidFill>
                <a:prstClr val="white"/>
              </a:solidFill>
              <a:latin typeface="微软雅黑" pitchFamily="34" charset="-122"/>
              <a:ea typeface="微软雅黑" pitchFamily="34" charset="-122"/>
              <a:sym typeface="微软雅黑" pitchFamily="34" charset="-122"/>
            </a:endParaRPr>
          </a:p>
        </p:txBody>
      </p:sp>
      <p:sp>
        <p:nvSpPr>
          <p:cNvPr id="8" name="Rectangle 72"/>
          <p:cNvSpPr>
            <a:spLocks noChangeArrowheads="1"/>
          </p:cNvSpPr>
          <p:nvPr/>
        </p:nvSpPr>
        <p:spPr bwMode="auto">
          <a:xfrm>
            <a:off x="6238623" y="3613774"/>
            <a:ext cx="2304500" cy="585687"/>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p:txBody>
      </p:sp>
      <p:sp>
        <p:nvSpPr>
          <p:cNvPr id="9" name="Rectangle 73"/>
          <p:cNvSpPr>
            <a:spLocks noChangeArrowheads="1"/>
          </p:cNvSpPr>
          <p:nvPr/>
        </p:nvSpPr>
        <p:spPr bwMode="auto">
          <a:xfrm>
            <a:off x="6238623" y="5092635"/>
            <a:ext cx="2304500" cy="585687"/>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p:txBody>
      </p:sp>
      <p:sp>
        <p:nvSpPr>
          <p:cNvPr id="10" name="Rectangle 74"/>
          <p:cNvSpPr>
            <a:spLocks noChangeArrowheads="1"/>
          </p:cNvSpPr>
          <p:nvPr/>
        </p:nvSpPr>
        <p:spPr bwMode="auto">
          <a:xfrm>
            <a:off x="3767044" y="5092635"/>
            <a:ext cx="2322789" cy="585687"/>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p:txBody>
      </p:sp>
      <p:sp>
        <p:nvSpPr>
          <p:cNvPr id="11" name="Rectangle 76"/>
          <p:cNvSpPr>
            <a:spLocks noChangeArrowheads="1"/>
          </p:cNvSpPr>
          <p:nvPr/>
        </p:nvSpPr>
        <p:spPr bwMode="auto">
          <a:xfrm>
            <a:off x="8710199" y="3613774"/>
            <a:ext cx="2304500" cy="585687"/>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p:txBody>
      </p:sp>
      <p:sp>
        <p:nvSpPr>
          <p:cNvPr id="12" name="Rectangle 77"/>
          <p:cNvSpPr>
            <a:spLocks noChangeArrowheads="1"/>
          </p:cNvSpPr>
          <p:nvPr/>
        </p:nvSpPr>
        <p:spPr bwMode="auto">
          <a:xfrm>
            <a:off x="8710200" y="4360526"/>
            <a:ext cx="2306989" cy="585687"/>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p:txBody>
      </p:sp>
      <p:sp>
        <p:nvSpPr>
          <p:cNvPr id="13" name="Rectangle 78"/>
          <p:cNvSpPr>
            <a:spLocks noChangeArrowheads="1"/>
          </p:cNvSpPr>
          <p:nvPr/>
        </p:nvSpPr>
        <p:spPr bwMode="auto">
          <a:xfrm>
            <a:off x="8710200" y="5092635"/>
            <a:ext cx="2306989" cy="585687"/>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p:txBody>
      </p:sp>
      <p:sp>
        <p:nvSpPr>
          <p:cNvPr id="14" name="Rectangle 79"/>
          <p:cNvSpPr>
            <a:spLocks noChangeArrowheads="1"/>
          </p:cNvSpPr>
          <p:nvPr/>
        </p:nvSpPr>
        <p:spPr bwMode="auto">
          <a:xfrm>
            <a:off x="6238623" y="4360526"/>
            <a:ext cx="2306989" cy="585687"/>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r>
              <a:rPr lang="zh-CN" altLang="en-US" sz="1600">
                <a:solidFill>
                  <a:prstClr val="white"/>
                </a:solidFill>
                <a:latin typeface="微软雅黑" pitchFamily="34" charset="-122"/>
                <a:ea typeface="微软雅黑" pitchFamily="34" charset="-122"/>
                <a:sym typeface="微软雅黑" pitchFamily="34" charset="-122"/>
              </a:rPr>
              <a:t>点击添加文本</a:t>
            </a:r>
            <a:endParaRPr lang="en-US" sz="1600">
              <a:solidFill>
                <a:prstClr val="white"/>
              </a:solidFill>
              <a:latin typeface="微软雅黑" pitchFamily="34" charset="-122"/>
              <a:ea typeface="微软雅黑" pitchFamily="34" charset="-122"/>
              <a:sym typeface="微软雅黑" pitchFamily="34" charset="-122"/>
            </a:endParaRPr>
          </a:p>
        </p:txBody>
      </p:sp>
      <p:grpSp>
        <p:nvGrpSpPr>
          <p:cNvPr id="15" name="Group 21"/>
          <p:cNvGrpSpPr>
            <a:grpSpLocks/>
          </p:cNvGrpSpPr>
          <p:nvPr/>
        </p:nvGrpSpPr>
        <p:grpSpPr bwMode="auto">
          <a:xfrm>
            <a:off x="1295467" y="1789893"/>
            <a:ext cx="2308764" cy="1669208"/>
            <a:chOff x="0" y="0"/>
            <a:chExt cx="2683370" cy="1725473"/>
          </a:xfrm>
        </p:grpSpPr>
        <p:sp>
          <p:nvSpPr>
            <p:cNvPr id="16" name="Rectangle 5"/>
            <p:cNvSpPr>
              <a:spLocks noChangeAspect="1"/>
            </p:cNvSpPr>
            <p:nvPr/>
          </p:nvSpPr>
          <p:spPr bwMode="auto">
            <a:xfrm>
              <a:off x="0" y="0"/>
              <a:ext cx="2683370" cy="1725473"/>
            </a:xfrm>
            <a:prstGeom prst="rect">
              <a:avLst/>
            </a:prstGeom>
            <a:solidFill>
              <a:srgbClr val="0070C0"/>
            </a:solidFill>
            <a:ln w="9525">
              <a:solidFill>
                <a:srgbClr val="FFFFFF">
                  <a:alpha val="50195"/>
                </a:srgbClr>
              </a:solidFill>
              <a:bevel/>
              <a:headEnd/>
              <a:tailEnd/>
            </a:ln>
          </p:spPr>
          <p:txBody>
            <a:bodyPr lIns="162524" tIns="81263" rIns="162524" bIns="81263" anchor="b"/>
            <a:lstStyle/>
            <a:p>
              <a:pPr defTabSz="914377">
                <a:lnSpc>
                  <a:spcPct val="90000"/>
                </a:lnSpc>
                <a:spcBef>
                  <a:spcPts val="833"/>
                </a:spcBef>
                <a:buClr>
                  <a:srgbClr val="FFFF99"/>
                </a:buClr>
                <a:buSzPct val="120000"/>
              </a:pPr>
              <a:r>
                <a:rPr lang="zh-CN" altLang="en-US" sz="1867" b="1">
                  <a:solidFill>
                    <a:srgbClr val="FFFFFF"/>
                  </a:solidFill>
                  <a:latin typeface="微软雅黑" pitchFamily="34" charset="-122"/>
                  <a:ea typeface="微软雅黑" pitchFamily="34" charset="-122"/>
                  <a:sym typeface="微软雅黑" pitchFamily="34" charset="-122"/>
                </a:rPr>
                <a:t>点击添加标题</a:t>
              </a:r>
              <a:endParaRPr lang="en-US" sz="1867" b="1">
                <a:solidFill>
                  <a:srgbClr val="FFFFFF"/>
                </a:solidFill>
                <a:latin typeface="微软雅黑" pitchFamily="34" charset="-122"/>
                <a:ea typeface="微软雅黑" pitchFamily="34" charset="-122"/>
                <a:sym typeface="微软雅黑" pitchFamily="34" charset="-122"/>
              </a:endParaRPr>
            </a:p>
          </p:txBody>
        </p:sp>
        <p:grpSp>
          <p:nvGrpSpPr>
            <p:cNvPr id="17" name="Group 23"/>
            <p:cNvGrpSpPr>
              <a:grpSpLocks/>
            </p:cNvGrpSpPr>
            <p:nvPr/>
          </p:nvGrpSpPr>
          <p:grpSpPr bwMode="auto">
            <a:xfrm>
              <a:off x="105381" y="99575"/>
              <a:ext cx="673018" cy="862136"/>
              <a:chOff x="0" y="0"/>
              <a:chExt cx="2692401" cy="3448051"/>
            </a:xfrm>
          </p:grpSpPr>
          <p:sp>
            <p:nvSpPr>
              <p:cNvPr id="18" name="Freeform 19"/>
              <p:cNvSpPr>
                <a:spLocks noEditPoints="1" noChangeArrowheads="1"/>
              </p:cNvSpPr>
              <p:nvPr/>
            </p:nvSpPr>
            <p:spPr bwMode="auto">
              <a:xfrm>
                <a:off x="865188" y="147638"/>
                <a:ext cx="641350" cy="641350"/>
              </a:xfrm>
              <a:custGeom>
                <a:avLst/>
                <a:gdLst>
                  <a:gd name="T0" fmla="*/ 2147483647 w 171"/>
                  <a:gd name="T1" fmla="*/ 1111283273 h 171"/>
                  <a:gd name="T2" fmla="*/ 2147483647 w 171"/>
                  <a:gd name="T3" fmla="*/ 1083150136 h 171"/>
                  <a:gd name="T4" fmla="*/ 2138167135 w 171"/>
                  <a:gd name="T5" fmla="*/ 914347566 h 171"/>
                  <a:gd name="T6" fmla="*/ 2147483647 w 171"/>
                  <a:gd name="T7" fmla="*/ 759613440 h 171"/>
                  <a:gd name="T8" fmla="*/ 2147483647 w 171"/>
                  <a:gd name="T9" fmla="*/ 731476553 h 171"/>
                  <a:gd name="T10" fmla="*/ 1997497702 w 171"/>
                  <a:gd name="T11" fmla="*/ 633008699 h 171"/>
                  <a:gd name="T12" fmla="*/ 2138167135 w 171"/>
                  <a:gd name="T13" fmla="*/ 450141437 h 171"/>
                  <a:gd name="T14" fmla="*/ 2067832419 w 171"/>
                  <a:gd name="T15" fmla="*/ 422008300 h 171"/>
                  <a:gd name="T16" fmla="*/ 1786493552 w 171"/>
                  <a:gd name="T17" fmla="*/ 422008300 h 171"/>
                  <a:gd name="T18" fmla="*/ 1856828269 w 171"/>
                  <a:gd name="T19" fmla="*/ 211004150 h 171"/>
                  <a:gd name="T20" fmla="*/ 1786493552 w 171"/>
                  <a:gd name="T21" fmla="*/ 196935706 h 171"/>
                  <a:gd name="T22" fmla="*/ 1519223129 w 171"/>
                  <a:gd name="T23" fmla="*/ 281338867 h 171"/>
                  <a:gd name="T24" fmla="*/ 1519223129 w 171"/>
                  <a:gd name="T25" fmla="*/ 70334717 h 171"/>
                  <a:gd name="T26" fmla="*/ 1448888412 w 171"/>
                  <a:gd name="T27" fmla="*/ 56266273 h 171"/>
                  <a:gd name="T28" fmla="*/ 1209751126 w 171"/>
                  <a:gd name="T29" fmla="*/ 225068843 h 171"/>
                  <a:gd name="T30" fmla="*/ 1111283273 w 171"/>
                  <a:gd name="T31" fmla="*/ 0 h 171"/>
                  <a:gd name="T32" fmla="*/ 1083150136 w 171"/>
                  <a:gd name="T33" fmla="*/ 42201580 h 171"/>
                  <a:gd name="T34" fmla="*/ 914347566 w 171"/>
                  <a:gd name="T35" fmla="*/ 267270423 h 171"/>
                  <a:gd name="T36" fmla="*/ 745544996 w 171"/>
                  <a:gd name="T37" fmla="*/ 84403160 h 171"/>
                  <a:gd name="T38" fmla="*/ 731476553 w 171"/>
                  <a:gd name="T39" fmla="*/ 140669433 h 171"/>
                  <a:gd name="T40" fmla="*/ 633008699 w 171"/>
                  <a:gd name="T41" fmla="*/ 407939856 h 171"/>
                  <a:gd name="T42" fmla="*/ 422008300 w 171"/>
                  <a:gd name="T43" fmla="*/ 281338867 h 171"/>
                  <a:gd name="T44" fmla="*/ 422008300 w 171"/>
                  <a:gd name="T45" fmla="*/ 337605140 h 171"/>
                  <a:gd name="T46" fmla="*/ 422008300 w 171"/>
                  <a:gd name="T47" fmla="*/ 618944006 h 171"/>
                  <a:gd name="T48" fmla="*/ 182871013 w 171"/>
                  <a:gd name="T49" fmla="*/ 562673983 h 171"/>
                  <a:gd name="T50" fmla="*/ 196935706 w 171"/>
                  <a:gd name="T51" fmla="*/ 618944006 h 171"/>
                  <a:gd name="T52" fmla="*/ 281338867 w 171"/>
                  <a:gd name="T53" fmla="*/ 886214430 h 171"/>
                  <a:gd name="T54" fmla="*/ 28133137 w 171"/>
                  <a:gd name="T55" fmla="*/ 914347566 h 171"/>
                  <a:gd name="T56" fmla="*/ 56266273 w 171"/>
                  <a:gd name="T57" fmla="*/ 956549146 h 171"/>
                  <a:gd name="T58" fmla="*/ 225068843 w 171"/>
                  <a:gd name="T59" fmla="*/ 1181617989 h 171"/>
                  <a:gd name="T60" fmla="*/ 0 w 171"/>
                  <a:gd name="T61" fmla="*/ 1280085842 h 171"/>
                  <a:gd name="T62" fmla="*/ 42201580 w 171"/>
                  <a:gd name="T63" fmla="*/ 1322287423 h 171"/>
                  <a:gd name="T64" fmla="*/ 267270423 w 171"/>
                  <a:gd name="T65" fmla="*/ 1491089992 h 171"/>
                  <a:gd name="T66" fmla="*/ 84403160 w 171"/>
                  <a:gd name="T67" fmla="*/ 1631759426 h 171"/>
                  <a:gd name="T68" fmla="*/ 140669433 w 171"/>
                  <a:gd name="T69" fmla="*/ 1673961006 h 171"/>
                  <a:gd name="T70" fmla="*/ 407939856 w 171"/>
                  <a:gd name="T71" fmla="*/ 1758360415 h 171"/>
                  <a:gd name="T72" fmla="*/ 267270423 w 171"/>
                  <a:gd name="T73" fmla="*/ 1955296122 h 171"/>
                  <a:gd name="T74" fmla="*/ 337605140 w 171"/>
                  <a:gd name="T75" fmla="*/ 1983429258 h 171"/>
                  <a:gd name="T76" fmla="*/ 618944006 w 171"/>
                  <a:gd name="T77" fmla="*/ 1983429258 h 171"/>
                  <a:gd name="T78" fmla="*/ 548609290 w 171"/>
                  <a:gd name="T79" fmla="*/ 2147483647 h 171"/>
                  <a:gd name="T80" fmla="*/ 618944006 w 171"/>
                  <a:gd name="T81" fmla="*/ 2147483647 h 171"/>
                  <a:gd name="T82" fmla="*/ 886214430 w 171"/>
                  <a:gd name="T83" fmla="*/ 2124098692 h 171"/>
                  <a:gd name="T84" fmla="*/ 886214430 w 171"/>
                  <a:gd name="T85" fmla="*/ 2147483647 h 171"/>
                  <a:gd name="T86" fmla="*/ 956549146 w 171"/>
                  <a:gd name="T87" fmla="*/ 2147483647 h 171"/>
                  <a:gd name="T88" fmla="*/ 1195686433 w 171"/>
                  <a:gd name="T89" fmla="*/ 2147483647 h 171"/>
                  <a:gd name="T90" fmla="*/ 1280085842 w 171"/>
                  <a:gd name="T91" fmla="*/ 2147483647 h 171"/>
                  <a:gd name="T92" fmla="*/ 1322287423 w 171"/>
                  <a:gd name="T93" fmla="*/ 2147483647 h 171"/>
                  <a:gd name="T94" fmla="*/ 1350420559 w 171"/>
                  <a:gd name="T95" fmla="*/ 2147483647 h 171"/>
                  <a:gd name="T96" fmla="*/ 1603626289 w 171"/>
                  <a:gd name="T97" fmla="*/ 2147483647 h 171"/>
                  <a:gd name="T98" fmla="*/ 1673961006 w 171"/>
                  <a:gd name="T99" fmla="*/ 2147483647 h 171"/>
                  <a:gd name="T100" fmla="*/ 1645824119 w 171"/>
                  <a:gd name="T101" fmla="*/ 2067832419 h 171"/>
                  <a:gd name="T102" fmla="*/ 1927162985 w 171"/>
                  <a:gd name="T103" fmla="*/ 2110033999 h 171"/>
                  <a:gd name="T104" fmla="*/ 1997497702 w 171"/>
                  <a:gd name="T105" fmla="*/ 2095965555 h 171"/>
                  <a:gd name="T106" fmla="*/ 1899029849 w 171"/>
                  <a:gd name="T107" fmla="*/ 1884961405 h 171"/>
                  <a:gd name="T108" fmla="*/ 2147483647 w 171"/>
                  <a:gd name="T109" fmla="*/ 1842763576 h 171"/>
                  <a:gd name="T110" fmla="*/ 2147483647 w 171"/>
                  <a:gd name="T111" fmla="*/ 1814626689 h 171"/>
                  <a:gd name="T112" fmla="*/ 2067832419 w 171"/>
                  <a:gd name="T113" fmla="*/ 1645824119 h 171"/>
                  <a:gd name="T114" fmla="*/ 2147483647 w 171"/>
                  <a:gd name="T115" fmla="*/ 1519223129 h 171"/>
                  <a:gd name="T116" fmla="*/ 2147483647 w 171"/>
                  <a:gd name="T117" fmla="*/ 1477021549 h 171"/>
                  <a:gd name="T118" fmla="*/ 2147483647 w 171"/>
                  <a:gd name="T119" fmla="*/ 1350420559 h 171"/>
                  <a:gd name="T120" fmla="*/ 2147483647 w 171"/>
                  <a:gd name="T121" fmla="*/ 1153484853 h 171"/>
                  <a:gd name="T122" fmla="*/ 984682283 w 171"/>
                  <a:gd name="T123" fmla="*/ 1195686433 h 171"/>
                  <a:gd name="T124" fmla="*/ 1420755276 w 171"/>
                  <a:gd name="T125" fmla="*/ 1195686433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19" name="Freeform 20"/>
              <p:cNvSpPr>
                <a:spLocks noEditPoints="1" noChangeArrowheads="1"/>
              </p:cNvSpPr>
              <p:nvPr/>
            </p:nvSpPr>
            <p:spPr bwMode="auto">
              <a:xfrm>
                <a:off x="1439863" y="0"/>
                <a:ext cx="454025" cy="454025"/>
              </a:xfrm>
              <a:custGeom>
                <a:avLst/>
                <a:gdLst>
                  <a:gd name="T0" fmla="*/ 1703625625 w 121"/>
                  <a:gd name="T1" fmla="*/ 788453811 h 121"/>
                  <a:gd name="T2" fmla="*/ 1675464818 w 121"/>
                  <a:gd name="T3" fmla="*/ 760296757 h 121"/>
                  <a:gd name="T4" fmla="*/ 1520589761 w 121"/>
                  <a:gd name="T5" fmla="*/ 647661034 h 121"/>
                  <a:gd name="T6" fmla="*/ 1647307764 w 121"/>
                  <a:gd name="T7" fmla="*/ 535021559 h 121"/>
                  <a:gd name="T8" fmla="*/ 1619146957 w 121"/>
                  <a:gd name="T9" fmla="*/ 520943032 h 121"/>
                  <a:gd name="T10" fmla="*/ 1422036318 w 121"/>
                  <a:gd name="T11" fmla="*/ 450546643 h 121"/>
                  <a:gd name="T12" fmla="*/ 1520589761 w 121"/>
                  <a:gd name="T13" fmla="*/ 323828641 h 121"/>
                  <a:gd name="T14" fmla="*/ 1478354180 w 121"/>
                  <a:gd name="T15" fmla="*/ 295671586 h 121"/>
                  <a:gd name="T16" fmla="*/ 1267161261 w 121"/>
                  <a:gd name="T17" fmla="*/ 295671586 h 121"/>
                  <a:gd name="T18" fmla="*/ 1323479123 w 121"/>
                  <a:gd name="T19" fmla="*/ 154875057 h 121"/>
                  <a:gd name="T20" fmla="*/ 1267161261 w 121"/>
                  <a:gd name="T21" fmla="*/ 140796530 h 121"/>
                  <a:gd name="T22" fmla="*/ 1084125398 w 121"/>
                  <a:gd name="T23" fmla="*/ 197114391 h 121"/>
                  <a:gd name="T24" fmla="*/ 1084125398 w 121"/>
                  <a:gd name="T25" fmla="*/ 42239334 h 121"/>
                  <a:gd name="T26" fmla="*/ 1027807536 w 121"/>
                  <a:gd name="T27" fmla="*/ 42239334 h 121"/>
                  <a:gd name="T28" fmla="*/ 858853952 w 121"/>
                  <a:gd name="T29" fmla="*/ 154875057 h 121"/>
                  <a:gd name="T30" fmla="*/ 788453811 w 121"/>
                  <a:gd name="T31" fmla="*/ 0 h 121"/>
                  <a:gd name="T32" fmla="*/ 774375284 w 121"/>
                  <a:gd name="T33" fmla="*/ 28160807 h 121"/>
                  <a:gd name="T34" fmla="*/ 647661034 w 121"/>
                  <a:gd name="T35" fmla="*/ 183035864 h 121"/>
                  <a:gd name="T36" fmla="*/ 535021559 w 121"/>
                  <a:gd name="T37" fmla="*/ 56317861 h 121"/>
                  <a:gd name="T38" fmla="*/ 520943032 w 121"/>
                  <a:gd name="T39" fmla="*/ 98557195 h 121"/>
                  <a:gd name="T40" fmla="*/ 450546643 w 121"/>
                  <a:gd name="T41" fmla="*/ 281589307 h 121"/>
                  <a:gd name="T42" fmla="*/ 309750114 w 121"/>
                  <a:gd name="T43" fmla="*/ 197114391 h 121"/>
                  <a:gd name="T44" fmla="*/ 295671586 w 121"/>
                  <a:gd name="T45" fmla="*/ 239353725 h 121"/>
                  <a:gd name="T46" fmla="*/ 295671586 w 121"/>
                  <a:gd name="T47" fmla="*/ 436464364 h 121"/>
                  <a:gd name="T48" fmla="*/ 126714250 w 121"/>
                  <a:gd name="T49" fmla="*/ 394228782 h 121"/>
                  <a:gd name="T50" fmla="*/ 140796530 w 121"/>
                  <a:gd name="T51" fmla="*/ 436464364 h 121"/>
                  <a:gd name="T52" fmla="*/ 197114391 w 121"/>
                  <a:gd name="T53" fmla="*/ 633578755 h 121"/>
                  <a:gd name="T54" fmla="*/ 28160807 w 121"/>
                  <a:gd name="T55" fmla="*/ 647661034 h 121"/>
                  <a:gd name="T56" fmla="*/ 42239334 w 121"/>
                  <a:gd name="T57" fmla="*/ 675818089 h 121"/>
                  <a:gd name="T58" fmla="*/ 154875057 w 121"/>
                  <a:gd name="T59" fmla="*/ 844771673 h 121"/>
                  <a:gd name="T60" fmla="*/ 0 w 121"/>
                  <a:gd name="T61" fmla="*/ 915171814 h 121"/>
                  <a:gd name="T62" fmla="*/ 28160807 w 121"/>
                  <a:gd name="T63" fmla="*/ 943328868 h 121"/>
                  <a:gd name="T64" fmla="*/ 197114391 w 121"/>
                  <a:gd name="T65" fmla="*/ 1055964591 h 121"/>
                  <a:gd name="T66" fmla="*/ 56317861 w 121"/>
                  <a:gd name="T67" fmla="*/ 1168604066 h 121"/>
                  <a:gd name="T68" fmla="*/ 98557195 w 121"/>
                  <a:gd name="T69" fmla="*/ 1182682593 h 121"/>
                  <a:gd name="T70" fmla="*/ 281589307 w 121"/>
                  <a:gd name="T71" fmla="*/ 1253078982 h 121"/>
                  <a:gd name="T72" fmla="*/ 197114391 w 121"/>
                  <a:gd name="T73" fmla="*/ 1379796984 h 121"/>
                  <a:gd name="T74" fmla="*/ 239353725 w 121"/>
                  <a:gd name="T75" fmla="*/ 1407954039 h 121"/>
                  <a:gd name="T76" fmla="*/ 436464364 w 121"/>
                  <a:gd name="T77" fmla="*/ 1407954039 h 121"/>
                  <a:gd name="T78" fmla="*/ 394228782 w 121"/>
                  <a:gd name="T79" fmla="*/ 1548750568 h 121"/>
                  <a:gd name="T80" fmla="*/ 436464364 w 121"/>
                  <a:gd name="T81" fmla="*/ 1576911375 h 121"/>
                  <a:gd name="T82" fmla="*/ 633578755 w 121"/>
                  <a:gd name="T83" fmla="*/ 1506511234 h 121"/>
                  <a:gd name="T84" fmla="*/ 633578755 w 121"/>
                  <a:gd name="T85" fmla="*/ 1661386291 h 121"/>
                  <a:gd name="T86" fmla="*/ 689896616 w 121"/>
                  <a:gd name="T87" fmla="*/ 1661386291 h 121"/>
                  <a:gd name="T88" fmla="*/ 844771673 w 121"/>
                  <a:gd name="T89" fmla="*/ 1548750568 h 121"/>
                  <a:gd name="T90" fmla="*/ 915171814 w 121"/>
                  <a:gd name="T91" fmla="*/ 1703625625 h 121"/>
                  <a:gd name="T92" fmla="*/ 943328868 w 121"/>
                  <a:gd name="T93" fmla="*/ 1675464818 h 121"/>
                  <a:gd name="T94" fmla="*/ 957411148 w 121"/>
                  <a:gd name="T95" fmla="*/ 1534672041 h 121"/>
                  <a:gd name="T96" fmla="*/ 1140443259 w 121"/>
                  <a:gd name="T97" fmla="*/ 1633229236 h 121"/>
                  <a:gd name="T98" fmla="*/ 1196761120 w 121"/>
                  <a:gd name="T99" fmla="*/ 1619146957 h 121"/>
                  <a:gd name="T100" fmla="*/ 1168604066 w 121"/>
                  <a:gd name="T101" fmla="*/ 1464271900 h 121"/>
                  <a:gd name="T102" fmla="*/ 1365714705 w 121"/>
                  <a:gd name="T103" fmla="*/ 1506511234 h 121"/>
                  <a:gd name="T104" fmla="*/ 1422036318 w 121"/>
                  <a:gd name="T105" fmla="*/ 1492432707 h 121"/>
                  <a:gd name="T106" fmla="*/ 1351636177 w 121"/>
                  <a:gd name="T107" fmla="*/ 1337557650 h 121"/>
                  <a:gd name="T108" fmla="*/ 1548750568 w 121"/>
                  <a:gd name="T109" fmla="*/ 1309396843 h 121"/>
                  <a:gd name="T110" fmla="*/ 1590989902 w 121"/>
                  <a:gd name="T111" fmla="*/ 1295318316 h 121"/>
                  <a:gd name="T112" fmla="*/ 1478354180 w 121"/>
                  <a:gd name="T113" fmla="*/ 1168604066 h 121"/>
                  <a:gd name="T114" fmla="*/ 1647307764 w 121"/>
                  <a:gd name="T115" fmla="*/ 1084125398 h 121"/>
                  <a:gd name="T116" fmla="*/ 1689547098 w 121"/>
                  <a:gd name="T117" fmla="*/ 1055964591 h 121"/>
                  <a:gd name="T118" fmla="*/ 1534672041 w 121"/>
                  <a:gd name="T119" fmla="*/ 957411148 h 121"/>
                  <a:gd name="T120" fmla="*/ 1689547098 w 121"/>
                  <a:gd name="T121" fmla="*/ 816614618 h 121"/>
                  <a:gd name="T122" fmla="*/ 703978895 w 121"/>
                  <a:gd name="T123" fmla="*/ 858853952 h 121"/>
                  <a:gd name="T124" fmla="*/ 1013729009 w 121"/>
                  <a:gd name="T125" fmla="*/ 858853952 h 12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1"/>
                  <a:gd name="T190" fmla="*/ 0 h 121"/>
                  <a:gd name="T191" fmla="*/ 121 w 121"/>
                  <a:gd name="T192" fmla="*/ 121 h 12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20" name="Oval 21"/>
              <p:cNvSpPr>
                <a:spLocks noChangeArrowheads="1"/>
              </p:cNvSpPr>
              <p:nvPr/>
            </p:nvSpPr>
            <p:spPr bwMode="auto">
              <a:xfrm>
                <a:off x="1717675" y="811213"/>
                <a:ext cx="171450" cy="17145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defTabSz="914377"/>
                <a:endParaRPr lang="zh-CN" altLang="zh-CN" sz="1600">
                  <a:solidFill>
                    <a:srgbClr val="FFFFFF"/>
                  </a:solidFill>
                  <a:latin typeface="Segoe UI" pitchFamily="34" charset="0"/>
                  <a:ea typeface="等线" panose="02010600030101010101" pitchFamily="2" charset="-122"/>
                  <a:sym typeface="Segoe UI" pitchFamily="34" charset="0"/>
                </a:endParaRPr>
              </a:p>
            </p:txBody>
          </p:sp>
          <p:sp>
            <p:nvSpPr>
              <p:cNvPr id="21" name="Oval 22"/>
              <p:cNvSpPr>
                <a:spLocks noChangeArrowheads="1"/>
              </p:cNvSpPr>
              <p:nvPr/>
            </p:nvSpPr>
            <p:spPr bwMode="auto">
              <a:xfrm>
                <a:off x="996950" y="1141413"/>
                <a:ext cx="115888" cy="119063"/>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defTabSz="914377"/>
                <a:endParaRPr lang="zh-CN" altLang="zh-CN" sz="1600">
                  <a:solidFill>
                    <a:srgbClr val="FFFFFF"/>
                  </a:solidFill>
                  <a:latin typeface="Segoe UI" pitchFamily="34" charset="0"/>
                  <a:ea typeface="等线" panose="02010600030101010101" pitchFamily="2" charset="-122"/>
                  <a:sym typeface="Segoe UI" pitchFamily="34" charset="0"/>
                </a:endParaRPr>
              </a:p>
            </p:txBody>
          </p:sp>
          <p:sp>
            <p:nvSpPr>
              <p:cNvPr id="22" name="Freeform 23"/>
              <p:cNvSpPr>
                <a:spLocks noEditPoints="1" noChangeArrowheads="1"/>
              </p:cNvSpPr>
              <p:nvPr/>
            </p:nvSpPr>
            <p:spPr bwMode="auto">
              <a:xfrm>
                <a:off x="0" y="788988"/>
                <a:ext cx="2692401" cy="2659063"/>
              </a:xfrm>
              <a:custGeom>
                <a:avLst/>
                <a:gdLst>
                  <a:gd name="T0" fmla="*/ 2147483647 w 718"/>
                  <a:gd name="T1" fmla="*/ 281316864 h 709"/>
                  <a:gd name="T2" fmla="*/ 2147483647 w 718"/>
                  <a:gd name="T3" fmla="*/ 815818531 h 709"/>
                  <a:gd name="T4" fmla="*/ 2147483647 w 718"/>
                  <a:gd name="T5" fmla="*/ 1308120230 h 709"/>
                  <a:gd name="T6" fmla="*/ 2147483647 w 718"/>
                  <a:gd name="T7" fmla="*/ 1701961589 h 709"/>
                  <a:gd name="T8" fmla="*/ 2147483647 w 718"/>
                  <a:gd name="T9" fmla="*/ 1983278453 h 709"/>
                  <a:gd name="T10" fmla="*/ 2147483647 w 718"/>
                  <a:gd name="T11" fmla="*/ 2095806699 h 709"/>
                  <a:gd name="T12" fmla="*/ 2147483647 w 718"/>
                  <a:gd name="T13" fmla="*/ 2067674637 h 709"/>
                  <a:gd name="T14" fmla="*/ 2147483647 w 718"/>
                  <a:gd name="T15" fmla="*/ 1884818113 h 709"/>
                  <a:gd name="T16" fmla="*/ 2147483647 w 718"/>
                  <a:gd name="T17" fmla="*/ 1547240877 h 709"/>
                  <a:gd name="T18" fmla="*/ 2147483647 w 718"/>
                  <a:gd name="T19" fmla="*/ 1097131644 h 709"/>
                  <a:gd name="T20" fmla="*/ 2147483647 w 718"/>
                  <a:gd name="T21" fmla="*/ 590765789 h 709"/>
                  <a:gd name="T22" fmla="*/ 2147483647 w 718"/>
                  <a:gd name="T23" fmla="*/ 56264123 h 709"/>
                  <a:gd name="T24" fmla="*/ 956181091 w 718"/>
                  <a:gd name="T25" fmla="*/ 2147483647 h 709"/>
                  <a:gd name="T26" fmla="*/ 2147483647 w 718"/>
                  <a:gd name="T27" fmla="*/ 2147483647 h 709"/>
                  <a:gd name="T28" fmla="*/ 2147483647 w 718"/>
                  <a:gd name="T29" fmla="*/ 2147483647 h 709"/>
                  <a:gd name="T30" fmla="*/ 2147483647 w 718"/>
                  <a:gd name="T31" fmla="*/ 2147483647 h 709"/>
                  <a:gd name="T32" fmla="*/ 2147483647 w 718"/>
                  <a:gd name="T33" fmla="*/ 2147483647 h 709"/>
                  <a:gd name="T34" fmla="*/ 2147483647 w 718"/>
                  <a:gd name="T35" fmla="*/ 2147483647 h 709"/>
                  <a:gd name="T36" fmla="*/ 2147483647 w 718"/>
                  <a:gd name="T37" fmla="*/ 2147483647 h 709"/>
                  <a:gd name="T38" fmla="*/ 2147483647 w 718"/>
                  <a:gd name="T39" fmla="*/ 2147483647 h 709"/>
                  <a:gd name="T40" fmla="*/ 2147483647 w 718"/>
                  <a:gd name="T41" fmla="*/ 1983278453 h 709"/>
                  <a:gd name="T42" fmla="*/ 2147483647 w 718"/>
                  <a:gd name="T43" fmla="*/ 1631633311 h 709"/>
                  <a:gd name="T44" fmla="*/ 2147483647 w 718"/>
                  <a:gd name="T45" fmla="*/ 1251856107 h 709"/>
                  <a:gd name="T46" fmla="*/ 2147483647 w 718"/>
                  <a:gd name="T47" fmla="*/ 900210964 h 709"/>
                  <a:gd name="T48" fmla="*/ 2147483647 w 718"/>
                  <a:gd name="T49" fmla="*/ 604829945 h 709"/>
                  <a:gd name="T50" fmla="*/ 2147483647 w 718"/>
                  <a:gd name="T51" fmla="*/ 407909265 h 709"/>
                  <a:gd name="T52" fmla="*/ 2147483647 w 718"/>
                  <a:gd name="T53" fmla="*/ 323513081 h 709"/>
                  <a:gd name="T54" fmla="*/ 2147483647 w 718"/>
                  <a:gd name="T55" fmla="*/ 393841359 h 709"/>
                  <a:gd name="T56" fmla="*/ 2147483647 w 718"/>
                  <a:gd name="T57" fmla="*/ 534501667 h 709"/>
                  <a:gd name="T58" fmla="*/ 2147483647 w 718"/>
                  <a:gd name="T59" fmla="*/ 773618563 h 709"/>
                  <a:gd name="T60" fmla="*/ 2147483647 w 718"/>
                  <a:gd name="T61" fmla="*/ 1097131644 h 709"/>
                  <a:gd name="T62" fmla="*/ 2147483647 w 718"/>
                  <a:gd name="T63" fmla="*/ 1462844692 h 709"/>
                  <a:gd name="T64" fmla="*/ 2147483647 w 718"/>
                  <a:gd name="T65" fmla="*/ 1842621896 h 709"/>
                  <a:gd name="T66" fmla="*/ 2147483647 w 718"/>
                  <a:gd name="T67" fmla="*/ 2147483647 h 709"/>
                  <a:gd name="T68" fmla="*/ 2147483647 w 718"/>
                  <a:gd name="T69" fmla="*/ 2147483647 h 709"/>
                  <a:gd name="T70" fmla="*/ 2147483647 w 718"/>
                  <a:gd name="T71" fmla="*/ 2147483647 h 709"/>
                  <a:gd name="T72" fmla="*/ 2147483647 w 718"/>
                  <a:gd name="T73" fmla="*/ 2147483647 h 709"/>
                  <a:gd name="T74" fmla="*/ 2147483647 w 718"/>
                  <a:gd name="T75" fmla="*/ 2147483647 h 709"/>
                  <a:gd name="T76" fmla="*/ 2147483647 w 718"/>
                  <a:gd name="T77" fmla="*/ 2147483647 h 709"/>
                  <a:gd name="T78" fmla="*/ 2147483647 w 718"/>
                  <a:gd name="T79" fmla="*/ 2147483647 h 709"/>
                  <a:gd name="T80" fmla="*/ 2147483647 w 718"/>
                  <a:gd name="T81" fmla="*/ 2147483647 h 709"/>
                  <a:gd name="T82" fmla="*/ 2147483647 w 718"/>
                  <a:gd name="T83" fmla="*/ 2147483647 h 709"/>
                  <a:gd name="T84" fmla="*/ 2147483647 w 718"/>
                  <a:gd name="T85" fmla="*/ 2147483647 h 709"/>
                  <a:gd name="T86" fmla="*/ 2147483647 w 718"/>
                  <a:gd name="T87" fmla="*/ 2147483647 h 709"/>
                  <a:gd name="T88" fmla="*/ 2147483647 w 718"/>
                  <a:gd name="T89" fmla="*/ 2147483647 h 709"/>
                  <a:gd name="T90" fmla="*/ 2147483647 w 718"/>
                  <a:gd name="T91" fmla="*/ 2147483647 h 709"/>
                  <a:gd name="T92" fmla="*/ 2147483647 w 718"/>
                  <a:gd name="T93" fmla="*/ 2147483647 h 709"/>
                  <a:gd name="T94" fmla="*/ 2147483647 w 718"/>
                  <a:gd name="T95" fmla="*/ 2147483647 h 709"/>
                  <a:gd name="T96" fmla="*/ 2147483647 w 718"/>
                  <a:gd name="T97" fmla="*/ 2011410514 h 709"/>
                  <a:gd name="T98" fmla="*/ 2147483647 w 718"/>
                  <a:gd name="T99" fmla="*/ 1941082236 h 709"/>
                  <a:gd name="T100" fmla="*/ 2147483647 w 718"/>
                  <a:gd name="T101" fmla="*/ 1955146392 h 709"/>
                  <a:gd name="T102" fmla="*/ 2147483647 w 718"/>
                  <a:gd name="T103" fmla="*/ 2053606731 h 709"/>
                  <a:gd name="T104" fmla="*/ 2147483647 w 718"/>
                  <a:gd name="T105" fmla="*/ 2147483647 h 709"/>
                  <a:gd name="T106" fmla="*/ 2147483647 w 718"/>
                  <a:gd name="T107" fmla="*/ 2147483647 h 709"/>
                  <a:gd name="T108" fmla="*/ 2147483647 w 718"/>
                  <a:gd name="T109" fmla="*/ 2147483647 h 70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18"/>
                  <a:gd name="T166" fmla="*/ 0 h 709"/>
                  <a:gd name="T167" fmla="*/ 718 w 718"/>
                  <a:gd name="T168" fmla="*/ 709 h 70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23" name="Oval 24"/>
              <p:cNvSpPr>
                <a:spLocks noChangeArrowheads="1"/>
              </p:cNvSpPr>
              <p:nvPr/>
            </p:nvSpPr>
            <p:spPr bwMode="auto">
              <a:xfrm>
                <a:off x="1439863" y="1477963"/>
                <a:ext cx="77788" cy="79375"/>
              </a:xfrm>
              <a:prstGeom prst="ellipse">
                <a:avLst/>
              </a:prstGeom>
              <a:solidFill>
                <a:srgbClr val="363535"/>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defTabSz="914377"/>
                <a:endParaRPr lang="zh-CN" altLang="zh-CN" sz="1600">
                  <a:solidFill>
                    <a:srgbClr val="FFFFFF"/>
                  </a:solidFill>
                  <a:latin typeface="Segoe UI" pitchFamily="34" charset="0"/>
                  <a:ea typeface="等线" panose="02010600030101010101" pitchFamily="2" charset="-122"/>
                  <a:sym typeface="Segoe UI" pitchFamily="34" charset="0"/>
                </a:endParaRPr>
              </a:p>
            </p:txBody>
          </p:sp>
          <p:sp>
            <p:nvSpPr>
              <p:cNvPr id="24" name="Freeform 25"/>
              <p:cNvSpPr>
                <a:spLocks noChangeArrowheads="1"/>
              </p:cNvSpPr>
              <p:nvPr/>
            </p:nvSpPr>
            <p:spPr bwMode="auto">
              <a:xfrm>
                <a:off x="1349375" y="431800"/>
                <a:ext cx="889000" cy="357188"/>
              </a:xfrm>
              <a:custGeom>
                <a:avLst/>
                <a:gdLst>
                  <a:gd name="T0" fmla="*/ 2147483647 w 237"/>
                  <a:gd name="T1" fmla="*/ 1342981762 h 95"/>
                  <a:gd name="T2" fmla="*/ 2147483647 w 237"/>
                  <a:gd name="T3" fmla="*/ 1328844636 h 95"/>
                  <a:gd name="T4" fmla="*/ 2147483647 w 237"/>
                  <a:gd name="T5" fmla="*/ 1159206656 h 95"/>
                  <a:gd name="T6" fmla="*/ 2147483647 w 237"/>
                  <a:gd name="T7" fmla="*/ 1116795280 h 95"/>
                  <a:gd name="T8" fmla="*/ 2147483647 w 237"/>
                  <a:gd name="T9" fmla="*/ 1088521030 h 95"/>
                  <a:gd name="T10" fmla="*/ 2147483647 w 237"/>
                  <a:gd name="T11" fmla="*/ 1060250540 h 95"/>
                  <a:gd name="T12" fmla="*/ 2147483647 w 237"/>
                  <a:gd name="T13" fmla="*/ 1102658155 h 95"/>
                  <a:gd name="T14" fmla="*/ 2147483647 w 237"/>
                  <a:gd name="T15" fmla="*/ 933020174 h 95"/>
                  <a:gd name="T16" fmla="*/ 2147483647 w 237"/>
                  <a:gd name="T17" fmla="*/ 692696568 h 95"/>
                  <a:gd name="T18" fmla="*/ 2147483647 w 237"/>
                  <a:gd name="T19" fmla="*/ 650285193 h 95"/>
                  <a:gd name="T20" fmla="*/ 2147483647 w 237"/>
                  <a:gd name="T21" fmla="*/ 622010943 h 95"/>
                  <a:gd name="T22" fmla="*/ 2147483647 w 237"/>
                  <a:gd name="T23" fmla="*/ 607877578 h 95"/>
                  <a:gd name="T24" fmla="*/ 2147483647 w 237"/>
                  <a:gd name="T25" fmla="*/ 749241309 h 95"/>
                  <a:gd name="T26" fmla="*/ 2147483647 w 237"/>
                  <a:gd name="T27" fmla="*/ 607877578 h 95"/>
                  <a:gd name="T28" fmla="*/ 2147483647 w 237"/>
                  <a:gd name="T29" fmla="*/ 339279722 h 95"/>
                  <a:gd name="T30" fmla="*/ 2147483647 w 237"/>
                  <a:gd name="T31" fmla="*/ 311005472 h 95"/>
                  <a:gd name="T32" fmla="*/ 2147483647 w 237"/>
                  <a:gd name="T33" fmla="*/ 254460731 h 95"/>
                  <a:gd name="T34" fmla="*/ 2147483647 w 237"/>
                  <a:gd name="T35" fmla="*/ 282731221 h 95"/>
                  <a:gd name="T36" fmla="*/ 2147483647 w 237"/>
                  <a:gd name="T37" fmla="*/ 480647212 h 95"/>
                  <a:gd name="T38" fmla="*/ 2147483647 w 237"/>
                  <a:gd name="T39" fmla="*/ 395824462 h 95"/>
                  <a:gd name="T40" fmla="*/ 2147483647 w 237"/>
                  <a:gd name="T41" fmla="*/ 113093241 h 95"/>
                  <a:gd name="T42" fmla="*/ 2147483647 w 237"/>
                  <a:gd name="T43" fmla="*/ 98956115 h 95"/>
                  <a:gd name="T44" fmla="*/ 2124631228 w 237"/>
                  <a:gd name="T45" fmla="*/ 42411375 h 95"/>
                  <a:gd name="T46" fmla="*/ 2054280194 w 237"/>
                  <a:gd name="T47" fmla="*/ 84818990 h 95"/>
                  <a:gd name="T48" fmla="*/ 1927648333 w 237"/>
                  <a:gd name="T49" fmla="*/ 339279722 h 95"/>
                  <a:gd name="T50" fmla="*/ 1716591481 w 237"/>
                  <a:gd name="T51" fmla="*/ 325142597 h 95"/>
                  <a:gd name="T52" fmla="*/ 1632166489 w 237"/>
                  <a:gd name="T53" fmla="*/ 56544740 h 95"/>
                  <a:gd name="T54" fmla="*/ 1575885662 w 237"/>
                  <a:gd name="T55" fmla="*/ 0 h 95"/>
                  <a:gd name="T56" fmla="*/ 1519604835 w 237"/>
                  <a:gd name="T57" fmla="*/ 56544740 h 95"/>
                  <a:gd name="T58" fmla="*/ 1519604835 w 237"/>
                  <a:gd name="T59" fmla="*/ 56544740 h 95"/>
                  <a:gd name="T60" fmla="*/ 1477394215 w 237"/>
                  <a:gd name="T61" fmla="*/ 339279722 h 95"/>
                  <a:gd name="T62" fmla="*/ 1280407570 w 237"/>
                  <a:gd name="T63" fmla="*/ 395824462 h 95"/>
                  <a:gd name="T64" fmla="*/ 1111561338 w 237"/>
                  <a:gd name="T65" fmla="*/ 155504616 h 95"/>
                  <a:gd name="T66" fmla="*/ 1041210304 w 237"/>
                  <a:gd name="T67" fmla="*/ 127230366 h 95"/>
                  <a:gd name="T68" fmla="*/ 998999684 w 237"/>
                  <a:gd name="T69" fmla="*/ 169637981 h 95"/>
                  <a:gd name="T70" fmla="*/ 1013069890 w 237"/>
                  <a:gd name="T71" fmla="*/ 197912231 h 95"/>
                  <a:gd name="T72" fmla="*/ 1055280511 w 237"/>
                  <a:gd name="T73" fmla="*/ 480647212 h 95"/>
                  <a:gd name="T74" fmla="*/ 886434278 w 237"/>
                  <a:gd name="T75" fmla="*/ 593740453 h 95"/>
                  <a:gd name="T76" fmla="*/ 647240764 w 237"/>
                  <a:gd name="T77" fmla="*/ 409961587 h 95"/>
                  <a:gd name="T78" fmla="*/ 576885979 w 237"/>
                  <a:gd name="T79" fmla="*/ 409961587 h 95"/>
                  <a:gd name="T80" fmla="*/ 548745565 w 237"/>
                  <a:gd name="T81" fmla="*/ 452372962 h 95"/>
                  <a:gd name="T82" fmla="*/ 562815772 w 237"/>
                  <a:gd name="T83" fmla="*/ 480647212 h 95"/>
                  <a:gd name="T84" fmla="*/ 689451384 w 237"/>
                  <a:gd name="T85" fmla="*/ 749241309 h 95"/>
                  <a:gd name="T86" fmla="*/ 562815772 w 237"/>
                  <a:gd name="T87" fmla="*/ 904745924 h 95"/>
                  <a:gd name="T88" fmla="*/ 295478093 w 237"/>
                  <a:gd name="T89" fmla="*/ 805789809 h 95"/>
                  <a:gd name="T90" fmla="*/ 211056852 w 237"/>
                  <a:gd name="T91" fmla="*/ 819926934 h 95"/>
                  <a:gd name="T92" fmla="*/ 196986646 w 237"/>
                  <a:gd name="T93" fmla="*/ 848197424 h 95"/>
                  <a:gd name="T94" fmla="*/ 225127059 w 237"/>
                  <a:gd name="T95" fmla="*/ 904745924 h 95"/>
                  <a:gd name="T96" fmla="*/ 436183911 w 237"/>
                  <a:gd name="T97" fmla="*/ 1102658155 h 95"/>
                  <a:gd name="T98" fmla="*/ 351758920 w 237"/>
                  <a:gd name="T99" fmla="*/ 1300570386 h 95"/>
                  <a:gd name="T100" fmla="*/ 70351034 w 237"/>
                  <a:gd name="T101" fmla="*/ 1286437021 h 95"/>
                  <a:gd name="T102" fmla="*/ 0 w 237"/>
                  <a:gd name="T103" fmla="*/ 1328844636 h 95"/>
                  <a:gd name="T104" fmla="*/ 0 w 237"/>
                  <a:gd name="T105" fmla="*/ 1342981762 h 95"/>
                  <a:gd name="T106" fmla="*/ 2147483647 w 237"/>
                  <a:gd name="T107" fmla="*/ 1342981762 h 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7"/>
                  <a:gd name="T163" fmla="*/ 0 h 95"/>
                  <a:gd name="T164" fmla="*/ 237 w 237"/>
                  <a:gd name="T165" fmla="*/ 95 h 9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grpSp>
      </p:grpSp>
      <p:grpSp>
        <p:nvGrpSpPr>
          <p:cNvPr id="25" name="Group 31"/>
          <p:cNvGrpSpPr>
            <a:grpSpLocks/>
          </p:cNvGrpSpPr>
          <p:nvPr/>
        </p:nvGrpSpPr>
        <p:grpSpPr bwMode="auto">
          <a:xfrm>
            <a:off x="6238623" y="1789893"/>
            <a:ext cx="2308764" cy="1669208"/>
            <a:chOff x="0" y="0"/>
            <a:chExt cx="2016777" cy="1303020"/>
          </a:xfrm>
        </p:grpSpPr>
        <p:sp>
          <p:nvSpPr>
            <p:cNvPr id="26" name="Rectangle 8"/>
            <p:cNvSpPr>
              <a:spLocks noChangeAspect="1"/>
            </p:cNvSpPr>
            <p:nvPr/>
          </p:nvSpPr>
          <p:spPr bwMode="auto">
            <a:xfrm>
              <a:off x="0" y="0"/>
              <a:ext cx="2016777" cy="1303020"/>
            </a:xfrm>
            <a:prstGeom prst="rect">
              <a:avLst/>
            </a:prstGeom>
            <a:solidFill>
              <a:srgbClr val="0070C0"/>
            </a:solidFill>
            <a:ln w="9525">
              <a:solidFill>
                <a:srgbClr val="FFFFFF">
                  <a:alpha val="50195"/>
                </a:srgbClr>
              </a:solidFill>
              <a:bevel/>
              <a:headEnd/>
              <a:tailEnd/>
            </a:ln>
          </p:spPr>
          <p:txBody>
            <a:bodyPr lIns="162524" tIns="81263" rIns="162524" bIns="81263" anchor="b"/>
            <a:lstStyle/>
            <a:p>
              <a:pPr defTabSz="914377">
                <a:lnSpc>
                  <a:spcPct val="90000"/>
                </a:lnSpc>
                <a:spcBef>
                  <a:spcPts val="833"/>
                </a:spcBef>
                <a:buClr>
                  <a:srgbClr val="FFFF99"/>
                </a:buClr>
                <a:buSzPct val="120000"/>
              </a:pPr>
              <a:r>
                <a:rPr lang="zh-CN" altLang="en-US" sz="1867" b="1">
                  <a:solidFill>
                    <a:srgbClr val="FFFFFF"/>
                  </a:solidFill>
                  <a:latin typeface="微软雅黑" pitchFamily="34" charset="-122"/>
                  <a:ea typeface="微软雅黑" pitchFamily="34" charset="-122"/>
                  <a:sym typeface="微软雅黑" pitchFamily="34" charset="-122"/>
                </a:rPr>
                <a:t>点击添加标题</a:t>
              </a:r>
              <a:endParaRPr lang="en-US" sz="1867" b="1">
                <a:solidFill>
                  <a:srgbClr val="FFFFFF"/>
                </a:solidFill>
                <a:latin typeface="微软雅黑" pitchFamily="34" charset="-122"/>
                <a:ea typeface="微软雅黑" pitchFamily="34" charset="-122"/>
                <a:sym typeface="微软雅黑" pitchFamily="34" charset="-122"/>
              </a:endParaRPr>
            </a:p>
          </p:txBody>
        </p:sp>
        <p:grpSp>
          <p:nvGrpSpPr>
            <p:cNvPr id="27" name="Group 33"/>
            <p:cNvGrpSpPr>
              <a:grpSpLocks/>
            </p:cNvGrpSpPr>
            <p:nvPr/>
          </p:nvGrpSpPr>
          <p:grpSpPr bwMode="auto">
            <a:xfrm>
              <a:off x="131781" y="57910"/>
              <a:ext cx="791883" cy="632445"/>
              <a:chOff x="0" y="-86712"/>
              <a:chExt cx="1954213" cy="1555751"/>
            </a:xfrm>
          </p:grpSpPr>
          <p:sp>
            <p:nvSpPr>
              <p:cNvPr id="28" name="Freeform 103"/>
              <p:cNvSpPr>
                <a:spLocks noChangeArrowheads="1"/>
              </p:cNvSpPr>
              <p:nvPr/>
            </p:nvSpPr>
            <p:spPr bwMode="auto">
              <a:xfrm>
                <a:off x="60325" y="1084262"/>
                <a:ext cx="804862" cy="125413"/>
              </a:xfrm>
              <a:custGeom>
                <a:avLst/>
                <a:gdLst>
                  <a:gd name="T0" fmla="*/ 1277717631 w 507"/>
                  <a:gd name="T1" fmla="*/ 0 h 79"/>
                  <a:gd name="T2" fmla="*/ 0 w 507"/>
                  <a:gd name="T3" fmla="*/ 153730938 h 79"/>
                  <a:gd name="T4" fmla="*/ 0 w 507"/>
                  <a:gd name="T5" fmla="*/ 199093931 h 79"/>
                  <a:gd name="T6" fmla="*/ 1277717631 w 507"/>
                  <a:gd name="T7" fmla="*/ 126008315 h 79"/>
                  <a:gd name="T8" fmla="*/ 1277717631 w 507"/>
                  <a:gd name="T9" fmla="*/ 0 h 79"/>
                  <a:gd name="T10" fmla="*/ 0 60000 65536"/>
                  <a:gd name="T11" fmla="*/ 0 60000 65536"/>
                  <a:gd name="T12" fmla="*/ 0 60000 65536"/>
                  <a:gd name="T13" fmla="*/ 0 60000 65536"/>
                  <a:gd name="T14" fmla="*/ 0 60000 65536"/>
                  <a:gd name="T15" fmla="*/ 0 w 507"/>
                  <a:gd name="T16" fmla="*/ 0 h 79"/>
                  <a:gd name="T17" fmla="*/ 507 w 507"/>
                  <a:gd name="T18" fmla="*/ 79 h 79"/>
                </a:gdLst>
                <a:ahLst/>
                <a:cxnLst>
                  <a:cxn ang="T10">
                    <a:pos x="T0" y="T1"/>
                  </a:cxn>
                  <a:cxn ang="T11">
                    <a:pos x="T2" y="T3"/>
                  </a:cxn>
                  <a:cxn ang="T12">
                    <a:pos x="T4" y="T5"/>
                  </a:cxn>
                  <a:cxn ang="T13">
                    <a:pos x="T6" y="T7"/>
                  </a:cxn>
                  <a:cxn ang="T14">
                    <a:pos x="T8" y="T9"/>
                  </a:cxn>
                </a:cxnLst>
                <a:rect l="T15" t="T16" r="T17" b="T18"/>
                <a:pathLst>
                  <a:path w="507" h="79">
                    <a:moveTo>
                      <a:pt x="507" y="0"/>
                    </a:moveTo>
                    <a:lnTo>
                      <a:pt x="0" y="61"/>
                    </a:lnTo>
                    <a:lnTo>
                      <a:pt x="0" y="79"/>
                    </a:lnTo>
                    <a:lnTo>
                      <a:pt x="507" y="50"/>
                    </a:lnTo>
                    <a:lnTo>
                      <a:pt x="50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29" name="Freeform 104"/>
              <p:cNvSpPr>
                <a:spLocks noChangeArrowheads="1"/>
              </p:cNvSpPr>
              <p:nvPr/>
            </p:nvSpPr>
            <p:spPr bwMode="auto">
              <a:xfrm>
                <a:off x="60325" y="788987"/>
                <a:ext cx="804862" cy="204788"/>
              </a:xfrm>
              <a:custGeom>
                <a:avLst/>
                <a:gdLst>
                  <a:gd name="T0" fmla="*/ 1277717631 w 507"/>
                  <a:gd name="T1" fmla="*/ 0 h 129"/>
                  <a:gd name="T2" fmla="*/ 0 w 507"/>
                  <a:gd name="T3" fmla="*/ 279738820 h 129"/>
                  <a:gd name="T4" fmla="*/ 0 w 507"/>
                  <a:gd name="T5" fmla="*/ 325101744 h 129"/>
                  <a:gd name="T6" fmla="*/ 1277717631 w 507"/>
                  <a:gd name="T7" fmla="*/ 151209744 h 129"/>
                  <a:gd name="T8" fmla="*/ 1277717631 w 507"/>
                  <a:gd name="T9" fmla="*/ 0 h 129"/>
                  <a:gd name="T10" fmla="*/ 0 60000 65536"/>
                  <a:gd name="T11" fmla="*/ 0 60000 65536"/>
                  <a:gd name="T12" fmla="*/ 0 60000 65536"/>
                  <a:gd name="T13" fmla="*/ 0 60000 65536"/>
                  <a:gd name="T14" fmla="*/ 0 60000 65536"/>
                  <a:gd name="T15" fmla="*/ 0 w 507"/>
                  <a:gd name="T16" fmla="*/ 0 h 129"/>
                  <a:gd name="T17" fmla="*/ 507 w 507"/>
                  <a:gd name="T18" fmla="*/ 129 h 129"/>
                </a:gdLst>
                <a:ahLst/>
                <a:cxnLst>
                  <a:cxn ang="T10">
                    <a:pos x="T0" y="T1"/>
                  </a:cxn>
                  <a:cxn ang="T11">
                    <a:pos x="T2" y="T3"/>
                  </a:cxn>
                  <a:cxn ang="T12">
                    <a:pos x="T4" y="T5"/>
                  </a:cxn>
                  <a:cxn ang="T13">
                    <a:pos x="T6" y="T7"/>
                  </a:cxn>
                  <a:cxn ang="T14">
                    <a:pos x="T8" y="T9"/>
                  </a:cxn>
                </a:cxnLst>
                <a:rect l="T15" t="T16" r="T17" b="T18"/>
                <a:pathLst>
                  <a:path w="507" h="129">
                    <a:moveTo>
                      <a:pt x="507" y="0"/>
                    </a:moveTo>
                    <a:lnTo>
                      <a:pt x="0" y="111"/>
                    </a:lnTo>
                    <a:lnTo>
                      <a:pt x="0" y="129"/>
                    </a:lnTo>
                    <a:lnTo>
                      <a:pt x="507" y="60"/>
                    </a:lnTo>
                    <a:lnTo>
                      <a:pt x="50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30" name="Freeform 105"/>
              <p:cNvSpPr>
                <a:spLocks noEditPoints="1" noChangeArrowheads="1"/>
              </p:cNvSpPr>
              <p:nvPr/>
            </p:nvSpPr>
            <p:spPr bwMode="auto">
              <a:xfrm>
                <a:off x="0" y="-29700"/>
                <a:ext cx="1343025" cy="1484312"/>
              </a:xfrm>
              <a:custGeom>
                <a:avLst/>
                <a:gdLst>
                  <a:gd name="T0" fmla="*/ 1476811563 w 846"/>
                  <a:gd name="T1" fmla="*/ 196572254 h 935"/>
                  <a:gd name="T2" fmla="*/ 1476811563 w 846"/>
                  <a:gd name="T3" fmla="*/ 279738232 h 935"/>
                  <a:gd name="T4" fmla="*/ 539313438 w 846"/>
                  <a:gd name="T5" fmla="*/ 904737192 h 935"/>
                  <a:gd name="T6" fmla="*/ 0 w 846"/>
                  <a:gd name="T7" fmla="*/ 1328123585 h 935"/>
                  <a:gd name="T8" fmla="*/ 75604688 w 846"/>
                  <a:gd name="T9" fmla="*/ 2147483647 h 935"/>
                  <a:gd name="T10" fmla="*/ 98286888 w 846"/>
                  <a:gd name="T11" fmla="*/ 1857356576 h 935"/>
                  <a:gd name="T12" fmla="*/ 294859075 w 846"/>
                  <a:gd name="T13" fmla="*/ 2147483647 h 935"/>
                  <a:gd name="T14" fmla="*/ 317539688 w 846"/>
                  <a:gd name="T15" fmla="*/ 1844754996 h 935"/>
                  <a:gd name="T16" fmla="*/ 509071563 w 846"/>
                  <a:gd name="T17" fmla="*/ 2147483647 h 935"/>
                  <a:gd name="T18" fmla="*/ 531753763 w 846"/>
                  <a:gd name="T19" fmla="*/ 1832155005 h 935"/>
                  <a:gd name="T20" fmla="*/ 723285638 w 846"/>
                  <a:gd name="T21" fmla="*/ 2147483647 h 935"/>
                  <a:gd name="T22" fmla="*/ 745966250 w 846"/>
                  <a:gd name="T23" fmla="*/ 1827114690 h 935"/>
                  <a:gd name="T24" fmla="*/ 942538438 w 846"/>
                  <a:gd name="T25" fmla="*/ 2147483647 h 935"/>
                  <a:gd name="T26" fmla="*/ 965220638 w 846"/>
                  <a:gd name="T27" fmla="*/ 1811993748 h 935"/>
                  <a:gd name="T28" fmla="*/ 1156752513 w 846"/>
                  <a:gd name="T29" fmla="*/ 2147483647 h 935"/>
                  <a:gd name="T30" fmla="*/ 1179433125 w 846"/>
                  <a:gd name="T31" fmla="*/ 1801913119 h 935"/>
                  <a:gd name="T32" fmla="*/ 1378526263 w 846"/>
                  <a:gd name="T33" fmla="*/ 2147483647 h 935"/>
                  <a:gd name="T34" fmla="*/ 1401206875 w 846"/>
                  <a:gd name="T35" fmla="*/ 1794351854 h 935"/>
                  <a:gd name="T36" fmla="*/ 2132052188 w 846"/>
                  <a:gd name="T37" fmla="*/ 2147483647 h 935"/>
                  <a:gd name="T38" fmla="*/ 2011084688 w 846"/>
                  <a:gd name="T39" fmla="*/ 0 h 935"/>
                  <a:gd name="T40" fmla="*/ 574595625 w 846"/>
                  <a:gd name="T41" fmla="*/ 960180648 h 935"/>
                  <a:gd name="T42" fmla="*/ 1381045625 w 846"/>
                  <a:gd name="T43" fmla="*/ 977820954 h 935"/>
                  <a:gd name="T44" fmla="*/ 572076263 w 846"/>
                  <a:gd name="T45" fmla="*/ 1184473836 h 935"/>
                  <a:gd name="T46" fmla="*/ 1396166563 w 846"/>
                  <a:gd name="T47" fmla="*/ 1754029341 h 935"/>
                  <a:gd name="T48" fmla="*/ 73085325 w 846"/>
                  <a:gd name="T49" fmla="*/ 1827114690 h 935"/>
                  <a:gd name="T50" fmla="*/ 1396166563 w 846"/>
                  <a:gd name="T51" fmla="*/ 1577618344 h 935"/>
                  <a:gd name="T52" fmla="*/ 1396166563 w 846"/>
                  <a:gd name="T53" fmla="*/ 1305441377 h 935"/>
                  <a:gd name="T54" fmla="*/ 73085325 w 846"/>
                  <a:gd name="T55" fmla="*/ 1398687984 h 935"/>
                  <a:gd name="T56" fmla="*/ 1396166563 w 846"/>
                  <a:gd name="T57" fmla="*/ 1305441377 h 935"/>
                  <a:gd name="T58" fmla="*/ 1489413138 w 846"/>
                  <a:gd name="T59" fmla="*/ 2046367564 h 935"/>
                  <a:gd name="T60" fmla="*/ 1489413138 w 846"/>
                  <a:gd name="T61" fmla="*/ 2001004737 h 935"/>
                  <a:gd name="T62" fmla="*/ 1502013125 w 846"/>
                  <a:gd name="T63" fmla="*/ 698084310 h 935"/>
                  <a:gd name="T64" fmla="*/ 1948081575 w 846"/>
                  <a:gd name="T65" fmla="*/ 2001004737 h 935"/>
                  <a:gd name="T66" fmla="*/ 1532255000 w 846"/>
                  <a:gd name="T67" fmla="*/ 1494453953 h 935"/>
                  <a:gd name="T68" fmla="*/ 1948081575 w 846"/>
                  <a:gd name="T69" fmla="*/ 1403728298 h 935"/>
                  <a:gd name="T70" fmla="*/ 1532255000 w 846"/>
                  <a:gd name="T71" fmla="*/ 1053425667 h 935"/>
                  <a:gd name="T72" fmla="*/ 1948081575 w 846"/>
                  <a:gd name="T73" fmla="*/ 929938763 h 935"/>
                  <a:gd name="T74" fmla="*/ 1532255000 w 846"/>
                  <a:gd name="T75" fmla="*/ 642640854 h 935"/>
                  <a:gd name="T76" fmla="*/ 1948081575 w 846"/>
                  <a:gd name="T77" fmla="*/ 501512056 h 935"/>
                  <a:gd name="T78" fmla="*/ 1532255000 w 846"/>
                  <a:gd name="T79" fmla="*/ 292338223 h 935"/>
                  <a:gd name="T80" fmla="*/ 1993444388 w 846"/>
                  <a:gd name="T81" fmla="*/ 95765970 h 93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6"/>
                  <a:gd name="T124" fmla="*/ 0 h 935"/>
                  <a:gd name="T125" fmla="*/ 846 w 846"/>
                  <a:gd name="T126" fmla="*/ 935 h 93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6" h="935">
                    <a:moveTo>
                      <a:pt x="798" y="0"/>
                    </a:moveTo>
                    <a:lnTo>
                      <a:pt x="586" y="78"/>
                    </a:lnTo>
                    <a:lnTo>
                      <a:pt x="586" y="111"/>
                    </a:lnTo>
                    <a:lnTo>
                      <a:pt x="586" y="256"/>
                    </a:lnTo>
                    <a:lnTo>
                      <a:pt x="214" y="359"/>
                    </a:lnTo>
                    <a:lnTo>
                      <a:pt x="214" y="472"/>
                    </a:lnTo>
                    <a:lnTo>
                      <a:pt x="0" y="527"/>
                    </a:lnTo>
                    <a:lnTo>
                      <a:pt x="0" y="921"/>
                    </a:lnTo>
                    <a:lnTo>
                      <a:pt x="30" y="921"/>
                    </a:lnTo>
                    <a:lnTo>
                      <a:pt x="30" y="737"/>
                    </a:lnTo>
                    <a:lnTo>
                      <a:pt x="39" y="737"/>
                    </a:lnTo>
                    <a:lnTo>
                      <a:pt x="39" y="922"/>
                    </a:lnTo>
                    <a:lnTo>
                      <a:pt x="117" y="923"/>
                    </a:lnTo>
                    <a:lnTo>
                      <a:pt x="117" y="732"/>
                    </a:lnTo>
                    <a:lnTo>
                      <a:pt x="126" y="732"/>
                    </a:lnTo>
                    <a:lnTo>
                      <a:pt x="126" y="923"/>
                    </a:lnTo>
                    <a:lnTo>
                      <a:pt x="202" y="924"/>
                    </a:lnTo>
                    <a:lnTo>
                      <a:pt x="202" y="727"/>
                    </a:lnTo>
                    <a:lnTo>
                      <a:pt x="211" y="727"/>
                    </a:lnTo>
                    <a:lnTo>
                      <a:pt x="211" y="924"/>
                    </a:lnTo>
                    <a:lnTo>
                      <a:pt x="287" y="926"/>
                    </a:lnTo>
                    <a:lnTo>
                      <a:pt x="287" y="725"/>
                    </a:lnTo>
                    <a:lnTo>
                      <a:pt x="296" y="725"/>
                    </a:lnTo>
                    <a:lnTo>
                      <a:pt x="296" y="926"/>
                    </a:lnTo>
                    <a:lnTo>
                      <a:pt x="374" y="927"/>
                    </a:lnTo>
                    <a:lnTo>
                      <a:pt x="374" y="719"/>
                    </a:lnTo>
                    <a:lnTo>
                      <a:pt x="383" y="719"/>
                    </a:lnTo>
                    <a:lnTo>
                      <a:pt x="383" y="927"/>
                    </a:lnTo>
                    <a:lnTo>
                      <a:pt x="459" y="928"/>
                    </a:lnTo>
                    <a:lnTo>
                      <a:pt x="459" y="715"/>
                    </a:lnTo>
                    <a:lnTo>
                      <a:pt x="468" y="715"/>
                    </a:lnTo>
                    <a:lnTo>
                      <a:pt x="468" y="928"/>
                    </a:lnTo>
                    <a:lnTo>
                      <a:pt x="547" y="931"/>
                    </a:lnTo>
                    <a:lnTo>
                      <a:pt x="547" y="712"/>
                    </a:lnTo>
                    <a:lnTo>
                      <a:pt x="556" y="712"/>
                    </a:lnTo>
                    <a:lnTo>
                      <a:pt x="556" y="931"/>
                    </a:lnTo>
                    <a:lnTo>
                      <a:pt x="846" y="935"/>
                    </a:lnTo>
                    <a:lnTo>
                      <a:pt x="846" y="38"/>
                    </a:lnTo>
                    <a:lnTo>
                      <a:pt x="798" y="0"/>
                    </a:lnTo>
                    <a:close/>
                    <a:moveTo>
                      <a:pt x="227" y="381"/>
                    </a:moveTo>
                    <a:lnTo>
                      <a:pt x="228" y="381"/>
                    </a:lnTo>
                    <a:lnTo>
                      <a:pt x="232" y="464"/>
                    </a:lnTo>
                    <a:lnTo>
                      <a:pt x="548" y="388"/>
                    </a:lnTo>
                    <a:lnTo>
                      <a:pt x="549" y="393"/>
                    </a:lnTo>
                    <a:lnTo>
                      <a:pt x="227" y="470"/>
                    </a:lnTo>
                    <a:lnTo>
                      <a:pt x="227" y="381"/>
                    </a:lnTo>
                    <a:close/>
                    <a:moveTo>
                      <a:pt x="554" y="696"/>
                    </a:moveTo>
                    <a:lnTo>
                      <a:pt x="549" y="696"/>
                    </a:lnTo>
                    <a:lnTo>
                      <a:pt x="29" y="725"/>
                    </a:lnTo>
                    <a:lnTo>
                      <a:pt x="29" y="689"/>
                    </a:lnTo>
                    <a:lnTo>
                      <a:pt x="554" y="626"/>
                    </a:lnTo>
                    <a:lnTo>
                      <a:pt x="554" y="696"/>
                    </a:lnTo>
                    <a:close/>
                    <a:moveTo>
                      <a:pt x="554" y="518"/>
                    </a:moveTo>
                    <a:lnTo>
                      <a:pt x="29" y="590"/>
                    </a:lnTo>
                    <a:lnTo>
                      <a:pt x="29" y="555"/>
                    </a:lnTo>
                    <a:lnTo>
                      <a:pt x="554" y="441"/>
                    </a:lnTo>
                    <a:lnTo>
                      <a:pt x="554" y="518"/>
                    </a:lnTo>
                    <a:close/>
                    <a:moveTo>
                      <a:pt x="791" y="812"/>
                    </a:moveTo>
                    <a:lnTo>
                      <a:pt x="591" y="812"/>
                    </a:lnTo>
                    <a:lnTo>
                      <a:pt x="591" y="794"/>
                    </a:lnTo>
                    <a:lnTo>
                      <a:pt x="591" y="277"/>
                    </a:lnTo>
                    <a:lnTo>
                      <a:pt x="596" y="277"/>
                    </a:lnTo>
                    <a:lnTo>
                      <a:pt x="596" y="794"/>
                    </a:lnTo>
                    <a:lnTo>
                      <a:pt x="773" y="794"/>
                    </a:lnTo>
                    <a:lnTo>
                      <a:pt x="773" y="575"/>
                    </a:lnTo>
                    <a:lnTo>
                      <a:pt x="608" y="593"/>
                    </a:lnTo>
                    <a:lnTo>
                      <a:pt x="608" y="575"/>
                    </a:lnTo>
                    <a:lnTo>
                      <a:pt x="773" y="557"/>
                    </a:lnTo>
                    <a:lnTo>
                      <a:pt x="773" y="386"/>
                    </a:lnTo>
                    <a:lnTo>
                      <a:pt x="608" y="418"/>
                    </a:lnTo>
                    <a:lnTo>
                      <a:pt x="608" y="399"/>
                    </a:lnTo>
                    <a:lnTo>
                      <a:pt x="773" y="369"/>
                    </a:lnTo>
                    <a:lnTo>
                      <a:pt x="773" y="218"/>
                    </a:lnTo>
                    <a:lnTo>
                      <a:pt x="608" y="255"/>
                    </a:lnTo>
                    <a:lnTo>
                      <a:pt x="608" y="237"/>
                    </a:lnTo>
                    <a:lnTo>
                      <a:pt x="773" y="199"/>
                    </a:lnTo>
                    <a:lnTo>
                      <a:pt x="773" y="62"/>
                    </a:lnTo>
                    <a:lnTo>
                      <a:pt x="608" y="116"/>
                    </a:lnTo>
                    <a:lnTo>
                      <a:pt x="608" y="96"/>
                    </a:lnTo>
                    <a:lnTo>
                      <a:pt x="791" y="38"/>
                    </a:lnTo>
                    <a:lnTo>
                      <a:pt x="791" y="81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31" name="Freeform 107"/>
              <p:cNvSpPr>
                <a:spLocks noEditPoints="1" noChangeArrowheads="1"/>
              </p:cNvSpPr>
              <p:nvPr/>
            </p:nvSpPr>
            <p:spPr bwMode="auto">
              <a:xfrm>
                <a:off x="3176" y="217543"/>
                <a:ext cx="906463" cy="592137"/>
              </a:xfrm>
              <a:custGeom>
                <a:avLst/>
                <a:gdLst>
                  <a:gd name="T0" fmla="*/ 551913121 w 571"/>
                  <a:gd name="T1" fmla="*/ 257056155 h 373"/>
                  <a:gd name="T2" fmla="*/ 551913121 w 571"/>
                  <a:gd name="T3" fmla="*/ 332660906 h 373"/>
                  <a:gd name="T4" fmla="*/ 181451150 w 571"/>
                  <a:gd name="T5" fmla="*/ 463709142 h 373"/>
                  <a:gd name="T6" fmla="*/ 181451150 w 571"/>
                  <a:gd name="T7" fmla="*/ 645160545 h 373"/>
                  <a:gd name="T8" fmla="*/ 0 w 571"/>
                  <a:gd name="T9" fmla="*/ 688004031 h 373"/>
                  <a:gd name="T10" fmla="*/ 0 w 571"/>
                  <a:gd name="T11" fmla="*/ 776208780 h 373"/>
                  <a:gd name="T12" fmla="*/ 80644956 w 571"/>
                  <a:gd name="T13" fmla="*/ 776208780 h 373"/>
                  <a:gd name="T14" fmla="*/ 80644956 w 571"/>
                  <a:gd name="T15" fmla="*/ 940019869 h 373"/>
                  <a:gd name="T16" fmla="*/ 501510023 w 571"/>
                  <a:gd name="T17" fmla="*/ 831652265 h 373"/>
                  <a:gd name="T18" fmla="*/ 501510023 w 571"/>
                  <a:gd name="T19" fmla="*/ 546875162 h 373"/>
                  <a:gd name="T20" fmla="*/ 1439007631 w 571"/>
                  <a:gd name="T21" fmla="*/ 284778690 h 373"/>
                  <a:gd name="T22" fmla="*/ 1439007631 w 571"/>
                  <a:gd name="T23" fmla="*/ 0 h 373"/>
                  <a:gd name="T24" fmla="*/ 551913121 w 571"/>
                  <a:gd name="T25" fmla="*/ 257056155 h 373"/>
                  <a:gd name="T26" fmla="*/ 451106926 w 571"/>
                  <a:gd name="T27" fmla="*/ 791329731 h 373"/>
                  <a:gd name="T28" fmla="*/ 231854247 w 571"/>
                  <a:gd name="T29" fmla="*/ 844253850 h 373"/>
                  <a:gd name="T30" fmla="*/ 231854247 w 571"/>
                  <a:gd name="T31" fmla="*/ 491431677 h 373"/>
                  <a:gd name="T32" fmla="*/ 451106926 w 571"/>
                  <a:gd name="T33" fmla="*/ 413305974 h 373"/>
                  <a:gd name="T34" fmla="*/ 451106926 w 571"/>
                  <a:gd name="T35" fmla="*/ 791329731 h 3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1"/>
                  <a:gd name="T55" fmla="*/ 0 h 373"/>
                  <a:gd name="T56" fmla="*/ 571 w 571"/>
                  <a:gd name="T57" fmla="*/ 373 h 37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1" h="373">
                    <a:moveTo>
                      <a:pt x="219" y="102"/>
                    </a:moveTo>
                    <a:lnTo>
                      <a:pt x="219" y="132"/>
                    </a:lnTo>
                    <a:lnTo>
                      <a:pt x="72" y="184"/>
                    </a:lnTo>
                    <a:lnTo>
                      <a:pt x="72" y="256"/>
                    </a:lnTo>
                    <a:lnTo>
                      <a:pt x="0" y="273"/>
                    </a:lnTo>
                    <a:lnTo>
                      <a:pt x="0" y="308"/>
                    </a:lnTo>
                    <a:lnTo>
                      <a:pt x="32" y="308"/>
                    </a:lnTo>
                    <a:lnTo>
                      <a:pt x="32" y="373"/>
                    </a:lnTo>
                    <a:lnTo>
                      <a:pt x="199" y="330"/>
                    </a:lnTo>
                    <a:lnTo>
                      <a:pt x="199" y="217"/>
                    </a:lnTo>
                    <a:lnTo>
                      <a:pt x="571" y="113"/>
                    </a:lnTo>
                    <a:lnTo>
                      <a:pt x="571" y="0"/>
                    </a:lnTo>
                    <a:lnTo>
                      <a:pt x="219" y="102"/>
                    </a:lnTo>
                    <a:close/>
                    <a:moveTo>
                      <a:pt x="179" y="314"/>
                    </a:moveTo>
                    <a:lnTo>
                      <a:pt x="92" y="335"/>
                    </a:lnTo>
                    <a:lnTo>
                      <a:pt x="92" y="195"/>
                    </a:lnTo>
                    <a:lnTo>
                      <a:pt x="179" y="164"/>
                    </a:lnTo>
                    <a:lnTo>
                      <a:pt x="179" y="314"/>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32" name="Freeform 108"/>
              <p:cNvSpPr>
                <a:spLocks noEditPoints="1" noChangeArrowheads="1"/>
              </p:cNvSpPr>
              <p:nvPr/>
            </p:nvSpPr>
            <p:spPr bwMode="auto">
              <a:xfrm>
                <a:off x="1357313" y="-86712"/>
                <a:ext cx="596900" cy="1555751"/>
              </a:xfrm>
              <a:custGeom>
                <a:avLst/>
                <a:gdLst>
                  <a:gd name="T0" fmla="*/ 906955416 w 341"/>
                  <a:gd name="T1" fmla="*/ 1029000000 h 889"/>
                  <a:gd name="T2" fmla="*/ 906955416 w 341"/>
                  <a:gd name="T3" fmla="*/ 872812500 h 889"/>
                  <a:gd name="T4" fmla="*/ 554591868 w 341"/>
                  <a:gd name="T5" fmla="*/ 545125000 h 889"/>
                  <a:gd name="T6" fmla="*/ 428966299 w 341"/>
                  <a:gd name="T7" fmla="*/ 557375000 h 889"/>
                  <a:gd name="T8" fmla="*/ 73537730 w 341"/>
                  <a:gd name="T9" fmla="*/ 0 h 889"/>
                  <a:gd name="T10" fmla="*/ 0 w 341"/>
                  <a:gd name="T11" fmla="*/ 116375000 h 889"/>
                  <a:gd name="T12" fmla="*/ 0 w 341"/>
                  <a:gd name="T13" fmla="*/ 2147483647 h 889"/>
                  <a:gd name="T14" fmla="*/ 156265269 w 341"/>
                  <a:gd name="T15" fmla="*/ 2147483647 h 889"/>
                  <a:gd name="T16" fmla="*/ 156265269 w 341"/>
                  <a:gd name="T17" fmla="*/ 630875000 h 889"/>
                  <a:gd name="T18" fmla="*/ 413644698 w 341"/>
                  <a:gd name="T19" fmla="*/ 569625000 h 889"/>
                  <a:gd name="T20" fmla="*/ 413644698 w 341"/>
                  <a:gd name="T21" fmla="*/ 594125000 h 889"/>
                  <a:gd name="T22" fmla="*/ 180778429 w 341"/>
                  <a:gd name="T23" fmla="*/ 649250000 h 889"/>
                  <a:gd name="T24" fmla="*/ 180778429 w 341"/>
                  <a:gd name="T25" fmla="*/ 2147483647 h 889"/>
                  <a:gd name="T26" fmla="*/ 245122849 w 341"/>
                  <a:gd name="T27" fmla="*/ 2147483647 h 889"/>
                  <a:gd name="T28" fmla="*/ 245122849 w 341"/>
                  <a:gd name="T29" fmla="*/ 710500000 h 889"/>
                  <a:gd name="T30" fmla="*/ 257379429 w 341"/>
                  <a:gd name="T31" fmla="*/ 710500000 h 889"/>
                  <a:gd name="T32" fmla="*/ 257379429 w 341"/>
                  <a:gd name="T33" fmla="*/ 2147483647 h 889"/>
                  <a:gd name="T34" fmla="*/ 330917159 w 341"/>
                  <a:gd name="T35" fmla="*/ 2147483647 h 889"/>
                  <a:gd name="T36" fmla="*/ 330917159 w 341"/>
                  <a:gd name="T37" fmla="*/ 698250000 h 889"/>
                  <a:gd name="T38" fmla="*/ 343171989 w 341"/>
                  <a:gd name="T39" fmla="*/ 698250000 h 889"/>
                  <a:gd name="T40" fmla="*/ 343171989 w 341"/>
                  <a:gd name="T41" fmla="*/ 2147483647 h 889"/>
                  <a:gd name="T42" fmla="*/ 413644698 w 341"/>
                  <a:gd name="T43" fmla="*/ 2147483647 h 889"/>
                  <a:gd name="T44" fmla="*/ 413644698 w 341"/>
                  <a:gd name="T45" fmla="*/ 686000000 h 889"/>
                  <a:gd name="T46" fmla="*/ 425901278 w 341"/>
                  <a:gd name="T47" fmla="*/ 686000000 h 889"/>
                  <a:gd name="T48" fmla="*/ 425901278 w 341"/>
                  <a:gd name="T49" fmla="*/ 2147483647 h 889"/>
                  <a:gd name="T50" fmla="*/ 493310718 w 341"/>
                  <a:gd name="T51" fmla="*/ 2147483647 h 889"/>
                  <a:gd name="T52" fmla="*/ 493310718 w 341"/>
                  <a:gd name="T53" fmla="*/ 673750000 h 889"/>
                  <a:gd name="T54" fmla="*/ 505567298 w 341"/>
                  <a:gd name="T55" fmla="*/ 673750000 h 889"/>
                  <a:gd name="T56" fmla="*/ 505567298 w 341"/>
                  <a:gd name="T57" fmla="*/ 2147483647 h 889"/>
                  <a:gd name="T58" fmla="*/ 554591868 w 341"/>
                  <a:gd name="T59" fmla="*/ 2147483647 h 889"/>
                  <a:gd name="T60" fmla="*/ 1044837566 w 341"/>
                  <a:gd name="T61" fmla="*/ 2147483647 h 889"/>
                  <a:gd name="T62" fmla="*/ 1044837566 w 341"/>
                  <a:gd name="T63" fmla="*/ 1157625000 h 889"/>
                  <a:gd name="T64" fmla="*/ 906955416 w 341"/>
                  <a:gd name="T65" fmla="*/ 1029000000 h 889"/>
                  <a:gd name="T66" fmla="*/ 870187427 w 341"/>
                  <a:gd name="T67" fmla="*/ 934062500 h 889"/>
                  <a:gd name="T68" fmla="*/ 612807998 w 341"/>
                  <a:gd name="T69" fmla="*/ 695187500 h 889"/>
                  <a:gd name="T70" fmla="*/ 612807998 w 341"/>
                  <a:gd name="T71" fmla="*/ 2147483647 h 889"/>
                  <a:gd name="T72" fmla="*/ 588294838 w 341"/>
                  <a:gd name="T73" fmla="*/ 2147483647 h 889"/>
                  <a:gd name="T74" fmla="*/ 588294838 w 341"/>
                  <a:gd name="T75" fmla="*/ 640062500 h 889"/>
                  <a:gd name="T76" fmla="*/ 867122406 w 341"/>
                  <a:gd name="T77" fmla="*/ 900375000 h 889"/>
                  <a:gd name="T78" fmla="*/ 870187427 w 341"/>
                  <a:gd name="T79" fmla="*/ 934062500 h 88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41"/>
                  <a:gd name="T121" fmla="*/ 0 h 889"/>
                  <a:gd name="T122" fmla="*/ 341 w 341"/>
                  <a:gd name="T123" fmla="*/ 889 h 88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41" h="889">
                    <a:moveTo>
                      <a:pt x="296" y="336"/>
                    </a:moveTo>
                    <a:cubicBezTo>
                      <a:pt x="296" y="285"/>
                      <a:pt x="296" y="285"/>
                      <a:pt x="296" y="285"/>
                    </a:cubicBezTo>
                    <a:cubicBezTo>
                      <a:pt x="181" y="178"/>
                      <a:pt x="181" y="178"/>
                      <a:pt x="181" y="178"/>
                    </a:cubicBezTo>
                    <a:cubicBezTo>
                      <a:pt x="140" y="182"/>
                      <a:pt x="140" y="182"/>
                      <a:pt x="140" y="182"/>
                    </a:cubicBezTo>
                    <a:cubicBezTo>
                      <a:pt x="157" y="56"/>
                      <a:pt x="24" y="0"/>
                      <a:pt x="24" y="0"/>
                    </a:cubicBezTo>
                    <a:cubicBezTo>
                      <a:pt x="0" y="38"/>
                      <a:pt x="0" y="38"/>
                      <a:pt x="0" y="38"/>
                    </a:cubicBezTo>
                    <a:cubicBezTo>
                      <a:pt x="0" y="889"/>
                      <a:pt x="0" y="889"/>
                      <a:pt x="0" y="889"/>
                    </a:cubicBezTo>
                    <a:cubicBezTo>
                      <a:pt x="51" y="872"/>
                      <a:pt x="51" y="872"/>
                      <a:pt x="51" y="872"/>
                    </a:cubicBezTo>
                    <a:cubicBezTo>
                      <a:pt x="51" y="206"/>
                      <a:pt x="51" y="206"/>
                      <a:pt x="51" y="206"/>
                    </a:cubicBezTo>
                    <a:cubicBezTo>
                      <a:pt x="135" y="186"/>
                      <a:pt x="135" y="186"/>
                      <a:pt x="135" y="186"/>
                    </a:cubicBezTo>
                    <a:cubicBezTo>
                      <a:pt x="135" y="194"/>
                      <a:pt x="135" y="194"/>
                      <a:pt x="135" y="194"/>
                    </a:cubicBezTo>
                    <a:cubicBezTo>
                      <a:pt x="59" y="212"/>
                      <a:pt x="59" y="212"/>
                      <a:pt x="59" y="212"/>
                    </a:cubicBezTo>
                    <a:cubicBezTo>
                      <a:pt x="59" y="872"/>
                      <a:pt x="59" y="872"/>
                      <a:pt x="59" y="872"/>
                    </a:cubicBezTo>
                    <a:cubicBezTo>
                      <a:pt x="80" y="874"/>
                      <a:pt x="80" y="874"/>
                      <a:pt x="80" y="874"/>
                    </a:cubicBezTo>
                    <a:cubicBezTo>
                      <a:pt x="80" y="232"/>
                      <a:pt x="80" y="232"/>
                      <a:pt x="80" y="232"/>
                    </a:cubicBezTo>
                    <a:cubicBezTo>
                      <a:pt x="84" y="232"/>
                      <a:pt x="84" y="232"/>
                      <a:pt x="84" y="232"/>
                    </a:cubicBezTo>
                    <a:cubicBezTo>
                      <a:pt x="84" y="874"/>
                      <a:pt x="84" y="874"/>
                      <a:pt x="84" y="874"/>
                    </a:cubicBezTo>
                    <a:cubicBezTo>
                      <a:pt x="108" y="876"/>
                      <a:pt x="108" y="876"/>
                      <a:pt x="108" y="876"/>
                    </a:cubicBezTo>
                    <a:cubicBezTo>
                      <a:pt x="108" y="228"/>
                      <a:pt x="108" y="228"/>
                      <a:pt x="108" y="228"/>
                    </a:cubicBezTo>
                    <a:cubicBezTo>
                      <a:pt x="112" y="228"/>
                      <a:pt x="112" y="228"/>
                      <a:pt x="112" y="228"/>
                    </a:cubicBezTo>
                    <a:cubicBezTo>
                      <a:pt x="112" y="877"/>
                      <a:pt x="112" y="877"/>
                      <a:pt x="112" y="877"/>
                    </a:cubicBezTo>
                    <a:cubicBezTo>
                      <a:pt x="135" y="878"/>
                      <a:pt x="135" y="878"/>
                      <a:pt x="135" y="878"/>
                    </a:cubicBezTo>
                    <a:cubicBezTo>
                      <a:pt x="135" y="224"/>
                      <a:pt x="135" y="224"/>
                      <a:pt x="135" y="224"/>
                    </a:cubicBezTo>
                    <a:cubicBezTo>
                      <a:pt x="139" y="224"/>
                      <a:pt x="139" y="224"/>
                      <a:pt x="139" y="224"/>
                    </a:cubicBezTo>
                    <a:cubicBezTo>
                      <a:pt x="139" y="879"/>
                      <a:pt x="139" y="879"/>
                      <a:pt x="139" y="879"/>
                    </a:cubicBezTo>
                    <a:cubicBezTo>
                      <a:pt x="161" y="881"/>
                      <a:pt x="161" y="881"/>
                      <a:pt x="161" y="881"/>
                    </a:cubicBezTo>
                    <a:cubicBezTo>
                      <a:pt x="161" y="220"/>
                      <a:pt x="161" y="220"/>
                      <a:pt x="161" y="220"/>
                    </a:cubicBezTo>
                    <a:cubicBezTo>
                      <a:pt x="165" y="220"/>
                      <a:pt x="165" y="220"/>
                      <a:pt x="165" y="220"/>
                    </a:cubicBezTo>
                    <a:cubicBezTo>
                      <a:pt x="165" y="881"/>
                      <a:pt x="165" y="881"/>
                      <a:pt x="165" y="881"/>
                    </a:cubicBezTo>
                    <a:cubicBezTo>
                      <a:pt x="181" y="882"/>
                      <a:pt x="181" y="882"/>
                      <a:pt x="181" y="882"/>
                    </a:cubicBezTo>
                    <a:cubicBezTo>
                      <a:pt x="341" y="869"/>
                      <a:pt x="341" y="869"/>
                      <a:pt x="341" y="869"/>
                    </a:cubicBezTo>
                    <a:cubicBezTo>
                      <a:pt x="341" y="378"/>
                      <a:pt x="341" y="378"/>
                      <a:pt x="341" y="378"/>
                    </a:cubicBezTo>
                    <a:lnTo>
                      <a:pt x="296" y="336"/>
                    </a:lnTo>
                    <a:close/>
                    <a:moveTo>
                      <a:pt x="284" y="305"/>
                    </a:moveTo>
                    <a:cubicBezTo>
                      <a:pt x="200" y="227"/>
                      <a:pt x="200" y="227"/>
                      <a:pt x="200" y="227"/>
                    </a:cubicBezTo>
                    <a:cubicBezTo>
                      <a:pt x="200" y="864"/>
                      <a:pt x="200" y="864"/>
                      <a:pt x="200" y="864"/>
                    </a:cubicBezTo>
                    <a:cubicBezTo>
                      <a:pt x="192" y="864"/>
                      <a:pt x="192" y="864"/>
                      <a:pt x="192" y="864"/>
                    </a:cubicBezTo>
                    <a:cubicBezTo>
                      <a:pt x="192" y="209"/>
                      <a:pt x="192" y="209"/>
                      <a:pt x="192" y="209"/>
                    </a:cubicBezTo>
                    <a:cubicBezTo>
                      <a:pt x="283" y="294"/>
                      <a:pt x="283" y="294"/>
                      <a:pt x="283" y="294"/>
                    </a:cubicBezTo>
                    <a:lnTo>
                      <a:pt x="284" y="305"/>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grpSp>
      </p:grpSp>
      <p:grpSp>
        <p:nvGrpSpPr>
          <p:cNvPr id="33" name="Group 40"/>
          <p:cNvGrpSpPr>
            <a:grpSpLocks/>
          </p:cNvGrpSpPr>
          <p:nvPr/>
        </p:nvGrpSpPr>
        <p:grpSpPr bwMode="auto">
          <a:xfrm>
            <a:off x="3767046" y="1789893"/>
            <a:ext cx="2308764" cy="1669208"/>
            <a:chOff x="0" y="0"/>
            <a:chExt cx="2016777" cy="1303020"/>
          </a:xfrm>
        </p:grpSpPr>
        <p:sp>
          <p:nvSpPr>
            <p:cNvPr id="34" name="Rectangle 6"/>
            <p:cNvSpPr>
              <a:spLocks noChangeAspect="1"/>
            </p:cNvSpPr>
            <p:nvPr/>
          </p:nvSpPr>
          <p:spPr bwMode="auto">
            <a:xfrm>
              <a:off x="0" y="0"/>
              <a:ext cx="2016777" cy="1303020"/>
            </a:xfrm>
            <a:prstGeom prst="rect">
              <a:avLst/>
            </a:prstGeom>
            <a:solidFill>
              <a:srgbClr val="FF9201"/>
            </a:solidFill>
            <a:ln w="9525">
              <a:solidFill>
                <a:srgbClr val="FFFFFF">
                  <a:alpha val="50195"/>
                </a:srgbClr>
              </a:solidFill>
              <a:bevel/>
              <a:headEnd/>
              <a:tailEnd/>
            </a:ln>
          </p:spPr>
          <p:txBody>
            <a:bodyPr lIns="162524" tIns="81263" rIns="162524" bIns="81263" anchor="b"/>
            <a:lstStyle/>
            <a:p>
              <a:pPr defTabSz="914377">
                <a:lnSpc>
                  <a:spcPct val="90000"/>
                </a:lnSpc>
                <a:spcBef>
                  <a:spcPts val="833"/>
                </a:spcBef>
                <a:buClr>
                  <a:srgbClr val="FFFF99"/>
                </a:buClr>
                <a:buSzPct val="120000"/>
              </a:pPr>
              <a:r>
                <a:rPr lang="zh-CN" altLang="en-US" sz="1867" b="1">
                  <a:solidFill>
                    <a:srgbClr val="FFFFFF"/>
                  </a:solidFill>
                  <a:latin typeface="微软雅黑" pitchFamily="34" charset="-122"/>
                  <a:ea typeface="微软雅黑" pitchFamily="34" charset="-122"/>
                  <a:sym typeface="微软雅黑" pitchFamily="34" charset="-122"/>
                </a:rPr>
                <a:t>点击添加标题</a:t>
              </a:r>
              <a:endParaRPr lang="en-US" sz="1867" b="1">
                <a:solidFill>
                  <a:srgbClr val="FFFFFF"/>
                </a:solidFill>
                <a:latin typeface="微软雅黑" pitchFamily="34" charset="-122"/>
                <a:ea typeface="微软雅黑" pitchFamily="34" charset="-122"/>
                <a:sym typeface="微软雅黑" pitchFamily="34" charset="-122"/>
              </a:endParaRPr>
            </a:p>
          </p:txBody>
        </p:sp>
        <p:grpSp>
          <p:nvGrpSpPr>
            <p:cNvPr id="35" name="Group 42"/>
            <p:cNvGrpSpPr>
              <a:grpSpLocks/>
            </p:cNvGrpSpPr>
            <p:nvPr/>
          </p:nvGrpSpPr>
          <p:grpSpPr bwMode="auto">
            <a:xfrm>
              <a:off x="223076" y="118060"/>
              <a:ext cx="295613" cy="626731"/>
              <a:chOff x="0" y="0"/>
              <a:chExt cx="419101" cy="889001"/>
            </a:xfrm>
          </p:grpSpPr>
          <p:sp>
            <p:nvSpPr>
              <p:cNvPr id="36" name="Oval 16"/>
              <p:cNvSpPr>
                <a:spLocks noChangeArrowheads="1"/>
              </p:cNvSpPr>
              <p:nvPr/>
            </p:nvSpPr>
            <p:spPr bwMode="auto">
              <a:xfrm>
                <a:off x="228600" y="0"/>
                <a:ext cx="149225" cy="14605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defTabSz="914377"/>
                <a:endParaRPr lang="zh-CN" altLang="zh-CN" sz="2133">
                  <a:solidFill>
                    <a:srgbClr val="292929"/>
                  </a:solidFill>
                  <a:latin typeface="Segoe UI" pitchFamily="34" charset="0"/>
                  <a:ea typeface="等线" panose="02010600030101010101" pitchFamily="2" charset="-122"/>
                  <a:sym typeface="Segoe UI" pitchFamily="34" charset="0"/>
                </a:endParaRPr>
              </a:p>
            </p:txBody>
          </p:sp>
          <p:sp>
            <p:nvSpPr>
              <p:cNvPr id="37" name="Freeform 17"/>
              <p:cNvSpPr>
                <a:spLocks noChangeArrowheads="1"/>
              </p:cNvSpPr>
              <p:nvPr/>
            </p:nvSpPr>
            <p:spPr bwMode="auto">
              <a:xfrm>
                <a:off x="96838" y="179388"/>
                <a:ext cx="322263" cy="709613"/>
              </a:xfrm>
              <a:custGeom>
                <a:avLst/>
                <a:gdLst>
                  <a:gd name="T0" fmla="*/ 1067181419 w 86"/>
                  <a:gd name="T1" fmla="*/ 0 h 189"/>
                  <a:gd name="T2" fmla="*/ 1123348862 w 86"/>
                  <a:gd name="T3" fmla="*/ 42291433 h 189"/>
                  <a:gd name="T4" fmla="*/ 1165471634 w 86"/>
                  <a:gd name="T5" fmla="*/ 155063581 h 189"/>
                  <a:gd name="T6" fmla="*/ 1095263267 w 86"/>
                  <a:gd name="T7" fmla="*/ 296032522 h 189"/>
                  <a:gd name="T8" fmla="*/ 617841874 w 86"/>
                  <a:gd name="T9" fmla="*/ 662549513 h 189"/>
                  <a:gd name="T10" fmla="*/ 547633507 w 86"/>
                  <a:gd name="T11" fmla="*/ 704837192 h 189"/>
                  <a:gd name="T12" fmla="*/ 547633507 w 86"/>
                  <a:gd name="T13" fmla="*/ 1141838654 h 189"/>
                  <a:gd name="T14" fmla="*/ 28081848 w 86"/>
                  <a:gd name="T15" fmla="*/ 2147483647 h 189"/>
                  <a:gd name="T16" fmla="*/ 126375810 w 86"/>
                  <a:gd name="T17" fmla="*/ 2147483647 h 189"/>
                  <a:gd name="T18" fmla="*/ 182543253 w 86"/>
                  <a:gd name="T19" fmla="*/ 2147483647 h 189"/>
                  <a:gd name="T20" fmla="*/ 337004659 w 86"/>
                  <a:gd name="T21" fmla="*/ 2147483647 h 189"/>
                  <a:gd name="T22" fmla="*/ 884634418 w 86"/>
                  <a:gd name="T23" fmla="*/ 1170031691 h 189"/>
                  <a:gd name="T24" fmla="*/ 884634418 w 86"/>
                  <a:gd name="T25" fmla="*/ 2147483647 h 189"/>
                  <a:gd name="T26" fmla="*/ 1039095824 w 86"/>
                  <a:gd name="T27" fmla="*/ 2147483647 h 189"/>
                  <a:gd name="T28" fmla="*/ 1207598153 w 86"/>
                  <a:gd name="T29" fmla="*/ 2147483647 h 189"/>
                  <a:gd name="T30" fmla="*/ 1207598153 w 86"/>
                  <a:gd name="T31" fmla="*/ 1014968109 h 189"/>
                  <a:gd name="T32" fmla="*/ 1207598153 w 86"/>
                  <a:gd name="T33" fmla="*/ 239646447 h 189"/>
                  <a:gd name="T34" fmla="*/ 1067181419 w 86"/>
                  <a:gd name="T35" fmla="*/ 0 h 1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6"/>
                  <a:gd name="T55" fmla="*/ 0 h 189"/>
                  <a:gd name="T56" fmla="*/ 86 w 86"/>
                  <a:gd name="T57" fmla="*/ 189 h 1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6" h="189">
                    <a:moveTo>
                      <a:pt x="76" y="0"/>
                    </a:moveTo>
                    <a:cubicBezTo>
                      <a:pt x="78" y="1"/>
                      <a:pt x="79" y="2"/>
                      <a:pt x="80" y="3"/>
                    </a:cubicBezTo>
                    <a:cubicBezTo>
                      <a:pt x="82" y="6"/>
                      <a:pt x="83" y="8"/>
                      <a:pt x="83" y="11"/>
                    </a:cubicBezTo>
                    <a:cubicBezTo>
                      <a:pt x="83" y="15"/>
                      <a:pt x="81" y="18"/>
                      <a:pt x="78" y="21"/>
                    </a:cubicBezTo>
                    <a:cubicBezTo>
                      <a:pt x="44" y="47"/>
                      <a:pt x="44" y="47"/>
                      <a:pt x="44" y="47"/>
                    </a:cubicBezTo>
                    <a:cubicBezTo>
                      <a:pt x="42" y="49"/>
                      <a:pt x="40" y="49"/>
                      <a:pt x="39" y="50"/>
                    </a:cubicBezTo>
                    <a:cubicBezTo>
                      <a:pt x="39" y="81"/>
                      <a:pt x="39" y="81"/>
                      <a:pt x="39" y="81"/>
                    </a:cubicBezTo>
                    <a:cubicBezTo>
                      <a:pt x="2" y="173"/>
                      <a:pt x="2" y="173"/>
                      <a:pt x="2" y="173"/>
                    </a:cubicBezTo>
                    <a:cubicBezTo>
                      <a:pt x="0" y="179"/>
                      <a:pt x="3" y="186"/>
                      <a:pt x="9" y="188"/>
                    </a:cubicBezTo>
                    <a:cubicBezTo>
                      <a:pt x="10" y="189"/>
                      <a:pt x="12" y="189"/>
                      <a:pt x="13" y="189"/>
                    </a:cubicBezTo>
                    <a:cubicBezTo>
                      <a:pt x="18" y="189"/>
                      <a:pt x="22" y="186"/>
                      <a:pt x="24" y="181"/>
                    </a:cubicBezTo>
                    <a:cubicBezTo>
                      <a:pt x="63" y="83"/>
                      <a:pt x="63" y="83"/>
                      <a:pt x="63" y="83"/>
                    </a:cubicBezTo>
                    <a:cubicBezTo>
                      <a:pt x="63" y="177"/>
                      <a:pt x="63" y="177"/>
                      <a:pt x="63" y="177"/>
                    </a:cubicBezTo>
                    <a:cubicBezTo>
                      <a:pt x="63" y="184"/>
                      <a:pt x="68" y="189"/>
                      <a:pt x="74" y="189"/>
                    </a:cubicBezTo>
                    <a:cubicBezTo>
                      <a:pt x="81" y="189"/>
                      <a:pt x="86" y="184"/>
                      <a:pt x="86" y="177"/>
                    </a:cubicBezTo>
                    <a:cubicBezTo>
                      <a:pt x="86" y="72"/>
                      <a:pt x="86" y="72"/>
                      <a:pt x="86" y="72"/>
                    </a:cubicBezTo>
                    <a:cubicBezTo>
                      <a:pt x="86" y="17"/>
                      <a:pt x="86" y="17"/>
                      <a:pt x="86" y="17"/>
                    </a:cubicBezTo>
                    <a:cubicBezTo>
                      <a:pt x="86" y="8"/>
                      <a:pt x="83" y="2"/>
                      <a:pt x="76"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38" name="Freeform 18"/>
              <p:cNvSpPr>
                <a:spLocks noChangeArrowheads="1"/>
              </p:cNvSpPr>
              <p:nvPr/>
            </p:nvSpPr>
            <p:spPr bwMode="auto">
              <a:xfrm>
                <a:off x="131763" y="146050"/>
                <a:ext cx="265113" cy="206375"/>
              </a:xfrm>
              <a:custGeom>
                <a:avLst/>
                <a:gdLst>
                  <a:gd name="T0" fmla="*/ 418281102 w 71"/>
                  <a:gd name="T1" fmla="*/ 464625170 h 55"/>
                  <a:gd name="T2" fmla="*/ 250968661 w 71"/>
                  <a:gd name="T3" fmla="*/ 84478668 h 55"/>
                  <a:gd name="T4" fmla="*/ 83656220 w 71"/>
                  <a:gd name="T5" fmla="*/ 28160807 h 55"/>
                  <a:gd name="T6" fmla="*/ 27885407 w 71"/>
                  <a:gd name="T7" fmla="*/ 197114391 h 55"/>
                  <a:gd name="T8" fmla="*/ 278854068 w 71"/>
                  <a:gd name="T9" fmla="*/ 703978895 h 55"/>
                  <a:gd name="T10" fmla="*/ 348567585 w 71"/>
                  <a:gd name="T11" fmla="*/ 774375284 h 55"/>
                  <a:gd name="T12" fmla="*/ 376452992 w 71"/>
                  <a:gd name="T13" fmla="*/ 774375284 h 55"/>
                  <a:gd name="T14" fmla="*/ 460109212 w 71"/>
                  <a:gd name="T15" fmla="*/ 746214477 h 55"/>
                  <a:gd name="T16" fmla="*/ 934157394 w 71"/>
                  <a:gd name="T17" fmla="*/ 380146502 h 55"/>
                  <a:gd name="T18" fmla="*/ 962042801 w 71"/>
                  <a:gd name="T19" fmla="*/ 211192918 h 55"/>
                  <a:gd name="T20" fmla="*/ 780787657 w 71"/>
                  <a:gd name="T21" fmla="*/ 183035864 h 55"/>
                  <a:gd name="T22" fmla="*/ 418281102 w 71"/>
                  <a:gd name="T23" fmla="*/ 464625170 h 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1"/>
                  <a:gd name="T37" fmla="*/ 0 h 55"/>
                  <a:gd name="T38" fmla="*/ 71 w 71"/>
                  <a:gd name="T39" fmla="*/ 55 h 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1" h="55">
                    <a:moveTo>
                      <a:pt x="30" y="33"/>
                    </a:moveTo>
                    <a:cubicBezTo>
                      <a:pt x="18" y="6"/>
                      <a:pt x="18" y="6"/>
                      <a:pt x="18" y="6"/>
                    </a:cubicBezTo>
                    <a:cubicBezTo>
                      <a:pt x="16" y="2"/>
                      <a:pt x="10" y="0"/>
                      <a:pt x="6" y="2"/>
                    </a:cubicBezTo>
                    <a:cubicBezTo>
                      <a:pt x="2" y="4"/>
                      <a:pt x="0" y="10"/>
                      <a:pt x="2" y="14"/>
                    </a:cubicBezTo>
                    <a:cubicBezTo>
                      <a:pt x="20" y="50"/>
                      <a:pt x="20" y="50"/>
                      <a:pt x="20" y="50"/>
                    </a:cubicBezTo>
                    <a:cubicBezTo>
                      <a:pt x="21" y="53"/>
                      <a:pt x="23" y="54"/>
                      <a:pt x="25" y="55"/>
                    </a:cubicBezTo>
                    <a:cubicBezTo>
                      <a:pt x="26" y="55"/>
                      <a:pt x="27" y="55"/>
                      <a:pt x="27" y="55"/>
                    </a:cubicBezTo>
                    <a:cubicBezTo>
                      <a:pt x="29" y="55"/>
                      <a:pt x="31" y="55"/>
                      <a:pt x="33" y="53"/>
                    </a:cubicBezTo>
                    <a:cubicBezTo>
                      <a:pt x="67" y="27"/>
                      <a:pt x="67" y="27"/>
                      <a:pt x="67" y="27"/>
                    </a:cubicBezTo>
                    <a:cubicBezTo>
                      <a:pt x="71" y="24"/>
                      <a:pt x="71" y="18"/>
                      <a:pt x="69" y="15"/>
                    </a:cubicBezTo>
                    <a:cubicBezTo>
                      <a:pt x="66" y="11"/>
                      <a:pt x="60" y="10"/>
                      <a:pt x="56" y="13"/>
                    </a:cubicBezTo>
                    <a:lnTo>
                      <a:pt x="30" y="33"/>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39" name="Freeform 19"/>
              <p:cNvSpPr>
                <a:spLocks noChangeArrowheads="1"/>
              </p:cNvSpPr>
              <p:nvPr/>
            </p:nvSpPr>
            <p:spPr bwMode="auto">
              <a:xfrm>
                <a:off x="33338" y="14288"/>
                <a:ext cx="90488" cy="165100"/>
              </a:xfrm>
              <a:custGeom>
                <a:avLst/>
                <a:gdLst>
                  <a:gd name="T0" fmla="*/ 341169923 w 24"/>
                  <a:gd name="T1" fmla="*/ 380146502 h 44"/>
                  <a:gd name="T2" fmla="*/ 341169923 w 24"/>
                  <a:gd name="T3" fmla="*/ 239353725 h 44"/>
                  <a:gd name="T4" fmla="*/ 341169923 w 24"/>
                  <a:gd name="T5" fmla="*/ 225271445 h 44"/>
                  <a:gd name="T6" fmla="*/ 0 w 24"/>
                  <a:gd name="T7" fmla="*/ 0 h 44"/>
                  <a:gd name="T8" fmla="*/ 0 w 24"/>
                  <a:gd name="T9" fmla="*/ 619500227 h 44"/>
                  <a:gd name="T10" fmla="*/ 341169923 w 24"/>
                  <a:gd name="T11" fmla="*/ 394228782 h 44"/>
                  <a:gd name="T12" fmla="*/ 341169923 w 24"/>
                  <a:gd name="T13" fmla="*/ 380146502 h 44"/>
                  <a:gd name="T14" fmla="*/ 0 60000 65536"/>
                  <a:gd name="T15" fmla="*/ 0 60000 65536"/>
                  <a:gd name="T16" fmla="*/ 0 60000 65536"/>
                  <a:gd name="T17" fmla="*/ 0 60000 65536"/>
                  <a:gd name="T18" fmla="*/ 0 60000 65536"/>
                  <a:gd name="T19" fmla="*/ 0 60000 65536"/>
                  <a:gd name="T20" fmla="*/ 0 60000 65536"/>
                  <a:gd name="T21" fmla="*/ 0 w 24"/>
                  <a:gd name="T22" fmla="*/ 0 h 44"/>
                  <a:gd name="T23" fmla="*/ 24 w 24"/>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44">
                    <a:moveTo>
                      <a:pt x="24" y="27"/>
                    </a:moveTo>
                    <a:cubicBezTo>
                      <a:pt x="24" y="17"/>
                      <a:pt x="24" y="17"/>
                      <a:pt x="24" y="17"/>
                    </a:cubicBezTo>
                    <a:cubicBezTo>
                      <a:pt x="24" y="16"/>
                      <a:pt x="24" y="16"/>
                      <a:pt x="24" y="16"/>
                    </a:cubicBezTo>
                    <a:cubicBezTo>
                      <a:pt x="0" y="0"/>
                      <a:pt x="0" y="0"/>
                      <a:pt x="0" y="0"/>
                    </a:cubicBezTo>
                    <a:cubicBezTo>
                      <a:pt x="0" y="44"/>
                      <a:pt x="0" y="44"/>
                      <a:pt x="0" y="44"/>
                    </a:cubicBezTo>
                    <a:cubicBezTo>
                      <a:pt x="24" y="28"/>
                      <a:pt x="24" y="28"/>
                      <a:pt x="24" y="28"/>
                    </a:cubicBezTo>
                    <a:cubicBezTo>
                      <a:pt x="24" y="27"/>
                      <a:pt x="24" y="27"/>
                      <a:pt x="24" y="27"/>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40" name="Freeform 20"/>
              <p:cNvSpPr>
                <a:spLocks noChangeArrowheads="1"/>
              </p:cNvSpPr>
              <p:nvPr/>
            </p:nvSpPr>
            <p:spPr bwMode="auto">
              <a:xfrm>
                <a:off x="134938" y="66675"/>
                <a:ext cx="68263" cy="60325"/>
              </a:xfrm>
              <a:custGeom>
                <a:avLst/>
                <a:gdLst>
                  <a:gd name="T0" fmla="*/ 43146008 w 18"/>
                  <a:gd name="T1" fmla="*/ 227444102 h 16"/>
                  <a:gd name="T2" fmla="*/ 215733834 w 18"/>
                  <a:gd name="T3" fmla="*/ 227444102 h 16"/>
                  <a:gd name="T4" fmla="*/ 258879843 w 18"/>
                  <a:gd name="T5" fmla="*/ 184798097 h 16"/>
                  <a:gd name="T6" fmla="*/ 258879843 w 18"/>
                  <a:gd name="T7" fmla="*/ 42646005 h 16"/>
                  <a:gd name="T8" fmla="*/ 215733834 w 18"/>
                  <a:gd name="T9" fmla="*/ 0 h 16"/>
                  <a:gd name="T10" fmla="*/ 43146008 w 18"/>
                  <a:gd name="T11" fmla="*/ 0 h 16"/>
                  <a:gd name="T12" fmla="*/ 0 w 18"/>
                  <a:gd name="T13" fmla="*/ 42646005 h 16"/>
                  <a:gd name="T14" fmla="*/ 0 w 18"/>
                  <a:gd name="T15" fmla="*/ 184798097 h 16"/>
                  <a:gd name="T16" fmla="*/ 43146008 w 18"/>
                  <a:gd name="T17" fmla="*/ 227444102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6"/>
                  <a:gd name="T29" fmla="*/ 18 w 18"/>
                  <a:gd name="T30" fmla="*/ 16 h 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6">
                    <a:moveTo>
                      <a:pt x="3" y="16"/>
                    </a:moveTo>
                    <a:cubicBezTo>
                      <a:pt x="15" y="16"/>
                      <a:pt x="15" y="16"/>
                      <a:pt x="15" y="16"/>
                    </a:cubicBezTo>
                    <a:cubicBezTo>
                      <a:pt x="17" y="16"/>
                      <a:pt x="18" y="15"/>
                      <a:pt x="18" y="13"/>
                    </a:cubicBezTo>
                    <a:cubicBezTo>
                      <a:pt x="18" y="3"/>
                      <a:pt x="18" y="3"/>
                      <a:pt x="18" y="3"/>
                    </a:cubicBezTo>
                    <a:cubicBezTo>
                      <a:pt x="18" y="1"/>
                      <a:pt x="17" y="0"/>
                      <a:pt x="15" y="0"/>
                    </a:cubicBezTo>
                    <a:cubicBezTo>
                      <a:pt x="3" y="0"/>
                      <a:pt x="3" y="0"/>
                      <a:pt x="3" y="0"/>
                    </a:cubicBezTo>
                    <a:cubicBezTo>
                      <a:pt x="1" y="0"/>
                      <a:pt x="0" y="1"/>
                      <a:pt x="0" y="3"/>
                    </a:cubicBezTo>
                    <a:cubicBezTo>
                      <a:pt x="0" y="13"/>
                      <a:pt x="0" y="13"/>
                      <a:pt x="0" y="13"/>
                    </a:cubicBezTo>
                    <a:cubicBezTo>
                      <a:pt x="0" y="15"/>
                      <a:pt x="1" y="16"/>
                      <a:pt x="3" y="16"/>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41" name="Freeform 21"/>
              <p:cNvSpPr>
                <a:spLocks noChangeArrowheads="1"/>
              </p:cNvSpPr>
              <p:nvPr/>
            </p:nvSpPr>
            <p:spPr bwMode="auto">
              <a:xfrm>
                <a:off x="0" y="0"/>
                <a:ext cx="19050" cy="195263"/>
              </a:xfrm>
              <a:custGeom>
                <a:avLst/>
                <a:gdLst>
                  <a:gd name="T0" fmla="*/ 43548300 w 5"/>
                  <a:gd name="T1" fmla="*/ 0 h 52"/>
                  <a:gd name="T2" fmla="*/ 29032200 w 5"/>
                  <a:gd name="T3" fmla="*/ 0 h 52"/>
                  <a:gd name="T4" fmla="*/ 0 w 5"/>
                  <a:gd name="T5" fmla="*/ 28200483 h 52"/>
                  <a:gd name="T6" fmla="*/ 0 w 5"/>
                  <a:gd name="T7" fmla="*/ 705023347 h 52"/>
                  <a:gd name="T8" fmla="*/ 29032200 w 5"/>
                  <a:gd name="T9" fmla="*/ 733223830 h 52"/>
                  <a:gd name="T10" fmla="*/ 43548300 w 5"/>
                  <a:gd name="T11" fmla="*/ 733223830 h 52"/>
                  <a:gd name="T12" fmla="*/ 72580500 w 5"/>
                  <a:gd name="T13" fmla="*/ 705023347 h 52"/>
                  <a:gd name="T14" fmla="*/ 72580500 w 5"/>
                  <a:gd name="T15" fmla="*/ 28200483 h 52"/>
                  <a:gd name="T16" fmla="*/ 43548300 w 5"/>
                  <a:gd name="T17" fmla="*/ 0 h 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52"/>
                  <a:gd name="T29" fmla="*/ 5 w 5"/>
                  <a:gd name="T30" fmla="*/ 52 h 5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52">
                    <a:moveTo>
                      <a:pt x="3" y="0"/>
                    </a:moveTo>
                    <a:cubicBezTo>
                      <a:pt x="2" y="0"/>
                      <a:pt x="2" y="0"/>
                      <a:pt x="2" y="0"/>
                    </a:cubicBezTo>
                    <a:cubicBezTo>
                      <a:pt x="1" y="0"/>
                      <a:pt x="0" y="1"/>
                      <a:pt x="0" y="2"/>
                    </a:cubicBezTo>
                    <a:cubicBezTo>
                      <a:pt x="0" y="50"/>
                      <a:pt x="0" y="50"/>
                      <a:pt x="0" y="50"/>
                    </a:cubicBezTo>
                    <a:cubicBezTo>
                      <a:pt x="0" y="51"/>
                      <a:pt x="1" y="52"/>
                      <a:pt x="2" y="52"/>
                    </a:cubicBezTo>
                    <a:cubicBezTo>
                      <a:pt x="3" y="52"/>
                      <a:pt x="3" y="52"/>
                      <a:pt x="3" y="52"/>
                    </a:cubicBezTo>
                    <a:cubicBezTo>
                      <a:pt x="4" y="52"/>
                      <a:pt x="5" y="51"/>
                      <a:pt x="5" y="50"/>
                    </a:cubicBezTo>
                    <a:cubicBezTo>
                      <a:pt x="5" y="2"/>
                      <a:pt x="5" y="2"/>
                      <a:pt x="5" y="2"/>
                    </a:cubicBezTo>
                    <a:cubicBezTo>
                      <a:pt x="5" y="1"/>
                      <a:pt x="4" y="0"/>
                      <a:pt x="3"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grpSp>
      </p:grpSp>
      <p:grpSp>
        <p:nvGrpSpPr>
          <p:cNvPr id="42" name="Group 49"/>
          <p:cNvGrpSpPr>
            <a:grpSpLocks/>
          </p:cNvGrpSpPr>
          <p:nvPr/>
        </p:nvGrpSpPr>
        <p:grpSpPr bwMode="auto">
          <a:xfrm>
            <a:off x="8710199" y="1700808"/>
            <a:ext cx="2308764" cy="1758293"/>
            <a:chOff x="0" y="0"/>
            <a:chExt cx="2016777" cy="1372561"/>
          </a:xfrm>
        </p:grpSpPr>
        <p:grpSp>
          <p:nvGrpSpPr>
            <p:cNvPr id="43" name="Group 50"/>
            <p:cNvGrpSpPr>
              <a:grpSpLocks/>
            </p:cNvGrpSpPr>
            <p:nvPr/>
          </p:nvGrpSpPr>
          <p:grpSpPr bwMode="auto">
            <a:xfrm>
              <a:off x="0" y="69542"/>
              <a:ext cx="2016777" cy="1303019"/>
              <a:chOff x="0" y="0"/>
              <a:chExt cx="2678656" cy="1725473"/>
            </a:xfrm>
          </p:grpSpPr>
          <p:sp>
            <p:nvSpPr>
              <p:cNvPr id="45" name="Rectangle 7"/>
              <p:cNvSpPr>
                <a:spLocks noChangeAspect="1"/>
              </p:cNvSpPr>
              <p:nvPr/>
            </p:nvSpPr>
            <p:spPr bwMode="auto">
              <a:xfrm>
                <a:off x="0" y="0"/>
                <a:ext cx="2678656" cy="1725473"/>
              </a:xfrm>
              <a:prstGeom prst="rect">
                <a:avLst/>
              </a:prstGeom>
              <a:solidFill>
                <a:srgbClr val="FF9900"/>
              </a:solidFill>
              <a:ln w="9525">
                <a:solidFill>
                  <a:srgbClr val="FFFFFF">
                    <a:alpha val="50195"/>
                  </a:srgbClr>
                </a:solidFill>
                <a:bevel/>
                <a:headEnd/>
                <a:tailEnd/>
              </a:ln>
            </p:spPr>
            <p:txBody>
              <a:bodyPr lIns="162524" tIns="81263" rIns="162524" bIns="81263" anchor="b"/>
              <a:lstStyle/>
              <a:p>
                <a:pPr defTabSz="914377">
                  <a:lnSpc>
                    <a:spcPct val="90000"/>
                  </a:lnSpc>
                  <a:spcBef>
                    <a:spcPts val="833"/>
                  </a:spcBef>
                  <a:buClr>
                    <a:srgbClr val="FFFF99"/>
                  </a:buClr>
                  <a:buSzPct val="120000"/>
                </a:pPr>
                <a:r>
                  <a:rPr lang="zh-CN" altLang="en-US" sz="1867" b="1">
                    <a:solidFill>
                      <a:srgbClr val="FFFFFF"/>
                    </a:solidFill>
                    <a:latin typeface="微软雅黑" pitchFamily="34" charset="-122"/>
                    <a:ea typeface="微软雅黑" pitchFamily="34" charset="-122"/>
                    <a:sym typeface="微软雅黑" pitchFamily="34" charset="-122"/>
                  </a:rPr>
                  <a:t>点击添加标题</a:t>
                </a:r>
                <a:endParaRPr lang="en-US" sz="1867" b="1">
                  <a:solidFill>
                    <a:srgbClr val="FFFFFF"/>
                  </a:solidFill>
                  <a:latin typeface="微软雅黑" pitchFamily="34" charset="-122"/>
                  <a:ea typeface="微软雅黑" pitchFamily="34" charset="-122"/>
                  <a:sym typeface="微软雅黑" pitchFamily="34" charset="-122"/>
                </a:endParaRPr>
              </a:p>
            </p:txBody>
          </p:sp>
          <p:grpSp>
            <p:nvGrpSpPr>
              <p:cNvPr id="46" name="Group 52"/>
              <p:cNvGrpSpPr>
                <a:grpSpLocks/>
              </p:cNvGrpSpPr>
              <p:nvPr/>
            </p:nvGrpSpPr>
            <p:grpSpPr bwMode="auto">
              <a:xfrm>
                <a:off x="961472" y="322819"/>
                <a:ext cx="59636" cy="184077"/>
                <a:chOff x="0" y="0"/>
                <a:chExt cx="258763" cy="798512"/>
              </a:xfrm>
            </p:grpSpPr>
            <p:sp>
              <p:nvSpPr>
                <p:cNvPr id="47" name="Freeform 73"/>
                <p:cNvSpPr>
                  <a:spLocks noChangeArrowheads="1"/>
                </p:cNvSpPr>
                <p:nvPr/>
              </p:nvSpPr>
              <p:spPr bwMode="auto">
                <a:xfrm>
                  <a:off x="120650" y="0"/>
                  <a:ext cx="138113" cy="52387"/>
                </a:xfrm>
                <a:custGeom>
                  <a:avLst/>
                  <a:gdLst>
                    <a:gd name="T0" fmla="*/ 487677003 w 37"/>
                    <a:gd name="T1" fmla="*/ 196028412 h 14"/>
                    <a:gd name="T2" fmla="*/ 515545967 w 37"/>
                    <a:gd name="T3" fmla="*/ 168023819 h 14"/>
                    <a:gd name="T4" fmla="*/ 501611485 w 37"/>
                    <a:gd name="T5" fmla="*/ 126016929 h 14"/>
                    <a:gd name="T6" fmla="*/ 404077577 w 37"/>
                    <a:gd name="T7" fmla="*/ 14002297 h 14"/>
                    <a:gd name="T8" fmla="*/ 376208614 w 37"/>
                    <a:gd name="T9" fmla="*/ 0 h 14"/>
                    <a:gd name="T10" fmla="*/ 376208614 w 37"/>
                    <a:gd name="T11" fmla="*/ 0 h 14"/>
                    <a:gd name="T12" fmla="*/ 376208614 w 37"/>
                    <a:gd name="T13" fmla="*/ 0 h 14"/>
                    <a:gd name="T14" fmla="*/ 362274132 w 37"/>
                    <a:gd name="T15" fmla="*/ 0 h 14"/>
                    <a:gd name="T16" fmla="*/ 362274132 w 37"/>
                    <a:gd name="T17" fmla="*/ 0 h 14"/>
                    <a:gd name="T18" fmla="*/ 348343383 w 37"/>
                    <a:gd name="T19" fmla="*/ 0 h 14"/>
                    <a:gd name="T20" fmla="*/ 348343383 w 37"/>
                    <a:gd name="T21" fmla="*/ 0 h 14"/>
                    <a:gd name="T22" fmla="*/ 348343383 w 37"/>
                    <a:gd name="T23" fmla="*/ 0 h 14"/>
                    <a:gd name="T24" fmla="*/ 348343383 w 37"/>
                    <a:gd name="T25" fmla="*/ 0 h 14"/>
                    <a:gd name="T26" fmla="*/ 334408901 w 37"/>
                    <a:gd name="T27" fmla="*/ 0 h 14"/>
                    <a:gd name="T28" fmla="*/ 334408901 w 37"/>
                    <a:gd name="T29" fmla="*/ 0 h 14"/>
                    <a:gd name="T30" fmla="*/ 320474419 w 37"/>
                    <a:gd name="T31" fmla="*/ 0 h 14"/>
                    <a:gd name="T32" fmla="*/ 320474419 w 37"/>
                    <a:gd name="T33" fmla="*/ 0 h 14"/>
                    <a:gd name="T34" fmla="*/ 0 w 37"/>
                    <a:gd name="T35" fmla="*/ 126016929 h 14"/>
                    <a:gd name="T36" fmla="*/ 487677003 w 37"/>
                    <a:gd name="T37" fmla="*/ 196028412 h 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
                    <a:gd name="T58" fmla="*/ 0 h 14"/>
                    <a:gd name="T59" fmla="*/ 37 w 37"/>
                    <a:gd name="T60" fmla="*/ 14 h 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 h="14">
                      <a:moveTo>
                        <a:pt x="35" y="14"/>
                      </a:moveTo>
                      <a:cubicBezTo>
                        <a:pt x="37" y="14"/>
                        <a:pt x="37" y="13"/>
                        <a:pt x="37" y="12"/>
                      </a:cubicBezTo>
                      <a:cubicBezTo>
                        <a:pt x="37" y="11"/>
                        <a:pt x="36" y="10"/>
                        <a:pt x="36" y="9"/>
                      </a:cubicBezTo>
                      <a:cubicBezTo>
                        <a:pt x="33" y="6"/>
                        <a:pt x="31" y="4"/>
                        <a:pt x="29" y="1"/>
                      </a:cubicBezTo>
                      <a:cubicBezTo>
                        <a:pt x="27" y="0"/>
                        <a:pt x="27" y="0"/>
                        <a:pt x="27" y="0"/>
                      </a:cubicBezTo>
                      <a:cubicBezTo>
                        <a:pt x="27" y="0"/>
                        <a:pt x="27" y="0"/>
                        <a:pt x="27" y="0"/>
                      </a:cubicBezTo>
                      <a:cubicBezTo>
                        <a:pt x="27" y="0"/>
                        <a:pt x="27" y="0"/>
                        <a:pt x="27" y="0"/>
                      </a:cubicBezTo>
                      <a:cubicBezTo>
                        <a:pt x="27" y="0"/>
                        <a:pt x="26" y="0"/>
                        <a:pt x="26" y="0"/>
                      </a:cubicBezTo>
                      <a:cubicBezTo>
                        <a:pt x="26" y="0"/>
                        <a:pt x="26" y="0"/>
                        <a:pt x="26" y="0"/>
                      </a:cubicBezTo>
                      <a:cubicBezTo>
                        <a:pt x="26" y="0"/>
                        <a:pt x="26" y="0"/>
                        <a:pt x="25" y="0"/>
                      </a:cubicBezTo>
                      <a:cubicBezTo>
                        <a:pt x="25" y="0"/>
                        <a:pt x="25" y="0"/>
                        <a:pt x="25" y="0"/>
                      </a:cubicBezTo>
                      <a:cubicBezTo>
                        <a:pt x="25" y="0"/>
                        <a:pt x="25" y="0"/>
                        <a:pt x="25" y="0"/>
                      </a:cubicBezTo>
                      <a:cubicBezTo>
                        <a:pt x="25" y="0"/>
                        <a:pt x="25" y="0"/>
                        <a:pt x="25" y="0"/>
                      </a:cubicBezTo>
                      <a:cubicBezTo>
                        <a:pt x="25" y="0"/>
                        <a:pt x="25" y="0"/>
                        <a:pt x="24" y="0"/>
                      </a:cubicBezTo>
                      <a:cubicBezTo>
                        <a:pt x="24" y="0"/>
                        <a:pt x="24" y="0"/>
                        <a:pt x="24" y="0"/>
                      </a:cubicBezTo>
                      <a:cubicBezTo>
                        <a:pt x="23" y="0"/>
                        <a:pt x="23" y="0"/>
                        <a:pt x="23" y="0"/>
                      </a:cubicBezTo>
                      <a:cubicBezTo>
                        <a:pt x="23" y="0"/>
                        <a:pt x="23" y="0"/>
                        <a:pt x="23" y="0"/>
                      </a:cubicBezTo>
                      <a:cubicBezTo>
                        <a:pt x="0" y="9"/>
                        <a:pt x="0" y="9"/>
                        <a:pt x="0" y="9"/>
                      </a:cubicBezTo>
                      <a:lnTo>
                        <a:pt x="35" y="14"/>
                      </a:lnTo>
                      <a:close/>
                    </a:path>
                  </a:pathLst>
                </a:custGeom>
                <a:solidFill>
                  <a:srgbClr val="36353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48" name="Freeform 74"/>
                <p:cNvSpPr>
                  <a:spLocks noChangeArrowheads="1"/>
                </p:cNvSpPr>
                <p:nvPr/>
              </p:nvSpPr>
              <p:spPr bwMode="auto">
                <a:xfrm>
                  <a:off x="0" y="749300"/>
                  <a:ext cx="104775" cy="49212"/>
                </a:xfrm>
                <a:custGeom>
                  <a:avLst/>
                  <a:gdLst>
                    <a:gd name="T0" fmla="*/ 0 w 28"/>
                    <a:gd name="T1" fmla="*/ 143301558 h 13"/>
                    <a:gd name="T2" fmla="*/ 0 w 28"/>
                    <a:gd name="T3" fmla="*/ 186293919 h 13"/>
                    <a:gd name="T4" fmla="*/ 392064308 w 28"/>
                    <a:gd name="T5" fmla="*/ 57320623 h 13"/>
                    <a:gd name="T6" fmla="*/ 392064308 w 28"/>
                    <a:gd name="T7" fmla="*/ 0 h 13"/>
                    <a:gd name="T8" fmla="*/ 0 w 28"/>
                    <a:gd name="T9" fmla="*/ 128973295 h 13"/>
                    <a:gd name="T10" fmla="*/ 0 w 28"/>
                    <a:gd name="T11" fmla="*/ 143301558 h 13"/>
                    <a:gd name="T12" fmla="*/ 0 60000 65536"/>
                    <a:gd name="T13" fmla="*/ 0 60000 65536"/>
                    <a:gd name="T14" fmla="*/ 0 60000 65536"/>
                    <a:gd name="T15" fmla="*/ 0 60000 65536"/>
                    <a:gd name="T16" fmla="*/ 0 60000 65536"/>
                    <a:gd name="T17" fmla="*/ 0 60000 65536"/>
                    <a:gd name="T18" fmla="*/ 0 w 28"/>
                    <a:gd name="T19" fmla="*/ 0 h 13"/>
                    <a:gd name="T20" fmla="*/ 28 w 28"/>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8" h="13">
                      <a:moveTo>
                        <a:pt x="0" y="10"/>
                      </a:moveTo>
                      <a:cubicBezTo>
                        <a:pt x="0" y="13"/>
                        <a:pt x="0" y="13"/>
                        <a:pt x="0" y="13"/>
                      </a:cubicBezTo>
                      <a:cubicBezTo>
                        <a:pt x="28" y="4"/>
                        <a:pt x="28" y="4"/>
                        <a:pt x="28" y="4"/>
                      </a:cubicBezTo>
                      <a:cubicBezTo>
                        <a:pt x="28" y="0"/>
                        <a:pt x="28" y="0"/>
                        <a:pt x="28" y="0"/>
                      </a:cubicBezTo>
                      <a:cubicBezTo>
                        <a:pt x="0" y="9"/>
                        <a:pt x="0" y="9"/>
                        <a:pt x="0" y="9"/>
                      </a:cubicBezTo>
                      <a:cubicBezTo>
                        <a:pt x="0" y="9"/>
                        <a:pt x="0" y="9"/>
                        <a:pt x="0" y="10"/>
                      </a:cubicBezTo>
                      <a:close/>
                    </a:path>
                  </a:pathLst>
                </a:custGeom>
                <a:solidFill>
                  <a:srgbClr val="36353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sp>
              <p:nvSpPr>
                <p:cNvPr id="49" name="Freeform 77"/>
                <p:cNvSpPr>
                  <a:spLocks noChangeArrowheads="1"/>
                </p:cNvSpPr>
                <p:nvPr/>
              </p:nvSpPr>
              <p:spPr bwMode="auto">
                <a:xfrm>
                  <a:off x="146050" y="712788"/>
                  <a:ext cx="11113" cy="36512"/>
                </a:xfrm>
                <a:custGeom>
                  <a:avLst/>
                  <a:gdLst>
                    <a:gd name="T0" fmla="*/ 27445406 w 3"/>
                    <a:gd name="T1" fmla="*/ 133312614 h 10"/>
                    <a:gd name="T2" fmla="*/ 41166256 w 3"/>
                    <a:gd name="T3" fmla="*/ 133312614 h 10"/>
                    <a:gd name="T4" fmla="*/ 41166256 w 3"/>
                    <a:gd name="T5" fmla="*/ 0 h 10"/>
                    <a:gd name="T6" fmla="*/ 27445406 w 3"/>
                    <a:gd name="T7" fmla="*/ 0 h 10"/>
                    <a:gd name="T8" fmla="*/ 27445406 w 3"/>
                    <a:gd name="T9" fmla="*/ 0 h 10"/>
                    <a:gd name="T10" fmla="*/ 13720851 w 3"/>
                    <a:gd name="T11" fmla="*/ 0 h 10"/>
                    <a:gd name="T12" fmla="*/ 0 w 3"/>
                    <a:gd name="T13" fmla="*/ 0 h 10"/>
                    <a:gd name="T14" fmla="*/ 27445406 w 3"/>
                    <a:gd name="T15" fmla="*/ 93317370 h 10"/>
                    <a:gd name="T16" fmla="*/ 27445406 w 3"/>
                    <a:gd name="T17" fmla="*/ 133312614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10"/>
                    <a:gd name="T29" fmla="*/ 3 w 3"/>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10">
                      <a:moveTo>
                        <a:pt x="2" y="10"/>
                      </a:moveTo>
                      <a:cubicBezTo>
                        <a:pt x="3" y="10"/>
                        <a:pt x="3" y="10"/>
                        <a:pt x="3" y="10"/>
                      </a:cubicBezTo>
                      <a:cubicBezTo>
                        <a:pt x="3" y="0"/>
                        <a:pt x="3" y="0"/>
                        <a:pt x="3" y="0"/>
                      </a:cubicBezTo>
                      <a:cubicBezTo>
                        <a:pt x="2" y="0"/>
                        <a:pt x="2" y="0"/>
                        <a:pt x="2" y="0"/>
                      </a:cubicBezTo>
                      <a:cubicBezTo>
                        <a:pt x="2" y="0"/>
                        <a:pt x="2" y="0"/>
                        <a:pt x="2" y="0"/>
                      </a:cubicBezTo>
                      <a:cubicBezTo>
                        <a:pt x="2" y="0"/>
                        <a:pt x="1" y="0"/>
                        <a:pt x="1" y="0"/>
                      </a:cubicBezTo>
                      <a:cubicBezTo>
                        <a:pt x="0" y="0"/>
                        <a:pt x="0" y="0"/>
                        <a:pt x="0" y="0"/>
                      </a:cubicBezTo>
                      <a:cubicBezTo>
                        <a:pt x="1" y="2"/>
                        <a:pt x="2" y="4"/>
                        <a:pt x="2" y="7"/>
                      </a:cubicBezTo>
                      <a:lnTo>
                        <a:pt x="2" y="10"/>
                      </a:lnTo>
                      <a:close/>
                    </a:path>
                  </a:pathLst>
                </a:custGeom>
                <a:solidFill>
                  <a:srgbClr val="36353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defTabSz="914377"/>
                  <a:endParaRPr lang="zh-CN" altLang="en-US" sz="2133">
                    <a:solidFill>
                      <a:prstClr val="black"/>
                    </a:solidFill>
                    <a:latin typeface="Calibri" panose="020F0502020204030204"/>
                    <a:ea typeface="等线" panose="02010600030101010101" pitchFamily="2" charset="-122"/>
                  </a:endParaRPr>
                </a:p>
              </p:txBody>
            </p:sp>
          </p:grpSp>
        </p:grpSp>
        <p:pic>
          <p:nvPicPr>
            <p:cNvPr id="44" name="Picture 30" descr="Reduced-Cost.png"/>
            <p:cNvPicPr>
              <a:picLocks noChangeAspect="1" noChangeArrowheads="1"/>
            </p:cNvPicPr>
            <p:nvPr/>
          </p:nvPicPr>
          <p:blipFill>
            <a:blip r:embed="rId3" cstate="screen">
              <a:extLst>
                <a:ext uri="{28A0092B-C50C-407E-A947-70E740481C1C}">
                  <a14:useLocalDpi xmlns:a14="http://schemas.microsoft.com/office/drawing/2010/main"/>
                </a:ext>
              </a:extLst>
            </a:blip>
            <a:srcRect l="10599" r="12094"/>
            <a:stretch>
              <a:fillRect/>
            </a:stretch>
          </p:blipFill>
          <p:spPr bwMode="auto">
            <a:xfrm>
              <a:off x="0" y="0"/>
              <a:ext cx="706511" cy="93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 name="Group 57"/>
          <p:cNvGrpSpPr>
            <a:grpSpLocks/>
          </p:cNvGrpSpPr>
          <p:nvPr/>
        </p:nvGrpSpPr>
        <p:grpSpPr bwMode="auto">
          <a:xfrm>
            <a:off x="3767044" y="3613772"/>
            <a:ext cx="2325277" cy="1317796"/>
            <a:chOff x="0" y="0"/>
            <a:chExt cx="2031202" cy="1028700"/>
          </a:xfrm>
        </p:grpSpPr>
        <p:sp>
          <p:nvSpPr>
            <p:cNvPr id="51" name="Rectangle 75"/>
            <p:cNvSpPr>
              <a:spLocks noChangeArrowheads="1"/>
            </p:cNvSpPr>
            <p:nvPr/>
          </p:nvSpPr>
          <p:spPr bwMode="auto">
            <a:xfrm>
              <a:off x="0" y="0"/>
              <a:ext cx="2031202" cy="1028700"/>
            </a:xfrm>
            <a:prstGeom prst="rect">
              <a:avLst/>
            </a:prstGeom>
            <a:solidFill>
              <a:srgbClr val="7F7F7F"/>
            </a:solidFill>
            <a:ln>
              <a:noFill/>
            </a:ln>
            <a:extLst>
              <a:ext uri="{91240B29-F687-4F45-9708-019B960494DF}">
                <a14:hiddenLine xmlns:a14="http://schemas.microsoft.com/office/drawing/2010/main" w="25400">
                  <a:solidFill>
                    <a:srgbClr val="000000"/>
                  </a:solidFill>
                  <a:bevel/>
                  <a:headEnd/>
                  <a:tailEnd/>
                </a14:hiddenLine>
              </a:ext>
            </a:extLst>
          </p:spPr>
          <p:txBody>
            <a:bodyPr lIns="121904" tIns="60952" rIns="121904" bIns="60952" anchor="ctr"/>
            <a:lstStyle/>
            <a:p>
              <a:pPr algn="ctr" defTabSz="914377">
                <a:lnSpc>
                  <a:spcPct val="90000"/>
                </a:lnSpc>
                <a:spcBef>
                  <a:spcPts val="833"/>
                </a:spcBef>
                <a:buClr>
                  <a:srgbClr val="FFFF99"/>
                </a:buClr>
                <a:buSzPct val="120000"/>
              </a:pPr>
              <a:endParaRPr lang="zh-CN" altLang="zh-CN" sz="1600">
                <a:solidFill>
                  <a:srgbClr val="373737"/>
                </a:solidFill>
                <a:latin typeface="微软雅黑" pitchFamily="34" charset="-122"/>
                <a:ea typeface="微软雅黑" pitchFamily="34" charset="-122"/>
                <a:sym typeface="微软雅黑" pitchFamily="34" charset="-122"/>
              </a:endParaRPr>
            </a:p>
            <a:p>
              <a:pPr algn="ctr" defTabSz="914377">
                <a:lnSpc>
                  <a:spcPct val="90000"/>
                </a:lnSpc>
                <a:spcBef>
                  <a:spcPts val="833"/>
                </a:spcBef>
                <a:buClr>
                  <a:srgbClr val="FFFF99"/>
                </a:buClr>
                <a:buSzPct val="120000"/>
              </a:pPr>
              <a:endParaRPr lang="zh-CN" altLang="zh-CN" sz="1600">
                <a:solidFill>
                  <a:srgbClr val="373737"/>
                </a:solidFill>
                <a:latin typeface="微软雅黑" pitchFamily="34" charset="-122"/>
                <a:ea typeface="微软雅黑" pitchFamily="34" charset="-122"/>
                <a:sym typeface="微软雅黑" pitchFamily="34" charset="-122"/>
              </a:endParaRPr>
            </a:p>
          </p:txBody>
        </p:sp>
        <p:sp>
          <p:nvSpPr>
            <p:cNvPr id="52" name="矩形 25"/>
            <p:cNvSpPr>
              <a:spLocks noChangeArrowheads="1"/>
            </p:cNvSpPr>
            <p:nvPr/>
          </p:nvSpPr>
          <p:spPr bwMode="auto">
            <a:xfrm>
              <a:off x="393412" y="75047"/>
              <a:ext cx="1236721" cy="751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914377">
                <a:lnSpc>
                  <a:spcPct val="90000"/>
                </a:lnSpc>
                <a:spcBef>
                  <a:spcPts val="833"/>
                </a:spcBef>
                <a:buClr>
                  <a:srgbClr val="FFFF99"/>
                </a:buClr>
                <a:buSzPct val="120000"/>
              </a:pPr>
              <a:r>
                <a:rPr lang="zh-CN" altLang="en-US" sz="1600" dirty="0">
                  <a:solidFill>
                    <a:prstClr val="white"/>
                  </a:solidFill>
                  <a:latin typeface="微软雅黑" pitchFamily="34" charset="-122"/>
                  <a:ea typeface="微软雅黑" pitchFamily="34" charset="-122"/>
                  <a:sym typeface="微软雅黑" pitchFamily="34" charset="-122"/>
                </a:rPr>
                <a:t>点击添加文本</a:t>
              </a:r>
              <a:endParaRPr lang="en-US" sz="1600" dirty="0">
                <a:solidFill>
                  <a:prstClr val="white"/>
                </a:solidFill>
                <a:latin typeface="微软雅黑" pitchFamily="34" charset="-122"/>
                <a:ea typeface="微软雅黑" pitchFamily="34" charset="-122"/>
                <a:sym typeface="微软雅黑" pitchFamily="34" charset="-122"/>
              </a:endParaRPr>
            </a:p>
            <a:p>
              <a:pPr algn="ctr" defTabSz="914377">
                <a:lnSpc>
                  <a:spcPct val="90000"/>
                </a:lnSpc>
                <a:spcBef>
                  <a:spcPts val="833"/>
                </a:spcBef>
                <a:buClr>
                  <a:srgbClr val="FFFF99"/>
                </a:buClr>
                <a:buSzPct val="120000"/>
              </a:pPr>
              <a:r>
                <a:rPr lang="zh-CN" altLang="en-US" sz="1600" dirty="0">
                  <a:solidFill>
                    <a:prstClr val="white"/>
                  </a:solidFill>
                  <a:latin typeface="微软雅黑" pitchFamily="34" charset="-122"/>
                  <a:ea typeface="微软雅黑" pitchFamily="34" charset="-122"/>
                  <a:sym typeface="微软雅黑" pitchFamily="34" charset="-122"/>
                </a:rPr>
                <a:t>点击添加文本</a:t>
              </a:r>
              <a:endParaRPr lang="en-US" sz="1600" dirty="0">
                <a:solidFill>
                  <a:prstClr val="white"/>
                </a:solidFill>
                <a:latin typeface="微软雅黑" pitchFamily="34" charset="-122"/>
                <a:ea typeface="微软雅黑" pitchFamily="34" charset="-122"/>
                <a:sym typeface="微软雅黑" pitchFamily="34" charset="-122"/>
              </a:endParaRPr>
            </a:p>
            <a:p>
              <a:pPr algn="ctr" defTabSz="914377">
                <a:lnSpc>
                  <a:spcPct val="90000"/>
                </a:lnSpc>
                <a:spcBef>
                  <a:spcPts val="833"/>
                </a:spcBef>
                <a:buClr>
                  <a:srgbClr val="FFFF99"/>
                </a:buClr>
                <a:buSzPct val="120000"/>
              </a:pPr>
              <a:r>
                <a:rPr lang="zh-CN" altLang="en-US" sz="1600" dirty="0">
                  <a:solidFill>
                    <a:prstClr val="white"/>
                  </a:solidFill>
                  <a:latin typeface="微软雅黑" pitchFamily="34" charset="-122"/>
                  <a:ea typeface="微软雅黑" pitchFamily="34" charset="-122"/>
                  <a:sym typeface="微软雅黑" pitchFamily="34" charset="-122"/>
                </a:rPr>
                <a:t>点击添加文本</a:t>
              </a:r>
              <a:endParaRPr lang="en-US" sz="1600" dirty="0">
                <a:solidFill>
                  <a:prstClr val="white"/>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6845330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strVal val="#ppt_w*0.70"/>
                                          </p:val>
                                        </p:tav>
                                        <p:tav tm="100000">
                                          <p:val>
                                            <p:strVal val="#ppt_w"/>
                                          </p:val>
                                        </p:tav>
                                      </p:tavLst>
                                    </p:anim>
                                    <p:anim calcmode="lin" valueType="num">
                                      <p:cBhvr>
                                        <p:cTn id="8" dur="1000" fill="hold"/>
                                        <p:tgtEl>
                                          <p:spTgt spid="15"/>
                                        </p:tgtEl>
                                        <p:attrNameLst>
                                          <p:attrName>ppt_h</p:attrName>
                                        </p:attrNameLst>
                                      </p:cBhvr>
                                      <p:tavLst>
                                        <p:tav tm="0">
                                          <p:val>
                                            <p:strVal val="#ppt_h"/>
                                          </p:val>
                                        </p:tav>
                                        <p:tav tm="100000">
                                          <p:val>
                                            <p:strVal val="#ppt_h"/>
                                          </p:val>
                                        </p:tav>
                                      </p:tavLst>
                                    </p:anim>
                                    <p:animEffect transition="in" filter="fade">
                                      <p:cBhvr>
                                        <p:cTn id="9" dur="1000"/>
                                        <p:tgtEl>
                                          <p:spTgt spid="15"/>
                                        </p:tgtEl>
                                      </p:cBhvr>
                                    </p:animEffect>
                                  </p:childTnLst>
                                </p:cTn>
                              </p:par>
                              <p:par>
                                <p:cTn id="10" presetID="55" presetClass="entr" presetSubtype="0" fill="hold" nodeType="withEffect">
                                  <p:stCondLst>
                                    <p:cond delay="30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strVal val="#ppt_w*0.70"/>
                                          </p:val>
                                        </p:tav>
                                        <p:tav tm="100000">
                                          <p:val>
                                            <p:strVal val="#ppt_w"/>
                                          </p:val>
                                        </p:tav>
                                      </p:tavLst>
                                    </p:anim>
                                    <p:anim calcmode="lin" valueType="num">
                                      <p:cBhvr>
                                        <p:cTn id="13" dur="1000" fill="hold"/>
                                        <p:tgtEl>
                                          <p:spTgt spid="33"/>
                                        </p:tgtEl>
                                        <p:attrNameLst>
                                          <p:attrName>ppt_h</p:attrName>
                                        </p:attrNameLst>
                                      </p:cBhvr>
                                      <p:tavLst>
                                        <p:tav tm="0">
                                          <p:val>
                                            <p:strVal val="#ppt_h"/>
                                          </p:val>
                                        </p:tav>
                                        <p:tav tm="100000">
                                          <p:val>
                                            <p:strVal val="#ppt_h"/>
                                          </p:val>
                                        </p:tav>
                                      </p:tavLst>
                                    </p:anim>
                                    <p:animEffect transition="in" filter="fade">
                                      <p:cBhvr>
                                        <p:cTn id="14" dur="1000"/>
                                        <p:tgtEl>
                                          <p:spTgt spid="33"/>
                                        </p:tgtEl>
                                      </p:cBhvr>
                                    </p:animEffect>
                                  </p:childTnLst>
                                </p:cTn>
                              </p:par>
                              <p:par>
                                <p:cTn id="15" presetID="55" presetClass="entr" presetSubtype="0" fill="hold" nodeType="withEffect">
                                  <p:stCondLst>
                                    <p:cond delay="7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strVal val="#ppt_w*0.70"/>
                                          </p:val>
                                        </p:tav>
                                        <p:tav tm="100000">
                                          <p:val>
                                            <p:strVal val="#ppt_w"/>
                                          </p:val>
                                        </p:tav>
                                      </p:tavLst>
                                    </p:anim>
                                    <p:anim calcmode="lin" valueType="num">
                                      <p:cBhvr>
                                        <p:cTn id="18" dur="1000" fill="hold"/>
                                        <p:tgtEl>
                                          <p:spTgt spid="25"/>
                                        </p:tgtEl>
                                        <p:attrNameLst>
                                          <p:attrName>ppt_h</p:attrName>
                                        </p:attrNameLst>
                                      </p:cBhvr>
                                      <p:tavLst>
                                        <p:tav tm="0">
                                          <p:val>
                                            <p:strVal val="#ppt_h"/>
                                          </p:val>
                                        </p:tav>
                                        <p:tav tm="100000">
                                          <p:val>
                                            <p:strVal val="#ppt_h"/>
                                          </p:val>
                                        </p:tav>
                                      </p:tavLst>
                                    </p:anim>
                                    <p:animEffect transition="in" filter="fade">
                                      <p:cBhvr>
                                        <p:cTn id="19" dur="1000"/>
                                        <p:tgtEl>
                                          <p:spTgt spid="25"/>
                                        </p:tgtEl>
                                      </p:cBhvr>
                                    </p:animEffect>
                                  </p:childTnLst>
                                </p:cTn>
                              </p:par>
                              <p:par>
                                <p:cTn id="20" presetID="55" presetClass="entr" presetSubtype="0" fill="hold" nodeType="withEffect">
                                  <p:stCondLst>
                                    <p:cond delay="1100"/>
                                  </p:stCondLst>
                                  <p:childTnLst>
                                    <p:set>
                                      <p:cBhvr>
                                        <p:cTn id="21" dur="1" fill="hold">
                                          <p:stCondLst>
                                            <p:cond delay="0"/>
                                          </p:stCondLst>
                                        </p:cTn>
                                        <p:tgtEl>
                                          <p:spTgt spid="42"/>
                                        </p:tgtEl>
                                        <p:attrNameLst>
                                          <p:attrName>style.visibility</p:attrName>
                                        </p:attrNameLst>
                                      </p:cBhvr>
                                      <p:to>
                                        <p:strVal val="visible"/>
                                      </p:to>
                                    </p:set>
                                    <p:anim calcmode="lin" valueType="num">
                                      <p:cBhvr>
                                        <p:cTn id="22" dur="1000" fill="hold"/>
                                        <p:tgtEl>
                                          <p:spTgt spid="42"/>
                                        </p:tgtEl>
                                        <p:attrNameLst>
                                          <p:attrName>ppt_w</p:attrName>
                                        </p:attrNameLst>
                                      </p:cBhvr>
                                      <p:tavLst>
                                        <p:tav tm="0">
                                          <p:val>
                                            <p:strVal val="#ppt_w*0.70"/>
                                          </p:val>
                                        </p:tav>
                                        <p:tav tm="100000">
                                          <p:val>
                                            <p:strVal val="#ppt_w"/>
                                          </p:val>
                                        </p:tav>
                                      </p:tavLst>
                                    </p:anim>
                                    <p:anim calcmode="lin" valueType="num">
                                      <p:cBhvr>
                                        <p:cTn id="23" dur="1000" fill="hold"/>
                                        <p:tgtEl>
                                          <p:spTgt spid="42"/>
                                        </p:tgtEl>
                                        <p:attrNameLst>
                                          <p:attrName>ppt_h</p:attrName>
                                        </p:attrNameLst>
                                      </p:cBhvr>
                                      <p:tavLst>
                                        <p:tav tm="0">
                                          <p:val>
                                            <p:strVal val="#ppt_h"/>
                                          </p:val>
                                        </p:tav>
                                        <p:tav tm="100000">
                                          <p:val>
                                            <p:strVal val="#ppt_h"/>
                                          </p:val>
                                        </p:tav>
                                      </p:tavLst>
                                    </p:anim>
                                    <p:animEffect transition="in" filter="fade">
                                      <p:cBhvr>
                                        <p:cTn id="24" dur="1000"/>
                                        <p:tgtEl>
                                          <p:spTgt spid="4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1+#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0-#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fill="hold"/>
                                        <p:tgtEl>
                                          <p:spTgt spid="50"/>
                                        </p:tgtEl>
                                        <p:attrNameLst>
                                          <p:attrName>ppt_x</p:attrName>
                                        </p:attrNameLst>
                                      </p:cBhvr>
                                      <p:tavLst>
                                        <p:tav tm="0">
                                          <p:val>
                                            <p:strVal val="0-#ppt_w/2"/>
                                          </p:val>
                                        </p:tav>
                                        <p:tav tm="100000">
                                          <p:val>
                                            <p:strVal val="#ppt_x"/>
                                          </p:val>
                                        </p:tav>
                                      </p:tavLst>
                                    </p:anim>
                                    <p:anim calcmode="lin" valueType="num">
                                      <p:cBhvr additive="base">
                                        <p:cTn id="38" dur="500" fill="hold"/>
                                        <p:tgtEl>
                                          <p:spTgt spid="5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1+#ppt_w/2"/>
                                          </p:val>
                                        </p:tav>
                                        <p:tav tm="100000">
                                          <p:val>
                                            <p:strVal val="#ppt_x"/>
                                          </p:val>
                                        </p:tav>
                                      </p:tavLst>
                                    </p:anim>
                                    <p:anim calcmode="lin" valueType="num">
                                      <p:cBhvr additive="base">
                                        <p:cTn id="42" dur="500" fill="hold"/>
                                        <p:tgtEl>
                                          <p:spTgt spid="10"/>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0-#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1+#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1+#ppt_w/2"/>
                                          </p:val>
                                        </p:tav>
                                        <p:tav tm="100000">
                                          <p:val>
                                            <p:strVal val="#ppt_x"/>
                                          </p:val>
                                        </p:tav>
                                      </p:tavLst>
                                    </p:anim>
                                    <p:anim calcmode="lin" valueType="num">
                                      <p:cBhvr additive="base">
                                        <p:cTn id="58" dur="500" fill="hold"/>
                                        <p:tgtEl>
                                          <p:spTgt spid="11"/>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0-#ppt_w/2"/>
                                          </p:val>
                                        </p:tav>
                                        <p:tav tm="100000">
                                          <p:val>
                                            <p:strVal val="#ppt_x"/>
                                          </p:val>
                                        </p:tav>
                                      </p:tavLst>
                                    </p:anim>
                                    <p:anim calcmode="lin" valueType="num">
                                      <p:cBhvr additive="base">
                                        <p:cTn id="62" dur="500" fill="hold"/>
                                        <p:tgtEl>
                                          <p:spTgt spid="12"/>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1+#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2"/>
          <p:cNvSpPr>
            <a:spLocks noChangeArrowheads="1"/>
          </p:cNvSpPr>
          <p:nvPr/>
        </p:nvSpPr>
        <p:spPr bwMode="auto">
          <a:xfrm>
            <a:off x="4710676" y="2277832"/>
            <a:ext cx="2700867" cy="2700867"/>
          </a:xfrm>
          <a:prstGeom prst="ellipse">
            <a:avLst/>
          </a:prstGeom>
          <a:solidFill>
            <a:srgbClr val="FFFFFF">
              <a:alpha val="10196"/>
            </a:srgbClr>
          </a:solidFill>
          <a:ln w="19050" cap="rnd" algn="ctr">
            <a:solidFill>
              <a:srgbClr val="0070C0"/>
            </a:solidFill>
            <a:prstDash val="sysDot"/>
            <a:round/>
            <a:headEnd/>
            <a:tailEnd/>
          </a:ln>
        </p:spPr>
        <p:txBody>
          <a:bodyPr wrap="none" lIns="134404" tIns="67203" rIns="134404" bIns="67203" anchor="ctr"/>
          <a:lstStyle/>
          <a:p>
            <a:pPr defTabSz="1219140">
              <a:defRPr/>
            </a:pPr>
            <a:endParaRPr lang="zh-CN" altLang="en-US" sz="2400" kern="0">
              <a:solidFill>
                <a:srgbClr val="C00000"/>
              </a:solidFill>
              <a:latin typeface="Calibri" panose="020F0502020204030204"/>
              <a:ea typeface="微软雅黑" pitchFamily="34" charset="-122"/>
            </a:endParaRPr>
          </a:p>
        </p:txBody>
      </p:sp>
      <p:sp>
        <p:nvSpPr>
          <p:cNvPr id="7" name="Freeform 6"/>
          <p:cNvSpPr>
            <a:spLocks/>
          </p:cNvSpPr>
          <p:nvPr/>
        </p:nvSpPr>
        <p:spPr bwMode="auto">
          <a:xfrm rot="5400000">
            <a:off x="2696527" y="1825925"/>
            <a:ext cx="4991100" cy="3147483"/>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solidFill>
            <a:srgbClr val="0070C0"/>
          </a:solidFill>
          <a:ln>
            <a:noFill/>
          </a:ln>
          <a:effectLst/>
          <a:extLst/>
        </p:spPr>
        <p:txBody>
          <a:bodyPr wrap="none" lIns="134404" tIns="67203" rIns="134404" bIns="67203" anchor="ctr"/>
          <a:lstStyle/>
          <a:p>
            <a:pPr defTabSz="1219140">
              <a:defRPr/>
            </a:pPr>
            <a:endParaRPr lang="zh-CN" altLang="en-US" sz="2400" kern="0">
              <a:solidFill>
                <a:srgbClr val="C00000"/>
              </a:solidFill>
              <a:latin typeface="Arial"/>
              <a:ea typeface="微软雅黑"/>
            </a:endParaRPr>
          </a:p>
        </p:txBody>
      </p:sp>
      <p:sp>
        <p:nvSpPr>
          <p:cNvPr id="8" name="Freeform 7"/>
          <p:cNvSpPr>
            <a:spLocks/>
          </p:cNvSpPr>
          <p:nvPr/>
        </p:nvSpPr>
        <p:spPr bwMode="auto">
          <a:xfrm rot="5400000">
            <a:off x="4355075" y="2337099"/>
            <a:ext cx="4991100" cy="3145367"/>
          </a:xfrm>
          <a:custGeom>
            <a:avLst/>
            <a:gdLst>
              <a:gd name="T0" fmla="*/ 2147483647 w 2849"/>
              <a:gd name="T1" fmla="*/ 2147483647 h 1794"/>
              <a:gd name="T2" fmla="*/ 2147483647 w 2849"/>
              <a:gd name="T3" fmla="*/ 2088860183 h 1794"/>
              <a:gd name="T4" fmla="*/ 2147483647 w 2849"/>
              <a:gd name="T5" fmla="*/ 1912483007 h 1794"/>
              <a:gd name="T6" fmla="*/ 2147483647 w 2849"/>
              <a:gd name="T7" fmla="*/ 1743022479 h 1794"/>
              <a:gd name="T8" fmla="*/ 2147483647 w 2849"/>
              <a:gd name="T9" fmla="*/ 1580478600 h 1794"/>
              <a:gd name="T10" fmla="*/ 2147483647 w 2849"/>
              <a:gd name="T11" fmla="*/ 1421394360 h 1794"/>
              <a:gd name="T12" fmla="*/ 2147483647 w 2849"/>
              <a:gd name="T13" fmla="*/ 1265766801 h 1794"/>
              <a:gd name="T14" fmla="*/ 2147483647 w 2849"/>
              <a:gd name="T15" fmla="*/ 1118785382 h 1794"/>
              <a:gd name="T16" fmla="*/ 2147483647 w 2849"/>
              <a:gd name="T17" fmla="*/ 980449774 h 1794"/>
              <a:gd name="T18" fmla="*/ 2147483647 w 2849"/>
              <a:gd name="T19" fmla="*/ 845573806 h 1794"/>
              <a:gd name="T20" fmla="*/ 2147483647 w 2849"/>
              <a:gd name="T21" fmla="*/ 721071496 h 1794"/>
              <a:gd name="T22" fmla="*/ 2147483647 w 2849"/>
              <a:gd name="T23" fmla="*/ 605216148 h 1794"/>
              <a:gd name="T24" fmla="*/ 2147483647 w 2849"/>
              <a:gd name="T25" fmla="*/ 496277613 h 1794"/>
              <a:gd name="T26" fmla="*/ 2147483647 w 2849"/>
              <a:gd name="T27" fmla="*/ 395984889 h 1794"/>
              <a:gd name="T28" fmla="*/ 2147483647 w 2849"/>
              <a:gd name="T29" fmla="*/ 307796218 h 1794"/>
              <a:gd name="T30" fmla="*/ 2147483647 w 2849"/>
              <a:gd name="T31" fmla="*/ 228253441 h 1794"/>
              <a:gd name="T32" fmla="*/ 2147483647 w 2849"/>
              <a:gd name="T33" fmla="*/ 160814758 h 1794"/>
              <a:gd name="T34" fmla="*/ 2147483647 w 2849"/>
              <a:gd name="T35" fmla="*/ 103751090 h 1794"/>
              <a:gd name="T36" fmla="*/ 2147483647 w 2849"/>
              <a:gd name="T37" fmla="*/ 58792851 h 1794"/>
              <a:gd name="T38" fmla="*/ 2147483647 w 2849"/>
              <a:gd name="T39" fmla="*/ 25937444 h 1794"/>
              <a:gd name="T40" fmla="*/ 2147483647 w 2849"/>
              <a:gd name="T41" fmla="*/ 6916651 h 1794"/>
              <a:gd name="T42" fmla="*/ 2147483647 w 2849"/>
              <a:gd name="T43" fmla="*/ 0 h 1794"/>
              <a:gd name="T44" fmla="*/ 2015256886 w 2849"/>
              <a:gd name="T45" fmla="*/ 6916651 h 1794"/>
              <a:gd name="T46" fmla="*/ 1738956500 w 2849"/>
              <a:gd name="T47" fmla="*/ 46688716 h 1794"/>
              <a:gd name="T48" fmla="*/ 1471292430 w 2849"/>
              <a:gd name="T49" fmla="*/ 117584387 h 1794"/>
              <a:gd name="T50" fmla="*/ 1215715985 w 2849"/>
              <a:gd name="T51" fmla="*/ 221336792 h 1794"/>
              <a:gd name="T52" fmla="*/ 980861511 w 2849"/>
              <a:gd name="T53" fmla="*/ 351025356 h 1794"/>
              <a:gd name="T54" fmla="*/ 759822778 w 2849"/>
              <a:gd name="T55" fmla="*/ 506652586 h 1794"/>
              <a:gd name="T56" fmla="*/ 559505523 w 2849"/>
              <a:gd name="T57" fmla="*/ 686488087 h 1794"/>
              <a:gd name="T58" fmla="*/ 383364339 w 2849"/>
              <a:gd name="T59" fmla="*/ 888802862 h 1794"/>
              <a:gd name="T60" fmla="*/ 227947343 w 2849"/>
              <a:gd name="T61" fmla="*/ 1108410409 h 1794"/>
              <a:gd name="T62" fmla="*/ 98431454 w 2849"/>
              <a:gd name="T63" fmla="*/ 1347038741 h 1794"/>
              <a:gd name="T64" fmla="*/ 0 w 2849"/>
              <a:gd name="T65" fmla="*/ 1602959024 h 1794"/>
              <a:gd name="T66" fmla="*/ 221038815 w 2849"/>
              <a:gd name="T67" fmla="*/ 1385080639 h 1794"/>
              <a:gd name="T68" fmla="*/ 272844891 w 2849"/>
              <a:gd name="T69" fmla="*/ 1367788688 h 1794"/>
              <a:gd name="T70" fmla="*/ 307382275 w 2849"/>
              <a:gd name="T71" fmla="*/ 1374705336 h 1794"/>
              <a:gd name="T72" fmla="*/ 747734825 w 2849"/>
              <a:gd name="T73" fmla="*/ 1807002796 h 1794"/>
              <a:gd name="T74" fmla="*/ 792632373 w 2849"/>
              <a:gd name="T75" fmla="*/ 1696335099 h 1794"/>
              <a:gd name="T76" fmla="*/ 873795094 w 2849"/>
              <a:gd name="T77" fmla="*/ 1538978706 h 1794"/>
              <a:gd name="T78" fmla="*/ 972227822 w 2849"/>
              <a:gd name="T79" fmla="*/ 1391997287 h 1794"/>
              <a:gd name="T80" fmla="*/ 1084473663 w 2849"/>
              <a:gd name="T81" fmla="*/ 1257120990 h 1794"/>
              <a:gd name="T82" fmla="*/ 1212261721 w 2849"/>
              <a:gd name="T83" fmla="*/ 1137806167 h 1794"/>
              <a:gd name="T84" fmla="*/ 1353865521 w 2849"/>
              <a:gd name="T85" fmla="*/ 1030596794 h 1794"/>
              <a:gd name="T86" fmla="*/ 1505829814 w 2849"/>
              <a:gd name="T87" fmla="*/ 944137368 h 1794"/>
              <a:gd name="T88" fmla="*/ 1669881732 w 2849"/>
              <a:gd name="T89" fmla="*/ 871511239 h 1794"/>
              <a:gd name="T90" fmla="*/ 1840842177 w 2849"/>
              <a:gd name="T91" fmla="*/ 817905895 h 1794"/>
              <a:gd name="T92" fmla="*/ 2022164100 w 2849"/>
              <a:gd name="T93" fmla="*/ 786780975 h 1794"/>
              <a:gd name="T94" fmla="*/ 2147483647 w 2849"/>
              <a:gd name="T95" fmla="*/ 774676840 h 1794"/>
              <a:gd name="T96" fmla="*/ 2147483647 w 2849"/>
              <a:gd name="T97" fmla="*/ 781593489 h 1794"/>
              <a:gd name="T98" fmla="*/ 2147483647 w 2849"/>
              <a:gd name="T99" fmla="*/ 823094697 h 1794"/>
              <a:gd name="T100" fmla="*/ 2147483647 w 2849"/>
              <a:gd name="T101" fmla="*/ 895720825 h 1794"/>
              <a:gd name="T102" fmla="*/ 2147483647 w 2849"/>
              <a:gd name="T103" fmla="*/ 997742712 h 1794"/>
              <a:gd name="T104" fmla="*/ 2147483647 w 2849"/>
              <a:gd name="T105" fmla="*/ 1129160356 h 1794"/>
              <a:gd name="T106" fmla="*/ 2147483647 w 2849"/>
              <a:gd name="T107" fmla="*/ 1283058424 h 1794"/>
              <a:gd name="T108" fmla="*/ 2147483647 w 2849"/>
              <a:gd name="T109" fmla="*/ 1457706767 h 1794"/>
              <a:gd name="T110" fmla="*/ 2147483647 w 2849"/>
              <a:gd name="T111" fmla="*/ 1653104728 h 1794"/>
              <a:gd name="T112" fmla="*/ 2147483647 w 2849"/>
              <a:gd name="T113" fmla="*/ 1864066464 h 1794"/>
              <a:gd name="T114" fmla="*/ 2147483647 w 2849"/>
              <a:gd name="T115" fmla="*/ 2088860183 h 1794"/>
              <a:gd name="T116" fmla="*/ 2147483647 w 2849"/>
              <a:gd name="T117" fmla="*/ 2147483647 h 1794"/>
              <a:gd name="T118" fmla="*/ 2147483647 w 2849"/>
              <a:gd name="T119" fmla="*/ 2147483647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solidFill>
            <a:srgbClr val="FF9900"/>
          </a:solidFill>
          <a:ln w="9525">
            <a:noFill/>
            <a:round/>
            <a:headEnd/>
            <a:tailEnd/>
          </a:ln>
        </p:spPr>
        <p:txBody>
          <a:bodyPr wrap="none" lIns="134404" tIns="67203" rIns="134404" bIns="67203" anchor="ctr"/>
          <a:lstStyle/>
          <a:p>
            <a:pPr defTabSz="1219140">
              <a:defRPr/>
            </a:pPr>
            <a:endParaRPr lang="zh-CN" altLang="en-US" sz="2400" kern="0">
              <a:solidFill>
                <a:srgbClr val="C00000"/>
              </a:solidFill>
              <a:latin typeface="Calibri" panose="020F0502020204030204"/>
              <a:ea typeface="等线" panose="02010600030101010101" pitchFamily="2" charset="-122"/>
            </a:endParaRPr>
          </a:p>
        </p:txBody>
      </p:sp>
      <p:sp>
        <p:nvSpPr>
          <p:cNvPr id="9" name="WordArt 9"/>
          <p:cNvSpPr>
            <a:spLocks noChangeArrowheads="1" noChangeShapeType="1" noTextEdit="1"/>
          </p:cNvSpPr>
          <p:nvPr/>
        </p:nvSpPr>
        <p:spPr bwMode="auto">
          <a:xfrm rot="-5400000">
            <a:off x="4000535" y="1878840"/>
            <a:ext cx="3761316" cy="3505200"/>
          </a:xfrm>
          <a:prstGeom prst="rect">
            <a:avLst/>
          </a:prstGeom>
        </p:spPr>
        <p:txBody>
          <a:bodyPr spcFirstLastPara="1" wrap="none" fromWordArt="1">
            <a:prstTxWarp prst="textArchUp">
              <a:avLst>
                <a:gd name="adj" fmla="val 12276668"/>
              </a:avLst>
            </a:prstTxWarp>
          </a:bodyPr>
          <a:lstStyle/>
          <a:p>
            <a:pPr algn="ctr" defTabSz="1219140">
              <a:defRPr/>
            </a:pPr>
            <a:r>
              <a:rPr lang="zh-CN" altLang="en-US" sz="933" kern="10" dirty="0">
                <a:ln w="9525">
                  <a:noFill/>
                  <a:round/>
                  <a:headEnd/>
                  <a:tailEnd/>
                </a:ln>
                <a:solidFill>
                  <a:prstClr val="white"/>
                </a:solidFill>
                <a:latin typeface="微软雅黑"/>
                <a:ea typeface="微软雅黑"/>
              </a:rPr>
              <a:t>       单击此处填加文字内容     </a:t>
            </a:r>
          </a:p>
        </p:txBody>
      </p:sp>
      <p:sp>
        <p:nvSpPr>
          <p:cNvPr id="10" name="WordArt 9"/>
          <p:cNvSpPr>
            <a:spLocks noChangeArrowheads="1" noChangeShapeType="1" noTextEdit="1"/>
          </p:cNvSpPr>
          <p:nvPr/>
        </p:nvSpPr>
        <p:spPr bwMode="auto">
          <a:xfrm rot="5400000">
            <a:off x="4411168" y="1931756"/>
            <a:ext cx="3761317" cy="3505200"/>
          </a:xfrm>
          <a:prstGeom prst="rect">
            <a:avLst/>
          </a:prstGeom>
        </p:spPr>
        <p:txBody>
          <a:bodyPr spcFirstLastPara="1" wrap="none" fromWordArt="1">
            <a:prstTxWarp prst="textArchUp">
              <a:avLst>
                <a:gd name="adj" fmla="val 12276668"/>
              </a:avLst>
            </a:prstTxWarp>
          </a:bodyPr>
          <a:lstStyle/>
          <a:p>
            <a:pPr algn="ctr" defTabSz="1219140">
              <a:defRPr/>
            </a:pPr>
            <a:r>
              <a:rPr lang="zh-CN" altLang="en-US" sz="933" kern="10" dirty="0">
                <a:ln w="9525">
                  <a:noFill/>
                  <a:round/>
                  <a:headEnd/>
                  <a:tailEnd/>
                </a:ln>
                <a:solidFill>
                  <a:srgbClr val="0070C0"/>
                </a:solidFill>
                <a:latin typeface="微软雅黑"/>
                <a:ea typeface="微软雅黑"/>
              </a:rPr>
              <a:t>       单击此处填加文字内容     </a:t>
            </a:r>
          </a:p>
        </p:txBody>
      </p:sp>
      <p:sp>
        <p:nvSpPr>
          <p:cNvPr id="11" name="Text Box 45"/>
          <p:cNvSpPr txBox="1">
            <a:spLocks noChangeArrowheads="1"/>
          </p:cNvSpPr>
          <p:nvPr/>
        </p:nvSpPr>
        <p:spPr bwMode="auto">
          <a:xfrm>
            <a:off x="623392" y="2121197"/>
            <a:ext cx="2963333" cy="935938"/>
          </a:xfrm>
          <a:prstGeom prst="rect">
            <a:avLst/>
          </a:prstGeom>
          <a:noFill/>
          <a:ln w="9525">
            <a:noFill/>
            <a:miter lim="800000"/>
            <a:headEnd/>
            <a:tailEnd/>
          </a:ln>
        </p:spPr>
        <p:txBody>
          <a:bodyPr lIns="134404" tIns="67203" rIns="134404" bIns="67203">
            <a:spAutoFit/>
          </a:bodyPr>
          <a:lstStyle/>
          <a:p>
            <a:pPr defTabSz="914377"/>
            <a:r>
              <a:rPr lang="zh-CN" altLang="en-US" sz="2000" b="1" dirty="0">
                <a:solidFill>
                  <a:srgbClr val="0070C0"/>
                </a:solidFill>
                <a:latin typeface="微软雅黑" pitchFamily="34" charset="-122"/>
                <a:ea typeface="微软雅黑" pitchFamily="34" charset="-122"/>
              </a:rPr>
              <a:t>单击填加标题</a:t>
            </a:r>
            <a:endParaRPr lang="en-US" altLang="ko-KR" sz="2000" b="1"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p:txBody>
      </p:sp>
      <p:sp>
        <p:nvSpPr>
          <p:cNvPr id="12" name="Text Box 45"/>
          <p:cNvSpPr txBox="1">
            <a:spLocks noChangeArrowheads="1"/>
          </p:cNvSpPr>
          <p:nvPr/>
        </p:nvSpPr>
        <p:spPr bwMode="auto">
          <a:xfrm>
            <a:off x="623392" y="3439881"/>
            <a:ext cx="2963333" cy="935938"/>
          </a:xfrm>
          <a:prstGeom prst="rect">
            <a:avLst/>
          </a:prstGeom>
          <a:noFill/>
          <a:ln w="9525">
            <a:noFill/>
            <a:miter lim="800000"/>
            <a:headEnd/>
            <a:tailEnd/>
          </a:ln>
        </p:spPr>
        <p:txBody>
          <a:bodyPr lIns="134404" tIns="67203" rIns="134404" bIns="67203">
            <a:spAutoFit/>
          </a:bodyPr>
          <a:lstStyle/>
          <a:p>
            <a:pPr defTabSz="914377"/>
            <a:r>
              <a:rPr lang="zh-CN" altLang="en-US" sz="2000" b="1" dirty="0">
                <a:solidFill>
                  <a:srgbClr val="0070C0"/>
                </a:solidFill>
                <a:latin typeface="微软雅黑" pitchFamily="34" charset="-122"/>
                <a:ea typeface="微软雅黑" pitchFamily="34" charset="-122"/>
              </a:rPr>
              <a:t>单击填加标题</a:t>
            </a:r>
            <a:endParaRPr lang="en-US" altLang="ko-KR" sz="2000" b="1"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p:txBody>
      </p:sp>
      <p:sp>
        <p:nvSpPr>
          <p:cNvPr id="13" name="Text Box 45"/>
          <p:cNvSpPr txBox="1">
            <a:spLocks noChangeArrowheads="1"/>
          </p:cNvSpPr>
          <p:nvPr/>
        </p:nvSpPr>
        <p:spPr bwMode="auto">
          <a:xfrm>
            <a:off x="623392" y="4711997"/>
            <a:ext cx="2963333" cy="935938"/>
          </a:xfrm>
          <a:prstGeom prst="rect">
            <a:avLst/>
          </a:prstGeom>
          <a:noFill/>
          <a:ln w="9525">
            <a:noFill/>
            <a:miter lim="800000"/>
            <a:headEnd/>
            <a:tailEnd/>
          </a:ln>
        </p:spPr>
        <p:txBody>
          <a:bodyPr lIns="134404" tIns="67203" rIns="134404" bIns="67203">
            <a:spAutoFit/>
          </a:bodyPr>
          <a:lstStyle/>
          <a:p>
            <a:pPr defTabSz="914377"/>
            <a:r>
              <a:rPr lang="zh-CN" altLang="en-US" sz="2000" b="1" dirty="0">
                <a:solidFill>
                  <a:srgbClr val="0070C0"/>
                </a:solidFill>
                <a:latin typeface="微软雅黑" pitchFamily="34" charset="-122"/>
                <a:ea typeface="微软雅黑" pitchFamily="34" charset="-122"/>
              </a:rPr>
              <a:t>单击填加标题</a:t>
            </a:r>
            <a:endParaRPr lang="en-US" altLang="ko-KR" sz="2000" b="1"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p:txBody>
      </p:sp>
      <p:sp>
        <p:nvSpPr>
          <p:cNvPr id="14" name="Text Box 45"/>
          <p:cNvSpPr txBox="1">
            <a:spLocks noChangeArrowheads="1"/>
          </p:cNvSpPr>
          <p:nvPr/>
        </p:nvSpPr>
        <p:spPr bwMode="auto">
          <a:xfrm>
            <a:off x="8700592" y="2121197"/>
            <a:ext cx="2963333" cy="935938"/>
          </a:xfrm>
          <a:prstGeom prst="rect">
            <a:avLst/>
          </a:prstGeom>
          <a:noFill/>
          <a:ln w="9525">
            <a:noFill/>
            <a:miter lim="800000"/>
            <a:headEnd/>
            <a:tailEnd/>
          </a:ln>
        </p:spPr>
        <p:txBody>
          <a:bodyPr lIns="134404" tIns="67203" rIns="134404" bIns="67203">
            <a:spAutoFit/>
          </a:bodyPr>
          <a:lstStyle/>
          <a:p>
            <a:pPr defTabSz="914377"/>
            <a:r>
              <a:rPr lang="zh-CN" altLang="en-US" sz="2000" b="1" dirty="0">
                <a:solidFill>
                  <a:srgbClr val="0070C0"/>
                </a:solidFill>
                <a:latin typeface="微软雅黑" pitchFamily="34" charset="-122"/>
                <a:ea typeface="微软雅黑" pitchFamily="34" charset="-122"/>
              </a:rPr>
              <a:t>单击填加标题</a:t>
            </a:r>
            <a:endParaRPr lang="en-US" altLang="ko-KR" sz="2000" b="1"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p:txBody>
      </p:sp>
      <p:sp>
        <p:nvSpPr>
          <p:cNvPr id="15" name="Text Box 45"/>
          <p:cNvSpPr txBox="1">
            <a:spLocks noChangeArrowheads="1"/>
          </p:cNvSpPr>
          <p:nvPr/>
        </p:nvSpPr>
        <p:spPr bwMode="auto">
          <a:xfrm>
            <a:off x="8700592" y="3439881"/>
            <a:ext cx="2963333" cy="935938"/>
          </a:xfrm>
          <a:prstGeom prst="rect">
            <a:avLst/>
          </a:prstGeom>
          <a:noFill/>
          <a:ln w="9525">
            <a:noFill/>
            <a:miter lim="800000"/>
            <a:headEnd/>
            <a:tailEnd/>
          </a:ln>
        </p:spPr>
        <p:txBody>
          <a:bodyPr lIns="134404" tIns="67203" rIns="134404" bIns="67203">
            <a:spAutoFit/>
          </a:bodyPr>
          <a:lstStyle/>
          <a:p>
            <a:pPr defTabSz="914377"/>
            <a:r>
              <a:rPr lang="zh-CN" altLang="en-US" sz="2000" b="1" dirty="0">
                <a:solidFill>
                  <a:srgbClr val="0070C0"/>
                </a:solidFill>
                <a:latin typeface="微软雅黑" pitchFamily="34" charset="-122"/>
                <a:ea typeface="微软雅黑" pitchFamily="34" charset="-122"/>
              </a:rPr>
              <a:t>单击填加标题</a:t>
            </a:r>
            <a:endParaRPr lang="en-US" altLang="ko-KR" sz="2000" b="1"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p:txBody>
      </p:sp>
      <p:sp>
        <p:nvSpPr>
          <p:cNvPr id="16" name="Text Box 45"/>
          <p:cNvSpPr txBox="1">
            <a:spLocks noChangeArrowheads="1"/>
          </p:cNvSpPr>
          <p:nvPr/>
        </p:nvSpPr>
        <p:spPr bwMode="auto">
          <a:xfrm>
            <a:off x="8700592" y="4711997"/>
            <a:ext cx="2963333" cy="935938"/>
          </a:xfrm>
          <a:prstGeom prst="rect">
            <a:avLst/>
          </a:prstGeom>
          <a:noFill/>
          <a:ln w="9525">
            <a:noFill/>
            <a:miter lim="800000"/>
            <a:headEnd/>
            <a:tailEnd/>
          </a:ln>
        </p:spPr>
        <p:txBody>
          <a:bodyPr lIns="134404" tIns="67203" rIns="134404" bIns="67203">
            <a:spAutoFit/>
          </a:bodyPr>
          <a:lstStyle/>
          <a:p>
            <a:pPr defTabSz="914377"/>
            <a:r>
              <a:rPr lang="zh-CN" altLang="en-US" sz="2000" b="1" dirty="0">
                <a:solidFill>
                  <a:srgbClr val="0070C0"/>
                </a:solidFill>
                <a:latin typeface="微软雅黑" pitchFamily="34" charset="-122"/>
                <a:ea typeface="微软雅黑" pitchFamily="34" charset="-122"/>
              </a:rPr>
              <a:t>单击填加标题</a:t>
            </a:r>
            <a:endParaRPr lang="en-US" altLang="ko-KR" sz="2000" b="1"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a:p>
            <a:pPr marL="0" lvl="2" defTabSz="914377" eaLnBrk="0" hangingPunct="0">
              <a:buClr>
                <a:srgbClr val="0070C0"/>
              </a:buClr>
              <a:buSzPct val="80000"/>
            </a:pPr>
            <a:r>
              <a:rPr lang="zh-CN" altLang="en-US" sz="1600" dirty="0">
                <a:solidFill>
                  <a:srgbClr val="0070C0"/>
                </a:solidFill>
                <a:latin typeface="微软雅黑" pitchFamily="34" charset="-122"/>
                <a:ea typeface="微软雅黑" pitchFamily="34" charset="-122"/>
              </a:rPr>
              <a:t>点击添加文本点击添加文本</a:t>
            </a:r>
            <a:endParaRPr lang="en-US" altLang="zh-CN" sz="1600" dirty="0">
              <a:solidFill>
                <a:srgbClr val="0070C0"/>
              </a:solidFill>
              <a:latin typeface="微软雅黑" pitchFamily="34" charset="-122"/>
              <a:ea typeface="微软雅黑" pitchFamily="34" charset="-122"/>
            </a:endParaRPr>
          </a:p>
        </p:txBody>
      </p:sp>
      <p:sp>
        <p:nvSpPr>
          <p:cNvPr id="17" name="Text Box 16"/>
          <p:cNvSpPr txBox="1">
            <a:spLocks noChangeArrowheads="1"/>
          </p:cNvSpPr>
          <p:nvPr/>
        </p:nvSpPr>
        <p:spPr bwMode="auto">
          <a:xfrm>
            <a:off x="5393123" y="2967866"/>
            <a:ext cx="1332621" cy="1407733"/>
          </a:xfrm>
          <a:prstGeom prst="rect">
            <a:avLst/>
          </a:prstGeom>
          <a:noFill/>
          <a:ln w="9525">
            <a:noFill/>
            <a:miter lim="800000"/>
            <a:headEnd/>
            <a:tailEnd/>
          </a:ln>
        </p:spPr>
        <p:txBody>
          <a:bodyPr wrap="none" lIns="134404" tIns="67203" rIns="134404" bIns="67203">
            <a:spAutoFit/>
          </a:bodyPr>
          <a:lstStyle/>
          <a:p>
            <a:pPr algn="r" defTabSz="914377"/>
            <a:r>
              <a:rPr lang="zh-CN" altLang="en-US" sz="4133" b="1" dirty="0">
                <a:solidFill>
                  <a:srgbClr val="0070C0"/>
                </a:solidFill>
                <a:latin typeface="微软雅黑" pitchFamily="34" charset="-122"/>
                <a:ea typeface="微软雅黑" pitchFamily="34" charset="-122"/>
              </a:rPr>
              <a:t>填加</a:t>
            </a:r>
            <a:endParaRPr lang="en-US" altLang="zh-CN" sz="4133" b="1" dirty="0">
              <a:solidFill>
                <a:srgbClr val="0070C0"/>
              </a:solidFill>
              <a:latin typeface="微软雅黑" pitchFamily="34" charset="-122"/>
              <a:ea typeface="微软雅黑" pitchFamily="34" charset="-122"/>
            </a:endParaRPr>
          </a:p>
          <a:p>
            <a:pPr algn="r" defTabSz="914377"/>
            <a:r>
              <a:rPr lang="zh-CN" altLang="en-US" sz="4133" b="1" dirty="0">
                <a:solidFill>
                  <a:srgbClr val="0070C0"/>
                </a:solidFill>
                <a:latin typeface="微软雅黑" pitchFamily="34" charset="-122"/>
                <a:ea typeface="微软雅黑" pitchFamily="34" charset="-122"/>
              </a:rPr>
              <a:t>标题</a:t>
            </a:r>
            <a:endParaRPr lang="en-US" altLang="ko-KR" sz="4133" b="1"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21005509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750"/>
                                        <p:tgtEl>
                                          <p:spTgt spid="8"/>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750" fill="hold"/>
                                        <p:tgtEl>
                                          <p:spTgt spid="6"/>
                                        </p:tgtEl>
                                        <p:attrNameLst>
                                          <p:attrName>ppt_w</p:attrName>
                                        </p:attrNameLst>
                                      </p:cBhvr>
                                      <p:tavLst>
                                        <p:tav tm="0">
                                          <p:val>
                                            <p:fltVal val="0"/>
                                          </p:val>
                                        </p:tav>
                                        <p:tav tm="100000">
                                          <p:val>
                                            <p:strVal val="#ppt_w"/>
                                          </p:val>
                                        </p:tav>
                                      </p:tavLst>
                                    </p:anim>
                                    <p:anim calcmode="lin" valueType="num">
                                      <p:cBhvr>
                                        <p:cTn id="16" dur="750" fill="hold"/>
                                        <p:tgtEl>
                                          <p:spTgt spid="6"/>
                                        </p:tgtEl>
                                        <p:attrNameLst>
                                          <p:attrName>ppt_h</p:attrName>
                                        </p:attrNameLst>
                                      </p:cBhvr>
                                      <p:tavLst>
                                        <p:tav tm="0">
                                          <p:val>
                                            <p:fltVal val="0"/>
                                          </p:val>
                                        </p:tav>
                                        <p:tav tm="100000">
                                          <p:val>
                                            <p:strVal val="#ppt_h"/>
                                          </p:val>
                                        </p:tav>
                                      </p:tavLst>
                                    </p:anim>
                                    <p:animEffect transition="in" filter="fade">
                                      <p:cBhvr>
                                        <p:cTn id="17" dur="750"/>
                                        <p:tgtEl>
                                          <p:spTgt spid="6"/>
                                        </p:tgtEl>
                                      </p:cBhvr>
                                    </p:animEffect>
                                  </p:childTnLst>
                                </p:cTn>
                              </p:par>
                            </p:childTnLst>
                          </p:cTn>
                        </p:par>
                        <p:par>
                          <p:cTn id="18" fill="hold">
                            <p:stCondLst>
                              <p:cond delay="225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750" fill="hold"/>
                                        <p:tgtEl>
                                          <p:spTgt spid="17"/>
                                        </p:tgtEl>
                                        <p:attrNameLst>
                                          <p:attrName>ppt_w</p:attrName>
                                        </p:attrNameLst>
                                      </p:cBhvr>
                                      <p:tavLst>
                                        <p:tav tm="0">
                                          <p:val>
                                            <p:fltVal val="0"/>
                                          </p:val>
                                        </p:tav>
                                        <p:tav tm="100000">
                                          <p:val>
                                            <p:strVal val="#ppt_w"/>
                                          </p:val>
                                        </p:tav>
                                      </p:tavLst>
                                    </p:anim>
                                    <p:anim calcmode="lin" valueType="num">
                                      <p:cBhvr>
                                        <p:cTn id="22" dur="750" fill="hold"/>
                                        <p:tgtEl>
                                          <p:spTgt spid="17"/>
                                        </p:tgtEl>
                                        <p:attrNameLst>
                                          <p:attrName>ppt_h</p:attrName>
                                        </p:attrNameLst>
                                      </p:cBhvr>
                                      <p:tavLst>
                                        <p:tav tm="0">
                                          <p:val>
                                            <p:fltVal val="0"/>
                                          </p:val>
                                        </p:tav>
                                        <p:tav tm="100000">
                                          <p:val>
                                            <p:strVal val="#ppt_h"/>
                                          </p:val>
                                        </p:tav>
                                      </p:tavLst>
                                    </p:anim>
                                    <p:anim calcmode="lin" valueType="num">
                                      <p:cBhvr>
                                        <p:cTn id="23" dur="750" fill="hold"/>
                                        <p:tgtEl>
                                          <p:spTgt spid="17"/>
                                        </p:tgtEl>
                                        <p:attrNameLst>
                                          <p:attrName>style.rotation</p:attrName>
                                        </p:attrNameLst>
                                      </p:cBhvr>
                                      <p:tavLst>
                                        <p:tav tm="0">
                                          <p:val>
                                            <p:fltVal val="360"/>
                                          </p:val>
                                        </p:tav>
                                        <p:tav tm="100000">
                                          <p:val>
                                            <p:fltVal val="0"/>
                                          </p:val>
                                        </p:tav>
                                      </p:tavLst>
                                    </p:anim>
                                    <p:animEffect transition="in" filter="fade">
                                      <p:cBhvr>
                                        <p:cTn id="24" dur="750"/>
                                        <p:tgtEl>
                                          <p:spTgt spid="17"/>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750"/>
                                        <p:tgtEl>
                                          <p:spTgt spid="10"/>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heel(1)">
                                      <p:cBhvr>
                                        <p:cTn id="31" dur="1750"/>
                                        <p:tgtEl>
                                          <p:spTgt spid="9"/>
                                        </p:tgtEl>
                                      </p:cBhvr>
                                    </p:animEffect>
                                  </p:childTnLst>
                                </p:cTn>
                              </p:par>
                            </p:childTnLst>
                          </p:cTn>
                        </p:par>
                        <p:par>
                          <p:cTn id="32" fill="hold">
                            <p:stCondLst>
                              <p:cond delay="4750"/>
                            </p:stCondLst>
                            <p:childTnLst>
                              <p:par>
                                <p:cTn id="33" presetID="42"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anim calcmode="lin" valueType="num">
                                      <p:cBhvr>
                                        <p:cTn id="36" dur="500" fill="hold"/>
                                        <p:tgtEl>
                                          <p:spTgt spid="11"/>
                                        </p:tgtEl>
                                        <p:attrNameLst>
                                          <p:attrName>ppt_x</p:attrName>
                                        </p:attrNameLst>
                                      </p:cBhvr>
                                      <p:tavLst>
                                        <p:tav tm="0">
                                          <p:val>
                                            <p:strVal val="#ppt_x"/>
                                          </p:val>
                                        </p:tav>
                                        <p:tav tm="100000">
                                          <p:val>
                                            <p:strVal val="#ppt_x"/>
                                          </p:val>
                                        </p:tav>
                                      </p:tavLst>
                                    </p:anim>
                                    <p:anim calcmode="lin" valueType="num">
                                      <p:cBhvr>
                                        <p:cTn id="37" dur="500" fill="hold"/>
                                        <p:tgtEl>
                                          <p:spTgt spid="11"/>
                                        </p:tgtEl>
                                        <p:attrNameLst>
                                          <p:attrName>ppt_y</p:attrName>
                                        </p:attrNameLst>
                                      </p:cBhvr>
                                      <p:tavLst>
                                        <p:tav tm="0">
                                          <p:val>
                                            <p:strVal val="#ppt_y+.1"/>
                                          </p:val>
                                        </p:tav>
                                        <p:tav tm="100000">
                                          <p:val>
                                            <p:strVal val="#ppt_y"/>
                                          </p:val>
                                        </p:tav>
                                      </p:tavLst>
                                    </p:anim>
                                  </p:childTnLst>
                                </p:cTn>
                              </p:par>
                            </p:childTnLst>
                          </p:cTn>
                        </p:par>
                        <p:par>
                          <p:cTn id="38" fill="hold">
                            <p:stCondLst>
                              <p:cond delay="5250"/>
                            </p:stCondLst>
                            <p:childTnLst>
                              <p:par>
                                <p:cTn id="39" presetID="42"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anim calcmode="lin" valueType="num">
                                      <p:cBhvr>
                                        <p:cTn id="42" dur="500" fill="hold"/>
                                        <p:tgtEl>
                                          <p:spTgt spid="12"/>
                                        </p:tgtEl>
                                        <p:attrNameLst>
                                          <p:attrName>ppt_x</p:attrName>
                                        </p:attrNameLst>
                                      </p:cBhvr>
                                      <p:tavLst>
                                        <p:tav tm="0">
                                          <p:val>
                                            <p:strVal val="#ppt_x"/>
                                          </p:val>
                                        </p:tav>
                                        <p:tav tm="100000">
                                          <p:val>
                                            <p:strVal val="#ppt_x"/>
                                          </p:val>
                                        </p:tav>
                                      </p:tavLst>
                                    </p:anim>
                                    <p:anim calcmode="lin" valueType="num">
                                      <p:cBhvr>
                                        <p:cTn id="43" dur="500" fill="hold"/>
                                        <p:tgtEl>
                                          <p:spTgt spid="12"/>
                                        </p:tgtEl>
                                        <p:attrNameLst>
                                          <p:attrName>ppt_y</p:attrName>
                                        </p:attrNameLst>
                                      </p:cBhvr>
                                      <p:tavLst>
                                        <p:tav tm="0">
                                          <p:val>
                                            <p:strVal val="#ppt_y+.1"/>
                                          </p:val>
                                        </p:tav>
                                        <p:tav tm="100000">
                                          <p:val>
                                            <p:strVal val="#ppt_y"/>
                                          </p:val>
                                        </p:tav>
                                      </p:tavLst>
                                    </p:anim>
                                  </p:childTnLst>
                                </p:cTn>
                              </p:par>
                            </p:childTnLst>
                          </p:cTn>
                        </p:par>
                        <p:par>
                          <p:cTn id="44" fill="hold">
                            <p:stCondLst>
                              <p:cond delay="5750"/>
                            </p:stCondLst>
                            <p:childTnLst>
                              <p:par>
                                <p:cTn id="45" presetID="42"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anim calcmode="lin" valueType="num">
                                      <p:cBhvr>
                                        <p:cTn id="48" dur="500" fill="hold"/>
                                        <p:tgtEl>
                                          <p:spTgt spid="13"/>
                                        </p:tgtEl>
                                        <p:attrNameLst>
                                          <p:attrName>ppt_x</p:attrName>
                                        </p:attrNameLst>
                                      </p:cBhvr>
                                      <p:tavLst>
                                        <p:tav tm="0">
                                          <p:val>
                                            <p:strVal val="#ppt_x"/>
                                          </p:val>
                                        </p:tav>
                                        <p:tav tm="100000">
                                          <p:val>
                                            <p:strVal val="#ppt_x"/>
                                          </p:val>
                                        </p:tav>
                                      </p:tavLst>
                                    </p:anim>
                                    <p:anim calcmode="lin" valueType="num">
                                      <p:cBhvr>
                                        <p:cTn id="49" dur="500" fill="hold"/>
                                        <p:tgtEl>
                                          <p:spTgt spid="13"/>
                                        </p:tgtEl>
                                        <p:attrNameLst>
                                          <p:attrName>ppt_y</p:attrName>
                                        </p:attrNameLst>
                                      </p:cBhvr>
                                      <p:tavLst>
                                        <p:tav tm="0">
                                          <p:val>
                                            <p:strVal val="#ppt_y+.1"/>
                                          </p:val>
                                        </p:tav>
                                        <p:tav tm="100000">
                                          <p:val>
                                            <p:strVal val="#ppt_y"/>
                                          </p:val>
                                        </p:tav>
                                      </p:tavLst>
                                    </p:anim>
                                  </p:childTnLst>
                                </p:cTn>
                              </p:par>
                            </p:childTnLst>
                          </p:cTn>
                        </p:par>
                        <p:par>
                          <p:cTn id="50" fill="hold">
                            <p:stCondLst>
                              <p:cond delay="6250"/>
                            </p:stCondLst>
                            <p:childTnLst>
                              <p:par>
                                <p:cTn id="51" presetID="42"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anim calcmode="lin" valueType="num">
                                      <p:cBhvr>
                                        <p:cTn id="54" dur="500" fill="hold"/>
                                        <p:tgtEl>
                                          <p:spTgt spid="14"/>
                                        </p:tgtEl>
                                        <p:attrNameLst>
                                          <p:attrName>ppt_x</p:attrName>
                                        </p:attrNameLst>
                                      </p:cBhvr>
                                      <p:tavLst>
                                        <p:tav tm="0">
                                          <p:val>
                                            <p:strVal val="#ppt_x"/>
                                          </p:val>
                                        </p:tav>
                                        <p:tav tm="100000">
                                          <p:val>
                                            <p:strVal val="#ppt_x"/>
                                          </p:val>
                                        </p:tav>
                                      </p:tavLst>
                                    </p:anim>
                                    <p:anim calcmode="lin" valueType="num">
                                      <p:cBhvr>
                                        <p:cTn id="55" dur="500" fill="hold"/>
                                        <p:tgtEl>
                                          <p:spTgt spid="14"/>
                                        </p:tgtEl>
                                        <p:attrNameLst>
                                          <p:attrName>ppt_y</p:attrName>
                                        </p:attrNameLst>
                                      </p:cBhvr>
                                      <p:tavLst>
                                        <p:tav tm="0">
                                          <p:val>
                                            <p:strVal val="#ppt_y+.1"/>
                                          </p:val>
                                        </p:tav>
                                        <p:tav tm="100000">
                                          <p:val>
                                            <p:strVal val="#ppt_y"/>
                                          </p:val>
                                        </p:tav>
                                      </p:tavLst>
                                    </p:anim>
                                  </p:childTnLst>
                                </p:cTn>
                              </p:par>
                            </p:childTnLst>
                          </p:cTn>
                        </p:par>
                        <p:par>
                          <p:cTn id="56" fill="hold">
                            <p:stCondLst>
                              <p:cond delay="6750"/>
                            </p:stCondLst>
                            <p:childTnLst>
                              <p:par>
                                <p:cTn id="57" presetID="42"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anim calcmode="lin" valueType="num">
                                      <p:cBhvr>
                                        <p:cTn id="60" dur="500" fill="hold"/>
                                        <p:tgtEl>
                                          <p:spTgt spid="15"/>
                                        </p:tgtEl>
                                        <p:attrNameLst>
                                          <p:attrName>ppt_x</p:attrName>
                                        </p:attrNameLst>
                                      </p:cBhvr>
                                      <p:tavLst>
                                        <p:tav tm="0">
                                          <p:val>
                                            <p:strVal val="#ppt_x"/>
                                          </p:val>
                                        </p:tav>
                                        <p:tav tm="100000">
                                          <p:val>
                                            <p:strVal val="#ppt_x"/>
                                          </p:val>
                                        </p:tav>
                                      </p:tavLst>
                                    </p:anim>
                                    <p:anim calcmode="lin" valueType="num">
                                      <p:cBhvr>
                                        <p:cTn id="61" dur="500" fill="hold"/>
                                        <p:tgtEl>
                                          <p:spTgt spid="15"/>
                                        </p:tgtEl>
                                        <p:attrNameLst>
                                          <p:attrName>ppt_y</p:attrName>
                                        </p:attrNameLst>
                                      </p:cBhvr>
                                      <p:tavLst>
                                        <p:tav tm="0">
                                          <p:val>
                                            <p:strVal val="#ppt_y+.1"/>
                                          </p:val>
                                        </p:tav>
                                        <p:tav tm="100000">
                                          <p:val>
                                            <p:strVal val="#ppt_y"/>
                                          </p:val>
                                        </p:tav>
                                      </p:tavLst>
                                    </p:anim>
                                  </p:childTnLst>
                                </p:cTn>
                              </p:par>
                            </p:childTnLst>
                          </p:cTn>
                        </p:par>
                        <p:par>
                          <p:cTn id="62" fill="hold">
                            <p:stCondLst>
                              <p:cond delay="7250"/>
                            </p:stCondLst>
                            <p:childTnLst>
                              <p:par>
                                <p:cTn id="63" presetID="42"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anim calcmode="lin" valueType="num">
                                      <p:cBhvr>
                                        <p:cTn id="66" dur="500" fill="hold"/>
                                        <p:tgtEl>
                                          <p:spTgt spid="16"/>
                                        </p:tgtEl>
                                        <p:attrNameLst>
                                          <p:attrName>ppt_x</p:attrName>
                                        </p:attrNameLst>
                                      </p:cBhvr>
                                      <p:tavLst>
                                        <p:tav tm="0">
                                          <p:val>
                                            <p:strVal val="#ppt_x"/>
                                          </p:val>
                                        </p:tav>
                                        <p:tav tm="100000">
                                          <p:val>
                                            <p:strVal val="#ppt_x"/>
                                          </p:val>
                                        </p:tav>
                                      </p:tavLst>
                                    </p:anim>
                                    <p:anim calcmode="lin" valueType="num">
                                      <p:cBhvr>
                                        <p:cTn id="67"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P spid="10" grpId="0"/>
      <p:bldP spid="11" grpId="0"/>
      <p:bldP spid="12" grpId="0"/>
      <p:bldP spid="13" grpId="0"/>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
            <a:ext cx="12192000" cy="6857999"/>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12321" y="2004743"/>
            <a:ext cx="8554715" cy="2210653"/>
          </a:xfrm>
          <a:prstGeom prst="rect">
            <a:avLst/>
          </a:prstGeom>
        </p:spPr>
      </p:pic>
      <p:sp>
        <p:nvSpPr>
          <p:cNvPr id="9" name="文本框 8"/>
          <p:cNvSpPr txBox="1"/>
          <p:nvPr/>
        </p:nvSpPr>
        <p:spPr>
          <a:xfrm>
            <a:off x="5210074" y="4309945"/>
            <a:ext cx="4060727" cy="830997"/>
          </a:xfrm>
          <a:prstGeom prst="rect">
            <a:avLst/>
          </a:prstGeom>
          <a:noFill/>
        </p:spPr>
        <p:txBody>
          <a:bodyPr wrap="none" rtlCol="0">
            <a:spAutoFit/>
          </a:bodyPr>
          <a:lstStyle/>
          <a:p>
            <a:pPr defTabSz="914377"/>
            <a:r>
              <a:rPr lang="zh-CN" altLang="en-US" sz="4800" b="1" dirty="0">
                <a:solidFill>
                  <a:prstClr val="white"/>
                </a:solidFill>
                <a:latin typeface="微软雅黑" panose="020B0503020204020204" pitchFamily="34" charset="-122"/>
                <a:ea typeface="微软雅黑" panose="020B0503020204020204" pitchFamily="34" charset="-122"/>
              </a:rPr>
              <a:t>感谢您的观看 </a:t>
            </a:r>
          </a:p>
        </p:txBody>
      </p:sp>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82" y="24428"/>
            <a:ext cx="5703705" cy="6858000"/>
          </a:xfrm>
          <a:prstGeom prst="rect">
            <a:avLst/>
          </a:prstGeom>
        </p:spPr>
      </p:pic>
      <p:grpSp>
        <p:nvGrpSpPr>
          <p:cNvPr id="11" name="组合 10"/>
          <p:cNvGrpSpPr/>
          <p:nvPr/>
        </p:nvGrpSpPr>
        <p:grpSpPr>
          <a:xfrm>
            <a:off x="1007" y="5266268"/>
            <a:ext cx="12207925" cy="1616160"/>
            <a:chOff x="756" y="4279899"/>
            <a:chExt cx="6661733" cy="881921"/>
          </a:xfrm>
        </p:grpSpPr>
        <p:pic>
          <p:nvPicPr>
            <p:cNvPr id="12" name="图片 1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56" y="4279899"/>
              <a:ext cx="5377567" cy="881921"/>
            </a:xfrm>
            <a:prstGeom prst="rect">
              <a:avLst/>
            </a:prstGeom>
          </p:spPr>
        </p:pic>
        <p:pic>
          <p:nvPicPr>
            <p:cNvPr id="13" name="图片 12"/>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flipH="1">
              <a:off x="5271256" y="4279899"/>
              <a:ext cx="1391233" cy="881921"/>
            </a:xfrm>
            <a:prstGeom prst="rect">
              <a:avLst/>
            </a:prstGeom>
          </p:spPr>
        </p:pic>
      </p:grpSp>
    </p:spTree>
    <p:extLst>
      <p:ext uri="{BB962C8B-B14F-4D97-AF65-F5344CB8AC3E}">
        <p14:creationId xmlns:p14="http://schemas.microsoft.com/office/powerpoint/2010/main" val="8346531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1250"/>
                                        <p:tgtEl>
                                          <p:spTgt spid="10"/>
                                        </p:tgtEl>
                                      </p:cBhvr>
                                    </p:animEffect>
                                  </p:childTnLst>
                                </p:cTn>
                              </p:par>
                            </p:childTnLst>
                          </p:cTn>
                        </p:par>
                        <p:par>
                          <p:cTn id="14" fill="hold">
                            <p:stCondLst>
                              <p:cond delay="225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3250"/>
                            </p:stCondLst>
                            <p:childTnLst>
                              <p:par>
                                <p:cTn id="21" presetID="2" presetClass="entr" presetSubtype="4" decel="20000" fill="hold" grpId="0" nodeType="afterEffect">
                                  <p:stCondLst>
                                    <p:cond delay="0"/>
                                  </p:stCondLst>
                                  <p:iterate type="lt">
                                    <p:tmPct val="14000"/>
                                  </p:iterate>
                                  <p:childTnLst>
                                    <p:set>
                                      <p:cBhvr>
                                        <p:cTn id="22" dur="1" fill="hold">
                                          <p:stCondLst>
                                            <p:cond delay="0"/>
                                          </p:stCondLst>
                                        </p:cTn>
                                        <p:tgtEl>
                                          <p:spTgt spid="9"/>
                                        </p:tgtEl>
                                        <p:attrNameLst>
                                          <p:attrName>style.visibility</p:attrName>
                                        </p:attrNameLst>
                                      </p:cBhvr>
                                      <p:to>
                                        <p:strVal val="visible"/>
                                      </p:to>
                                    </p:set>
                                    <p:anim calcmode="lin" valueType="num">
                                      <p:cBhvr additive="base">
                                        <p:cTn id="23" dur="750" fill="hold"/>
                                        <p:tgtEl>
                                          <p:spTgt spid="9"/>
                                        </p:tgtEl>
                                        <p:attrNameLst>
                                          <p:attrName>ppt_x</p:attrName>
                                        </p:attrNameLst>
                                      </p:cBhvr>
                                      <p:tavLst>
                                        <p:tav tm="0">
                                          <p:val>
                                            <p:strVal val="#ppt_x"/>
                                          </p:val>
                                        </p:tav>
                                        <p:tav tm="100000">
                                          <p:val>
                                            <p:strVal val="#ppt_x"/>
                                          </p:val>
                                        </p:tav>
                                      </p:tavLst>
                                    </p:anim>
                                    <p:anim calcmode="lin" valueType="num">
                                      <p:cBhvr additive="base">
                                        <p:cTn id="24" dur="7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4524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
            <a:ext cx="12192000" cy="6857999"/>
          </a:xfrm>
          <a:prstGeom prst="rect">
            <a:avLst/>
          </a:prstGeom>
        </p:spPr>
      </p:pic>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82" y="24428"/>
            <a:ext cx="5703705" cy="6858000"/>
          </a:xfrm>
          <a:prstGeom prst="rect">
            <a:avLst/>
          </a:prstGeom>
        </p:spPr>
      </p:pic>
      <p:grpSp>
        <p:nvGrpSpPr>
          <p:cNvPr id="27" name="组合 26"/>
          <p:cNvGrpSpPr/>
          <p:nvPr/>
        </p:nvGrpSpPr>
        <p:grpSpPr>
          <a:xfrm>
            <a:off x="1007" y="5266268"/>
            <a:ext cx="12207925" cy="1616160"/>
            <a:chOff x="756" y="4279899"/>
            <a:chExt cx="6661733" cy="881921"/>
          </a:xfrm>
        </p:grpSpPr>
        <p:pic>
          <p:nvPicPr>
            <p:cNvPr id="28" name="图片 2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56" y="4279899"/>
              <a:ext cx="5377567" cy="881921"/>
            </a:xfrm>
            <a:prstGeom prst="rect">
              <a:avLst/>
            </a:prstGeom>
          </p:spPr>
        </p:pic>
        <p:pic>
          <p:nvPicPr>
            <p:cNvPr id="29" name="图片 28"/>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flipH="1">
              <a:off x="5271256" y="4279899"/>
              <a:ext cx="1391233" cy="881921"/>
            </a:xfrm>
            <a:prstGeom prst="rect">
              <a:avLst/>
            </a:prstGeom>
          </p:spPr>
        </p:pic>
      </p:grpSp>
      <p:grpSp>
        <p:nvGrpSpPr>
          <p:cNvPr id="13" name="组合 12"/>
          <p:cNvGrpSpPr/>
          <p:nvPr/>
        </p:nvGrpSpPr>
        <p:grpSpPr>
          <a:xfrm>
            <a:off x="3739675" y="2099734"/>
            <a:ext cx="7985349" cy="3379173"/>
            <a:chOff x="1358950" y="1173758"/>
            <a:chExt cx="7072312" cy="3482975"/>
          </a:xfrm>
        </p:grpSpPr>
        <p:sp>
          <p:nvSpPr>
            <p:cNvPr id="1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grpSp>
      <p:sp>
        <p:nvSpPr>
          <p:cNvPr id="16" name="Freeform 6"/>
          <p:cNvSpPr>
            <a:spLocks/>
          </p:cNvSpPr>
          <p:nvPr/>
        </p:nvSpPr>
        <p:spPr bwMode="auto">
          <a:xfrm>
            <a:off x="4079852" y="1912548"/>
            <a:ext cx="2329600" cy="182801"/>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sp>
        <p:nvSpPr>
          <p:cNvPr id="17" name="Freeform 7"/>
          <p:cNvSpPr>
            <a:spLocks/>
          </p:cNvSpPr>
          <p:nvPr/>
        </p:nvSpPr>
        <p:spPr bwMode="auto">
          <a:xfrm>
            <a:off x="4062637" y="1912547"/>
            <a:ext cx="2152513" cy="1466912"/>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sp>
        <p:nvSpPr>
          <p:cNvPr id="18" name="Freeform 9"/>
          <p:cNvSpPr>
            <a:spLocks noEditPoints="1"/>
          </p:cNvSpPr>
          <p:nvPr/>
        </p:nvSpPr>
        <p:spPr bwMode="auto">
          <a:xfrm>
            <a:off x="11468907" y="5197821"/>
            <a:ext cx="264583" cy="264584"/>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zh-CN" altLang="en-US" sz="2400">
              <a:solidFill>
                <a:srgbClr val="FEAE0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309191" y="2020679"/>
            <a:ext cx="671988" cy="1446550"/>
          </a:xfrm>
          <a:prstGeom prst="rect">
            <a:avLst/>
          </a:prstGeom>
          <a:noFill/>
        </p:spPr>
        <p:txBody>
          <a:bodyPr wrap="square" rtlCol="0">
            <a:spAutoFit/>
          </a:bodyPr>
          <a:lstStyle/>
          <a:p>
            <a:pPr defTabSz="914377"/>
            <a:r>
              <a:rPr lang="en-US" altLang="zh-CN" sz="8800" b="1" dirty="0">
                <a:solidFill>
                  <a:srgbClr val="F8F8F8"/>
                </a:solidFill>
                <a:latin typeface="微软雅黑" panose="020B0503020204020204" pitchFamily="34" charset="-122"/>
                <a:ea typeface="微软雅黑" panose="020B0503020204020204" pitchFamily="34" charset="-122"/>
              </a:rPr>
              <a:t>1</a:t>
            </a:r>
            <a:endParaRPr lang="zh-CN" altLang="en-US" sz="8800" b="1" dirty="0">
              <a:solidFill>
                <a:srgbClr val="F8F8F8"/>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6437896" y="2163228"/>
            <a:ext cx="4746723" cy="584775"/>
          </a:xfrm>
          <a:prstGeom prst="rect">
            <a:avLst/>
          </a:prstGeom>
          <a:noFill/>
        </p:spPr>
        <p:txBody>
          <a:bodyPr wrap="square" rtlCol="0">
            <a:spAutoFit/>
          </a:bodyPr>
          <a:lstStyle/>
          <a:p>
            <a:pPr defTabSz="914377"/>
            <a:r>
              <a:rPr lang="zh-CN" altLang="en-US" sz="3200" b="1" dirty="0">
                <a:solidFill>
                  <a:srgbClr val="2B2A30"/>
                </a:solidFill>
                <a:latin typeface="微软雅黑" panose="020B0503020204020204" pitchFamily="34" charset="-122"/>
                <a:ea typeface="微软雅黑" panose="020B0503020204020204" pitchFamily="34" charset="-122"/>
              </a:rPr>
              <a:t>请输入第一部分标题</a:t>
            </a:r>
          </a:p>
        </p:txBody>
      </p:sp>
      <p:sp>
        <p:nvSpPr>
          <p:cNvPr id="22" name="TextBox 21"/>
          <p:cNvSpPr txBox="1"/>
          <p:nvPr/>
        </p:nvSpPr>
        <p:spPr>
          <a:xfrm>
            <a:off x="4887470" y="3908293"/>
            <a:ext cx="6250009" cy="1077090"/>
          </a:xfrm>
          <a:prstGeom prst="rect">
            <a:avLst/>
          </a:prstGeom>
          <a:noFill/>
        </p:spPr>
        <p:txBody>
          <a:bodyPr wrap="square" rtlCol="0">
            <a:spAutoFit/>
          </a:bodyPr>
          <a:lstStyle/>
          <a:p>
            <a:pPr defTabSz="914377">
              <a:lnSpc>
                <a:spcPct val="150000"/>
              </a:lnSpc>
            </a:pPr>
            <a:r>
              <a:rPr lang="zh-CN" altLang="en-US" sz="2133" dirty="0">
                <a:solidFill>
                  <a:srgbClr val="2B2A3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sp>
        <p:nvSpPr>
          <p:cNvPr id="23" name="TextBox 22"/>
          <p:cNvSpPr txBox="1"/>
          <p:nvPr/>
        </p:nvSpPr>
        <p:spPr>
          <a:xfrm>
            <a:off x="6409452" y="2915598"/>
            <a:ext cx="5025680" cy="379656"/>
          </a:xfrm>
          <a:prstGeom prst="rect">
            <a:avLst/>
          </a:prstGeom>
          <a:noFill/>
        </p:spPr>
        <p:txBody>
          <a:bodyPr wrap="square" rtlCol="0">
            <a:spAutoFit/>
          </a:bodyPr>
          <a:lstStyle/>
          <a:p>
            <a:pPr defTabSz="914377"/>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节标题一   </a:t>
            </a:r>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节标题二  </a:t>
            </a:r>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节标题三</a:t>
            </a:r>
          </a:p>
        </p:txBody>
      </p:sp>
    </p:spTree>
    <p:extLst>
      <p:ext uri="{BB962C8B-B14F-4D97-AF65-F5344CB8AC3E}">
        <p14:creationId xmlns:p14="http://schemas.microsoft.com/office/powerpoint/2010/main" val="42151060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 calcmode="lin" valueType="num">
                                      <p:cBhvr>
                                        <p:cTn id="21" dur="500" fill="hold"/>
                                        <p:tgtEl>
                                          <p:spTgt spid="19"/>
                                        </p:tgtEl>
                                        <p:attrNameLst>
                                          <p:attrName>style.rotation</p:attrName>
                                        </p:attrNameLst>
                                      </p:cBhvr>
                                      <p:tavLst>
                                        <p:tav tm="0">
                                          <p:val>
                                            <p:fltVal val="90"/>
                                          </p:val>
                                        </p:tav>
                                        <p:tav tm="100000">
                                          <p:val>
                                            <p:fltVal val="0"/>
                                          </p:val>
                                        </p:tav>
                                      </p:tavLst>
                                    </p:anim>
                                    <p:animEffect transition="in" filter="fade">
                                      <p:cBhvr>
                                        <p:cTn id="22" dur="500"/>
                                        <p:tgtEl>
                                          <p:spTgt spid="1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 calcmode="lin" valueType="num">
                                      <p:cBhvr>
                                        <p:cTn id="35" dur="500" fill="hold"/>
                                        <p:tgtEl>
                                          <p:spTgt spid="22"/>
                                        </p:tgtEl>
                                        <p:attrNameLst>
                                          <p:attrName>style.rotation</p:attrName>
                                        </p:attrNameLst>
                                      </p:cBhvr>
                                      <p:tavLst>
                                        <p:tav tm="0">
                                          <p:val>
                                            <p:fltVal val="90"/>
                                          </p:val>
                                        </p:tav>
                                        <p:tav tm="100000">
                                          <p:val>
                                            <p:fltVal val="0"/>
                                          </p:val>
                                        </p:tav>
                                      </p:tavLst>
                                    </p:anim>
                                    <p:animEffect transition="in" filter="fade">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P spid="20" grpId="0"/>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250081" y="1604799"/>
            <a:ext cx="5066200" cy="1171765"/>
            <a:chOff x="793545" y="1230614"/>
            <a:chExt cx="3799650" cy="878824"/>
          </a:xfrm>
        </p:grpSpPr>
        <p:sp>
          <p:nvSpPr>
            <p:cNvPr id="7" name="椭圆 6"/>
            <p:cNvSpPr/>
            <p:nvPr/>
          </p:nvSpPr>
          <p:spPr>
            <a:xfrm>
              <a:off x="823379" y="1230614"/>
              <a:ext cx="656326" cy="65632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467">
                <a:solidFill>
                  <a:srgbClr val="000000"/>
                </a:solidFill>
                <a:latin typeface="Calibri" panose="020F0502020204030204"/>
                <a:ea typeface="等线" panose="02010600030101010101" pitchFamily="2" charset="-122"/>
              </a:endParaRPr>
            </a:p>
          </p:txBody>
        </p:sp>
        <p:sp>
          <p:nvSpPr>
            <p:cNvPr id="8" name="文本框 11"/>
            <p:cNvSpPr txBox="1"/>
            <p:nvPr/>
          </p:nvSpPr>
          <p:spPr>
            <a:xfrm>
              <a:off x="793545" y="1261551"/>
              <a:ext cx="745793" cy="561741"/>
            </a:xfrm>
            <a:prstGeom prst="rect">
              <a:avLst/>
            </a:prstGeom>
            <a:noFill/>
          </p:spPr>
          <p:txBody>
            <a:bodyPr wrap="square" rtlCol="0">
              <a:spAutoFit/>
            </a:bodyPr>
            <a:lstStyle/>
            <a:p>
              <a:pPr defTabSz="914377"/>
              <a:r>
                <a:rPr lang="en-US" altLang="zh-CN"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9" name="直接连接符 8"/>
            <p:cNvCxnSpPr/>
            <p:nvPr/>
          </p:nvCxnSpPr>
          <p:spPr>
            <a:xfrm>
              <a:off x="1479702" y="2109438"/>
              <a:ext cx="300894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文本框 18"/>
            <p:cNvSpPr txBox="1"/>
            <p:nvPr/>
          </p:nvSpPr>
          <p:spPr>
            <a:xfrm>
              <a:off x="1570595" y="1266669"/>
              <a:ext cx="1139476" cy="253916"/>
            </a:xfrm>
            <a:prstGeom prst="rect">
              <a:avLst/>
            </a:prstGeom>
            <a:noFill/>
          </p:spPr>
          <p:txBody>
            <a:bodyPr wrap="square" rtlCol="0">
              <a:spAutoFit/>
            </a:bodyPr>
            <a:lstStyle/>
            <a:p>
              <a:pPr defTabSz="914377"/>
              <a:r>
                <a:rPr lang="zh-CN" altLang="en-US" sz="1600" b="1" dirty="0">
                  <a:solidFill>
                    <a:srgbClr val="000000"/>
                  </a:solidFill>
                  <a:latin typeface="微软雅黑" panose="020B0503020204020204" pitchFamily="34" charset="-122"/>
                  <a:ea typeface="微软雅黑" panose="020B0503020204020204" pitchFamily="34" charset="-122"/>
                </a:rPr>
                <a:t>写下小标题</a:t>
              </a:r>
            </a:p>
          </p:txBody>
        </p:sp>
        <p:sp>
          <p:nvSpPr>
            <p:cNvPr id="11" name="文本框 19"/>
            <p:cNvSpPr txBox="1"/>
            <p:nvPr/>
          </p:nvSpPr>
          <p:spPr>
            <a:xfrm>
              <a:off x="1575931" y="1588610"/>
              <a:ext cx="3017264" cy="438581"/>
            </a:xfrm>
            <a:prstGeom prst="rect">
              <a:avLst/>
            </a:prstGeom>
            <a:noFill/>
          </p:spPr>
          <p:txBody>
            <a:bodyPr wrap="square" rtlCol="0">
              <a:spAutoFit/>
            </a:bodyPr>
            <a:lstStyle/>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endParaRPr lang="en-US" altLang="zh-CN" sz="1600" dirty="0">
                <a:solidFill>
                  <a:srgbClr val="000000"/>
                </a:solidFill>
                <a:latin typeface="微软雅黑" panose="020B0503020204020204" pitchFamily="34" charset="-122"/>
                <a:ea typeface="微软雅黑" panose="020B0503020204020204" pitchFamily="34" charset="-122"/>
              </a:endParaRPr>
            </a:p>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p>
          </p:txBody>
        </p:sp>
      </p:grpSp>
      <p:grpSp>
        <p:nvGrpSpPr>
          <p:cNvPr id="12" name="组合 11"/>
          <p:cNvGrpSpPr/>
          <p:nvPr/>
        </p:nvGrpSpPr>
        <p:grpSpPr>
          <a:xfrm>
            <a:off x="1250083" y="3203834"/>
            <a:ext cx="5024525" cy="1177077"/>
            <a:chOff x="721537" y="2546894"/>
            <a:chExt cx="3768394" cy="882808"/>
          </a:xfrm>
        </p:grpSpPr>
        <p:sp>
          <p:nvSpPr>
            <p:cNvPr id="13" name="椭圆 12"/>
            <p:cNvSpPr/>
            <p:nvPr/>
          </p:nvSpPr>
          <p:spPr>
            <a:xfrm>
              <a:off x="751371" y="2546894"/>
              <a:ext cx="656326" cy="65632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467">
                <a:solidFill>
                  <a:srgbClr val="000000"/>
                </a:solidFill>
                <a:latin typeface="Calibri" panose="020F0502020204030204"/>
                <a:ea typeface="等线" panose="02010600030101010101" pitchFamily="2" charset="-122"/>
              </a:endParaRPr>
            </a:p>
          </p:txBody>
        </p:sp>
        <p:sp>
          <p:nvSpPr>
            <p:cNvPr id="14" name="文本框 12"/>
            <p:cNvSpPr txBox="1"/>
            <p:nvPr/>
          </p:nvSpPr>
          <p:spPr>
            <a:xfrm>
              <a:off x="721537" y="2582251"/>
              <a:ext cx="745793" cy="561741"/>
            </a:xfrm>
            <a:prstGeom prst="rect">
              <a:avLst/>
            </a:prstGeom>
            <a:noFill/>
          </p:spPr>
          <p:txBody>
            <a:bodyPr wrap="square" rtlCol="0">
              <a:spAutoFit/>
            </a:bodyPr>
            <a:lstStyle/>
            <a:p>
              <a:pPr defTabSz="914377"/>
              <a:r>
                <a:rPr lang="en-US" altLang="zh-CN"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15" name="直接连接符 14"/>
            <p:cNvCxnSpPr/>
            <p:nvPr/>
          </p:nvCxnSpPr>
          <p:spPr>
            <a:xfrm>
              <a:off x="1407695" y="3429702"/>
              <a:ext cx="300894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6" name="文本框 20"/>
            <p:cNvSpPr txBox="1"/>
            <p:nvPr/>
          </p:nvSpPr>
          <p:spPr>
            <a:xfrm>
              <a:off x="1467330" y="2567862"/>
              <a:ext cx="1139476" cy="253916"/>
            </a:xfrm>
            <a:prstGeom prst="rect">
              <a:avLst/>
            </a:prstGeom>
            <a:noFill/>
          </p:spPr>
          <p:txBody>
            <a:bodyPr wrap="square" rtlCol="0">
              <a:spAutoFit/>
            </a:bodyPr>
            <a:lstStyle/>
            <a:p>
              <a:pPr defTabSz="914377"/>
              <a:r>
                <a:rPr lang="zh-CN" altLang="en-US" sz="1600" b="1" dirty="0">
                  <a:solidFill>
                    <a:srgbClr val="000000"/>
                  </a:solidFill>
                  <a:latin typeface="微软雅黑" panose="020B0503020204020204" pitchFamily="34" charset="-122"/>
                  <a:ea typeface="微软雅黑" panose="020B0503020204020204" pitchFamily="34" charset="-122"/>
                </a:rPr>
                <a:t>写下小标题</a:t>
              </a:r>
            </a:p>
          </p:txBody>
        </p:sp>
        <p:sp>
          <p:nvSpPr>
            <p:cNvPr id="17" name="文本框 21"/>
            <p:cNvSpPr txBox="1"/>
            <p:nvPr/>
          </p:nvSpPr>
          <p:spPr>
            <a:xfrm>
              <a:off x="1472667" y="2889804"/>
              <a:ext cx="3017264" cy="438581"/>
            </a:xfrm>
            <a:prstGeom prst="rect">
              <a:avLst/>
            </a:prstGeom>
            <a:noFill/>
          </p:spPr>
          <p:txBody>
            <a:bodyPr wrap="square" rtlCol="0">
              <a:spAutoFit/>
            </a:bodyPr>
            <a:lstStyle/>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endParaRPr lang="en-US" altLang="zh-CN" sz="1600" dirty="0">
                <a:solidFill>
                  <a:srgbClr val="000000"/>
                </a:solidFill>
                <a:latin typeface="微软雅黑" panose="020B0503020204020204" pitchFamily="34" charset="-122"/>
                <a:ea typeface="微软雅黑" panose="020B0503020204020204" pitchFamily="34" charset="-122"/>
              </a:endParaRPr>
            </a:p>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p>
          </p:txBody>
        </p:sp>
      </p:grpSp>
      <p:grpSp>
        <p:nvGrpSpPr>
          <p:cNvPr id="18" name="组合 17"/>
          <p:cNvGrpSpPr/>
          <p:nvPr/>
        </p:nvGrpSpPr>
        <p:grpSpPr>
          <a:xfrm>
            <a:off x="1250083" y="4802877"/>
            <a:ext cx="5024525" cy="1182392"/>
            <a:chOff x="721537" y="3746172"/>
            <a:chExt cx="3768394" cy="886794"/>
          </a:xfrm>
        </p:grpSpPr>
        <p:sp>
          <p:nvSpPr>
            <p:cNvPr id="19" name="椭圆 18"/>
            <p:cNvSpPr/>
            <p:nvPr/>
          </p:nvSpPr>
          <p:spPr>
            <a:xfrm>
              <a:off x="751371" y="3746172"/>
              <a:ext cx="656326" cy="65632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467">
                <a:solidFill>
                  <a:srgbClr val="000000"/>
                </a:solidFill>
                <a:latin typeface="Calibri" panose="020F0502020204030204"/>
                <a:ea typeface="等线" panose="02010600030101010101" pitchFamily="2" charset="-122"/>
              </a:endParaRPr>
            </a:p>
          </p:txBody>
        </p:sp>
        <p:sp>
          <p:nvSpPr>
            <p:cNvPr id="20" name="文本框 13"/>
            <p:cNvSpPr txBox="1"/>
            <p:nvPr/>
          </p:nvSpPr>
          <p:spPr>
            <a:xfrm>
              <a:off x="721537" y="3796999"/>
              <a:ext cx="745793" cy="561741"/>
            </a:xfrm>
            <a:prstGeom prst="rect">
              <a:avLst/>
            </a:prstGeom>
            <a:noFill/>
          </p:spPr>
          <p:txBody>
            <a:bodyPr wrap="square" rtlCol="0">
              <a:spAutoFit/>
            </a:bodyPr>
            <a:lstStyle/>
            <a:p>
              <a:pPr defTabSz="914377"/>
              <a:r>
                <a:rPr lang="en-US" altLang="zh-CN"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21" name="直接连接符 20"/>
            <p:cNvCxnSpPr/>
            <p:nvPr/>
          </p:nvCxnSpPr>
          <p:spPr>
            <a:xfrm>
              <a:off x="1407695" y="4632966"/>
              <a:ext cx="300894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22" name="文本框 22"/>
            <p:cNvSpPr txBox="1"/>
            <p:nvPr/>
          </p:nvSpPr>
          <p:spPr>
            <a:xfrm>
              <a:off x="1467330" y="3762739"/>
              <a:ext cx="1139476" cy="253916"/>
            </a:xfrm>
            <a:prstGeom prst="rect">
              <a:avLst/>
            </a:prstGeom>
            <a:noFill/>
          </p:spPr>
          <p:txBody>
            <a:bodyPr wrap="square" rtlCol="0">
              <a:spAutoFit/>
            </a:bodyPr>
            <a:lstStyle/>
            <a:p>
              <a:pPr defTabSz="914377"/>
              <a:r>
                <a:rPr lang="zh-CN" altLang="en-US" sz="1600" b="1" dirty="0">
                  <a:solidFill>
                    <a:srgbClr val="000000"/>
                  </a:solidFill>
                  <a:latin typeface="微软雅黑" panose="020B0503020204020204" pitchFamily="34" charset="-122"/>
                  <a:ea typeface="微软雅黑" panose="020B0503020204020204" pitchFamily="34" charset="-122"/>
                </a:rPr>
                <a:t>写下小标题</a:t>
              </a:r>
            </a:p>
          </p:txBody>
        </p:sp>
        <p:sp>
          <p:nvSpPr>
            <p:cNvPr id="23" name="文本框 23"/>
            <p:cNvSpPr txBox="1"/>
            <p:nvPr/>
          </p:nvSpPr>
          <p:spPr>
            <a:xfrm>
              <a:off x="1472667" y="4084682"/>
              <a:ext cx="3017264" cy="438581"/>
            </a:xfrm>
            <a:prstGeom prst="rect">
              <a:avLst/>
            </a:prstGeom>
            <a:noFill/>
          </p:spPr>
          <p:txBody>
            <a:bodyPr wrap="square" rtlCol="0">
              <a:spAutoFit/>
            </a:bodyPr>
            <a:lstStyle/>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endParaRPr lang="en-US" altLang="zh-CN" sz="1600" dirty="0">
                <a:solidFill>
                  <a:srgbClr val="000000"/>
                </a:solidFill>
                <a:latin typeface="微软雅黑" panose="020B0503020204020204" pitchFamily="34" charset="-122"/>
                <a:ea typeface="微软雅黑" panose="020B0503020204020204" pitchFamily="34" charset="-122"/>
              </a:endParaRPr>
            </a:p>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p>
          </p:txBody>
        </p:sp>
      </p:grpSp>
      <p:grpSp>
        <p:nvGrpSpPr>
          <p:cNvPr id="24" name="组合 23"/>
          <p:cNvGrpSpPr/>
          <p:nvPr/>
        </p:nvGrpSpPr>
        <p:grpSpPr>
          <a:xfrm>
            <a:off x="6497107" y="1604797"/>
            <a:ext cx="5167512" cy="1164942"/>
            <a:chOff x="4656806" y="1347614"/>
            <a:chExt cx="3875634" cy="873707"/>
          </a:xfrm>
        </p:grpSpPr>
        <p:cxnSp>
          <p:nvCxnSpPr>
            <p:cNvPr id="25" name="直接连接符 24"/>
            <p:cNvCxnSpPr/>
            <p:nvPr/>
          </p:nvCxnSpPr>
          <p:spPr>
            <a:xfrm>
              <a:off x="5418947" y="2221321"/>
              <a:ext cx="3008946" cy="0"/>
            </a:xfrm>
            <a:prstGeom prst="line">
              <a:avLst/>
            </a:prstGeom>
            <a:ln>
              <a:solidFill>
                <a:srgbClr val="E8B161"/>
              </a:solidFill>
            </a:ln>
          </p:spPr>
          <p:style>
            <a:lnRef idx="1">
              <a:schemeClr val="accent1"/>
            </a:lnRef>
            <a:fillRef idx="0">
              <a:schemeClr val="accent1"/>
            </a:fillRef>
            <a:effectRef idx="0">
              <a:schemeClr val="accent1"/>
            </a:effectRef>
            <a:fontRef idx="minor">
              <a:schemeClr val="tx1"/>
            </a:fontRef>
          </p:style>
        </p:cxnSp>
        <p:sp>
          <p:nvSpPr>
            <p:cNvPr id="26" name="文本框 27"/>
            <p:cNvSpPr txBox="1"/>
            <p:nvPr/>
          </p:nvSpPr>
          <p:spPr>
            <a:xfrm>
              <a:off x="5478583" y="1378551"/>
              <a:ext cx="1139476" cy="253916"/>
            </a:xfrm>
            <a:prstGeom prst="rect">
              <a:avLst/>
            </a:prstGeom>
            <a:noFill/>
          </p:spPr>
          <p:txBody>
            <a:bodyPr wrap="square" rtlCol="0">
              <a:spAutoFit/>
            </a:bodyPr>
            <a:lstStyle/>
            <a:p>
              <a:pPr defTabSz="914377"/>
              <a:r>
                <a:rPr lang="zh-CN" altLang="en-US" sz="1600" b="1" dirty="0">
                  <a:solidFill>
                    <a:srgbClr val="000000"/>
                  </a:solidFill>
                  <a:latin typeface="微软雅黑" panose="020B0503020204020204" pitchFamily="34" charset="-122"/>
                  <a:ea typeface="微软雅黑" panose="020B0503020204020204" pitchFamily="34" charset="-122"/>
                </a:rPr>
                <a:t>写下小标题</a:t>
              </a:r>
            </a:p>
          </p:txBody>
        </p:sp>
        <p:sp>
          <p:nvSpPr>
            <p:cNvPr id="27" name="文本框 28"/>
            <p:cNvSpPr txBox="1"/>
            <p:nvPr/>
          </p:nvSpPr>
          <p:spPr>
            <a:xfrm>
              <a:off x="5515176" y="1700493"/>
              <a:ext cx="3017264" cy="438581"/>
            </a:xfrm>
            <a:prstGeom prst="rect">
              <a:avLst/>
            </a:prstGeom>
            <a:noFill/>
          </p:spPr>
          <p:txBody>
            <a:bodyPr wrap="square" rtlCol="0">
              <a:spAutoFit/>
            </a:bodyPr>
            <a:lstStyle/>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endParaRPr lang="en-US" altLang="zh-CN" sz="1600" dirty="0">
                <a:solidFill>
                  <a:srgbClr val="000000"/>
                </a:solidFill>
                <a:latin typeface="微软雅黑" panose="020B0503020204020204" pitchFamily="34" charset="-122"/>
                <a:ea typeface="微软雅黑" panose="020B0503020204020204" pitchFamily="34" charset="-122"/>
              </a:endParaRPr>
            </a:p>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p>
          </p:txBody>
        </p:sp>
        <p:sp>
          <p:nvSpPr>
            <p:cNvPr id="28" name="椭圆 27"/>
            <p:cNvSpPr/>
            <p:nvPr/>
          </p:nvSpPr>
          <p:spPr>
            <a:xfrm>
              <a:off x="4686639" y="1347614"/>
              <a:ext cx="656326" cy="656326"/>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467">
                <a:solidFill>
                  <a:srgbClr val="000000"/>
                </a:solidFill>
                <a:latin typeface="Calibri" panose="020F0502020204030204"/>
                <a:ea typeface="等线" panose="02010600030101010101" pitchFamily="2" charset="-122"/>
              </a:endParaRPr>
            </a:p>
          </p:txBody>
        </p:sp>
        <p:sp>
          <p:nvSpPr>
            <p:cNvPr id="29" name="文本框 36"/>
            <p:cNvSpPr txBox="1"/>
            <p:nvPr/>
          </p:nvSpPr>
          <p:spPr>
            <a:xfrm>
              <a:off x="4656806" y="1378551"/>
              <a:ext cx="745793" cy="561741"/>
            </a:xfrm>
            <a:prstGeom prst="rect">
              <a:avLst/>
            </a:prstGeom>
            <a:noFill/>
          </p:spPr>
          <p:txBody>
            <a:bodyPr wrap="square" rtlCol="0">
              <a:spAutoFit/>
            </a:bodyPr>
            <a:lstStyle/>
            <a:p>
              <a:pPr defTabSz="914377"/>
              <a:r>
                <a:rPr lang="en-US" altLang="zh-CN"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zh-CN" altLang="en-US"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0" name="组合 29"/>
          <p:cNvGrpSpPr/>
          <p:nvPr/>
        </p:nvGrpSpPr>
        <p:grpSpPr>
          <a:xfrm>
            <a:off x="6497108" y="3203837"/>
            <a:ext cx="5125837" cy="1170255"/>
            <a:chOff x="4656806" y="2546894"/>
            <a:chExt cx="3844378" cy="877691"/>
          </a:xfrm>
        </p:grpSpPr>
        <p:cxnSp>
          <p:nvCxnSpPr>
            <p:cNvPr id="31" name="直接连接符 30"/>
            <p:cNvCxnSpPr/>
            <p:nvPr/>
          </p:nvCxnSpPr>
          <p:spPr>
            <a:xfrm>
              <a:off x="5418948" y="3424585"/>
              <a:ext cx="3008946" cy="0"/>
            </a:xfrm>
            <a:prstGeom prst="line">
              <a:avLst/>
            </a:prstGeom>
            <a:ln>
              <a:solidFill>
                <a:srgbClr val="E8B161"/>
              </a:solidFill>
            </a:ln>
          </p:spPr>
          <p:style>
            <a:lnRef idx="1">
              <a:schemeClr val="accent1"/>
            </a:lnRef>
            <a:fillRef idx="0">
              <a:schemeClr val="accent1"/>
            </a:fillRef>
            <a:effectRef idx="0">
              <a:schemeClr val="accent1"/>
            </a:effectRef>
            <a:fontRef idx="minor">
              <a:schemeClr val="tx1"/>
            </a:fontRef>
          </p:style>
        </p:cxnSp>
        <p:sp>
          <p:nvSpPr>
            <p:cNvPr id="32" name="文本框 29"/>
            <p:cNvSpPr txBox="1"/>
            <p:nvPr/>
          </p:nvSpPr>
          <p:spPr>
            <a:xfrm>
              <a:off x="5478583" y="2562745"/>
              <a:ext cx="1139476" cy="253915"/>
            </a:xfrm>
            <a:prstGeom prst="rect">
              <a:avLst/>
            </a:prstGeom>
            <a:noFill/>
          </p:spPr>
          <p:txBody>
            <a:bodyPr wrap="square" rtlCol="0">
              <a:spAutoFit/>
            </a:bodyPr>
            <a:lstStyle/>
            <a:p>
              <a:pPr defTabSz="914377"/>
              <a:r>
                <a:rPr lang="zh-CN" altLang="en-US" sz="1600" b="1" dirty="0">
                  <a:solidFill>
                    <a:srgbClr val="000000"/>
                  </a:solidFill>
                  <a:latin typeface="微软雅黑" panose="020B0503020204020204" pitchFamily="34" charset="-122"/>
                  <a:ea typeface="微软雅黑" panose="020B0503020204020204" pitchFamily="34" charset="-122"/>
                </a:rPr>
                <a:t>写下小标题</a:t>
              </a:r>
            </a:p>
          </p:txBody>
        </p:sp>
        <p:sp>
          <p:nvSpPr>
            <p:cNvPr id="33" name="文本框 30"/>
            <p:cNvSpPr txBox="1"/>
            <p:nvPr/>
          </p:nvSpPr>
          <p:spPr>
            <a:xfrm>
              <a:off x="5483920" y="2884687"/>
              <a:ext cx="3017264" cy="438581"/>
            </a:xfrm>
            <a:prstGeom prst="rect">
              <a:avLst/>
            </a:prstGeom>
            <a:noFill/>
          </p:spPr>
          <p:txBody>
            <a:bodyPr wrap="square" rtlCol="0">
              <a:spAutoFit/>
            </a:bodyPr>
            <a:lstStyle/>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endParaRPr lang="en-US" altLang="zh-CN" sz="1600" dirty="0">
                <a:solidFill>
                  <a:srgbClr val="000000"/>
                </a:solidFill>
                <a:latin typeface="微软雅黑" panose="020B0503020204020204" pitchFamily="34" charset="-122"/>
                <a:ea typeface="微软雅黑" panose="020B0503020204020204" pitchFamily="34" charset="-122"/>
              </a:endParaRPr>
            </a:p>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p>
          </p:txBody>
        </p:sp>
        <p:sp>
          <p:nvSpPr>
            <p:cNvPr id="34" name="椭圆 33"/>
            <p:cNvSpPr/>
            <p:nvPr/>
          </p:nvSpPr>
          <p:spPr>
            <a:xfrm>
              <a:off x="4686639" y="2546894"/>
              <a:ext cx="656326" cy="656326"/>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467">
                <a:solidFill>
                  <a:srgbClr val="000000"/>
                </a:solidFill>
                <a:latin typeface="Calibri" panose="020F0502020204030204"/>
                <a:ea typeface="等线" panose="02010600030101010101" pitchFamily="2" charset="-122"/>
              </a:endParaRPr>
            </a:p>
          </p:txBody>
        </p:sp>
        <p:sp>
          <p:nvSpPr>
            <p:cNvPr id="35" name="文本框 37"/>
            <p:cNvSpPr txBox="1"/>
            <p:nvPr/>
          </p:nvSpPr>
          <p:spPr>
            <a:xfrm>
              <a:off x="4656806" y="2582251"/>
              <a:ext cx="745793" cy="561741"/>
            </a:xfrm>
            <a:prstGeom prst="rect">
              <a:avLst/>
            </a:prstGeom>
            <a:noFill/>
          </p:spPr>
          <p:txBody>
            <a:bodyPr wrap="square" rtlCol="0">
              <a:spAutoFit/>
            </a:bodyPr>
            <a:lstStyle/>
            <a:p>
              <a:pPr defTabSz="914377"/>
              <a:r>
                <a:rPr lang="en-US" altLang="zh-CN"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05</a:t>
              </a:r>
              <a:endParaRPr lang="zh-CN" altLang="en-US"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6" name="组合 35"/>
          <p:cNvGrpSpPr/>
          <p:nvPr/>
        </p:nvGrpSpPr>
        <p:grpSpPr>
          <a:xfrm>
            <a:off x="6497108" y="4802874"/>
            <a:ext cx="5125837" cy="1175569"/>
            <a:chOff x="4656806" y="3746172"/>
            <a:chExt cx="3844378" cy="881677"/>
          </a:xfrm>
        </p:grpSpPr>
        <p:cxnSp>
          <p:nvCxnSpPr>
            <p:cNvPr id="37" name="直接连接符 36"/>
            <p:cNvCxnSpPr/>
            <p:nvPr/>
          </p:nvCxnSpPr>
          <p:spPr>
            <a:xfrm>
              <a:off x="5418948" y="4627849"/>
              <a:ext cx="3008946" cy="0"/>
            </a:xfrm>
            <a:prstGeom prst="line">
              <a:avLst/>
            </a:prstGeom>
            <a:ln>
              <a:solidFill>
                <a:srgbClr val="E8B161"/>
              </a:solidFill>
            </a:ln>
          </p:spPr>
          <p:style>
            <a:lnRef idx="1">
              <a:schemeClr val="accent1"/>
            </a:lnRef>
            <a:fillRef idx="0">
              <a:schemeClr val="accent1"/>
            </a:fillRef>
            <a:effectRef idx="0">
              <a:schemeClr val="accent1"/>
            </a:effectRef>
            <a:fontRef idx="minor">
              <a:schemeClr val="tx1"/>
            </a:fontRef>
          </p:style>
        </p:cxnSp>
        <p:sp>
          <p:nvSpPr>
            <p:cNvPr id="38" name="文本框 31"/>
            <p:cNvSpPr txBox="1"/>
            <p:nvPr/>
          </p:nvSpPr>
          <p:spPr>
            <a:xfrm>
              <a:off x="5478583" y="3757622"/>
              <a:ext cx="1139476" cy="253916"/>
            </a:xfrm>
            <a:prstGeom prst="rect">
              <a:avLst/>
            </a:prstGeom>
            <a:noFill/>
          </p:spPr>
          <p:txBody>
            <a:bodyPr wrap="square" rtlCol="0">
              <a:spAutoFit/>
            </a:bodyPr>
            <a:lstStyle/>
            <a:p>
              <a:pPr defTabSz="914377"/>
              <a:r>
                <a:rPr lang="zh-CN" altLang="en-US" sz="1600" b="1" dirty="0">
                  <a:solidFill>
                    <a:srgbClr val="000000"/>
                  </a:solidFill>
                  <a:latin typeface="微软雅黑" panose="020B0503020204020204" pitchFamily="34" charset="-122"/>
                  <a:ea typeface="微软雅黑" panose="020B0503020204020204" pitchFamily="34" charset="-122"/>
                </a:rPr>
                <a:t>写下小标题</a:t>
              </a:r>
            </a:p>
          </p:txBody>
        </p:sp>
        <p:sp>
          <p:nvSpPr>
            <p:cNvPr id="39" name="文本框 32"/>
            <p:cNvSpPr txBox="1"/>
            <p:nvPr/>
          </p:nvSpPr>
          <p:spPr>
            <a:xfrm>
              <a:off x="5483920" y="4079564"/>
              <a:ext cx="3017264" cy="438581"/>
            </a:xfrm>
            <a:prstGeom prst="rect">
              <a:avLst/>
            </a:prstGeom>
            <a:noFill/>
          </p:spPr>
          <p:txBody>
            <a:bodyPr wrap="square" rtlCol="0">
              <a:spAutoFit/>
            </a:bodyPr>
            <a:lstStyle/>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endParaRPr lang="en-US" altLang="zh-CN" sz="1600" dirty="0">
                <a:solidFill>
                  <a:srgbClr val="000000"/>
                </a:solidFill>
                <a:latin typeface="微软雅黑" panose="020B0503020204020204" pitchFamily="34" charset="-122"/>
                <a:ea typeface="微软雅黑" panose="020B0503020204020204" pitchFamily="34" charset="-122"/>
              </a:endParaRPr>
            </a:p>
            <a:p>
              <a:pPr defTabSz="914377"/>
              <a:r>
                <a:rPr lang="zh-CN" altLang="en-US" sz="1600" dirty="0">
                  <a:solidFill>
                    <a:srgbClr val="000000"/>
                  </a:solidFill>
                  <a:latin typeface="微软雅黑" panose="020B0503020204020204" pitchFamily="34" charset="-122"/>
                  <a:ea typeface="微软雅黑" panose="020B0503020204020204" pitchFamily="34" charset="-122"/>
                </a:rPr>
                <a:t>点击添加文字点击添加文字点击添加文字</a:t>
              </a:r>
            </a:p>
          </p:txBody>
        </p:sp>
        <p:sp>
          <p:nvSpPr>
            <p:cNvPr id="40" name="椭圆 39"/>
            <p:cNvSpPr/>
            <p:nvPr/>
          </p:nvSpPr>
          <p:spPr>
            <a:xfrm>
              <a:off x="4686639" y="3746172"/>
              <a:ext cx="656326" cy="656326"/>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467">
                <a:solidFill>
                  <a:srgbClr val="000000"/>
                </a:solidFill>
                <a:latin typeface="Calibri" panose="020F0502020204030204"/>
                <a:ea typeface="等线" panose="02010600030101010101" pitchFamily="2" charset="-122"/>
              </a:endParaRPr>
            </a:p>
          </p:txBody>
        </p:sp>
        <p:sp>
          <p:nvSpPr>
            <p:cNvPr id="41" name="文本框 38"/>
            <p:cNvSpPr txBox="1"/>
            <p:nvPr/>
          </p:nvSpPr>
          <p:spPr>
            <a:xfrm>
              <a:off x="4656806" y="3796999"/>
              <a:ext cx="745793" cy="561741"/>
            </a:xfrm>
            <a:prstGeom prst="rect">
              <a:avLst/>
            </a:prstGeom>
            <a:noFill/>
          </p:spPr>
          <p:txBody>
            <a:bodyPr wrap="square" rtlCol="0">
              <a:spAutoFit/>
            </a:bodyPr>
            <a:lstStyle/>
            <a:p>
              <a:pPr defTabSz="914377"/>
              <a:r>
                <a:rPr lang="en-US" altLang="zh-CN"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06</a:t>
              </a:r>
              <a:endParaRPr lang="zh-CN" altLang="en-US" sz="4267" b="1" i="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Tree>
    <p:extLst>
      <p:ext uri="{BB962C8B-B14F-4D97-AF65-F5344CB8AC3E}">
        <p14:creationId xmlns:p14="http://schemas.microsoft.com/office/powerpoint/2010/main" val="10652946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3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3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6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60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1+#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51551" y="1957646"/>
            <a:ext cx="2703848" cy="2815505"/>
            <a:chOff x="143508" y="1853921"/>
            <a:chExt cx="2052922" cy="2343317"/>
          </a:xfrm>
        </p:grpSpPr>
        <p:sp>
          <p:nvSpPr>
            <p:cNvPr id="9" name="Freeform 5"/>
            <p:cNvSpPr>
              <a:spLocks/>
            </p:cNvSpPr>
            <p:nvPr/>
          </p:nvSpPr>
          <p:spPr bwMode="auto">
            <a:xfrm>
              <a:off x="143508" y="1853921"/>
              <a:ext cx="2052922" cy="2343317"/>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rgbClr val="0070C0"/>
            </a:solidFill>
            <a:ln>
              <a:noFill/>
            </a:ln>
            <a:effectLst/>
          </p:spPr>
          <p:txBody>
            <a:bodyPr wrap="none" anchor="ctr"/>
            <a:lstStyle/>
            <a:p>
              <a:pPr defTabSz="1219140">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10" name="矩形 9"/>
            <p:cNvSpPr/>
            <p:nvPr/>
          </p:nvSpPr>
          <p:spPr>
            <a:xfrm>
              <a:off x="197138" y="2408512"/>
              <a:ext cx="1548923" cy="1645824"/>
            </a:xfrm>
            <a:prstGeom prst="rect">
              <a:avLst/>
            </a:prstGeom>
          </p:spPr>
          <p:txBody>
            <a:bodyPr wrap="square">
              <a:spAutoFit/>
            </a:bodyPr>
            <a:lstStyle/>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点击添加文字内容</a:t>
              </a:r>
              <a:endParaRPr lang="en-US" altLang="zh-CN" sz="1600" kern="0" dirty="0">
                <a:solidFill>
                  <a:prstClr val="white"/>
                </a:solidFill>
                <a:latin typeface="微软雅黑" panose="020B0503020204020204" pitchFamily="34" charset="-122"/>
                <a:ea typeface="微软雅黑" panose="020B0503020204020204" pitchFamily="34" charset="-122"/>
              </a:endParaRP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点击添加文字内容</a:t>
              </a: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点击添加文字内容</a:t>
              </a: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点击添加文字内容</a:t>
              </a: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点击添加文字内容</a:t>
              </a: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点击添加文字内容</a:t>
              </a: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点击添加文字内容</a:t>
              </a:r>
            </a:p>
          </p:txBody>
        </p:sp>
        <p:sp>
          <p:nvSpPr>
            <p:cNvPr id="11" name="矩形 10"/>
            <p:cNvSpPr/>
            <p:nvPr/>
          </p:nvSpPr>
          <p:spPr>
            <a:xfrm>
              <a:off x="828581" y="1947280"/>
              <a:ext cx="293854" cy="290314"/>
            </a:xfrm>
            <a:prstGeom prst="rect">
              <a:avLst/>
            </a:prstGeom>
          </p:spPr>
          <p:txBody>
            <a:bodyPr wrap="square">
              <a:spAutoFit/>
            </a:bodyPr>
            <a:lstStyle/>
            <a:p>
              <a:pPr algn="just" defTabSz="1219140">
                <a:lnSpc>
                  <a:spcPts val="2000"/>
                </a:lnSpc>
                <a:defRPr/>
              </a:pPr>
              <a:r>
                <a:rPr lang="en-US" altLang="zh-CN" sz="2400" kern="0" dirty="0">
                  <a:solidFill>
                    <a:prstClr val="white"/>
                  </a:solidFill>
                  <a:latin typeface="微软雅黑" panose="020B0503020204020204" pitchFamily="34" charset="-122"/>
                  <a:ea typeface="微软雅黑" panose="020B0503020204020204" pitchFamily="34" charset="-122"/>
                </a:rPr>
                <a:t>1</a:t>
              </a:r>
              <a:endParaRPr lang="zh-CN" altLang="en-US" sz="2400" kern="0" dirty="0">
                <a:solidFill>
                  <a:prstClr val="white"/>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603436" y="1954801"/>
            <a:ext cx="2703848" cy="2815507"/>
            <a:chOff x="1929199" y="1851555"/>
            <a:chExt cx="2052922" cy="2343317"/>
          </a:xfrm>
        </p:grpSpPr>
        <p:sp>
          <p:nvSpPr>
            <p:cNvPr id="13" name="Freeform 10"/>
            <p:cNvSpPr>
              <a:spLocks/>
            </p:cNvSpPr>
            <p:nvPr/>
          </p:nvSpPr>
          <p:spPr bwMode="auto">
            <a:xfrm>
              <a:off x="1929199" y="1851555"/>
              <a:ext cx="2052922" cy="2343317"/>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rgbClr val="FF9900"/>
            </a:solidFill>
            <a:ln>
              <a:noFill/>
            </a:ln>
            <a:effectLst/>
          </p:spPr>
          <p:txBody>
            <a:bodyPr wrap="none" anchor="ctr"/>
            <a:lstStyle/>
            <a:p>
              <a:pPr defTabSz="1219140">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14" name="矩形 13"/>
            <p:cNvSpPr/>
            <p:nvPr/>
          </p:nvSpPr>
          <p:spPr>
            <a:xfrm>
              <a:off x="2339355" y="2511105"/>
              <a:ext cx="1224533" cy="1421684"/>
            </a:xfrm>
            <a:prstGeom prst="rect">
              <a:avLst/>
            </a:prstGeom>
          </p:spPr>
          <p:txBody>
            <a:bodyPr wrap="square">
              <a:spAutoFit/>
            </a:bodyPr>
            <a:lstStyle/>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a:t>
              </a:r>
              <a:endParaRPr lang="en-US" altLang="zh-CN" sz="1600" kern="0" dirty="0">
                <a:solidFill>
                  <a:prstClr val="white"/>
                </a:solidFill>
                <a:latin typeface="微软雅黑" panose="020B0503020204020204" pitchFamily="34" charset="-122"/>
                <a:ea typeface="微软雅黑" panose="020B0503020204020204" pitchFamily="34" charset="-122"/>
              </a:endParaRP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点击添加文字点击添加文字点击添加文字点击添加文字点击添加文字</a:t>
              </a:r>
            </a:p>
          </p:txBody>
        </p:sp>
        <p:sp>
          <p:nvSpPr>
            <p:cNvPr id="15" name="矩形 14"/>
            <p:cNvSpPr/>
            <p:nvPr/>
          </p:nvSpPr>
          <p:spPr>
            <a:xfrm>
              <a:off x="2616867" y="1933729"/>
              <a:ext cx="293854" cy="290313"/>
            </a:xfrm>
            <a:prstGeom prst="rect">
              <a:avLst/>
            </a:prstGeom>
          </p:spPr>
          <p:txBody>
            <a:bodyPr wrap="square">
              <a:spAutoFit/>
            </a:bodyPr>
            <a:lstStyle/>
            <a:p>
              <a:pPr algn="just" defTabSz="1219140">
                <a:lnSpc>
                  <a:spcPts val="2000"/>
                </a:lnSpc>
                <a:defRPr/>
              </a:pPr>
              <a:r>
                <a:rPr lang="en-US" altLang="zh-CN" sz="2400" kern="0">
                  <a:solidFill>
                    <a:prstClr val="white"/>
                  </a:solidFill>
                  <a:latin typeface="微软雅黑" panose="020B0503020204020204" pitchFamily="34" charset="-122"/>
                  <a:ea typeface="微软雅黑" panose="020B0503020204020204" pitchFamily="34" charset="-122"/>
                </a:rPr>
                <a:t>2</a:t>
              </a: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960779" y="1954802"/>
            <a:ext cx="2703848" cy="2815506"/>
            <a:chOff x="3719033" y="1851555"/>
            <a:chExt cx="2052922" cy="2343317"/>
          </a:xfrm>
        </p:grpSpPr>
        <p:sp>
          <p:nvSpPr>
            <p:cNvPr id="17" name="Freeform 10"/>
            <p:cNvSpPr>
              <a:spLocks/>
            </p:cNvSpPr>
            <p:nvPr/>
          </p:nvSpPr>
          <p:spPr bwMode="auto">
            <a:xfrm>
              <a:off x="3719033" y="1851555"/>
              <a:ext cx="2052922" cy="2343317"/>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rgbClr val="0070C0"/>
            </a:solidFill>
            <a:ln>
              <a:noFill/>
            </a:ln>
            <a:effectLst/>
          </p:spPr>
          <p:txBody>
            <a:bodyPr wrap="none" anchor="ctr"/>
            <a:lstStyle/>
            <a:p>
              <a:pPr defTabSz="1219140">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4122349" y="2511103"/>
              <a:ext cx="1246289" cy="1421684"/>
            </a:xfrm>
            <a:prstGeom prst="rect">
              <a:avLst/>
            </a:prstGeom>
          </p:spPr>
          <p:txBody>
            <a:bodyPr wrap="square">
              <a:spAutoFit/>
            </a:bodyPr>
            <a:lstStyle/>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a:t>
              </a:r>
              <a:endParaRPr lang="en-US" altLang="zh-CN" sz="1600" kern="0" dirty="0">
                <a:solidFill>
                  <a:prstClr val="white"/>
                </a:solidFill>
                <a:latin typeface="微软雅黑" panose="020B0503020204020204" pitchFamily="34" charset="-122"/>
                <a:ea typeface="微软雅黑" panose="020B0503020204020204" pitchFamily="34" charset="-122"/>
              </a:endParaRP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点击添加文字点击添加文字点击添加文字点击添加文字点击添加文字</a:t>
              </a:r>
            </a:p>
          </p:txBody>
        </p:sp>
        <p:sp>
          <p:nvSpPr>
            <p:cNvPr id="19" name="矩形 18"/>
            <p:cNvSpPr/>
            <p:nvPr/>
          </p:nvSpPr>
          <p:spPr>
            <a:xfrm>
              <a:off x="4408218" y="1933728"/>
              <a:ext cx="293854" cy="290314"/>
            </a:xfrm>
            <a:prstGeom prst="rect">
              <a:avLst/>
            </a:prstGeom>
          </p:spPr>
          <p:txBody>
            <a:bodyPr wrap="square">
              <a:spAutoFit/>
            </a:bodyPr>
            <a:lstStyle/>
            <a:p>
              <a:pPr algn="just" defTabSz="1219140">
                <a:lnSpc>
                  <a:spcPts val="2000"/>
                </a:lnSpc>
                <a:defRPr/>
              </a:pPr>
              <a:r>
                <a:rPr lang="en-US" altLang="zh-CN" sz="2400" kern="0">
                  <a:solidFill>
                    <a:prstClr val="white"/>
                  </a:solidFill>
                  <a:latin typeface="微软雅黑" panose="020B0503020204020204" pitchFamily="34" charset="-122"/>
                  <a:ea typeface="微软雅黑" panose="020B0503020204020204" pitchFamily="34" charset="-122"/>
                </a:rPr>
                <a:t>3</a:t>
              </a: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7307207" y="1954803"/>
            <a:ext cx="2703848" cy="2815505"/>
            <a:chOff x="5500580" y="1851555"/>
            <a:chExt cx="2052922" cy="2343317"/>
          </a:xfrm>
        </p:grpSpPr>
        <p:sp>
          <p:nvSpPr>
            <p:cNvPr id="21" name="Freeform 14"/>
            <p:cNvSpPr>
              <a:spLocks/>
            </p:cNvSpPr>
            <p:nvPr/>
          </p:nvSpPr>
          <p:spPr bwMode="auto">
            <a:xfrm>
              <a:off x="5500580" y="1851555"/>
              <a:ext cx="2052922" cy="2343317"/>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rgbClr val="FF9900"/>
            </a:solidFill>
            <a:ln>
              <a:noFill/>
            </a:ln>
            <a:effectLst/>
          </p:spPr>
          <p:txBody>
            <a:bodyPr wrap="none" anchor="ctr"/>
            <a:lstStyle/>
            <a:p>
              <a:pPr defTabSz="914377"/>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22" name="矩形 21"/>
            <p:cNvSpPr/>
            <p:nvPr/>
          </p:nvSpPr>
          <p:spPr>
            <a:xfrm>
              <a:off x="5896538" y="2514213"/>
              <a:ext cx="1246289" cy="1421684"/>
            </a:xfrm>
            <a:prstGeom prst="rect">
              <a:avLst/>
            </a:prstGeom>
          </p:spPr>
          <p:txBody>
            <a:bodyPr wrap="square">
              <a:spAutoFit/>
            </a:bodyPr>
            <a:lstStyle/>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a:t>
              </a:r>
              <a:endParaRPr lang="en-US" altLang="zh-CN" sz="1600" kern="0" dirty="0">
                <a:solidFill>
                  <a:prstClr val="white"/>
                </a:solidFill>
                <a:latin typeface="微软雅黑" panose="020B0503020204020204" pitchFamily="34" charset="-122"/>
                <a:ea typeface="微软雅黑" panose="020B0503020204020204" pitchFamily="34" charset="-122"/>
              </a:endParaRP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点击添加文字点击添加文字点击添加文字点击添加文字点击添加文字</a:t>
              </a:r>
            </a:p>
          </p:txBody>
        </p:sp>
        <p:sp>
          <p:nvSpPr>
            <p:cNvPr id="23" name="矩形 22"/>
            <p:cNvSpPr/>
            <p:nvPr/>
          </p:nvSpPr>
          <p:spPr>
            <a:xfrm>
              <a:off x="6191368" y="1938644"/>
              <a:ext cx="293854" cy="290314"/>
            </a:xfrm>
            <a:prstGeom prst="rect">
              <a:avLst/>
            </a:prstGeom>
          </p:spPr>
          <p:txBody>
            <a:bodyPr wrap="square">
              <a:spAutoFit/>
            </a:bodyPr>
            <a:lstStyle/>
            <a:p>
              <a:pPr algn="just" defTabSz="1219140">
                <a:lnSpc>
                  <a:spcPts val="2000"/>
                </a:lnSpc>
                <a:defRPr/>
              </a:pPr>
              <a:r>
                <a:rPr lang="en-US" altLang="zh-CN" sz="2400" kern="0">
                  <a:solidFill>
                    <a:prstClr val="white"/>
                  </a:solidFill>
                  <a:latin typeface="微软雅黑" panose="020B0503020204020204" pitchFamily="34" charset="-122"/>
                  <a:ea typeface="微软雅黑" panose="020B0503020204020204" pitchFamily="34" charset="-122"/>
                </a:rPr>
                <a:t>4</a:t>
              </a: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9652271" y="1954803"/>
            <a:ext cx="2264576" cy="2818348"/>
            <a:chOff x="7281092" y="1851555"/>
            <a:chExt cx="1719400" cy="2345683"/>
          </a:xfrm>
        </p:grpSpPr>
        <p:sp>
          <p:nvSpPr>
            <p:cNvPr id="25" name="Freeform 6"/>
            <p:cNvSpPr>
              <a:spLocks/>
            </p:cNvSpPr>
            <p:nvPr/>
          </p:nvSpPr>
          <p:spPr bwMode="auto">
            <a:xfrm>
              <a:off x="7281092" y="1851555"/>
              <a:ext cx="1719400" cy="2345683"/>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rgbClr val="0070C0"/>
            </a:solidFill>
            <a:ln>
              <a:noFill/>
            </a:ln>
            <a:effectLst/>
          </p:spPr>
          <p:txBody>
            <a:bodyPr wrap="none" anchor="ctr"/>
            <a:lstStyle/>
            <a:p>
              <a:pPr defTabSz="1219140">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26" name="矩形 25"/>
            <p:cNvSpPr/>
            <p:nvPr/>
          </p:nvSpPr>
          <p:spPr>
            <a:xfrm>
              <a:off x="7668343" y="2514213"/>
              <a:ext cx="1246289" cy="1421684"/>
            </a:xfrm>
            <a:prstGeom prst="rect">
              <a:avLst/>
            </a:prstGeom>
          </p:spPr>
          <p:txBody>
            <a:bodyPr wrap="square">
              <a:spAutoFit/>
            </a:bodyPr>
            <a:lstStyle/>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a:t>
              </a:r>
              <a:endParaRPr lang="en-US" altLang="zh-CN" sz="1600" kern="0" dirty="0">
                <a:solidFill>
                  <a:prstClr val="white"/>
                </a:solidFill>
                <a:latin typeface="微软雅黑" panose="020B0503020204020204" pitchFamily="34" charset="-122"/>
                <a:ea typeface="微软雅黑" panose="020B0503020204020204" pitchFamily="34" charset="-122"/>
              </a:endParaRPr>
            </a:p>
            <a:p>
              <a:pPr algn="just" defTabSz="914377">
                <a:lnSpc>
                  <a:spcPts val="2133"/>
                </a:lnSpc>
              </a:pPr>
              <a:r>
                <a:rPr lang="zh-CN" altLang="en-US" sz="1600" kern="0" dirty="0">
                  <a:solidFill>
                    <a:prstClr val="white"/>
                  </a:solidFill>
                  <a:latin typeface="微软雅黑" panose="020B0503020204020204" pitchFamily="34" charset="-122"/>
                  <a:ea typeface="微软雅黑" panose="020B0503020204020204" pitchFamily="34" charset="-122"/>
                </a:rPr>
                <a:t>点击添加文字点击添加文字点击添加文字点击添加文字点击添加文字</a:t>
              </a:r>
            </a:p>
          </p:txBody>
        </p:sp>
        <p:sp>
          <p:nvSpPr>
            <p:cNvPr id="27" name="矩形 26"/>
            <p:cNvSpPr/>
            <p:nvPr/>
          </p:nvSpPr>
          <p:spPr>
            <a:xfrm>
              <a:off x="7970375" y="1938252"/>
              <a:ext cx="293854" cy="290314"/>
            </a:xfrm>
            <a:prstGeom prst="rect">
              <a:avLst/>
            </a:prstGeom>
          </p:spPr>
          <p:txBody>
            <a:bodyPr wrap="square">
              <a:spAutoFit/>
            </a:bodyPr>
            <a:lstStyle/>
            <a:p>
              <a:pPr algn="just" defTabSz="1219140">
                <a:lnSpc>
                  <a:spcPts val="2000"/>
                </a:lnSpc>
                <a:defRPr/>
              </a:pPr>
              <a:r>
                <a:rPr lang="en-US" altLang="zh-CN" sz="2400" kern="0">
                  <a:solidFill>
                    <a:prstClr val="white"/>
                  </a:solidFill>
                  <a:latin typeface="微软雅黑" panose="020B0503020204020204" pitchFamily="34" charset="-122"/>
                  <a:ea typeface="微软雅黑" panose="020B0503020204020204" pitchFamily="34" charset="-122"/>
                </a:rPr>
                <a:t>5</a:t>
              </a: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cxnSp>
        <p:nvCxnSpPr>
          <p:cNvPr id="28" name="Straight Connector 21"/>
          <p:cNvCxnSpPr/>
          <p:nvPr/>
        </p:nvCxnSpPr>
        <p:spPr>
          <a:xfrm>
            <a:off x="431371" y="5061181"/>
            <a:ext cx="11276381" cy="0"/>
          </a:xfrm>
          <a:prstGeom prst="line">
            <a:avLst/>
          </a:prstGeom>
          <a:noFill/>
          <a:ln w="6350" cap="flat" cmpd="sng" algn="ctr">
            <a:solidFill>
              <a:srgbClr val="B8B8B8"/>
            </a:solidFill>
            <a:prstDash val="solid"/>
            <a:headEnd type="oval" w="sm" len="sm"/>
            <a:tailEnd type="oval" w="sm" len="sm"/>
          </a:ln>
          <a:effectLst/>
        </p:spPr>
      </p:cxnSp>
      <p:grpSp>
        <p:nvGrpSpPr>
          <p:cNvPr id="29" name="Group 24"/>
          <p:cNvGrpSpPr/>
          <p:nvPr/>
        </p:nvGrpSpPr>
        <p:grpSpPr>
          <a:xfrm>
            <a:off x="1103447" y="5349215"/>
            <a:ext cx="231356" cy="231356"/>
            <a:chOff x="1068295" y="3417488"/>
            <a:chExt cx="239034" cy="239034"/>
          </a:xfrm>
        </p:grpSpPr>
        <p:sp>
          <p:nvSpPr>
            <p:cNvPr id="30" name="Oval 25"/>
            <p:cNvSpPr/>
            <p:nvPr/>
          </p:nvSpPr>
          <p:spPr>
            <a:xfrm>
              <a:off x="1068295" y="3417488"/>
              <a:ext cx="239034" cy="239034"/>
            </a:xfrm>
            <a:prstGeom prst="ellipse">
              <a:avLst/>
            </a:prstGeom>
            <a:solidFill>
              <a:srgbClr val="0070C0"/>
            </a:solidFill>
            <a:ln w="3175" cap="flat" cmpd="sng" algn="ctr">
              <a:noFill/>
              <a:prstDash val="solid"/>
            </a:ln>
            <a:effectLst/>
          </p:spPr>
          <p:txBody>
            <a:bodyPr rtlCol="0" anchor="ctr"/>
            <a:lstStyle/>
            <a:p>
              <a:pPr algn="ctr" defTabSz="609570">
                <a:defRPr/>
              </a:pPr>
              <a:endParaRPr lang="en-US" sz="2400" kern="0">
                <a:solidFill>
                  <a:srgbClr val="000000"/>
                </a:solidFill>
                <a:latin typeface="Calibri"/>
              </a:endParaRPr>
            </a:p>
          </p:txBody>
        </p:sp>
        <p:sp>
          <p:nvSpPr>
            <p:cNvPr id="31" name="Plus 26"/>
            <p:cNvSpPr/>
            <p:nvPr/>
          </p:nvSpPr>
          <p:spPr>
            <a:xfrm>
              <a:off x="1129668" y="3475634"/>
              <a:ext cx="115371" cy="115371"/>
            </a:xfrm>
            <a:prstGeom prst="mathPlus">
              <a:avLst/>
            </a:prstGeom>
            <a:solidFill>
              <a:srgbClr val="FFFFFF"/>
            </a:solidFill>
            <a:ln w="9525" cap="flat" cmpd="sng" algn="ctr">
              <a:noFill/>
              <a:prstDash val="solid"/>
            </a:ln>
            <a:effectLst/>
          </p:spPr>
          <p:txBody>
            <a:bodyPr rtlCol="0" anchor="ctr"/>
            <a:lstStyle/>
            <a:p>
              <a:pPr algn="ctr" defTabSz="609570">
                <a:defRPr/>
              </a:pPr>
              <a:endParaRPr lang="en-US" sz="2400" kern="0">
                <a:solidFill>
                  <a:srgbClr val="000000"/>
                </a:solidFill>
                <a:latin typeface="Calibri"/>
              </a:endParaRPr>
            </a:p>
          </p:txBody>
        </p:sp>
      </p:grpSp>
      <p:sp>
        <p:nvSpPr>
          <p:cNvPr id="32" name="矩形 31"/>
          <p:cNvSpPr/>
          <p:nvPr/>
        </p:nvSpPr>
        <p:spPr>
          <a:xfrm>
            <a:off x="1603475" y="5343116"/>
            <a:ext cx="9485080" cy="520733"/>
          </a:xfrm>
          <a:prstGeom prst="rect">
            <a:avLst/>
          </a:prstGeom>
        </p:spPr>
        <p:txBody>
          <a:bodyPr wrap="square" lIns="68532" tIns="34265" rIns="68532" bIns="34265">
            <a:spAutoFit/>
          </a:bodyPr>
          <a:lstStyle/>
          <a:p>
            <a:pPr marL="0" lvl="2" defTabSz="1217024" eaLnBrk="0" hangingPunct="0">
              <a:buClr>
                <a:srgbClr val="0070C0"/>
              </a:buClr>
              <a:buSzPct val="80000"/>
              <a:tabLst>
                <a:tab pos="182025" algn="l"/>
              </a:tabLst>
              <a:defRPr/>
            </a:pPr>
            <a:r>
              <a:rPr lang="zh-CN" altLang="en-US" sz="1467" spc="67" dirty="0">
                <a:ln w="11430"/>
                <a:solidFill>
                  <a:srgbClr val="000000"/>
                </a:solidFill>
                <a:latin typeface="微软雅黑" pitchFamily="34" charset="-122"/>
                <a:ea typeface="微软雅黑" pitchFamily="34" charset="-122"/>
              </a:rPr>
              <a:t>点击添加文本点击添加文本点击添加文本点击添加文本点击添加文本点击添加文本</a:t>
            </a:r>
            <a:endParaRPr lang="en-US" altLang="zh-CN" sz="1467" spc="67" dirty="0">
              <a:ln w="11430"/>
              <a:solidFill>
                <a:srgbClr val="000000"/>
              </a:solidFill>
              <a:latin typeface="微软雅黑" pitchFamily="34" charset="-122"/>
              <a:ea typeface="微软雅黑" pitchFamily="34" charset="-122"/>
            </a:endParaRPr>
          </a:p>
          <a:p>
            <a:pPr marL="0" lvl="2" defTabSz="1217024" eaLnBrk="0" hangingPunct="0">
              <a:buClr>
                <a:srgbClr val="0070C0"/>
              </a:buClr>
              <a:buSzPct val="80000"/>
              <a:tabLst>
                <a:tab pos="182025" algn="l"/>
              </a:tabLst>
              <a:defRPr/>
            </a:pPr>
            <a:r>
              <a:rPr lang="zh-CN" altLang="en-US" sz="1467" spc="67" dirty="0">
                <a:ln w="11430"/>
                <a:solidFill>
                  <a:srgbClr val="000000"/>
                </a:solidFill>
                <a:latin typeface="微软雅黑" pitchFamily="34" charset="-122"/>
                <a:ea typeface="微软雅黑" pitchFamily="34" charset="-122"/>
              </a:rPr>
              <a:t>点击添加文本点击添加文本点击添加文本点击添加文本点击添加文本点击添加文本</a:t>
            </a:r>
            <a:endParaRPr lang="en-US" altLang="zh-CN" sz="1467" spc="67" dirty="0">
              <a:ln w="1143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4299289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300" fill="hold"/>
                                        <p:tgtEl>
                                          <p:spTgt spid="8"/>
                                        </p:tgtEl>
                                        <p:attrNameLst>
                                          <p:attrName>ppt_x</p:attrName>
                                        </p:attrNameLst>
                                      </p:cBhvr>
                                      <p:tavLst>
                                        <p:tav tm="0">
                                          <p:val>
                                            <p:strVal val="1+#ppt_w/2"/>
                                          </p:val>
                                        </p:tav>
                                        <p:tav tm="100000">
                                          <p:val>
                                            <p:strVal val="#ppt_x"/>
                                          </p:val>
                                        </p:tav>
                                      </p:tavLst>
                                    </p:anim>
                                    <p:anim calcmode="lin" valueType="num">
                                      <p:cBhvr additive="base">
                                        <p:cTn id="8" dur="3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300" fill="hold"/>
                                        <p:tgtEl>
                                          <p:spTgt spid="12"/>
                                        </p:tgtEl>
                                        <p:attrNameLst>
                                          <p:attrName>ppt_x</p:attrName>
                                        </p:attrNameLst>
                                      </p:cBhvr>
                                      <p:tavLst>
                                        <p:tav tm="0">
                                          <p:val>
                                            <p:strVal val="1+#ppt_w/2"/>
                                          </p:val>
                                        </p:tav>
                                        <p:tav tm="100000">
                                          <p:val>
                                            <p:strVal val="#ppt_x"/>
                                          </p:val>
                                        </p:tav>
                                      </p:tavLst>
                                    </p:anim>
                                    <p:anim calcmode="lin" valueType="num">
                                      <p:cBhvr additive="base">
                                        <p:cTn id="13" dur="3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2" presetClass="entr" presetSubtype="2"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300" fill="hold"/>
                                        <p:tgtEl>
                                          <p:spTgt spid="16"/>
                                        </p:tgtEl>
                                        <p:attrNameLst>
                                          <p:attrName>ppt_x</p:attrName>
                                        </p:attrNameLst>
                                      </p:cBhvr>
                                      <p:tavLst>
                                        <p:tav tm="0">
                                          <p:val>
                                            <p:strVal val="1+#ppt_w/2"/>
                                          </p:val>
                                        </p:tav>
                                        <p:tav tm="100000">
                                          <p:val>
                                            <p:strVal val="#ppt_x"/>
                                          </p:val>
                                        </p:tav>
                                      </p:tavLst>
                                    </p:anim>
                                    <p:anim calcmode="lin" valueType="num">
                                      <p:cBhvr additive="base">
                                        <p:cTn id="18" dur="3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300" fill="hold"/>
                                        <p:tgtEl>
                                          <p:spTgt spid="20"/>
                                        </p:tgtEl>
                                        <p:attrNameLst>
                                          <p:attrName>ppt_x</p:attrName>
                                        </p:attrNameLst>
                                      </p:cBhvr>
                                      <p:tavLst>
                                        <p:tav tm="0">
                                          <p:val>
                                            <p:strVal val="1+#ppt_w/2"/>
                                          </p:val>
                                        </p:tav>
                                        <p:tav tm="100000">
                                          <p:val>
                                            <p:strVal val="#ppt_x"/>
                                          </p:val>
                                        </p:tav>
                                      </p:tavLst>
                                    </p:anim>
                                    <p:anim calcmode="lin" valueType="num">
                                      <p:cBhvr additive="base">
                                        <p:cTn id="23" dur="300" fill="hold"/>
                                        <p:tgtEl>
                                          <p:spTgt spid="20"/>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 presetClass="entr" presetSubtype="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300" fill="hold"/>
                                        <p:tgtEl>
                                          <p:spTgt spid="24"/>
                                        </p:tgtEl>
                                        <p:attrNameLst>
                                          <p:attrName>ppt_x</p:attrName>
                                        </p:attrNameLst>
                                      </p:cBhvr>
                                      <p:tavLst>
                                        <p:tav tm="0">
                                          <p:val>
                                            <p:strVal val="1+#ppt_w/2"/>
                                          </p:val>
                                        </p:tav>
                                        <p:tav tm="100000">
                                          <p:val>
                                            <p:strVal val="#ppt_x"/>
                                          </p:val>
                                        </p:tav>
                                      </p:tavLst>
                                    </p:anim>
                                    <p:anim calcmode="lin" valueType="num">
                                      <p:cBhvr additive="base">
                                        <p:cTn id="28" dur="300" fill="hold"/>
                                        <p:tgtEl>
                                          <p:spTgt spid="24"/>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300" fill="hold"/>
                                        <p:tgtEl>
                                          <p:spTgt spid="28"/>
                                        </p:tgtEl>
                                        <p:attrNameLst>
                                          <p:attrName>ppt_w</p:attrName>
                                        </p:attrNameLst>
                                      </p:cBhvr>
                                      <p:tavLst>
                                        <p:tav tm="0">
                                          <p:val>
                                            <p:fltVal val="0"/>
                                          </p:val>
                                        </p:tav>
                                        <p:tav tm="100000">
                                          <p:val>
                                            <p:strVal val="#ppt_w"/>
                                          </p:val>
                                        </p:tav>
                                      </p:tavLst>
                                    </p:anim>
                                    <p:anim calcmode="lin" valueType="num">
                                      <p:cBhvr>
                                        <p:cTn id="33" dur="300" fill="hold"/>
                                        <p:tgtEl>
                                          <p:spTgt spid="28"/>
                                        </p:tgtEl>
                                        <p:attrNameLst>
                                          <p:attrName>ppt_h</p:attrName>
                                        </p:attrNameLst>
                                      </p:cBhvr>
                                      <p:tavLst>
                                        <p:tav tm="0">
                                          <p:val>
                                            <p:fltVal val="0"/>
                                          </p:val>
                                        </p:tav>
                                        <p:tav tm="100000">
                                          <p:val>
                                            <p:strVal val="#ppt_h"/>
                                          </p:val>
                                        </p:tav>
                                      </p:tavLst>
                                    </p:anim>
                                    <p:animEffect transition="in" filter="fade">
                                      <p:cBhvr>
                                        <p:cTn id="34" dur="300"/>
                                        <p:tgtEl>
                                          <p:spTgt spid="28"/>
                                        </p:tgtEl>
                                      </p:cBhvr>
                                    </p:animEffect>
                                  </p:childTnLst>
                                </p:cTn>
                              </p:par>
                            </p:childTnLst>
                          </p:cTn>
                        </p:par>
                        <p:par>
                          <p:cTn id="35" fill="hold">
                            <p:stCondLst>
                              <p:cond delay="1800"/>
                            </p:stCondLst>
                            <p:childTnLst>
                              <p:par>
                                <p:cTn id="36" presetID="53" presetClass="entr" presetSubtype="16"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par>
                          <p:cTn id="41" fill="hold">
                            <p:stCondLst>
                              <p:cond delay="2300"/>
                            </p:stCondLst>
                            <p:childTnLst>
                              <p:par>
                                <p:cTn id="42" presetID="42" presetClass="entr" presetSubtype="0"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800"/>
                                        <p:tgtEl>
                                          <p:spTgt spid="32"/>
                                        </p:tgtEl>
                                      </p:cBhvr>
                                    </p:animEffect>
                                    <p:anim calcmode="lin" valueType="num">
                                      <p:cBhvr>
                                        <p:cTn id="45" dur="800" fill="hold"/>
                                        <p:tgtEl>
                                          <p:spTgt spid="32"/>
                                        </p:tgtEl>
                                        <p:attrNameLst>
                                          <p:attrName>ppt_x</p:attrName>
                                        </p:attrNameLst>
                                      </p:cBhvr>
                                      <p:tavLst>
                                        <p:tav tm="0">
                                          <p:val>
                                            <p:strVal val="#ppt_x"/>
                                          </p:val>
                                        </p:tav>
                                        <p:tav tm="100000">
                                          <p:val>
                                            <p:strVal val="#ppt_x"/>
                                          </p:val>
                                        </p:tav>
                                      </p:tavLst>
                                    </p:anim>
                                    <p:anim calcmode="lin" valueType="num">
                                      <p:cBhvr>
                                        <p:cTn id="46" dur="8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6" descr="中国地图副本"/>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50000"/>
                    </a14:imgEffect>
                    <a14:imgEffect>
                      <a14:colorTemperature colorTemp="11500"/>
                    </a14:imgEffect>
                    <a14:imgEffect>
                      <a14:saturation sat="210000"/>
                    </a14:imgEffect>
                    <a14:imgEffect>
                      <a14:brightnessContrast bright="22000" contrast="-38000"/>
                    </a14:imgEffect>
                  </a14:imgLayer>
                </a14:imgProps>
              </a:ext>
              <a:ext uri="{28A0092B-C50C-407E-A947-70E740481C1C}">
                <a14:useLocalDpi xmlns:a14="http://schemas.microsoft.com/office/drawing/2010/main"/>
              </a:ext>
            </a:extLst>
          </a:blip>
          <a:srcRect/>
          <a:stretch>
            <a:fillRect/>
          </a:stretch>
        </p:blipFill>
        <p:spPr bwMode="auto">
          <a:xfrm>
            <a:off x="2045482" y="1409733"/>
            <a:ext cx="5083948" cy="3852899"/>
          </a:xfrm>
          <a:prstGeom prst="rect">
            <a:avLst/>
          </a:prstGeom>
          <a:noFill/>
          <a:ln>
            <a:noFill/>
          </a:ln>
          <a:effectLst>
            <a:outerShdw blurRad="241300" dist="38100" dir="5400000" sx="105000" sy="105000" algn="t" rotWithShape="0">
              <a:prstClr val="black">
                <a:alpha val="24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椭圆 6"/>
          <p:cNvSpPr/>
          <p:nvPr/>
        </p:nvSpPr>
        <p:spPr>
          <a:xfrm>
            <a:off x="6333112" y="3143640"/>
            <a:ext cx="321808" cy="321808"/>
          </a:xfrm>
          <a:prstGeom prst="ellipse">
            <a:avLst/>
          </a:prstGeom>
          <a:solidFill>
            <a:srgbClr val="FF9900"/>
          </a:solidFill>
          <a:ln w="15875" cap="flat" cmpd="sng" algn="ctr">
            <a:solidFill>
              <a:srgbClr val="FFFFFF"/>
            </a:solidFill>
            <a:prstDash val="solid"/>
          </a:ln>
          <a:effectLst/>
        </p:spPr>
        <p:txBody>
          <a:bodyPr rtlCol="0" anchor="ctr"/>
          <a:lstStyle/>
          <a:p>
            <a:pPr algn="ctr" defTabSz="1219140" fontAlgn="base">
              <a:spcBef>
                <a:spcPct val="0"/>
              </a:spcBef>
              <a:spcAft>
                <a:spcPct val="0"/>
              </a:spcAft>
              <a:defRPr/>
            </a:pPr>
            <a:endParaRPr lang="zh-CN" altLang="en-US" sz="2400" kern="0">
              <a:solidFill>
                <a:srgbClr val="C00000"/>
              </a:solidFill>
              <a:latin typeface="Arial"/>
              <a:ea typeface="宋体"/>
            </a:endParaRPr>
          </a:p>
        </p:txBody>
      </p:sp>
      <p:sp>
        <p:nvSpPr>
          <p:cNvPr id="8" name="Line 56"/>
          <p:cNvSpPr>
            <a:spLocks noChangeShapeType="1"/>
          </p:cNvSpPr>
          <p:nvPr/>
        </p:nvSpPr>
        <p:spPr bwMode="auto">
          <a:xfrm flipH="1">
            <a:off x="6494015" y="3304544"/>
            <a:ext cx="4541095" cy="0"/>
          </a:xfrm>
          <a:prstGeom prst="line">
            <a:avLst/>
          </a:prstGeom>
          <a:noFill/>
          <a:ln w="12700">
            <a:solidFill>
              <a:srgbClr val="0070C0"/>
            </a:solidFill>
            <a:round/>
            <a:headEnd/>
            <a:tailEnd type="oval" w="med" len="med"/>
          </a:ln>
          <a:extLst>
            <a:ext uri="{909E8E84-426E-40DD-AFC4-6F175D3DCCD1}">
              <a14:hiddenFill xmlns:a14="http://schemas.microsoft.com/office/drawing/2010/main">
                <a:noFill/>
              </a14:hiddenFill>
            </a:ext>
          </a:extLst>
        </p:spPr>
        <p:txBody>
          <a:bodyPr/>
          <a:lstStyle/>
          <a:p>
            <a:pPr defTabSz="914377" fontAlgn="base">
              <a:spcBef>
                <a:spcPct val="0"/>
              </a:spcBef>
              <a:spcAft>
                <a:spcPct val="0"/>
              </a:spcAft>
            </a:pPr>
            <a:endParaRPr lang="zh-CN" altLang="en-US" sz="1600" b="1">
              <a:solidFill>
                <a:srgbClr val="C00000"/>
              </a:solidFill>
              <a:latin typeface="Arial" charset="0"/>
              <a:ea typeface="微软雅黑" pitchFamily="34" charset="-122"/>
            </a:endParaRPr>
          </a:p>
        </p:txBody>
      </p:sp>
      <p:sp>
        <p:nvSpPr>
          <p:cNvPr id="9" name="TextBox 52"/>
          <p:cNvSpPr txBox="1">
            <a:spLocks noChangeArrowheads="1"/>
          </p:cNvSpPr>
          <p:nvPr/>
        </p:nvSpPr>
        <p:spPr bwMode="auto">
          <a:xfrm>
            <a:off x="6864903" y="3336183"/>
            <a:ext cx="3359151" cy="461665"/>
          </a:xfrm>
          <a:prstGeom prst="rect">
            <a:avLst/>
          </a:prstGeom>
          <a:noFill/>
          <a:ln w="9525">
            <a:noFill/>
            <a:miter lim="800000"/>
            <a:headEnd/>
            <a:tailEnd/>
          </a:ln>
        </p:spPr>
        <p:txBody>
          <a:bodyPr>
            <a:spAutoFit/>
          </a:bodyPr>
          <a:lstStyle/>
          <a:p>
            <a:pPr defTabSz="914377" fontAlgn="base">
              <a:spcBef>
                <a:spcPct val="0"/>
              </a:spcBef>
              <a:spcAft>
                <a:spcPct val="0"/>
              </a:spcAft>
            </a:pPr>
            <a:r>
              <a:rPr lang="zh-CN" altLang="en-US" sz="2400" dirty="0">
                <a:solidFill>
                  <a:srgbClr val="0070C0"/>
                </a:solidFill>
                <a:latin typeface="微软雅黑" pitchFamily="34" charset="-122"/>
                <a:ea typeface="微软雅黑" pitchFamily="34" charset="-122"/>
              </a:rPr>
              <a:t>单击添加文本</a:t>
            </a:r>
            <a:r>
              <a:rPr lang="en-US" altLang="zh-CN" sz="2400" dirty="0">
                <a:solidFill>
                  <a:srgbClr val="0070C0"/>
                </a:solidFill>
                <a:latin typeface="微软雅黑" pitchFamily="34" charset="-122"/>
                <a:ea typeface="微软雅黑" pitchFamily="34" charset="-122"/>
              </a:rPr>
              <a:t> … …</a:t>
            </a:r>
            <a:endParaRPr lang="zh-CN" altLang="en-US" sz="2400" dirty="0">
              <a:solidFill>
                <a:srgbClr val="0070C0"/>
              </a:solidFill>
              <a:latin typeface="微软雅黑" pitchFamily="34" charset="-122"/>
              <a:ea typeface="微软雅黑" pitchFamily="34" charset="-122"/>
            </a:endParaRPr>
          </a:p>
        </p:txBody>
      </p:sp>
      <p:sp>
        <p:nvSpPr>
          <p:cNvPr id="10" name="椭圆 9"/>
          <p:cNvSpPr/>
          <p:nvPr/>
        </p:nvSpPr>
        <p:spPr>
          <a:xfrm>
            <a:off x="4700516" y="4146940"/>
            <a:ext cx="307853" cy="307853"/>
          </a:xfrm>
          <a:prstGeom prst="ellipse">
            <a:avLst/>
          </a:prstGeom>
          <a:solidFill>
            <a:srgbClr val="0070C0"/>
          </a:solidFill>
          <a:ln w="12700" cap="flat" cmpd="sng" algn="ctr">
            <a:solidFill>
              <a:srgbClr val="FFFFFF"/>
            </a:solidFill>
            <a:prstDash val="solid"/>
          </a:ln>
          <a:effectLst/>
        </p:spPr>
        <p:txBody>
          <a:bodyPr rtlCol="0" anchor="ctr"/>
          <a:lstStyle/>
          <a:p>
            <a:pPr algn="ctr" defTabSz="1219140" fontAlgn="base">
              <a:spcBef>
                <a:spcPct val="0"/>
              </a:spcBef>
              <a:spcAft>
                <a:spcPct val="0"/>
              </a:spcAft>
              <a:defRPr/>
            </a:pPr>
            <a:endParaRPr lang="zh-CN" altLang="en-US" sz="2400" kern="0">
              <a:solidFill>
                <a:srgbClr val="C00000"/>
              </a:solidFill>
              <a:latin typeface="Arial"/>
              <a:ea typeface="宋体"/>
            </a:endParaRPr>
          </a:p>
        </p:txBody>
      </p:sp>
      <p:sp>
        <p:nvSpPr>
          <p:cNvPr id="11" name="Rectangle 55"/>
          <p:cNvSpPr>
            <a:spLocks noChangeArrowheads="1"/>
          </p:cNvSpPr>
          <p:nvPr/>
        </p:nvSpPr>
        <p:spPr bwMode="auto">
          <a:xfrm>
            <a:off x="1007435" y="4964614"/>
            <a:ext cx="313474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377" fontAlgn="base">
              <a:spcBef>
                <a:spcPct val="0"/>
              </a:spcBef>
              <a:spcAft>
                <a:spcPct val="0"/>
              </a:spcAft>
            </a:pPr>
            <a:r>
              <a:rPr lang="zh-CN" altLang="en-US" sz="1600" b="1" dirty="0">
                <a:solidFill>
                  <a:srgbClr val="000000"/>
                </a:solidFill>
                <a:latin typeface="Arial" charset="0"/>
                <a:ea typeface="微软雅黑" pitchFamily="34" charset="-122"/>
              </a:rPr>
              <a:t>单击此处添加段落文字内容</a:t>
            </a:r>
            <a:endParaRPr lang="zh-CN" altLang="en-US" sz="1400" b="1" dirty="0">
              <a:solidFill>
                <a:srgbClr val="000000"/>
              </a:solidFill>
              <a:latin typeface="Arial" charset="0"/>
              <a:ea typeface="微软雅黑" pitchFamily="34" charset="-122"/>
            </a:endParaRPr>
          </a:p>
          <a:p>
            <a:pPr defTabSz="914377" fontAlgn="base">
              <a:spcBef>
                <a:spcPct val="0"/>
              </a:spcBef>
              <a:spcAft>
                <a:spcPct val="0"/>
              </a:spcAft>
            </a:pPr>
            <a:r>
              <a:rPr lang="zh-CN" altLang="en-US" sz="1200" dirty="0">
                <a:solidFill>
                  <a:srgbClr val="000000"/>
                </a:solidFill>
                <a:latin typeface="Arial" charset="0"/>
                <a:ea typeface="微软雅黑" pitchFamily="34" charset="-122"/>
              </a:rPr>
              <a:t>单击此处添加段落文字内容</a:t>
            </a:r>
          </a:p>
          <a:p>
            <a:pPr defTabSz="914377" fontAlgn="base">
              <a:spcBef>
                <a:spcPct val="0"/>
              </a:spcBef>
              <a:spcAft>
                <a:spcPct val="0"/>
              </a:spcAft>
            </a:pPr>
            <a:r>
              <a:rPr lang="zh-CN" altLang="en-US" sz="1200" dirty="0">
                <a:solidFill>
                  <a:srgbClr val="000000"/>
                </a:solidFill>
                <a:latin typeface="Arial" charset="0"/>
                <a:ea typeface="微软雅黑" pitchFamily="34" charset="-122"/>
              </a:rPr>
              <a:t>单击此处添加段落文字内容</a:t>
            </a:r>
          </a:p>
        </p:txBody>
      </p:sp>
      <p:grpSp>
        <p:nvGrpSpPr>
          <p:cNvPr id="12" name="组合 11"/>
          <p:cNvGrpSpPr/>
          <p:nvPr/>
        </p:nvGrpSpPr>
        <p:grpSpPr>
          <a:xfrm>
            <a:off x="1146044" y="4288169"/>
            <a:ext cx="3695699" cy="647145"/>
            <a:chOff x="381000" y="3096770"/>
            <a:chExt cx="2771774" cy="485359"/>
          </a:xfrm>
        </p:grpSpPr>
        <p:sp>
          <p:nvSpPr>
            <p:cNvPr id="13" name="Line 54"/>
            <p:cNvSpPr>
              <a:spLocks noChangeShapeType="1"/>
            </p:cNvSpPr>
            <p:nvPr/>
          </p:nvSpPr>
          <p:spPr bwMode="auto">
            <a:xfrm flipV="1">
              <a:off x="2643186" y="3096770"/>
              <a:ext cx="509588" cy="483092"/>
            </a:xfrm>
            <a:prstGeom prst="line">
              <a:avLst/>
            </a:prstGeom>
            <a:noFill/>
            <a:ln w="12700">
              <a:solidFill>
                <a:srgbClr val="0070C0"/>
              </a:solidFill>
              <a:round/>
              <a:headEnd/>
              <a:tailEnd type="oval" w="med" len="med"/>
            </a:ln>
            <a:extLst>
              <a:ext uri="{909E8E84-426E-40DD-AFC4-6F175D3DCCD1}">
                <a14:hiddenFill xmlns:a14="http://schemas.microsoft.com/office/drawing/2010/main">
                  <a:noFill/>
                </a14:hiddenFill>
              </a:ext>
            </a:extLst>
          </p:spPr>
          <p:txBody>
            <a:bodyPr/>
            <a:lstStyle/>
            <a:p>
              <a:pPr defTabSz="1219140" fontAlgn="base">
                <a:spcBef>
                  <a:spcPct val="0"/>
                </a:spcBef>
                <a:spcAft>
                  <a:spcPct val="0"/>
                </a:spcAft>
                <a:defRPr/>
              </a:pPr>
              <a:endParaRPr lang="zh-CN" altLang="en-US" sz="1600" b="1" kern="0">
                <a:solidFill>
                  <a:srgbClr val="C00000"/>
                </a:solidFill>
                <a:latin typeface="Arial" charset="0"/>
                <a:ea typeface="微软雅黑" pitchFamily="34" charset="-122"/>
              </a:endParaRPr>
            </a:p>
          </p:txBody>
        </p:sp>
        <p:sp>
          <p:nvSpPr>
            <p:cNvPr id="14" name="Line 54"/>
            <p:cNvSpPr>
              <a:spLocks noChangeShapeType="1"/>
            </p:cNvSpPr>
            <p:nvPr/>
          </p:nvSpPr>
          <p:spPr bwMode="auto">
            <a:xfrm>
              <a:off x="381000" y="3582129"/>
              <a:ext cx="2270125" cy="0"/>
            </a:xfrm>
            <a:prstGeom prst="line">
              <a:avLst/>
            </a:prstGeom>
            <a:noFill/>
            <a:ln w="12700">
              <a:solidFill>
                <a:srgbClr val="0070C0"/>
              </a:solidFill>
              <a:round/>
              <a:headEnd/>
              <a:tailEnd type="none" w="med" len="med"/>
            </a:ln>
            <a:extLst>
              <a:ext uri="{909E8E84-426E-40DD-AFC4-6F175D3DCCD1}">
                <a14:hiddenFill xmlns:a14="http://schemas.microsoft.com/office/drawing/2010/main">
                  <a:noFill/>
                </a14:hiddenFill>
              </a:ext>
            </a:extLst>
          </p:spPr>
          <p:txBody>
            <a:bodyPr/>
            <a:lstStyle/>
            <a:p>
              <a:pPr defTabSz="1219140" fontAlgn="base">
                <a:spcBef>
                  <a:spcPct val="0"/>
                </a:spcBef>
                <a:spcAft>
                  <a:spcPct val="0"/>
                </a:spcAft>
                <a:defRPr/>
              </a:pPr>
              <a:endParaRPr lang="zh-CN" altLang="en-US" sz="1600" b="1" kern="0">
                <a:solidFill>
                  <a:srgbClr val="C00000"/>
                </a:solidFill>
                <a:latin typeface="Arial" charset="0"/>
                <a:ea typeface="微软雅黑" pitchFamily="34" charset="-122"/>
              </a:endParaRPr>
            </a:p>
          </p:txBody>
        </p:sp>
      </p:grpSp>
      <p:sp>
        <p:nvSpPr>
          <p:cNvPr id="15" name="Text Box 5"/>
          <p:cNvSpPr txBox="1">
            <a:spLocks noChangeArrowheads="1"/>
          </p:cNvSpPr>
          <p:nvPr/>
        </p:nvSpPr>
        <p:spPr bwMode="auto">
          <a:xfrm>
            <a:off x="6848295" y="2720404"/>
            <a:ext cx="4281941" cy="584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377" fontAlgn="base">
              <a:lnSpc>
                <a:spcPct val="120000"/>
              </a:lnSpc>
              <a:spcBef>
                <a:spcPct val="0"/>
              </a:spcBef>
              <a:spcAft>
                <a:spcPct val="0"/>
              </a:spcAft>
            </a:pPr>
            <a:r>
              <a:rPr lang="zh-CN" altLang="en-US" sz="2667" b="1" dirty="0">
                <a:solidFill>
                  <a:srgbClr val="000000"/>
                </a:solidFill>
                <a:latin typeface="微软雅黑" pitchFamily="34" charset="-122"/>
                <a:ea typeface="微软雅黑" pitchFamily="34" charset="-122"/>
              </a:rPr>
              <a:t>单击此处添加段落文字内容</a:t>
            </a:r>
          </a:p>
        </p:txBody>
      </p:sp>
      <p:sp>
        <p:nvSpPr>
          <p:cNvPr id="16" name="矩形 15"/>
          <p:cNvSpPr/>
          <p:nvPr/>
        </p:nvSpPr>
        <p:spPr>
          <a:xfrm>
            <a:off x="7137463" y="5320003"/>
            <a:ext cx="2034484" cy="872098"/>
          </a:xfrm>
          <a:prstGeom prst="rect">
            <a:avLst/>
          </a:prstGeom>
        </p:spPr>
        <p:txBody>
          <a:bodyPr wrap="square">
            <a:spAutoFit/>
          </a:bodyPr>
          <a:lstStyle/>
          <a:p>
            <a:pPr defTabSz="914377">
              <a:defRPr/>
            </a:pPr>
            <a:r>
              <a:rPr lang="zh-CN" altLang="en-US" sz="1867" b="1" dirty="0">
                <a:solidFill>
                  <a:srgbClr val="000000"/>
                </a:solidFill>
                <a:latin typeface="微软雅黑" pitchFamily="34" charset="-122"/>
                <a:ea typeface="微软雅黑" pitchFamily="34" charset="-122"/>
              </a:rPr>
              <a:t>    补充说明</a:t>
            </a:r>
          </a:p>
          <a:p>
            <a:pPr marL="380981" indent="-380981" defTabSz="914377" fontAlgn="base">
              <a:spcAft>
                <a:spcPct val="0"/>
              </a:spcAft>
              <a:buFont typeface="Arial" pitchFamily="34" charset="0"/>
              <a:buChar char="•"/>
            </a:pPr>
            <a:r>
              <a:rPr lang="zh-CN" altLang="en-US" sz="1600" dirty="0">
                <a:solidFill>
                  <a:srgbClr val="000000"/>
                </a:solidFill>
                <a:latin typeface="微软雅黑" pitchFamily="34" charset="-122"/>
                <a:ea typeface="微软雅黑" pitchFamily="34" charset="-122"/>
              </a:rPr>
              <a:t>在此录入文字</a:t>
            </a:r>
            <a:endParaRPr lang="en-US" altLang="zh-CN" sz="1600" dirty="0">
              <a:solidFill>
                <a:srgbClr val="000000"/>
              </a:solidFill>
              <a:latin typeface="微软雅黑" pitchFamily="34" charset="-122"/>
              <a:ea typeface="微软雅黑" pitchFamily="34" charset="-122"/>
            </a:endParaRPr>
          </a:p>
          <a:p>
            <a:pPr marL="380981" indent="-380981" defTabSz="914377" fontAlgn="base">
              <a:spcAft>
                <a:spcPct val="0"/>
              </a:spcAft>
              <a:buFont typeface="Arial" pitchFamily="34" charset="0"/>
              <a:buChar char="•"/>
            </a:pPr>
            <a:r>
              <a:rPr lang="zh-CN" altLang="en-US" sz="1600" dirty="0">
                <a:solidFill>
                  <a:srgbClr val="000000"/>
                </a:solidFill>
                <a:latin typeface="微软雅黑" pitchFamily="34" charset="-122"/>
                <a:ea typeface="微软雅黑" pitchFamily="34" charset="-122"/>
              </a:rPr>
              <a:t>在此录入文字</a:t>
            </a:r>
          </a:p>
        </p:txBody>
      </p:sp>
      <p:sp>
        <p:nvSpPr>
          <p:cNvPr id="17" name="矩形 16"/>
          <p:cNvSpPr/>
          <p:nvPr/>
        </p:nvSpPr>
        <p:spPr>
          <a:xfrm>
            <a:off x="9352555" y="5320003"/>
            <a:ext cx="1976008" cy="872098"/>
          </a:xfrm>
          <a:prstGeom prst="rect">
            <a:avLst/>
          </a:prstGeom>
        </p:spPr>
        <p:txBody>
          <a:bodyPr wrap="square">
            <a:spAutoFit/>
          </a:bodyPr>
          <a:lstStyle/>
          <a:p>
            <a:pPr defTabSz="914377">
              <a:defRPr/>
            </a:pPr>
            <a:r>
              <a:rPr lang="zh-CN" altLang="en-US" sz="1867" b="1" dirty="0">
                <a:solidFill>
                  <a:srgbClr val="000000"/>
                </a:solidFill>
                <a:latin typeface="微软雅黑" pitchFamily="34" charset="-122"/>
                <a:ea typeface="微软雅黑" pitchFamily="34" charset="-122"/>
              </a:rPr>
              <a:t>    补充说明</a:t>
            </a:r>
          </a:p>
          <a:p>
            <a:pPr marL="380981" indent="-380981" defTabSz="914377" fontAlgn="base">
              <a:spcAft>
                <a:spcPct val="0"/>
              </a:spcAft>
              <a:buFont typeface="Arial" pitchFamily="34" charset="0"/>
              <a:buChar char="•"/>
            </a:pPr>
            <a:r>
              <a:rPr lang="zh-CN" altLang="en-US" sz="1600" dirty="0">
                <a:solidFill>
                  <a:srgbClr val="000000"/>
                </a:solidFill>
                <a:latin typeface="微软雅黑" pitchFamily="34" charset="-122"/>
                <a:ea typeface="微软雅黑" pitchFamily="34" charset="-122"/>
              </a:rPr>
              <a:t>在此录入文字</a:t>
            </a:r>
            <a:endParaRPr lang="en-US" altLang="zh-CN" sz="1600" dirty="0">
              <a:solidFill>
                <a:srgbClr val="000000"/>
              </a:solidFill>
              <a:latin typeface="微软雅黑" pitchFamily="34" charset="-122"/>
              <a:ea typeface="微软雅黑" pitchFamily="34" charset="-122"/>
            </a:endParaRPr>
          </a:p>
          <a:p>
            <a:pPr marL="380981" indent="-380981" defTabSz="914377" fontAlgn="base">
              <a:spcAft>
                <a:spcPct val="0"/>
              </a:spcAft>
              <a:buFont typeface="Arial" pitchFamily="34" charset="0"/>
              <a:buChar char="•"/>
            </a:pPr>
            <a:r>
              <a:rPr lang="zh-CN" altLang="en-US" sz="1600" dirty="0">
                <a:solidFill>
                  <a:srgbClr val="000000"/>
                </a:solidFill>
                <a:latin typeface="微软雅黑" pitchFamily="34" charset="-122"/>
                <a:ea typeface="微软雅黑" pitchFamily="34" charset="-122"/>
              </a:rPr>
              <a:t>在此录入文字</a:t>
            </a:r>
          </a:p>
        </p:txBody>
      </p:sp>
      <p:sp>
        <p:nvSpPr>
          <p:cNvPr id="18" name="椭圆 17"/>
          <p:cNvSpPr/>
          <p:nvPr/>
        </p:nvSpPr>
        <p:spPr>
          <a:xfrm>
            <a:off x="9411040" y="5440572"/>
            <a:ext cx="197005" cy="197005"/>
          </a:xfrm>
          <a:prstGeom prst="ellipse">
            <a:avLst/>
          </a:prstGeom>
          <a:solidFill>
            <a:srgbClr val="FF9900"/>
          </a:solidFill>
          <a:ln w="15875" cap="flat" cmpd="sng" algn="ctr">
            <a:solidFill>
              <a:srgbClr val="FFFFFF"/>
            </a:solidFill>
            <a:prstDash val="solid"/>
          </a:ln>
          <a:effectLst/>
        </p:spPr>
        <p:txBody>
          <a:bodyPr rtlCol="0" anchor="ctr"/>
          <a:lstStyle/>
          <a:p>
            <a:pPr algn="ctr" defTabSz="1219140" fontAlgn="base">
              <a:spcBef>
                <a:spcPct val="0"/>
              </a:spcBef>
              <a:spcAft>
                <a:spcPct val="0"/>
              </a:spcAft>
              <a:defRPr/>
            </a:pPr>
            <a:endParaRPr lang="zh-CN" altLang="en-US" sz="2400" kern="0">
              <a:solidFill>
                <a:srgbClr val="000000"/>
              </a:solidFill>
              <a:latin typeface="Arial"/>
              <a:ea typeface="宋体"/>
            </a:endParaRPr>
          </a:p>
        </p:txBody>
      </p:sp>
      <p:sp>
        <p:nvSpPr>
          <p:cNvPr id="19" name="椭圆 18"/>
          <p:cNvSpPr/>
          <p:nvPr/>
        </p:nvSpPr>
        <p:spPr>
          <a:xfrm>
            <a:off x="7211276" y="5433041"/>
            <a:ext cx="194096" cy="194096"/>
          </a:xfrm>
          <a:prstGeom prst="ellipse">
            <a:avLst/>
          </a:prstGeom>
          <a:solidFill>
            <a:srgbClr val="0070C0"/>
          </a:solidFill>
          <a:ln w="12700" cap="flat" cmpd="sng" algn="ctr">
            <a:solidFill>
              <a:srgbClr val="FFFFFF"/>
            </a:solidFill>
            <a:prstDash val="solid"/>
          </a:ln>
          <a:effectLst/>
        </p:spPr>
        <p:txBody>
          <a:bodyPr rtlCol="0" anchor="ctr"/>
          <a:lstStyle/>
          <a:p>
            <a:pPr algn="ctr" defTabSz="1219140" fontAlgn="base">
              <a:spcBef>
                <a:spcPct val="0"/>
              </a:spcBef>
              <a:spcAft>
                <a:spcPct val="0"/>
              </a:spcAft>
              <a:defRPr/>
            </a:pPr>
            <a:endParaRPr lang="zh-CN" altLang="en-US" sz="2400" kern="0">
              <a:solidFill>
                <a:srgbClr val="000000"/>
              </a:solidFill>
              <a:latin typeface="Arial"/>
              <a:ea typeface="宋体"/>
            </a:endParaRPr>
          </a:p>
        </p:txBody>
      </p:sp>
      <p:sp>
        <p:nvSpPr>
          <p:cNvPr id="20" name="圆角矩形 19"/>
          <p:cNvSpPr/>
          <p:nvPr/>
        </p:nvSpPr>
        <p:spPr>
          <a:xfrm>
            <a:off x="9272616" y="1461265"/>
            <a:ext cx="1678765" cy="1217431"/>
          </a:xfrm>
          <a:prstGeom prst="roundRect">
            <a:avLst/>
          </a:prstGeom>
          <a:blipFill dpi="0" rotWithShape="1">
            <a:blip r:embed="rId5" cstate="screen">
              <a:extLst>
                <a:ext uri="{28A0092B-C50C-407E-A947-70E740481C1C}">
                  <a14:useLocalDpi xmlns:a14="http://schemas.microsoft.com/office/drawing/2010/main"/>
                </a:ext>
              </a:extLst>
            </a:blip>
            <a:srcRect/>
            <a:stretch>
              <a:fillRect/>
            </a:stretch>
          </a:blipFill>
          <a:ln w="19050" cap="flat" cmpd="sng" algn="ctr">
            <a:solidFill>
              <a:schemeClr val="accent6">
                <a:lumMod val="50000"/>
              </a:schemeClr>
            </a:solidFill>
            <a:prstDash val="solid"/>
          </a:ln>
          <a:effectLst/>
        </p:spPr>
        <p:txBody>
          <a:bodyPr rtlCol="0" anchor="ctr"/>
          <a:lstStyle/>
          <a:p>
            <a:pPr algn="ctr" defTabSz="1219140" fontAlgn="base">
              <a:spcBef>
                <a:spcPct val="0"/>
              </a:spcBef>
              <a:spcAft>
                <a:spcPct val="0"/>
              </a:spcAft>
              <a:defRPr/>
            </a:pPr>
            <a:endParaRPr lang="zh-CN" altLang="en-US" sz="2400" kern="0">
              <a:solidFill>
                <a:srgbClr val="C00000"/>
              </a:solidFill>
              <a:latin typeface="Arial"/>
              <a:ea typeface="宋体"/>
            </a:endParaRPr>
          </a:p>
        </p:txBody>
      </p:sp>
      <p:sp>
        <p:nvSpPr>
          <p:cNvPr id="21" name="圆角矩形 20"/>
          <p:cNvSpPr/>
          <p:nvPr/>
        </p:nvSpPr>
        <p:spPr>
          <a:xfrm>
            <a:off x="1103336" y="3896423"/>
            <a:ext cx="1245753" cy="903413"/>
          </a:xfrm>
          <a:prstGeom prst="roundRect">
            <a:avLst/>
          </a:prstGeom>
          <a:blipFill dpi="0" rotWithShape="1">
            <a:blip r:embed="rId6" cstate="screen">
              <a:extLst>
                <a:ext uri="{28A0092B-C50C-407E-A947-70E740481C1C}">
                  <a14:useLocalDpi xmlns:a14="http://schemas.microsoft.com/office/drawing/2010/main"/>
                </a:ext>
              </a:extLst>
            </a:blip>
            <a:srcRect/>
            <a:stretch>
              <a:fillRect/>
            </a:stretch>
          </a:blipFill>
          <a:ln w="15875" cap="flat" cmpd="sng" algn="ctr">
            <a:solidFill>
              <a:schemeClr val="accent6">
                <a:lumMod val="50000"/>
              </a:schemeClr>
            </a:solidFill>
            <a:prstDash val="solid"/>
          </a:ln>
          <a:effectLst/>
        </p:spPr>
        <p:txBody>
          <a:bodyPr rtlCol="0" anchor="ctr"/>
          <a:lstStyle/>
          <a:p>
            <a:pPr algn="ctr" defTabSz="1219140" fontAlgn="base">
              <a:spcBef>
                <a:spcPct val="0"/>
              </a:spcBef>
              <a:spcAft>
                <a:spcPct val="0"/>
              </a:spcAft>
              <a:defRPr/>
            </a:pPr>
            <a:endParaRPr lang="zh-CN" altLang="en-US" sz="2400" kern="0">
              <a:solidFill>
                <a:srgbClr val="C00000"/>
              </a:solidFill>
              <a:latin typeface="Arial"/>
              <a:ea typeface="宋体"/>
            </a:endParaRPr>
          </a:p>
        </p:txBody>
      </p:sp>
    </p:spTree>
    <p:extLst>
      <p:ext uri="{BB962C8B-B14F-4D97-AF65-F5344CB8AC3E}">
        <p14:creationId xmlns:p14="http://schemas.microsoft.com/office/powerpoint/2010/main" val="10226336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3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strVal val="(6*min(max(#ppt_w*#ppt_h,.3),1)-7.4)/-.7*#ppt_w"/>
                                          </p:val>
                                        </p:tav>
                                        <p:tav tm="100000">
                                          <p:val>
                                            <p:strVal val="#ppt_w"/>
                                          </p:val>
                                        </p:tav>
                                      </p:tavLst>
                                    </p:anim>
                                    <p:anim calcmode="lin" valueType="num">
                                      <p:cBhvr>
                                        <p:cTn id="14" dur="500" fill="hold"/>
                                        <p:tgtEl>
                                          <p:spTgt spid="7"/>
                                        </p:tgtEl>
                                        <p:attrNameLst>
                                          <p:attrName>ppt_h</p:attrName>
                                        </p:attrNameLst>
                                      </p:cBhvr>
                                      <p:tavLst>
                                        <p:tav tm="0">
                                          <p:val>
                                            <p:strVal val="(6*min(max(#ppt_w*#ppt_h,.3),1)-7.4)/-.7*#ppt_h"/>
                                          </p:val>
                                        </p:tav>
                                        <p:tav tm="100000">
                                          <p:val>
                                            <p:strVal val="#ppt_h"/>
                                          </p:val>
                                        </p:tav>
                                      </p:tavLst>
                                    </p:anim>
                                    <p:anim calcmode="lin" valueType="num">
                                      <p:cBhvr>
                                        <p:cTn id="15" dur="500" fill="hold"/>
                                        <p:tgtEl>
                                          <p:spTgt spid="7"/>
                                        </p:tgtEl>
                                        <p:attrNameLst>
                                          <p:attrName>ppt_x</p:attrName>
                                        </p:attrNameLst>
                                      </p:cBhvr>
                                      <p:tavLst>
                                        <p:tav tm="0">
                                          <p:val>
                                            <p:fltVal val="0.5"/>
                                          </p:val>
                                        </p:tav>
                                        <p:tav tm="100000">
                                          <p:val>
                                            <p:strVal val="#ppt_x"/>
                                          </p:val>
                                        </p:tav>
                                      </p:tavLst>
                                    </p:anim>
                                    <p:anim calcmode="lin" valueType="num">
                                      <p:cBhvr>
                                        <p:cTn id="16" dur="500" fill="hold"/>
                                        <p:tgtEl>
                                          <p:spTgt spid="7"/>
                                        </p:tgtEl>
                                        <p:attrNameLst>
                                          <p:attrName>ppt_y</p:attrName>
                                        </p:attrNameLst>
                                      </p:cBhvr>
                                      <p:tavLst>
                                        <p:tav tm="0">
                                          <p:val>
                                            <p:strVal val="1+(6*min(max(#ppt_w*#ppt_h,.3),1)-7.4)/-.7*#ppt_h/2"/>
                                          </p:val>
                                        </p:tav>
                                        <p:tav tm="100000">
                                          <p:val>
                                            <p:strVal val="#ppt_y"/>
                                          </p:val>
                                        </p:tav>
                                      </p:tavLst>
                                    </p:anim>
                                  </p:childTnLst>
                                </p:cTn>
                              </p:par>
                              <p:par>
                                <p:cTn id="17" presetID="49" presetClass="entr" presetSubtype="0" decel="100000" fill="hold" grpId="0" nodeType="withEffect">
                                  <p:stCondLst>
                                    <p:cond delay="4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childTnLst>
                          </p:cTn>
                        </p:par>
                        <p:par>
                          <p:cTn id="23" fill="hold">
                            <p:stCondLst>
                              <p:cond delay="1650"/>
                            </p:stCondLst>
                            <p:childTnLst>
                              <p:par>
                                <p:cTn id="24" presetID="12" presetClass="entr" presetSubtype="8"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250"/>
                                        <p:tgtEl>
                                          <p:spTgt spid="15"/>
                                        </p:tgtEl>
                                        <p:attrNameLst>
                                          <p:attrName>ppt_x</p:attrName>
                                        </p:attrNameLst>
                                      </p:cBhvr>
                                      <p:tavLst>
                                        <p:tav tm="0">
                                          <p:val>
                                            <p:strVal val="#ppt_x-#ppt_w*1.125000"/>
                                          </p:val>
                                        </p:tav>
                                        <p:tav tm="100000">
                                          <p:val>
                                            <p:strVal val="#ppt_x"/>
                                          </p:val>
                                        </p:tav>
                                      </p:tavLst>
                                    </p:anim>
                                    <p:animEffect transition="in" filter="wipe(right)">
                                      <p:cBhvr>
                                        <p:cTn id="27" dur="250"/>
                                        <p:tgtEl>
                                          <p:spTgt spid="15"/>
                                        </p:tgtEl>
                                      </p:cBhvr>
                                    </p:animEffect>
                                  </p:childTnLst>
                                </p:cTn>
                              </p:par>
                              <p:par>
                                <p:cTn id="28" presetID="12" presetClass="entr" presetSubtype="2"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250"/>
                                        <p:tgtEl>
                                          <p:spTgt spid="9"/>
                                        </p:tgtEl>
                                        <p:attrNameLst>
                                          <p:attrName>ppt_x</p:attrName>
                                        </p:attrNameLst>
                                      </p:cBhvr>
                                      <p:tavLst>
                                        <p:tav tm="0">
                                          <p:val>
                                            <p:strVal val="#ppt_x+#ppt_w*1.125000"/>
                                          </p:val>
                                        </p:tav>
                                        <p:tav tm="100000">
                                          <p:val>
                                            <p:strVal val="#ppt_x"/>
                                          </p:val>
                                        </p:tav>
                                      </p:tavLst>
                                    </p:anim>
                                    <p:animEffect transition="in" filter="wipe(left)">
                                      <p:cBhvr>
                                        <p:cTn id="31" dur="250"/>
                                        <p:tgtEl>
                                          <p:spTgt spid="9"/>
                                        </p:tgtEl>
                                      </p:cBhvr>
                                    </p:animEffect>
                                  </p:childTnLst>
                                </p:cTn>
                              </p:par>
                            </p:childTnLst>
                          </p:cTn>
                        </p:par>
                        <p:par>
                          <p:cTn id="32" fill="hold">
                            <p:stCondLst>
                              <p:cond delay="1900"/>
                            </p:stCondLst>
                            <p:childTnLst>
                              <p:par>
                                <p:cTn id="33" presetID="23" presetClass="entr" presetSubtype="3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strVal val="(6*min(max(#ppt_w*#ppt_h,.3),1)-7.4)/-.7*#ppt_w"/>
                                          </p:val>
                                        </p:tav>
                                        <p:tav tm="100000">
                                          <p:val>
                                            <p:strVal val="#ppt_w"/>
                                          </p:val>
                                        </p:tav>
                                      </p:tavLst>
                                    </p:anim>
                                    <p:anim calcmode="lin" valueType="num">
                                      <p:cBhvr>
                                        <p:cTn id="36" dur="250" fill="hold"/>
                                        <p:tgtEl>
                                          <p:spTgt spid="10"/>
                                        </p:tgtEl>
                                        <p:attrNameLst>
                                          <p:attrName>ppt_h</p:attrName>
                                        </p:attrNameLst>
                                      </p:cBhvr>
                                      <p:tavLst>
                                        <p:tav tm="0">
                                          <p:val>
                                            <p:strVal val="(6*min(max(#ppt_w*#ppt_h,.3),1)-7.4)/-.7*#ppt_h"/>
                                          </p:val>
                                        </p:tav>
                                        <p:tav tm="100000">
                                          <p:val>
                                            <p:strVal val="#ppt_h"/>
                                          </p:val>
                                        </p:tav>
                                      </p:tavLst>
                                    </p:anim>
                                    <p:anim calcmode="lin" valueType="num">
                                      <p:cBhvr>
                                        <p:cTn id="37" dur="250" fill="hold"/>
                                        <p:tgtEl>
                                          <p:spTgt spid="10"/>
                                        </p:tgtEl>
                                        <p:attrNameLst>
                                          <p:attrName>ppt_x</p:attrName>
                                        </p:attrNameLst>
                                      </p:cBhvr>
                                      <p:tavLst>
                                        <p:tav tm="0">
                                          <p:val>
                                            <p:fltVal val="0.5"/>
                                          </p:val>
                                        </p:tav>
                                        <p:tav tm="100000">
                                          <p:val>
                                            <p:strVal val="#ppt_x"/>
                                          </p:val>
                                        </p:tav>
                                      </p:tavLst>
                                    </p:anim>
                                    <p:anim calcmode="lin" valueType="num">
                                      <p:cBhvr>
                                        <p:cTn id="38" dur="250" fill="hold"/>
                                        <p:tgtEl>
                                          <p:spTgt spid="10"/>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2150"/>
                            </p:stCondLst>
                            <p:childTnLst>
                              <p:par>
                                <p:cTn id="40" presetID="22" presetClass="entr" presetSubtype="2"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right)">
                                      <p:cBhvr>
                                        <p:cTn id="42" dur="250"/>
                                        <p:tgtEl>
                                          <p:spTgt spid="12"/>
                                        </p:tgtEl>
                                      </p:cBhvr>
                                    </p:animEffect>
                                  </p:childTnLst>
                                </p:cTn>
                              </p:par>
                              <p:par>
                                <p:cTn id="43" presetID="2" presetClass="entr" presetSubtype="8"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250" fill="hold"/>
                                        <p:tgtEl>
                                          <p:spTgt spid="11"/>
                                        </p:tgtEl>
                                        <p:attrNameLst>
                                          <p:attrName>ppt_x</p:attrName>
                                        </p:attrNameLst>
                                      </p:cBhvr>
                                      <p:tavLst>
                                        <p:tav tm="0">
                                          <p:val>
                                            <p:strVal val="0-#ppt_w/2"/>
                                          </p:val>
                                        </p:tav>
                                        <p:tav tm="100000">
                                          <p:val>
                                            <p:strVal val="#ppt_x"/>
                                          </p:val>
                                        </p:tav>
                                      </p:tavLst>
                                    </p:anim>
                                    <p:anim calcmode="lin" valueType="num">
                                      <p:cBhvr additive="base">
                                        <p:cTn id="46" dur="250" fill="hold"/>
                                        <p:tgtEl>
                                          <p:spTgt spid="11"/>
                                        </p:tgtEl>
                                        <p:attrNameLst>
                                          <p:attrName>ppt_y</p:attrName>
                                        </p:attrNameLst>
                                      </p:cBhvr>
                                      <p:tavLst>
                                        <p:tav tm="0">
                                          <p:val>
                                            <p:strVal val="#ppt_y"/>
                                          </p:val>
                                        </p:tav>
                                        <p:tav tm="100000">
                                          <p:val>
                                            <p:strVal val="#ppt_y"/>
                                          </p:val>
                                        </p:tav>
                                      </p:tavLst>
                                    </p:anim>
                                  </p:childTnLst>
                                </p:cTn>
                              </p:par>
                            </p:childTnLst>
                          </p:cTn>
                        </p:par>
                        <p:par>
                          <p:cTn id="47" fill="hold">
                            <p:stCondLst>
                              <p:cond delay="2400"/>
                            </p:stCondLst>
                            <p:childTnLst>
                              <p:par>
                                <p:cTn id="48" presetID="42"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250"/>
                                        <p:tgtEl>
                                          <p:spTgt spid="21"/>
                                        </p:tgtEl>
                                      </p:cBhvr>
                                    </p:animEffect>
                                    <p:anim calcmode="lin" valueType="num">
                                      <p:cBhvr>
                                        <p:cTn id="51" dur="250" fill="hold"/>
                                        <p:tgtEl>
                                          <p:spTgt spid="21"/>
                                        </p:tgtEl>
                                        <p:attrNameLst>
                                          <p:attrName>ppt_x</p:attrName>
                                        </p:attrNameLst>
                                      </p:cBhvr>
                                      <p:tavLst>
                                        <p:tav tm="0">
                                          <p:val>
                                            <p:strVal val="#ppt_x"/>
                                          </p:val>
                                        </p:tav>
                                        <p:tav tm="100000">
                                          <p:val>
                                            <p:strVal val="#ppt_x"/>
                                          </p:val>
                                        </p:tav>
                                      </p:tavLst>
                                    </p:anim>
                                    <p:anim calcmode="lin" valueType="num">
                                      <p:cBhvr>
                                        <p:cTn id="52" dur="250" fill="hold"/>
                                        <p:tgtEl>
                                          <p:spTgt spid="2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250"/>
                                        <p:tgtEl>
                                          <p:spTgt spid="20"/>
                                        </p:tgtEl>
                                      </p:cBhvr>
                                    </p:animEffect>
                                    <p:anim calcmode="lin" valueType="num">
                                      <p:cBhvr>
                                        <p:cTn id="56" dur="250" fill="hold"/>
                                        <p:tgtEl>
                                          <p:spTgt spid="20"/>
                                        </p:tgtEl>
                                        <p:attrNameLst>
                                          <p:attrName>ppt_x</p:attrName>
                                        </p:attrNameLst>
                                      </p:cBhvr>
                                      <p:tavLst>
                                        <p:tav tm="0">
                                          <p:val>
                                            <p:strVal val="#ppt_x"/>
                                          </p:val>
                                        </p:tav>
                                        <p:tav tm="100000">
                                          <p:val>
                                            <p:strVal val="#ppt_x"/>
                                          </p:val>
                                        </p:tav>
                                      </p:tavLst>
                                    </p:anim>
                                    <p:anim calcmode="lin" valueType="num">
                                      <p:cBhvr>
                                        <p:cTn id="57" dur="250" fill="hold"/>
                                        <p:tgtEl>
                                          <p:spTgt spid="20"/>
                                        </p:tgtEl>
                                        <p:attrNameLst>
                                          <p:attrName>ppt_y</p:attrName>
                                        </p:attrNameLst>
                                      </p:cBhvr>
                                      <p:tavLst>
                                        <p:tav tm="0">
                                          <p:val>
                                            <p:strVal val="#ppt_y+.1"/>
                                          </p:val>
                                        </p:tav>
                                        <p:tav tm="100000">
                                          <p:val>
                                            <p:strVal val="#ppt_y"/>
                                          </p:val>
                                        </p:tav>
                                      </p:tavLst>
                                    </p:anim>
                                  </p:childTnLst>
                                </p:cTn>
                              </p:par>
                            </p:childTnLst>
                          </p:cTn>
                        </p:par>
                        <p:par>
                          <p:cTn id="58" fill="hold">
                            <p:stCondLst>
                              <p:cond delay="2650"/>
                            </p:stCondLst>
                            <p:childTnLst>
                              <p:par>
                                <p:cTn id="59" presetID="23" presetClass="entr" presetSubtype="36"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250" fill="hold"/>
                                        <p:tgtEl>
                                          <p:spTgt spid="18"/>
                                        </p:tgtEl>
                                        <p:attrNameLst>
                                          <p:attrName>ppt_w</p:attrName>
                                        </p:attrNameLst>
                                      </p:cBhvr>
                                      <p:tavLst>
                                        <p:tav tm="0">
                                          <p:val>
                                            <p:strVal val="(6*min(max(#ppt_w*#ppt_h,.3),1)-7.4)/-.7*#ppt_w"/>
                                          </p:val>
                                        </p:tav>
                                        <p:tav tm="100000">
                                          <p:val>
                                            <p:strVal val="#ppt_w"/>
                                          </p:val>
                                        </p:tav>
                                      </p:tavLst>
                                    </p:anim>
                                    <p:anim calcmode="lin" valueType="num">
                                      <p:cBhvr>
                                        <p:cTn id="62" dur="250" fill="hold"/>
                                        <p:tgtEl>
                                          <p:spTgt spid="18"/>
                                        </p:tgtEl>
                                        <p:attrNameLst>
                                          <p:attrName>ppt_h</p:attrName>
                                        </p:attrNameLst>
                                      </p:cBhvr>
                                      <p:tavLst>
                                        <p:tav tm="0">
                                          <p:val>
                                            <p:strVal val="(6*min(max(#ppt_w*#ppt_h,.3),1)-7.4)/-.7*#ppt_h"/>
                                          </p:val>
                                        </p:tav>
                                        <p:tav tm="100000">
                                          <p:val>
                                            <p:strVal val="#ppt_h"/>
                                          </p:val>
                                        </p:tav>
                                      </p:tavLst>
                                    </p:anim>
                                    <p:anim calcmode="lin" valueType="num">
                                      <p:cBhvr>
                                        <p:cTn id="63" dur="250" fill="hold"/>
                                        <p:tgtEl>
                                          <p:spTgt spid="18"/>
                                        </p:tgtEl>
                                        <p:attrNameLst>
                                          <p:attrName>ppt_x</p:attrName>
                                        </p:attrNameLst>
                                      </p:cBhvr>
                                      <p:tavLst>
                                        <p:tav tm="0">
                                          <p:val>
                                            <p:fltVal val="0.5"/>
                                          </p:val>
                                        </p:tav>
                                        <p:tav tm="100000">
                                          <p:val>
                                            <p:strVal val="#ppt_x"/>
                                          </p:val>
                                        </p:tav>
                                      </p:tavLst>
                                    </p:anim>
                                    <p:anim calcmode="lin" valueType="num">
                                      <p:cBhvr>
                                        <p:cTn id="64" dur="25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65" fill="hold">
                            <p:stCondLst>
                              <p:cond delay="2900"/>
                            </p:stCondLst>
                            <p:childTnLst>
                              <p:par>
                                <p:cTn id="66" presetID="23" presetClass="entr" presetSubtype="36"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250" fill="hold"/>
                                        <p:tgtEl>
                                          <p:spTgt spid="19"/>
                                        </p:tgtEl>
                                        <p:attrNameLst>
                                          <p:attrName>ppt_w</p:attrName>
                                        </p:attrNameLst>
                                      </p:cBhvr>
                                      <p:tavLst>
                                        <p:tav tm="0">
                                          <p:val>
                                            <p:strVal val="(6*min(max(#ppt_w*#ppt_h,.3),1)-7.4)/-.7*#ppt_w"/>
                                          </p:val>
                                        </p:tav>
                                        <p:tav tm="100000">
                                          <p:val>
                                            <p:strVal val="#ppt_w"/>
                                          </p:val>
                                        </p:tav>
                                      </p:tavLst>
                                    </p:anim>
                                    <p:anim calcmode="lin" valueType="num">
                                      <p:cBhvr>
                                        <p:cTn id="69" dur="250" fill="hold"/>
                                        <p:tgtEl>
                                          <p:spTgt spid="19"/>
                                        </p:tgtEl>
                                        <p:attrNameLst>
                                          <p:attrName>ppt_h</p:attrName>
                                        </p:attrNameLst>
                                      </p:cBhvr>
                                      <p:tavLst>
                                        <p:tav tm="0">
                                          <p:val>
                                            <p:strVal val="(6*min(max(#ppt_w*#ppt_h,.3),1)-7.4)/-.7*#ppt_h"/>
                                          </p:val>
                                        </p:tav>
                                        <p:tav tm="100000">
                                          <p:val>
                                            <p:strVal val="#ppt_h"/>
                                          </p:val>
                                        </p:tav>
                                      </p:tavLst>
                                    </p:anim>
                                    <p:anim calcmode="lin" valueType="num">
                                      <p:cBhvr>
                                        <p:cTn id="70" dur="250" fill="hold"/>
                                        <p:tgtEl>
                                          <p:spTgt spid="19"/>
                                        </p:tgtEl>
                                        <p:attrNameLst>
                                          <p:attrName>ppt_x</p:attrName>
                                        </p:attrNameLst>
                                      </p:cBhvr>
                                      <p:tavLst>
                                        <p:tav tm="0">
                                          <p:val>
                                            <p:fltVal val="0.5"/>
                                          </p:val>
                                        </p:tav>
                                        <p:tav tm="100000">
                                          <p:val>
                                            <p:strVal val="#ppt_x"/>
                                          </p:val>
                                        </p:tav>
                                      </p:tavLst>
                                    </p:anim>
                                    <p:anim calcmode="lin" valueType="num">
                                      <p:cBhvr>
                                        <p:cTn id="71" dur="250" fill="hold"/>
                                        <p:tgtEl>
                                          <p:spTgt spid="19"/>
                                        </p:tgtEl>
                                        <p:attrNameLst>
                                          <p:attrName>ppt_y</p:attrName>
                                        </p:attrNameLst>
                                      </p:cBhvr>
                                      <p:tavLst>
                                        <p:tav tm="0">
                                          <p:val>
                                            <p:strVal val="1+(6*min(max(#ppt_w*#ppt_h,.3),1)-7.4)/-.7*#ppt_h/2"/>
                                          </p:val>
                                        </p:tav>
                                        <p:tav tm="100000">
                                          <p:val>
                                            <p:strVal val="#ppt_y"/>
                                          </p:val>
                                        </p:tav>
                                      </p:tavLst>
                                    </p:anim>
                                  </p:childTnLst>
                                </p:cTn>
                              </p:par>
                            </p:childTnLst>
                          </p:cTn>
                        </p:par>
                        <p:par>
                          <p:cTn id="72" fill="hold">
                            <p:stCondLst>
                              <p:cond delay="3150"/>
                            </p:stCondLst>
                            <p:childTnLst>
                              <p:par>
                                <p:cTn id="73" presetID="2" presetClass="entr" presetSubtype="4"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additive="base">
                                        <p:cTn id="75" dur="250" fill="hold"/>
                                        <p:tgtEl>
                                          <p:spTgt spid="16"/>
                                        </p:tgtEl>
                                        <p:attrNameLst>
                                          <p:attrName>ppt_x</p:attrName>
                                        </p:attrNameLst>
                                      </p:cBhvr>
                                      <p:tavLst>
                                        <p:tav tm="0">
                                          <p:val>
                                            <p:strVal val="#ppt_x"/>
                                          </p:val>
                                        </p:tav>
                                        <p:tav tm="100000">
                                          <p:val>
                                            <p:strVal val="#ppt_x"/>
                                          </p:val>
                                        </p:tav>
                                      </p:tavLst>
                                    </p:anim>
                                    <p:anim calcmode="lin" valueType="num">
                                      <p:cBhvr additive="base">
                                        <p:cTn id="76" dur="250" fill="hold"/>
                                        <p:tgtEl>
                                          <p:spTgt spid="1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250" fill="hold"/>
                                        <p:tgtEl>
                                          <p:spTgt spid="17"/>
                                        </p:tgtEl>
                                        <p:attrNameLst>
                                          <p:attrName>ppt_x</p:attrName>
                                        </p:attrNameLst>
                                      </p:cBhvr>
                                      <p:tavLst>
                                        <p:tav tm="0">
                                          <p:val>
                                            <p:strVal val="#ppt_x"/>
                                          </p:val>
                                        </p:tav>
                                        <p:tav tm="100000">
                                          <p:val>
                                            <p:strVal val="#ppt_x"/>
                                          </p:val>
                                        </p:tav>
                                      </p:tavLst>
                                    </p:anim>
                                    <p:anim calcmode="lin" valueType="num">
                                      <p:cBhvr additive="base">
                                        <p:cTn id="80" dur="2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animBg="1"/>
      <p:bldP spid="11" grpId="0"/>
      <p:bldP spid="15" grpId="0"/>
      <p:bldP spid="16" grpId="0"/>
      <p:bldP spid="17" grpId="0"/>
      <p:bldP spid="18" grpId="0" animBg="1"/>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942460" y="1316765"/>
            <a:ext cx="5818171" cy="4704523"/>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lIns="600000" rIns="600000" anchor="ctr"/>
          <a:lstStyle/>
          <a:p>
            <a:pPr defTabSz="1219140">
              <a:lnSpc>
                <a:spcPct val="200000"/>
              </a:lnSpc>
              <a:defRPr/>
            </a:pPr>
            <a:r>
              <a:rPr lang="zh-CN" altLang="en-US" sz="1600" kern="0" dirty="0">
                <a:solidFill>
                  <a:srgbClr val="000000"/>
                </a:solidFill>
                <a:latin typeface="微软雅黑" pitchFamily="34" charset="-122"/>
                <a:ea typeface="微软雅黑" pitchFamily="34" charset="-122"/>
              </a:rPr>
              <a:t>点击此处添加文本点击此处添加文本点击此处添加文本点击此处添加文本点击此处添加文本点击此处添加文本点击此处添加文本点击此处添加文本点击此处添加文本点击此处添加文本点击此处添加文本点击此处添加文本点击此处添加文本点击此处添加文本点击此处添加文本点击此处添加文本点击此处添加文本点击此处添加文本点击此处添加文本点击此处添加文本</a:t>
            </a:r>
          </a:p>
        </p:txBody>
      </p:sp>
      <p:grpSp>
        <p:nvGrpSpPr>
          <p:cNvPr id="7" name="组合 6"/>
          <p:cNvGrpSpPr/>
          <p:nvPr/>
        </p:nvGrpSpPr>
        <p:grpSpPr>
          <a:xfrm>
            <a:off x="1296393" y="1381547"/>
            <a:ext cx="1901787" cy="1910653"/>
            <a:chOff x="972295" y="1036159"/>
            <a:chExt cx="1426340" cy="1432990"/>
          </a:xfrm>
        </p:grpSpPr>
        <p:sp>
          <p:nvSpPr>
            <p:cNvPr id="8" name="矩形 7"/>
            <p:cNvSpPr/>
            <p:nvPr/>
          </p:nvSpPr>
          <p:spPr bwMode="auto">
            <a:xfrm>
              <a:off x="972295" y="1036159"/>
              <a:ext cx="1426340" cy="1432990"/>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scene3d>
              <a:camera prst="perspectiveFront" fov="3000000">
                <a:rot lat="21360000" lon="240000" rev="0"/>
              </a:camera>
              <a:lightRig rig="flat" dir="t"/>
            </a:scene3d>
            <a:sp3d extrusionH="12700000">
              <a:extrusionClr>
                <a:srgbClr val="A9A9A9"/>
              </a:extrusionClr>
            </a:sp3d>
          </p:spPr>
          <p:txBody>
            <a:bodyPr anchor="ctr"/>
            <a:lstStyle/>
            <a:p>
              <a:pPr algn="ctr" defTabSz="1219140">
                <a:lnSpc>
                  <a:spcPct val="120000"/>
                </a:lnSpc>
                <a:defRPr/>
              </a:pPr>
              <a:endParaRPr lang="zh-CN" altLang="en-US" sz="3200" b="1" kern="0" dirty="0">
                <a:solidFill>
                  <a:srgbClr val="0070C0"/>
                </a:solidFill>
                <a:latin typeface="微软雅黑" pitchFamily="34" charset="-122"/>
                <a:ea typeface="微软雅黑" pitchFamily="34" charset="-122"/>
              </a:endParaRPr>
            </a:p>
          </p:txBody>
        </p:sp>
        <p:sp>
          <p:nvSpPr>
            <p:cNvPr id="9" name="TextBox 8"/>
            <p:cNvSpPr txBox="1"/>
            <p:nvPr/>
          </p:nvSpPr>
          <p:spPr>
            <a:xfrm>
              <a:off x="1232095" y="1398711"/>
              <a:ext cx="906739" cy="684899"/>
            </a:xfrm>
            <a:prstGeom prst="rect">
              <a:avLst/>
            </a:prstGeom>
            <a:noFill/>
          </p:spPr>
          <p:txBody>
            <a:bodyPr wrap="none" rtlCol="0">
              <a:spAutoFit/>
            </a:bodyPr>
            <a:lstStyle/>
            <a:p>
              <a:pPr algn="ctr" defTabSz="914377"/>
              <a:r>
                <a:rPr lang="zh-CN" altLang="en-US" sz="2667" b="1" dirty="0">
                  <a:solidFill>
                    <a:srgbClr val="0070C0"/>
                  </a:solidFill>
                  <a:latin typeface="微软雅黑" pitchFamily="34" charset="-122"/>
                  <a:ea typeface="微软雅黑" pitchFamily="34" charset="-122"/>
                  <a:cs typeface="Arial Unicode MS" pitchFamily="34" charset="-122"/>
                </a:rPr>
                <a:t>点击录</a:t>
              </a:r>
              <a:endParaRPr lang="en-US" altLang="zh-CN" sz="2667" b="1" dirty="0">
                <a:solidFill>
                  <a:srgbClr val="0070C0"/>
                </a:solidFill>
                <a:latin typeface="微软雅黑" pitchFamily="34" charset="-122"/>
                <a:ea typeface="微软雅黑" pitchFamily="34" charset="-122"/>
                <a:cs typeface="Arial Unicode MS" pitchFamily="34" charset="-122"/>
              </a:endParaRPr>
            </a:p>
            <a:p>
              <a:pPr algn="ctr" defTabSz="914377"/>
              <a:r>
                <a:rPr lang="zh-CN" altLang="en-US" sz="2667" b="1" dirty="0">
                  <a:solidFill>
                    <a:srgbClr val="0070C0"/>
                  </a:solidFill>
                  <a:latin typeface="微软雅黑" pitchFamily="34" charset="-122"/>
                  <a:ea typeface="微软雅黑" pitchFamily="34" charset="-122"/>
                  <a:cs typeface="Arial Unicode MS" pitchFamily="34" charset="-122"/>
                </a:rPr>
                <a:t>入内容</a:t>
              </a:r>
            </a:p>
          </p:txBody>
        </p:sp>
      </p:grpSp>
      <p:grpSp>
        <p:nvGrpSpPr>
          <p:cNvPr id="10" name="组合 9"/>
          <p:cNvGrpSpPr/>
          <p:nvPr/>
        </p:nvGrpSpPr>
        <p:grpSpPr>
          <a:xfrm>
            <a:off x="3659077" y="1381547"/>
            <a:ext cx="1901787" cy="1910653"/>
            <a:chOff x="2744308" y="1036159"/>
            <a:chExt cx="1426340" cy="1432990"/>
          </a:xfrm>
        </p:grpSpPr>
        <p:sp>
          <p:nvSpPr>
            <p:cNvPr id="11" name="矩形 10"/>
            <p:cNvSpPr/>
            <p:nvPr/>
          </p:nvSpPr>
          <p:spPr bwMode="auto">
            <a:xfrm>
              <a:off x="2744308" y="1036159"/>
              <a:ext cx="1426340" cy="1432990"/>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scene3d>
              <a:camera prst="perspectiveFront" fov="3000000">
                <a:rot lat="21360000" lon="21360000" rev="0"/>
              </a:camera>
              <a:lightRig rig="flat" dir="t"/>
            </a:scene3d>
            <a:sp3d extrusionH="12700000">
              <a:extrusionClr>
                <a:srgbClr val="A9A9A9"/>
              </a:extrusionClr>
            </a:sp3d>
          </p:spPr>
          <p:txBody>
            <a:bodyPr anchor="ctr"/>
            <a:lstStyle/>
            <a:p>
              <a:pPr algn="ctr" defTabSz="1219140">
                <a:lnSpc>
                  <a:spcPct val="120000"/>
                </a:lnSpc>
                <a:defRPr/>
              </a:pPr>
              <a:endParaRPr lang="zh-CN" altLang="en-US" sz="3200" b="1" kern="0" dirty="0">
                <a:solidFill>
                  <a:srgbClr val="0070C0"/>
                </a:solidFill>
                <a:latin typeface="微软雅黑" pitchFamily="34" charset="-122"/>
                <a:ea typeface="微软雅黑" pitchFamily="34" charset="-122"/>
              </a:endParaRPr>
            </a:p>
          </p:txBody>
        </p:sp>
        <p:sp>
          <p:nvSpPr>
            <p:cNvPr id="12" name="TextBox 11"/>
            <p:cNvSpPr txBox="1"/>
            <p:nvPr/>
          </p:nvSpPr>
          <p:spPr>
            <a:xfrm>
              <a:off x="3004108" y="1398711"/>
              <a:ext cx="906739" cy="684899"/>
            </a:xfrm>
            <a:prstGeom prst="rect">
              <a:avLst/>
            </a:prstGeom>
            <a:noFill/>
          </p:spPr>
          <p:txBody>
            <a:bodyPr wrap="none" rtlCol="0">
              <a:spAutoFit/>
            </a:bodyPr>
            <a:lstStyle/>
            <a:p>
              <a:pPr algn="ctr" defTabSz="914377"/>
              <a:r>
                <a:rPr lang="zh-CN" altLang="en-US" sz="2667" b="1" dirty="0">
                  <a:solidFill>
                    <a:srgbClr val="0070C0"/>
                  </a:solidFill>
                  <a:latin typeface="微软雅黑" pitchFamily="34" charset="-122"/>
                  <a:ea typeface="微软雅黑" pitchFamily="34" charset="-122"/>
                  <a:cs typeface="Arial Unicode MS" pitchFamily="34" charset="-122"/>
                </a:rPr>
                <a:t>点击录</a:t>
              </a:r>
              <a:endParaRPr lang="en-US" altLang="zh-CN" sz="2667" b="1" dirty="0">
                <a:solidFill>
                  <a:srgbClr val="0070C0"/>
                </a:solidFill>
                <a:latin typeface="微软雅黑" pitchFamily="34" charset="-122"/>
                <a:ea typeface="微软雅黑" pitchFamily="34" charset="-122"/>
                <a:cs typeface="Arial Unicode MS" pitchFamily="34" charset="-122"/>
              </a:endParaRPr>
            </a:p>
            <a:p>
              <a:pPr algn="ctr" defTabSz="914377"/>
              <a:r>
                <a:rPr lang="zh-CN" altLang="en-US" sz="2667" b="1" dirty="0">
                  <a:solidFill>
                    <a:srgbClr val="0070C0"/>
                  </a:solidFill>
                  <a:latin typeface="微软雅黑" pitchFamily="34" charset="-122"/>
                  <a:ea typeface="微软雅黑" pitchFamily="34" charset="-122"/>
                  <a:cs typeface="Arial Unicode MS" pitchFamily="34" charset="-122"/>
                </a:rPr>
                <a:t>入内容</a:t>
              </a:r>
            </a:p>
          </p:txBody>
        </p:sp>
      </p:grpSp>
      <p:grpSp>
        <p:nvGrpSpPr>
          <p:cNvPr id="13" name="组合 12"/>
          <p:cNvGrpSpPr/>
          <p:nvPr/>
        </p:nvGrpSpPr>
        <p:grpSpPr>
          <a:xfrm>
            <a:off x="3642405" y="3717035"/>
            <a:ext cx="1901787" cy="1910653"/>
            <a:chOff x="2731803" y="2787775"/>
            <a:chExt cx="1426340" cy="1432990"/>
          </a:xfrm>
        </p:grpSpPr>
        <p:sp>
          <p:nvSpPr>
            <p:cNvPr id="14" name="矩形 13"/>
            <p:cNvSpPr/>
            <p:nvPr/>
          </p:nvSpPr>
          <p:spPr bwMode="auto">
            <a:xfrm>
              <a:off x="2731803" y="2787775"/>
              <a:ext cx="1426340" cy="1432990"/>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scene3d>
              <a:camera prst="perspectiveFront" fov="3000000">
                <a:rot lat="240000" lon="21360000" rev="0"/>
              </a:camera>
              <a:lightRig rig="flat" dir="t"/>
            </a:scene3d>
            <a:sp3d extrusionH="12700000">
              <a:extrusionClr>
                <a:srgbClr val="A9A9A9"/>
              </a:extrusionClr>
            </a:sp3d>
          </p:spPr>
          <p:txBody>
            <a:bodyPr anchor="ctr"/>
            <a:lstStyle/>
            <a:p>
              <a:pPr algn="ctr" defTabSz="1219140">
                <a:lnSpc>
                  <a:spcPct val="120000"/>
                </a:lnSpc>
                <a:defRPr/>
              </a:pPr>
              <a:endParaRPr lang="zh-CN" altLang="en-US" sz="3200" b="1" kern="0" dirty="0">
                <a:solidFill>
                  <a:srgbClr val="0070C0"/>
                </a:solidFill>
                <a:latin typeface="微软雅黑" pitchFamily="34" charset="-122"/>
                <a:ea typeface="微软雅黑" pitchFamily="34" charset="-122"/>
              </a:endParaRPr>
            </a:p>
          </p:txBody>
        </p:sp>
        <p:sp>
          <p:nvSpPr>
            <p:cNvPr id="15" name="TextBox 14"/>
            <p:cNvSpPr txBox="1"/>
            <p:nvPr/>
          </p:nvSpPr>
          <p:spPr>
            <a:xfrm>
              <a:off x="3004108" y="3150327"/>
              <a:ext cx="906739" cy="684899"/>
            </a:xfrm>
            <a:prstGeom prst="rect">
              <a:avLst/>
            </a:prstGeom>
            <a:noFill/>
          </p:spPr>
          <p:txBody>
            <a:bodyPr wrap="none" rtlCol="0">
              <a:spAutoFit/>
            </a:bodyPr>
            <a:lstStyle/>
            <a:p>
              <a:pPr algn="ctr" defTabSz="914377"/>
              <a:r>
                <a:rPr lang="zh-CN" altLang="en-US" sz="2667" b="1" dirty="0">
                  <a:solidFill>
                    <a:srgbClr val="0070C0"/>
                  </a:solidFill>
                  <a:latin typeface="微软雅黑" pitchFamily="34" charset="-122"/>
                  <a:ea typeface="微软雅黑" pitchFamily="34" charset="-122"/>
                  <a:cs typeface="Arial Unicode MS" pitchFamily="34" charset="-122"/>
                </a:rPr>
                <a:t>点击录</a:t>
              </a:r>
              <a:endParaRPr lang="en-US" altLang="zh-CN" sz="2667" b="1" dirty="0">
                <a:solidFill>
                  <a:srgbClr val="0070C0"/>
                </a:solidFill>
                <a:latin typeface="微软雅黑" pitchFamily="34" charset="-122"/>
                <a:ea typeface="微软雅黑" pitchFamily="34" charset="-122"/>
                <a:cs typeface="Arial Unicode MS" pitchFamily="34" charset="-122"/>
              </a:endParaRPr>
            </a:p>
            <a:p>
              <a:pPr algn="ctr" defTabSz="914377"/>
              <a:r>
                <a:rPr lang="zh-CN" altLang="en-US" sz="2667" b="1" dirty="0">
                  <a:solidFill>
                    <a:srgbClr val="0070C0"/>
                  </a:solidFill>
                  <a:latin typeface="微软雅黑" pitchFamily="34" charset="-122"/>
                  <a:ea typeface="微软雅黑" pitchFamily="34" charset="-122"/>
                  <a:cs typeface="Arial Unicode MS" pitchFamily="34" charset="-122"/>
                </a:rPr>
                <a:t>入内容</a:t>
              </a:r>
            </a:p>
          </p:txBody>
        </p:sp>
      </p:grpSp>
      <p:grpSp>
        <p:nvGrpSpPr>
          <p:cNvPr id="16" name="组合 15"/>
          <p:cNvGrpSpPr/>
          <p:nvPr/>
        </p:nvGrpSpPr>
        <p:grpSpPr>
          <a:xfrm>
            <a:off x="833687" y="3717034"/>
            <a:ext cx="2400511" cy="2563871"/>
            <a:chOff x="625264" y="2787774"/>
            <a:chExt cx="1800383" cy="1922903"/>
          </a:xfrm>
        </p:grpSpPr>
        <p:sp>
          <p:nvSpPr>
            <p:cNvPr id="17" name="矩形 16"/>
            <p:cNvSpPr/>
            <p:nvPr/>
          </p:nvSpPr>
          <p:spPr bwMode="auto">
            <a:xfrm>
              <a:off x="625264" y="2787774"/>
              <a:ext cx="1800383" cy="1922903"/>
            </a:xfrm>
            <a:prstGeom prst="rect">
              <a:avLst/>
            </a:prstGeom>
            <a:gradFill>
              <a:gsLst>
                <a:gs pos="0">
                  <a:schemeClr val="accent3"/>
                </a:gs>
                <a:gs pos="100000">
                  <a:schemeClr val="accent1"/>
                </a:gs>
              </a:gsLst>
              <a:lin ang="5400000" scaled="0"/>
            </a:gradFill>
            <a:ln w="25400" cap="flat" cmpd="sng" algn="ctr">
              <a:noFill/>
              <a:prstDash val="solid"/>
            </a:ln>
            <a:effectLst/>
            <a:scene3d>
              <a:camera prst="perspectiveFront" fov="2400000">
                <a:rot lat="240000" lon="240000" rev="0"/>
              </a:camera>
              <a:lightRig rig="flat" dir="t"/>
            </a:scene3d>
            <a:sp3d extrusionH="12700000" contourW="12700">
              <a:extrusionClr>
                <a:schemeClr val="accent1">
                  <a:lumMod val="75000"/>
                </a:schemeClr>
              </a:extrusionClr>
              <a:contourClr>
                <a:schemeClr val="accent1"/>
              </a:contourClr>
            </a:sp3d>
          </p:spPr>
          <p:txBody>
            <a:bodyPr anchor="ctr"/>
            <a:lstStyle/>
            <a:p>
              <a:pPr algn="ctr" defTabSz="1219140">
                <a:lnSpc>
                  <a:spcPct val="120000"/>
                </a:lnSpc>
                <a:defRPr/>
              </a:pPr>
              <a:endParaRPr lang="zh-CN" altLang="en-US" sz="7200" b="1" kern="0" dirty="0">
                <a:solidFill>
                  <a:srgbClr val="C00000"/>
                </a:solidFill>
                <a:effectLst>
                  <a:innerShdw blurRad="114300">
                    <a:prstClr val="black"/>
                  </a:innerShdw>
                </a:effectLst>
                <a:latin typeface="微软雅黑" pitchFamily="34" charset="-122"/>
                <a:ea typeface="微软雅黑" pitchFamily="34" charset="-122"/>
              </a:endParaRPr>
            </a:p>
          </p:txBody>
        </p:sp>
        <p:sp>
          <p:nvSpPr>
            <p:cNvPr id="18" name="TextBox 17"/>
            <p:cNvSpPr txBox="1"/>
            <p:nvPr/>
          </p:nvSpPr>
          <p:spPr>
            <a:xfrm>
              <a:off x="994541" y="3324929"/>
              <a:ext cx="1061829" cy="807913"/>
            </a:xfrm>
            <a:prstGeom prst="rect">
              <a:avLst/>
            </a:prstGeom>
            <a:noFill/>
          </p:spPr>
          <p:txBody>
            <a:bodyPr wrap="none" rtlCol="0">
              <a:spAutoFit/>
            </a:bodyPr>
            <a:lstStyle/>
            <a:p>
              <a:pPr algn="ctr" defTabSz="914377"/>
              <a:r>
                <a:rPr lang="zh-CN" altLang="en-US" sz="3200" b="1" dirty="0">
                  <a:solidFill>
                    <a:srgbClr val="0070C0"/>
                  </a:solidFill>
                  <a:latin typeface="微软雅黑" pitchFamily="34" charset="-122"/>
                  <a:ea typeface="微软雅黑" pitchFamily="34" charset="-122"/>
                  <a:cs typeface="Arial Unicode MS" pitchFamily="34" charset="-122"/>
                </a:rPr>
                <a:t>点击录</a:t>
              </a:r>
              <a:endParaRPr lang="en-US" altLang="zh-CN" sz="3200" b="1" dirty="0">
                <a:solidFill>
                  <a:srgbClr val="0070C0"/>
                </a:solidFill>
                <a:latin typeface="微软雅黑" pitchFamily="34" charset="-122"/>
                <a:ea typeface="微软雅黑" pitchFamily="34" charset="-122"/>
                <a:cs typeface="Arial Unicode MS" pitchFamily="34" charset="-122"/>
              </a:endParaRPr>
            </a:p>
            <a:p>
              <a:pPr algn="ctr" defTabSz="914377"/>
              <a:r>
                <a:rPr lang="zh-CN" altLang="en-US" sz="3200" b="1" dirty="0">
                  <a:solidFill>
                    <a:srgbClr val="0070C0"/>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31082642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par>
                                <p:cTn id="9" presetID="12" presetClass="entr" presetSubtype="2"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p:tgtEl>
                                          <p:spTgt spid="16"/>
                                        </p:tgtEl>
                                        <p:attrNameLst>
                                          <p:attrName>ppt_x</p:attrName>
                                        </p:attrNameLst>
                                      </p:cBhvr>
                                      <p:tavLst>
                                        <p:tav tm="0">
                                          <p:val>
                                            <p:strVal val="#ppt_x+#ppt_w*1.125000"/>
                                          </p:val>
                                        </p:tav>
                                        <p:tav tm="100000">
                                          <p:val>
                                            <p:strVal val="#ppt_x"/>
                                          </p:val>
                                        </p:tav>
                                      </p:tavLst>
                                    </p:anim>
                                    <p:animEffect transition="in" filter="wipe(left)">
                                      <p:cBhvr>
                                        <p:cTn id="12" dur="1000"/>
                                        <p:tgtEl>
                                          <p:spTgt spid="16"/>
                                        </p:tgtEl>
                                      </p:cBhvr>
                                    </p:animEffect>
                                  </p:childTnLst>
                                </p:cTn>
                              </p:par>
                              <p:par>
                                <p:cTn id="13" presetID="12" presetClass="entr" presetSubtype="4"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ppt_y</p:attrName>
                                        </p:attrNameLst>
                                      </p:cBhvr>
                                      <p:tavLst>
                                        <p:tav tm="0">
                                          <p:val>
                                            <p:strVal val="#ppt_y+#ppt_h*1.125000"/>
                                          </p:val>
                                        </p:tav>
                                        <p:tav tm="100000">
                                          <p:val>
                                            <p:strVal val="#ppt_y"/>
                                          </p:val>
                                        </p:tav>
                                      </p:tavLst>
                                    </p:anim>
                                    <p:animEffect transition="in" filter="wipe(up)">
                                      <p:cBhvr>
                                        <p:cTn id="16" dur="500"/>
                                        <p:tgtEl>
                                          <p:spTgt spid="10"/>
                                        </p:tgtEl>
                                      </p:cBhvr>
                                    </p:animEffect>
                                  </p:childTnLst>
                                </p:cTn>
                              </p:par>
                              <p:par>
                                <p:cTn id="17" presetID="12" presetClass="entr" presetSubtype="1"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p:tgtEl>
                                          <p:spTgt spid="13"/>
                                        </p:tgtEl>
                                        <p:attrNameLst>
                                          <p:attrName>ppt_y</p:attrName>
                                        </p:attrNameLst>
                                      </p:cBhvr>
                                      <p:tavLst>
                                        <p:tav tm="0">
                                          <p:val>
                                            <p:strVal val="#ppt_y-#ppt_h*1.125000"/>
                                          </p:val>
                                        </p:tav>
                                        <p:tav tm="100000">
                                          <p:val>
                                            <p:strVal val="#ppt_y"/>
                                          </p:val>
                                        </p:tav>
                                      </p:tavLst>
                                    </p:anim>
                                    <p:animEffect transition="in" filter="wipe(down)">
                                      <p:cBhvr>
                                        <p:cTn id="20" dur="500"/>
                                        <p:tgtEl>
                                          <p:spTgt spid="13"/>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10"/>
          <p:cNvSpPr>
            <a:spLocks noChangeArrowheads="1"/>
          </p:cNvSpPr>
          <p:nvPr/>
        </p:nvSpPr>
        <p:spPr bwMode="auto">
          <a:xfrm rot="16200000">
            <a:off x="5192346" y="-1447213"/>
            <a:ext cx="1865111" cy="10234929"/>
          </a:xfrm>
          <a:prstGeom prst="downArrow">
            <a:avLst>
              <a:gd name="adj1" fmla="val 49065"/>
              <a:gd name="adj2" fmla="val 44827"/>
            </a:avLst>
          </a:prstGeom>
          <a:solidFill>
            <a:srgbClr val="0070C0"/>
          </a:solidFill>
          <a:ln>
            <a:noFill/>
          </a:ln>
        </p:spPr>
        <p:txBody>
          <a:bodyPr vert="eaVert"/>
          <a:lstStyle/>
          <a:p>
            <a:pPr defTabSz="914377"/>
            <a:endParaRPr lang="zh-CN" altLang="en-US" sz="2667">
              <a:solidFill>
                <a:srgbClr val="C00000"/>
              </a:solidFill>
              <a:latin typeface="微软雅黑" pitchFamily="34" charset="-122"/>
              <a:ea typeface="微软雅黑" pitchFamily="34" charset="-122"/>
            </a:endParaRPr>
          </a:p>
        </p:txBody>
      </p:sp>
      <p:grpSp>
        <p:nvGrpSpPr>
          <p:cNvPr id="7" name="组合 6"/>
          <p:cNvGrpSpPr>
            <a:grpSpLocks/>
          </p:cNvGrpSpPr>
          <p:nvPr/>
        </p:nvGrpSpPr>
        <p:grpSpPr bwMode="auto">
          <a:xfrm>
            <a:off x="3453069" y="2691255"/>
            <a:ext cx="2268817" cy="2052916"/>
            <a:chOff x="1214414" y="2786058"/>
            <a:chExt cx="1935848" cy="1751017"/>
          </a:xfrm>
        </p:grpSpPr>
        <p:grpSp>
          <p:nvGrpSpPr>
            <p:cNvPr id="8" name="Group 6"/>
            <p:cNvGrpSpPr>
              <a:grpSpLocks/>
            </p:cNvGrpSpPr>
            <p:nvPr/>
          </p:nvGrpSpPr>
          <p:grpSpPr bwMode="auto">
            <a:xfrm>
              <a:off x="1295400" y="2786058"/>
              <a:ext cx="1753450" cy="1751017"/>
              <a:chOff x="1823" y="2371"/>
              <a:chExt cx="1801" cy="1801"/>
            </a:xfrm>
          </p:grpSpPr>
          <p:sp>
            <p:nvSpPr>
              <p:cNvPr id="1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a:endParaRPr lang="zh-CN" altLang="en-US" sz="2667">
                  <a:solidFill>
                    <a:srgbClr val="0070C0"/>
                  </a:solidFill>
                  <a:latin typeface="微软雅黑" pitchFamily="34" charset="-122"/>
                  <a:ea typeface="微软雅黑" pitchFamily="34" charset="-122"/>
                </a:endParaRPr>
              </a:p>
            </p:txBody>
          </p:sp>
          <p:sp>
            <p:nvSpPr>
              <p:cNvPr id="11"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defTabSz="914377">
                  <a:defRPr/>
                </a:pPr>
                <a:endParaRPr lang="zh-CN" altLang="en-US" sz="2667">
                  <a:solidFill>
                    <a:srgbClr val="0070C0"/>
                  </a:solidFill>
                  <a:latin typeface="微软雅黑" pitchFamily="34" charset="-122"/>
                  <a:ea typeface="微软雅黑" pitchFamily="34" charset="-122"/>
                </a:endParaRPr>
              </a:p>
            </p:txBody>
          </p:sp>
        </p:grpSp>
        <p:sp>
          <p:nvSpPr>
            <p:cNvPr id="9"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eaLnBrk="1" hangingPunct="1"/>
              <a:r>
                <a:rPr lang="zh-CN" altLang="en-US" sz="2667" b="1" dirty="0">
                  <a:solidFill>
                    <a:srgbClr val="0070C0"/>
                  </a:solidFill>
                  <a:latin typeface="微软雅黑" pitchFamily="34" charset="-122"/>
                  <a:ea typeface="微软雅黑" pitchFamily="34" charset="-122"/>
                </a:rPr>
                <a:t>写入文本</a:t>
              </a:r>
            </a:p>
          </p:txBody>
        </p:sp>
      </p:grpSp>
      <p:grpSp>
        <p:nvGrpSpPr>
          <p:cNvPr id="12" name="组合 11"/>
          <p:cNvGrpSpPr>
            <a:grpSpLocks/>
          </p:cNvGrpSpPr>
          <p:nvPr/>
        </p:nvGrpSpPr>
        <p:grpSpPr bwMode="auto">
          <a:xfrm>
            <a:off x="5721884" y="2691255"/>
            <a:ext cx="2268816" cy="2052916"/>
            <a:chOff x="1214414" y="2786058"/>
            <a:chExt cx="1935848" cy="1751017"/>
          </a:xfrm>
        </p:grpSpPr>
        <p:grpSp>
          <p:nvGrpSpPr>
            <p:cNvPr id="13" name="Group 6"/>
            <p:cNvGrpSpPr>
              <a:grpSpLocks/>
            </p:cNvGrpSpPr>
            <p:nvPr/>
          </p:nvGrpSpPr>
          <p:grpSpPr bwMode="auto">
            <a:xfrm>
              <a:off x="1295400" y="2786058"/>
              <a:ext cx="1753450" cy="1751017"/>
              <a:chOff x="1823" y="2371"/>
              <a:chExt cx="1801" cy="1801"/>
            </a:xfrm>
          </p:grpSpPr>
          <p:sp>
            <p:nvSpPr>
              <p:cNvPr id="1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a:endParaRPr lang="zh-CN" altLang="en-US" sz="2667">
                  <a:solidFill>
                    <a:srgbClr val="0070C0"/>
                  </a:solidFill>
                  <a:latin typeface="微软雅黑" pitchFamily="34" charset="-122"/>
                  <a:ea typeface="微软雅黑" pitchFamily="34" charset="-122"/>
                </a:endParaRPr>
              </a:p>
            </p:txBody>
          </p:sp>
          <p:sp>
            <p:nvSpPr>
              <p:cNvPr id="16"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defTabSz="914377">
                  <a:defRPr/>
                </a:pPr>
                <a:endParaRPr lang="zh-CN" altLang="en-US" sz="2667">
                  <a:solidFill>
                    <a:srgbClr val="0070C0"/>
                  </a:solidFill>
                  <a:latin typeface="微软雅黑" pitchFamily="34" charset="-122"/>
                  <a:ea typeface="微软雅黑" pitchFamily="34" charset="-122"/>
                </a:endParaRPr>
              </a:p>
            </p:txBody>
          </p:sp>
        </p:grpSp>
        <p:sp>
          <p:nvSpPr>
            <p:cNvPr id="14"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eaLnBrk="1" hangingPunct="1"/>
              <a:r>
                <a:rPr lang="zh-CN" altLang="en-US" sz="2667" b="1" dirty="0">
                  <a:solidFill>
                    <a:srgbClr val="0070C0"/>
                  </a:solidFill>
                  <a:latin typeface="微软雅黑" pitchFamily="34" charset="-122"/>
                  <a:ea typeface="微软雅黑" pitchFamily="34" charset="-122"/>
                </a:rPr>
                <a:t>写入文本</a:t>
              </a:r>
            </a:p>
          </p:txBody>
        </p:sp>
      </p:grpSp>
      <p:grpSp>
        <p:nvGrpSpPr>
          <p:cNvPr id="17" name="组合 16"/>
          <p:cNvGrpSpPr>
            <a:grpSpLocks/>
          </p:cNvGrpSpPr>
          <p:nvPr/>
        </p:nvGrpSpPr>
        <p:grpSpPr bwMode="auto">
          <a:xfrm>
            <a:off x="8013037" y="2691255"/>
            <a:ext cx="2268817" cy="2052916"/>
            <a:chOff x="1214414" y="2786058"/>
            <a:chExt cx="1935848" cy="1751017"/>
          </a:xfrm>
        </p:grpSpPr>
        <p:grpSp>
          <p:nvGrpSpPr>
            <p:cNvPr id="18" name="Group 6"/>
            <p:cNvGrpSpPr>
              <a:grpSpLocks/>
            </p:cNvGrpSpPr>
            <p:nvPr/>
          </p:nvGrpSpPr>
          <p:grpSpPr bwMode="auto">
            <a:xfrm>
              <a:off x="1295400" y="2786058"/>
              <a:ext cx="1753450" cy="1751017"/>
              <a:chOff x="1823" y="2371"/>
              <a:chExt cx="1801" cy="1801"/>
            </a:xfrm>
          </p:grpSpPr>
          <p:sp>
            <p:nvSpPr>
              <p:cNvPr id="2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a:endParaRPr lang="zh-CN" altLang="en-US" sz="2667">
                  <a:solidFill>
                    <a:srgbClr val="0070C0"/>
                  </a:solidFill>
                  <a:latin typeface="微软雅黑" pitchFamily="34" charset="-122"/>
                  <a:ea typeface="微软雅黑" pitchFamily="34" charset="-122"/>
                </a:endParaRPr>
              </a:p>
            </p:txBody>
          </p:sp>
          <p:sp>
            <p:nvSpPr>
              <p:cNvPr id="21"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defTabSz="914377">
                  <a:defRPr/>
                </a:pPr>
                <a:endParaRPr lang="zh-CN" altLang="en-US" sz="2667">
                  <a:solidFill>
                    <a:srgbClr val="0070C0"/>
                  </a:solidFill>
                  <a:latin typeface="微软雅黑" pitchFamily="34" charset="-122"/>
                  <a:ea typeface="微软雅黑" pitchFamily="34" charset="-122"/>
                </a:endParaRPr>
              </a:p>
            </p:txBody>
          </p:sp>
        </p:grpSp>
        <p:sp>
          <p:nvSpPr>
            <p:cNvPr id="19"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eaLnBrk="1" hangingPunct="1"/>
              <a:r>
                <a:rPr lang="zh-CN" altLang="en-US" sz="2667" b="1" dirty="0">
                  <a:solidFill>
                    <a:srgbClr val="0070C0"/>
                  </a:solidFill>
                  <a:latin typeface="微软雅黑" pitchFamily="34" charset="-122"/>
                  <a:ea typeface="微软雅黑" pitchFamily="34" charset="-122"/>
                </a:rPr>
                <a:t>写入文本</a:t>
              </a:r>
            </a:p>
          </p:txBody>
        </p:sp>
      </p:grpSp>
      <p:grpSp>
        <p:nvGrpSpPr>
          <p:cNvPr id="22" name="组合 40"/>
          <p:cNvGrpSpPr>
            <a:grpSpLocks/>
          </p:cNvGrpSpPr>
          <p:nvPr/>
        </p:nvGrpSpPr>
        <p:grpSpPr bwMode="auto">
          <a:xfrm>
            <a:off x="1234622" y="2691255"/>
            <a:ext cx="2268817" cy="2052916"/>
            <a:chOff x="1214414" y="2786058"/>
            <a:chExt cx="1935848" cy="1751017"/>
          </a:xfrm>
        </p:grpSpPr>
        <p:grpSp>
          <p:nvGrpSpPr>
            <p:cNvPr id="23" name="Group 6"/>
            <p:cNvGrpSpPr>
              <a:grpSpLocks/>
            </p:cNvGrpSpPr>
            <p:nvPr/>
          </p:nvGrpSpPr>
          <p:grpSpPr bwMode="auto">
            <a:xfrm>
              <a:off x="1295400" y="2786058"/>
              <a:ext cx="1753450" cy="1751017"/>
              <a:chOff x="1823" y="2371"/>
              <a:chExt cx="1801" cy="1801"/>
            </a:xfrm>
          </p:grpSpPr>
          <p:sp>
            <p:nvSpPr>
              <p:cNvPr id="2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a:endParaRPr lang="zh-CN" altLang="en-US" sz="2667">
                  <a:solidFill>
                    <a:srgbClr val="000000"/>
                  </a:solidFill>
                  <a:latin typeface="微软雅黑" pitchFamily="34" charset="-122"/>
                  <a:ea typeface="微软雅黑" pitchFamily="34" charset="-122"/>
                </a:endParaRPr>
              </a:p>
            </p:txBody>
          </p:sp>
          <p:sp>
            <p:nvSpPr>
              <p:cNvPr id="26" name="Oval 8"/>
              <p:cNvSpPr>
                <a:spLocks noChangeArrowheads="1"/>
              </p:cNvSpPr>
              <p:nvPr/>
            </p:nvSpPr>
            <p:spPr bwMode="auto">
              <a:xfrm>
                <a:off x="1946" y="2493"/>
                <a:ext cx="1556" cy="1556"/>
              </a:xfrm>
              <a:prstGeom prst="ellipse">
                <a:avLst/>
              </a:prstGeom>
              <a:solidFill>
                <a:srgbClr val="FF9900"/>
              </a:solidFill>
              <a:ln w="38100">
                <a:solidFill>
                  <a:srgbClr val="FFFFFF"/>
                </a:solidFill>
                <a:round/>
                <a:headEnd/>
                <a:tailEnd/>
              </a:ln>
            </p:spPr>
            <p:txBody>
              <a:bodyPr/>
              <a:lstStyle/>
              <a:p>
                <a:pPr defTabSz="914377"/>
                <a:endParaRPr lang="zh-CN" altLang="en-US" sz="2667">
                  <a:solidFill>
                    <a:srgbClr val="000000"/>
                  </a:solidFill>
                  <a:latin typeface="微软雅黑" pitchFamily="34" charset="-122"/>
                  <a:ea typeface="微软雅黑" pitchFamily="34" charset="-122"/>
                </a:endParaRPr>
              </a:p>
            </p:txBody>
          </p:sp>
        </p:grpSp>
        <p:sp>
          <p:nvSpPr>
            <p:cNvPr id="24"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eaLnBrk="1" hangingPunct="1"/>
              <a:r>
                <a:rPr lang="zh-CN" altLang="en-US" sz="2667" b="1" dirty="0">
                  <a:solidFill>
                    <a:prstClr val="white"/>
                  </a:solidFill>
                  <a:latin typeface="微软雅黑" pitchFamily="34" charset="-122"/>
                  <a:ea typeface="微软雅黑" pitchFamily="34" charset="-122"/>
                </a:rPr>
                <a:t>写入文本</a:t>
              </a:r>
            </a:p>
          </p:txBody>
        </p:sp>
      </p:grpSp>
      <p:sp>
        <p:nvSpPr>
          <p:cNvPr id="27" name="矩形标注 26"/>
          <p:cNvSpPr/>
          <p:nvPr/>
        </p:nvSpPr>
        <p:spPr>
          <a:xfrm>
            <a:off x="3895291" y="5114969"/>
            <a:ext cx="1970477" cy="60959"/>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srgbClr val="C00000"/>
              </a:solidFill>
              <a:latin typeface="Calibri" panose="020F0502020204030204"/>
              <a:ea typeface="等线" panose="02010600030101010101" pitchFamily="2" charset="-122"/>
            </a:endParaRPr>
          </a:p>
        </p:txBody>
      </p:sp>
      <p:sp>
        <p:nvSpPr>
          <p:cNvPr id="28" name="矩形标注 27"/>
          <p:cNvSpPr/>
          <p:nvPr/>
        </p:nvSpPr>
        <p:spPr>
          <a:xfrm>
            <a:off x="1640412" y="2229095"/>
            <a:ext cx="2113120" cy="85520"/>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srgbClr val="C00000"/>
              </a:solidFill>
              <a:latin typeface="Calibri" panose="020F0502020204030204"/>
              <a:ea typeface="等线" panose="02010600030101010101" pitchFamily="2" charset="-122"/>
            </a:endParaRPr>
          </a:p>
        </p:txBody>
      </p:sp>
      <p:sp>
        <p:nvSpPr>
          <p:cNvPr id="29" name="Rectangle 28"/>
          <p:cNvSpPr>
            <a:spLocks noChangeArrowheads="1"/>
          </p:cNvSpPr>
          <p:nvPr/>
        </p:nvSpPr>
        <p:spPr bwMode="auto">
          <a:xfrm>
            <a:off x="3868159" y="5165774"/>
            <a:ext cx="1966879"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377">
              <a:lnSpc>
                <a:spcPct val="120000"/>
              </a:lnSpc>
            </a:pPr>
            <a:r>
              <a:rPr lang="zh-CN" altLang="en-US" sz="1600" dirty="0">
                <a:solidFill>
                  <a:srgbClr val="000000"/>
                </a:solidFill>
                <a:latin typeface="微软雅黑" pitchFamily="34" charset="-122"/>
                <a:ea typeface="微软雅黑" pitchFamily="34" charset="-122"/>
              </a:rPr>
              <a:t>单击此处添加文字</a:t>
            </a:r>
          </a:p>
          <a:p>
            <a:pPr defTabSz="914377">
              <a:lnSpc>
                <a:spcPct val="120000"/>
              </a:lnSpc>
            </a:pPr>
            <a:r>
              <a:rPr lang="zh-CN" altLang="en-US" sz="1600" dirty="0">
                <a:solidFill>
                  <a:srgbClr val="000000"/>
                </a:solidFill>
                <a:latin typeface="微软雅黑" pitchFamily="34" charset="-122"/>
                <a:ea typeface="微软雅黑" pitchFamily="34" charset="-122"/>
              </a:rPr>
              <a:t>单击此处添加文字</a:t>
            </a:r>
          </a:p>
        </p:txBody>
      </p:sp>
      <p:sp>
        <p:nvSpPr>
          <p:cNvPr id="30" name="Rectangle 28"/>
          <p:cNvSpPr>
            <a:spLocks noChangeArrowheads="1"/>
          </p:cNvSpPr>
          <p:nvPr/>
        </p:nvSpPr>
        <p:spPr bwMode="auto">
          <a:xfrm>
            <a:off x="1729843" y="1505746"/>
            <a:ext cx="1966879"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377">
              <a:lnSpc>
                <a:spcPct val="120000"/>
              </a:lnSpc>
            </a:pPr>
            <a:r>
              <a:rPr lang="zh-CN" altLang="en-US" sz="1600" dirty="0">
                <a:solidFill>
                  <a:srgbClr val="000000"/>
                </a:solidFill>
                <a:latin typeface="微软雅黑" pitchFamily="34" charset="-122"/>
                <a:ea typeface="微软雅黑" pitchFamily="34" charset="-122"/>
              </a:rPr>
              <a:t>单击此处添加文字</a:t>
            </a:r>
          </a:p>
          <a:p>
            <a:pPr defTabSz="914377">
              <a:lnSpc>
                <a:spcPct val="120000"/>
              </a:lnSpc>
            </a:pPr>
            <a:r>
              <a:rPr lang="zh-CN" altLang="en-US" sz="1600" dirty="0">
                <a:solidFill>
                  <a:srgbClr val="000000"/>
                </a:solidFill>
                <a:latin typeface="微软雅黑" pitchFamily="34" charset="-122"/>
                <a:ea typeface="微软雅黑" pitchFamily="34" charset="-122"/>
              </a:rPr>
              <a:t>单击此处添加文字</a:t>
            </a:r>
          </a:p>
        </p:txBody>
      </p:sp>
      <p:sp>
        <p:nvSpPr>
          <p:cNvPr id="31" name="矩形标注 30"/>
          <p:cNvSpPr/>
          <p:nvPr/>
        </p:nvSpPr>
        <p:spPr>
          <a:xfrm>
            <a:off x="6056903" y="2229095"/>
            <a:ext cx="2113120" cy="85520"/>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srgbClr val="C00000"/>
              </a:solidFill>
              <a:latin typeface="Calibri" panose="020F0502020204030204"/>
              <a:ea typeface="等线" panose="02010600030101010101" pitchFamily="2" charset="-122"/>
            </a:endParaRPr>
          </a:p>
        </p:txBody>
      </p:sp>
      <p:sp>
        <p:nvSpPr>
          <p:cNvPr id="32" name="Rectangle 28"/>
          <p:cNvSpPr>
            <a:spLocks noChangeArrowheads="1"/>
          </p:cNvSpPr>
          <p:nvPr/>
        </p:nvSpPr>
        <p:spPr bwMode="auto">
          <a:xfrm>
            <a:off x="6146334" y="1505746"/>
            <a:ext cx="1966879"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377">
              <a:lnSpc>
                <a:spcPct val="120000"/>
              </a:lnSpc>
            </a:pPr>
            <a:r>
              <a:rPr lang="zh-CN" altLang="en-US" sz="1600" dirty="0">
                <a:solidFill>
                  <a:srgbClr val="000000"/>
                </a:solidFill>
                <a:latin typeface="微软雅黑" pitchFamily="34" charset="-122"/>
                <a:ea typeface="微软雅黑" pitchFamily="34" charset="-122"/>
              </a:rPr>
              <a:t>单击此处添加文字</a:t>
            </a:r>
          </a:p>
          <a:p>
            <a:pPr defTabSz="914377">
              <a:lnSpc>
                <a:spcPct val="120000"/>
              </a:lnSpc>
            </a:pPr>
            <a:r>
              <a:rPr lang="zh-CN" altLang="en-US" sz="1600" dirty="0">
                <a:solidFill>
                  <a:srgbClr val="000000"/>
                </a:solidFill>
                <a:latin typeface="微软雅黑" pitchFamily="34" charset="-122"/>
                <a:ea typeface="微软雅黑" pitchFamily="34" charset="-122"/>
              </a:rPr>
              <a:t>单击此处添加文字</a:t>
            </a:r>
          </a:p>
        </p:txBody>
      </p:sp>
      <p:sp>
        <p:nvSpPr>
          <p:cNvPr id="33" name="矩形标注 32"/>
          <p:cNvSpPr/>
          <p:nvPr/>
        </p:nvSpPr>
        <p:spPr>
          <a:xfrm>
            <a:off x="8503803" y="5114969"/>
            <a:ext cx="1970477" cy="60959"/>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400">
              <a:solidFill>
                <a:srgbClr val="C00000"/>
              </a:solidFill>
              <a:latin typeface="Calibri" panose="020F0502020204030204"/>
              <a:ea typeface="等线" panose="02010600030101010101" pitchFamily="2" charset="-122"/>
            </a:endParaRPr>
          </a:p>
        </p:txBody>
      </p:sp>
      <p:sp>
        <p:nvSpPr>
          <p:cNvPr id="34" name="Rectangle 28"/>
          <p:cNvSpPr>
            <a:spLocks noChangeArrowheads="1"/>
          </p:cNvSpPr>
          <p:nvPr/>
        </p:nvSpPr>
        <p:spPr bwMode="auto">
          <a:xfrm>
            <a:off x="8476671" y="5165774"/>
            <a:ext cx="1966879"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377">
              <a:lnSpc>
                <a:spcPct val="120000"/>
              </a:lnSpc>
            </a:pPr>
            <a:r>
              <a:rPr lang="zh-CN" altLang="en-US" sz="1600" dirty="0">
                <a:solidFill>
                  <a:srgbClr val="000000"/>
                </a:solidFill>
                <a:latin typeface="微软雅黑" pitchFamily="34" charset="-122"/>
                <a:ea typeface="微软雅黑" pitchFamily="34" charset="-122"/>
              </a:rPr>
              <a:t>单击此处添加文字</a:t>
            </a:r>
          </a:p>
          <a:p>
            <a:pPr defTabSz="914377">
              <a:lnSpc>
                <a:spcPct val="120000"/>
              </a:lnSpc>
            </a:pPr>
            <a:r>
              <a:rPr lang="zh-CN" altLang="en-US" sz="1600" dirty="0">
                <a:solidFill>
                  <a:srgbClr val="000000"/>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14581562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1000" fill="hold"/>
                                        <p:tgtEl>
                                          <p:spTgt spid="22"/>
                                        </p:tgtEl>
                                        <p:attrNameLst>
                                          <p:attrName>ppt_w</p:attrName>
                                        </p:attrNameLst>
                                      </p:cBhvr>
                                      <p:tavLst>
                                        <p:tav tm="0">
                                          <p:val>
                                            <p:fltVal val="0"/>
                                          </p:val>
                                        </p:tav>
                                        <p:tav tm="100000">
                                          <p:val>
                                            <p:strVal val="#ppt_w"/>
                                          </p:val>
                                        </p:tav>
                                      </p:tavLst>
                                    </p:anim>
                                    <p:anim calcmode="lin" valueType="num">
                                      <p:cBhvr>
                                        <p:cTn id="12" dur="1000" fill="hold"/>
                                        <p:tgtEl>
                                          <p:spTgt spid="22"/>
                                        </p:tgtEl>
                                        <p:attrNameLst>
                                          <p:attrName>ppt_h</p:attrName>
                                        </p:attrNameLst>
                                      </p:cBhvr>
                                      <p:tavLst>
                                        <p:tav tm="0">
                                          <p:val>
                                            <p:fltVal val="0"/>
                                          </p:val>
                                        </p:tav>
                                        <p:tav tm="100000">
                                          <p:val>
                                            <p:strVal val="#ppt_h"/>
                                          </p:val>
                                        </p:tav>
                                      </p:tavLst>
                                    </p:anim>
                                    <p:anim calcmode="lin" valueType="num">
                                      <p:cBhvr>
                                        <p:cTn id="13"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22"/>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7"/>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2"/>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17"/>
                                        </p:tgtEl>
                                        <p:attrNameLst>
                                          <p:attrName>style.visibility</p:attrName>
                                        </p:attrNameLst>
                                      </p:cBhvr>
                                      <p:to>
                                        <p:strVal val="visible"/>
                                      </p:to>
                                    </p:set>
                                    <p:anim calcmode="lin" valueType="num">
                                      <p:cBhvr>
                                        <p:cTn id="29" dur="1000" fill="hold"/>
                                        <p:tgtEl>
                                          <p:spTgt spid="17"/>
                                        </p:tgtEl>
                                        <p:attrNameLst>
                                          <p:attrName>ppt_w</p:attrName>
                                        </p:attrNameLst>
                                      </p:cBhvr>
                                      <p:tavLst>
                                        <p:tav tm="0">
                                          <p:val>
                                            <p:fltVal val="0"/>
                                          </p:val>
                                        </p:tav>
                                        <p:tav tm="100000">
                                          <p:val>
                                            <p:strVal val="#ppt_w"/>
                                          </p:val>
                                        </p:tav>
                                      </p:tavLst>
                                    </p:anim>
                                    <p:anim calcmode="lin" valueType="num">
                                      <p:cBhvr>
                                        <p:cTn id="30" dur="1000" fill="hold"/>
                                        <p:tgtEl>
                                          <p:spTgt spid="17"/>
                                        </p:tgtEl>
                                        <p:attrNameLst>
                                          <p:attrName>ppt_h</p:attrName>
                                        </p:attrNameLst>
                                      </p:cBhvr>
                                      <p:tavLst>
                                        <p:tav tm="0">
                                          <p:val>
                                            <p:fltVal val="0"/>
                                          </p:val>
                                        </p:tav>
                                        <p:tav tm="100000">
                                          <p:val>
                                            <p:strVal val="#ppt_h"/>
                                          </p:val>
                                        </p:tav>
                                      </p:tavLst>
                                    </p:anim>
                                    <p:anim calcmode="lin" valueType="num">
                                      <p:cBhvr>
                                        <p:cTn id="31"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28"/>
                                        </p:tgtEl>
                                        <p:attrNameLst>
                                          <p:attrName>r</p:attrName>
                                        </p:attrNameLst>
                                      </p:cBhvr>
                                    </p:animRot>
                                    <p:animRot by="-240000">
                                      <p:cBhvr>
                                        <p:cTn id="41" dur="100" fill="hold">
                                          <p:stCondLst>
                                            <p:cond delay="100"/>
                                          </p:stCondLst>
                                        </p:cTn>
                                        <p:tgtEl>
                                          <p:spTgt spid="28"/>
                                        </p:tgtEl>
                                        <p:attrNameLst>
                                          <p:attrName>r</p:attrName>
                                        </p:attrNameLst>
                                      </p:cBhvr>
                                    </p:animRot>
                                    <p:animRot by="240000">
                                      <p:cBhvr>
                                        <p:cTn id="42" dur="100" fill="hold">
                                          <p:stCondLst>
                                            <p:cond delay="200"/>
                                          </p:stCondLst>
                                        </p:cTn>
                                        <p:tgtEl>
                                          <p:spTgt spid="28"/>
                                        </p:tgtEl>
                                        <p:attrNameLst>
                                          <p:attrName>r</p:attrName>
                                        </p:attrNameLst>
                                      </p:cBhvr>
                                    </p:animRot>
                                    <p:animRot by="-240000">
                                      <p:cBhvr>
                                        <p:cTn id="43" dur="100" fill="hold">
                                          <p:stCondLst>
                                            <p:cond delay="300"/>
                                          </p:stCondLst>
                                        </p:cTn>
                                        <p:tgtEl>
                                          <p:spTgt spid="28"/>
                                        </p:tgtEl>
                                        <p:attrNameLst>
                                          <p:attrName>r</p:attrName>
                                        </p:attrNameLst>
                                      </p:cBhvr>
                                    </p:animRot>
                                    <p:animRot by="120000">
                                      <p:cBhvr>
                                        <p:cTn id="44" dur="100" fill="hold">
                                          <p:stCondLst>
                                            <p:cond delay="400"/>
                                          </p:stCondLst>
                                        </p:cTn>
                                        <p:tgtEl>
                                          <p:spTgt spid="28"/>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strips(upLeft)">
                                      <p:cBhvr>
                                        <p:cTn id="48" dur="500"/>
                                        <p:tgtEl>
                                          <p:spTgt spid="30"/>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500" fill="hold"/>
                                        <p:tgtEl>
                                          <p:spTgt spid="27"/>
                                        </p:tgtEl>
                                        <p:attrNameLst>
                                          <p:attrName>ppt_x</p:attrName>
                                        </p:attrNameLst>
                                      </p:cBhvr>
                                      <p:tavLst>
                                        <p:tav tm="0">
                                          <p:val>
                                            <p:strVal val="#ppt_x"/>
                                          </p:val>
                                        </p:tav>
                                        <p:tav tm="100000">
                                          <p:val>
                                            <p:strVal val="#ppt_x"/>
                                          </p:val>
                                        </p:tav>
                                      </p:tavLst>
                                    </p:anim>
                                    <p:anim calcmode="lin" valueType="num">
                                      <p:cBhvr additive="base">
                                        <p:cTn id="53" dur="500" fill="hold"/>
                                        <p:tgtEl>
                                          <p:spTgt spid="27"/>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27"/>
                                        </p:tgtEl>
                                        <p:attrNameLst>
                                          <p:attrName>r</p:attrName>
                                        </p:attrNameLst>
                                      </p:cBhvr>
                                    </p:animRot>
                                    <p:animRot by="-240000">
                                      <p:cBhvr>
                                        <p:cTn id="57" dur="100" fill="hold">
                                          <p:stCondLst>
                                            <p:cond delay="100"/>
                                          </p:stCondLst>
                                        </p:cTn>
                                        <p:tgtEl>
                                          <p:spTgt spid="27"/>
                                        </p:tgtEl>
                                        <p:attrNameLst>
                                          <p:attrName>r</p:attrName>
                                        </p:attrNameLst>
                                      </p:cBhvr>
                                    </p:animRot>
                                    <p:animRot by="240000">
                                      <p:cBhvr>
                                        <p:cTn id="58" dur="100" fill="hold">
                                          <p:stCondLst>
                                            <p:cond delay="200"/>
                                          </p:stCondLst>
                                        </p:cTn>
                                        <p:tgtEl>
                                          <p:spTgt spid="27"/>
                                        </p:tgtEl>
                                        <p:attrNameLst>
                                          <p:attrName>r</p:attrName>
                                        </p:attrNameLst>
                                      </p:cBhvr>
                                    </p:animRot>
                                    <p:animRot by="-240000">
                                      <p:cBhvr>
                                        <p:cTn id="59" dur="100" fill="hold">
                                          <p:stCondLst>
                                            <p:cond delay="300"/>
                                          </p:stCondLst>
                                        </p:cTn>
                                        <p:tgtEl>
                                          <p:spTgt spid="27"/>
                                        </p:tgtEl>
                                        <p:attrNameLst>
                                          <p:attrName>r</p:attrName>
                                        </p:attrNameLst>
                                      </p:cBhvr>
                                    </p:animRot>
                                    <p:animRot by="120000">
                                      <p:cBhvr>
                                        <p:cTn id="60" dur="100" fill="hold">
                                          <p:stCondLst>
                                            <p:cond delay="400"/>
                                          </p:stCondLst>
                                        </p:cTn>
                                        <p:tgtEl>
                                          <p:spTgt spid="27"/>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strips(upLeft)">
                                      <p:cBhvr>
                                        <p:cTn id="64" dur="500"/>
                                        <p:tgtEl>
                                          <p:spTgt spid="29"/>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500" fill="hold"/>
                                        <p:tgtEl>
                                          <p:spTgt spid="31"/>
                                        </p:tgtEl>
                                        <p:attrNameLst>
                                          <p:attrName>ppt_x</p:attrName>
                                        </p:attrNameLst>
                                      </p:cBhvr>
                                      <p:tavLst>
                                        <p:tav tm="0">
                                          <p:val>
                                            <p:strVal val="#ppt_x"/>
                                          </p:val>
                                        </p:tav>
                                        <p:tav tm="100000">
                                          <p:val>
                                            <p:strVal val="#ppt_x"/>
                                          </p:val>
                                        </p:tav>
                                      </p:tavLst>
                                    </p:anim>
                                    <p:anim calcmode="lin" valueType="num">
                                      <p:cBhvr additive="base">
                                        <p:cTn id="69" dur="500" fill="hold"/>
                                        <p:tgtEl>
                                          <p:spTgt spid="31"/>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31"/>
                                        </p:tgtEl>
                                        <p:attrNameLst>
                                          <p:attrName>r</p:attrName>
                                        </p:attrNameLst>
                                      </p:cBhvr>
                                    </p:animRot>
                                    <p:animRot by="-240000">
                                      <p:cBhvr>
                                        <p:cTn id="73" dur="100" fill="hold">
                                          <p:stCondLst>
                                            <p:cond delay="100"/>
                                          </p:stCondLst>
                                        </p:cTn>
                                        <p:tgtEl>
                                          <p:spTgt spid="31"/>
                                        </p:tgtEl>
                                        <p:attrNameLst>
                                          <p:attrName>r</p:attrName>
                                        </p:attrNameLst>
                                      </p:cBhvr>
                                    </p:animRot>
                                    <p:animRot by="240000">
                                      <p:cBhvr>
                                        <p:cTn id="74" dur="100" fill="hold">
                                          <p:stCondLst>
                                            <p:cond delay="200"/>
                                          </p:stCondLst>
                                        </p:cTn>
                                        <p:tgtEl>
                                          <p:spTgt spid="31"/>
                                        </p:tgtEl>
                                        <p:attrNameLst>
                                          <p:attrName>r</p:attrName>
                                        </p:attrNameLst>
                                      </p:cBhvr>
                                    </p:animRot>
                                    <p:animRot by="-240000">
                                      <p:cBhvr>
                                        <p:cTn id="75" dur="100" fill="hold">
                                          <p:stCondLst>
                                            <p:cond delay="300"/>
                                          </p:stCondLst>
                                        </p:cTn>
                                        <p:tgtEl>
                                          <p:spTgt spid="31"/>
                                        </p:tgtEl>
                                        <p:attrNameLst>
                                          <p:attrName>r</p:attrName>
                                        </p:attrNameLst>
                                      </p:cBhvr>
                                    </p:animRot>
                                    <p:animRot by="120000">
                                      <p:cBhvr>
                                        <p:cTn id="76" dur="100" fill="hold">
                                          <p:stCondLst>
                                            <p:cond delay="400"/>
                                          </p:stCondLst>
                                        </p:cTn>
                                        <p:tgtEl>
                                          <p:spTgt spid="31"/>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strips(upLeft)">
                                      <p:cBhvr>
                                        <p:cTn id="80" dur="500"/>
                                        <p:tgtEl>
                                          <p:spTgt spid="32"/>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additive="base">
                                        <p:cTn id="84" dur="500" fill="hold"/>
                                        <p:tgtEl>
                                          <p:spTgt spid="33"/>
                                        </p:tgtEl>
                                        <p:attrNameLst>
                                          <p:attrName>ppt_x</p:attrName>
                                        </p:attrNameLst>
                                      </p:cBhvr>
                                      <p:tavLst>
                                        <p:tav tm="0">
                                          <p:val>
                                            <p:strVal val="#ppt_x"/>
                                          </p:val>
                                        </p:tav>
                                        <p:tav tm="100000">
                                          <p:val>
                                            <p:strVal val="#ppt_x"/>
                                          </p:val>
                                        </p:tav>
                                      </p:tavLst>
                                    </p:anim>
                                    <p:anim calcmode="lin" valueType="num">
                                      <p:cBhvr additive="base">
                                        <p:cTn id="85" dur="500" fill="hold"/>
                                        <p:tgtEl>
                                          <p:spTgt spid="33"/>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33"/>
                                        </p:tgtEl>
                                        <p:attrNameLst>
                                          <p:attrName>r</p:attrName>
                                        </p:attrNameLst>
                                      </p:cBhvr>
                                    </p:animRot>
                                    <p:animRot by="-240000">
                                      <p:cBhvr>
                                        <p:cTn id="89" dur="100" fill="hold">
                                          <p:stCondLst>
                                            <p:cond delay="100"/>
                                          </p:stCondLst>
                                        </p:cTn>
                                        <p:tgtEl>
                                          <p:spTgt spid="33"/>
                                        </p:tgtEl>
                                        <p:attrNameLst>
                                          <p:attrName>r</p:attrName>
                                        </p:attrNameLst>
                                      </p:cBhvr>
                                    </p:animRot>
                                    <p:animRot by="240000">
                                      <p:cBhvr>
                                        <p:cTn id="90" dur="100" fill="hold">
                                          <p:stCondLst>
                                            <p:cond delay="200"/>
                                          </p:stCondLst>
                                        </p:cTn>
                                        <p:tgtEl>
                                          <p:spTgt spid="33"/>
                                        </p:tgtEl>
                                        <p:attrNameLst>
                                          <p:attrName>r</p:attrName>
                                        </p:attrNameLst>
                                      </p:cBhvr>
                                    </p:animRot>
                                    <p:animRot by="-240000">
                                      <p:cBhvr>
                                        <p:cTn id="91" dur="100" fill="hold">
                                          <p:stCondLst>
                                            <p:cond delay="300"/>
                                          </p:stCondLst>
                                        </p:cTn>
                                        <p:tgtEl>
                                          <p:spTgt spid="33"/>
                                        </p:tgtEl>
                                        <p:attrNameLst>
                                          <p:attrName>r</p:attrName>
                                        </p:attrNameLst>
                                      </p:cBhvr>
                                    </p:animRot>
                                    <p:animRot by="120000">
                                      <p:cBhvr>
                                        <p:cTn id="92" dur="100" fill="hold">
                                          <p:stCondLst>
                                            <p:cond delay="400"/>
                                          </p:stCondLst>
                                        </p:cTn>
                                        <p:tgtEl>
                                          <p:spTgt spid="33"/>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strips(upLeft)">
                                      <p:cBhvr>
                                        <p:cTn id="9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7" grpId="0" animBg="1"/>
      <p:bldP spid="27" grpId="1" animBg="1"/>
      <p:bldP spid="28" grpId="0" animBg="1"/>
      <p:bldP spid="28" grpId="1" animBg="1"/>
      <p:bldP spid="29" grpId="0"/>
      <p:bldP spid="30" grpId="0"/>
      <p:bldP spid="31" grpId="0" animBg="1"/>
      <p:bldP spid="31" grpId="1" animBg="1"/>
      <p:bldP spid="32" grpId="0"/>
      <p:bldP spid="33" grpId="0" animBg="1"/>
      <p:bldP spid="33" grpId="1" animBg="1"/>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
            <a:ext cx="12192000" cy="6857999"/>
          </a:xfrm>
          <a:prstGeom prst="rect">
            <a:avLst/>
          </a:prstGeom>
        </p:spPr>
      </p:pic>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82" y="24428"/>
            <a:ext cx="5703705" cy="6858000"/>
          </a:xfrm>
          <a:prstGeom prst="rect">
            <a:avLst/>
          </a:prstGeom>
        </p:spPr>
      </p:pic>
      <p:grpSp>
        <p:nvGrpSpPr>
          <p:cNvPr id="27" name="组合 26"/>
          <p:cNvGrpSpPr/>
          <p:nvPr/>
        </p:nvGrpSpPr>
        <p:grpSpPr>
          <a:xfrm>
            <a:off x="1007" y="5266268"/>
            <a:ext cx="12207925" cy="1616160"/>
            <a:chOff x="756" y="4279899"/>
            <a:chExt cx="6661733" cy="881921"/>
          </a:xfrm>
        </p:grpSpPr>
        <p:pic>
          <p:nvPicPr>
            <p:cNvPr id="28" name="图片 2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56" y="4279899"/>
              <a:ext cx="5377567" cy="881921"/>
            </a:xfrm>
            <a:prstGeom prst="rect">
              <a:avLst/>
            </a:prstGeom>
          </p:spPr>
        </p:pic>
        <p:pic>
          <p:nvPicPr>
            <p:cNvPr id="29" name="图片 28"/>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flipH="1">
              <a:off x="5271256" y="4279899"/>
              <a:ext cx="1391233" cy="881921"/>
            </a:xfrm>
            <a:prstGeom prst="rect">
              <a:avLst/>
            </a:prstGeom>
          </p:spPr>
        </p:pic>
      </p:grpSp>
      <p:grpSp>
        <p:nvGrpSpPr>
          <p:cNvPr id="13" name="组合 12"/>
          <p:cNvGrpSpPr/>
          <p:nvPr/>
        </p:nvGrpSpPr>
        <p:grpSpPr>
          <a:xfrm>
            <a:off x="3739675" y="2099734"/>
            <a:ext cx="7985349" cy="3379173"/>
            <a:chOff x="1358950" y="1173758"/>
            <a:chExt cx="7072312" cy="3482975"/>
          </a:xfrm>
        </p:grpSpPr>
        <p:sp>
          <p:nvSpPr>
            <p:cNvPr id="1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grpSp>
      <p:sp>
        <p:nvSpPr>
          <p:cNvPr id="16" name="Freeform 6"/>
          <p:cNvSpPr>
            <a:spLocks/>
          </p:cNvSpPr>
          <p:nvPr/>
        </p:nvSpPr>
        <p:spPr bwMode="auto">
          <a:xfrm>
            <a:off x="4079852" y="1912548"/>
            <a:ext cx="2329600" cy="182801"/>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sp>
        <p:nvSpPr>
          <p:cNvPr id="17" name="Freeform 7"/>
          <p:cNvSpPr>
            <a:spLocks/>
          </p:cNvSpPr>
          <p:nvPr/>
        </p:nvSpPr>
        <p:spPr bwMode="auto">
          <a:xfrm>
            <a:off x="4062637" y="1912547"/>
            <a:ext cx="2152513" cy="1466912"/>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zh-CN" altLang="en-US" sz="1867">
              <a:solidFill>
                <a:srgbClr val="FEAE01"/>
              </a:solidFill>
              <a:latin typeface="微软雅黑" panose="020B0503020204020204" pitchFamily="34" charset="-122"/>
              <a:ea typeface="微软雅黑" panose="020B0503020204020204" pitchFamily="34" charset="-122"/>
            </a:endParaRPr>
          </a:p>
        </p:txBody>
      </p:sp>
      <p:sp>
        <p:nvSpPr>
          <p:cNvPr id="18" name="Freeform 9"/>
          <p:cNvSpPr>
            <a:spLocks noEditPoints="1"/>
          </p:cNvSpPr>
          <p:nvPr/>
        </p:nvSpPr>
        <p:spPr bwMode="auto">
          <a:xfrm>
            <a:off x="11468907" y="5197821"/>
            <a:ext cx="264583" cy="264584"/>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zh-CN" altLang="en-US" sz="2400">
              <a:solidFill>
                <a:srgbClr val="FEAE0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309191" y="2020679"/>
            <a:ext cx="671988" cy="1446550"/>
          </a:xfrm>
          <a:prstGeom prst="rect">
            <a:avLst/>
          </a:prstGeom>
          <a:noFill/>
        </p:spPr>
        <p:txBody>
          <a:bodyPr wrap="square" rtlCol="0">
            <a:spAutoFit/>
          </a:bodyPr>
          <a:lstStyle/>
          <a:p>
            <a:pPr defTabSz="914377"/>
            <a:r>
              <a:rPr lang="en-US" altLang="zh-CN" sz="8800" b="1" dirty="0">
                <a:solidFill>
                  <a:srgbClr val="F8F8F8"/>
                </a:solidFill>
                <a:latin typeface="微软雅黑" panose="020B0503020204020204" pitchFamily="34" charset="-122"/>
                <a:ea typeface="微软雅黑" panose="020B0503020204020204" pitchFamily="34" charset="-122"/>
              </a:rPr>
              <a:t>2</a:t>
            </a:r>
            <a:endParaRPr lang="zh-CN" altLang="en-US" sz="8800" b="1" dirty="0">
              <a:solidFill>
                <a:srgbClr val="F8F8F8"/>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6437896" y="2163228"/>
            <a:ext cx="4746723" cy="584775"/>
          </a:xfrm>
          <a:prstGeom prst="rect">
            <a:avLst/>
          </a:prstGeom>
          <a:noFill/>
        </p:spPr>
        <p:txBody>
          <a:bodyPr wrap="square" rtlCol="0">
            <a:spAutoFit/>
          </a:bodyPr>
          <a:lstStyle/>
          <a:p>
            <a:pPr defTabSz="914377"/>
            <a:r>
              <a:rPr lang="zh-CN" altLang="en-US" sz="3200" b="1" dirty="0">
                <a:solidFill>
                  <a:srgbClr val="2B2A30"/>
                </a:solidFill>
                <a:latin typeface="微软雅黑" panose="020B0503020204020204" pitchFamily="34" charset="-122"/>
                <a:ea typeface="微软雅黑" panose="020B0503020204020204" pitchFamily="34" charset="-122"/>
              </a:rPr>
              <a:t>请输入第二部分标题</a:t>
            </a:r>
          </a:p>
        </p:txBody>
      </p:sp>
      <p:sp>
        <p:nvSpPr>
          <p:cNvPr id="22" name="TextBox 21"/>
          <p:cNvSpPr txBox="1"/>
          <p:nvPr/>
        </p:nvSpPr>
        <p:spPr>
          <a:xfrm>
            <a:off x="4887470" y="3908293"/>
            <a:ext cx="6250009" cy="1077090"/>
          </a:xfrm>
          <a:prstGeom prst="rect">
            <a:avLst/>
          </a:prstGeom>
          <a:noFill/>
        </p:spPr>
        <p:txBody>
          <a:bodyPr wrap="square" rtlCol="0">
            <a:spAutoFit/>
          </a:bodyPr>
          <a:lstStyle/>
          <a:p>
            <a:pPr defTabSz="914377">
              <a:lnSpc>
                <a:spcPct val="150000"/>
              </a:lnSpc>
            </a:pPr>
            <a:r>
              <a:rPr lang="zh-CN" altLang="en-US" sz="2133" dirty="0">
                <a:solidFill>
                  <a:srgbClr val="2B2A3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sp>
        <p:nvSpPr>
          <p:cNvPr id="23" name="TextBox 22"/>
          <p:cNvSpPr txBox="1"/>
          <p:nvPr/>
        </p:nvSpPr>
        <p:spPr>
          <a:xfrm>
            <a:off x="6409452" y="2915598"/>
            <a:ext cx="5025680" cy="379656"/>
          </a:xfrm>
          <a:prstGeom prst="rect">
            <a:avLst/>
          </a:prstGeom>
          <a:noFill/>
        </p:spPr>
        <p:txBody>
          <a:bodyPr wrap="square" rtlCol="0">
            <a:spAutoFit/>
          </a:bodyPr>
          <a:lstStyle/>
          <a:p>
            <a:pPr defTabSz="914377"/>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节标题一   </a:t>
            </a:r>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节标题二  </a:t>
            </a:r>
            <a:r>
              <a:rPr lang="en-US" altLang="zh-CN" sz="1867" dirty="0">
                <a:solidFill>
                  <a:srgbClr val="2B2A30"/>
                </a:solidFill>
                <a:latin typeface="微软雅黑" panose="020B0503020204020204" pitchFamily="34" charset="-122"/>
                <a:ea typeface="微软雅黑" panose="020B0503020204020204" pitchFamily="34" charset="-122"/>
              </a:rPr>
              <a:t>◎</a:t>
            </a:r>
            <a:r>
              <a:rPr lang="zh-CN" altLang="en-US" sz="1867" dirty="0">
                <a:solidFill>
                  <a:srgbClr val="2B2A30"/>
                </a:solidFill>
                <a:latin typeface="微软雅黑" panose="020B0503020204020204" pitchFamily="34" charset="-122"/>
                <a:ea typeface="微软雅黑" panose="020B0503020204020204" pitchFamily="34" charset="-122"/>
              </a:rPr>
              <a:t>节标题三</a:t>
            </a:r>
          </a:p>
        </p:txBody>
      </p:sp>
    </p:spTree>
    <p:extLst>
      <p:ext uri="{BB962C8B-B14F-4D97-AF65-F5344CB8AC3E}">
        <p14:creationId xmlns:p14="http://schemas.microsoft.com/office/powerpoint/2010/main" val="27913296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 calcmode="lin" valueType="num">
                                      <p:cBhvr>
                                        <p:cTn id="21" dur="500" fill="hold"/>
                                        <p:tgtEl>
                                          <p:spTgt spid="19"/>
                                        </p:tgtEl>
                                        <p:attrNameLst>
                                          <p:attrName>style.rotation</p:attrName>
                                        </p:attrNameLst>
                                      </p:cBhvr>
                                      <p:tavLst>
                                        <p:tav tm="0">
                                          <p:val>
                                            <p:fltVal val="90"/>
                                          </p:val>
                                        </p:tav>
                                        <p:tav tm="100000">
                                          <p:val>
                                            <p:fltVal val="0"/>
                                          </p:val>
                                        </p:tav>
                                      </p:tavLst>
                                    </p:anim>
                                    <p:animEffect transition="in" filter="fade">
                                      <p:cBhvr>
                                        <p:cTn id="22" dur="500"/>
                                        <p:tgtEl>
                                          <p:spTgt spid="1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 calcmode="lin" valueType="num">
                                      <p:cBhvr>
                                        <p:cTn id="35" dur="500" fill="hold"/>
                                        <p:tgtEl>
                                          <p:spTgt spid="22"/>
                                        </p:tgtEl>
                                        <p:attrNameLst>
                                          <p:attrName>style.rotation</p:attrName>
                                        </p:attrNameLst>
                                      </p:cBhvr>
                                      <p:tavLst>
                                        <p:tav tm="0">
                                          <p:val>
                                            <p:fltVal val="90"/>
                                          </p:val>
                                        </p:tav>
                                        <p:tav tm="100000">
                                          <p:val>
                                            <p:fltVal val="0"/>
                                          </p:val>
                                        </p:tav>
                                      </p:tavLst>
                                    </p:anim>
                                    <p:animEffect transition="in" filter="fade">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P spid="20" grpId="0"/>
      <p:bldP spid="22" grpId="0"/>
      <p:bldP spid="23"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2950</Words>
  <Application>Microsoft Office PowerPoint</Application>
  <PresentationFormat>自定义</PresentationFormat>
  <Paragraphs>311</Paragraphs>
  <Slides>28</Slides>
  <Notes>24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表彰大会</dc:title>
  <dc:creator>第一PPT</dc:creator>
  <cp:keywords>www.1ppt.com</cp:keywords>
  <cp:lastModifiedBy>Windows User</cp:lastModifiedBy>
  <cp:revision>4</cp:revision>
  <dcterms:created xsi:type="dcterms:W3CDTF">2016-12-21T15:04:44Z</dcterms:created>
  <dcterms:modified xsi:type="dcterms:W3CDTF">2018-12-09T07:03:52Z</dcterms:modified>
</cp:coreProperties>
</file>