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0" r:id="rId2"/>
  </p:sldMasterIdLst>
  <p:notesMasterIdLst>
    <p:notesMasterId r:id="rId22"/>
  </p:notesMasterIdLst>
  <p:handoutMasterIdLst>
    <p:handoutMasterId r:id="rId23"/>
  </p:handoutMasterIdLst>
  <p:sldIdLst>
    <p:sldId id="3184" r:id="rId3"/>
    <p:sldId id="3192" r:id="rId4"/>
    <p:sldId id="3193" r:id="rId5"/>
    <p:sldId id="3144" r:id="rId6"/>
    <p:sldId id="3143" r:id="rId7"/>
    <p:sldId id="3145" r:id="rId8"/>
    <p:sldId id="3194" r:id="rId9"/>
    <p:sldId id="3139" r:id="rId10"/>
    <p:sldId id="3140" r:id="rId11"/>
    <p:sldId id="3141" r:id="rId12"/>
    <p:sldId id="3147" r:id="rId13"/>
    <p:sldId id="3195" r:id="rId14"/>
    <p:sldId id="3148" r:id="rId15"/>
    <p:sldId id="3138" r:id="rId16"/>
    <p:sldId id="3196" r:id="rId17"/>
    <p:sldId id="3146" r:id="rId18"/>
    <p:sldId id="3142" r:id="rId19"/>
    <p:sldId id="3197" r:id="rId20"/>
    <p:sldId id="3198" r:id="rId21"/>
  </p:sldIdLst>
  <p:sldSz cx="12858750" cy="7232650"/>
  <p:notesSz cx="6858000" cy="9144000"/>
  <p:custDataLst>
    <p:tags r:id="rId24"/>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8C9B"/>
    <a:srgbClr val="B51E23"/>
    <a:srgbClr val="4C7121"/>
    <a:srgbClr val="F3C5BE"/>
    <a:srgbClr val="60AEA9"/>
    <a:srgbClr val="00B369"/>
    <a:srgbClr val="1A8CE1"/>
    <a:srgbClr val="FFFFFF"/>
    <a:srgbClr val="A78357"/>
    <a:srgbClr val="28C7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30" autoAdjust="0"/>
    <p:restoredTop sz="93031" autoAdjust="0"/>
  </p:normalViewPr>
  <p:slideViewPr>
    <p:cSldViewPr>
      <p:cViewPr>
        <p:scale>
          <a:sx n="50" d="100"/>
          <a:sy n="50" d="100"/>
        </p:scale>
        <p:origin x="-432" y="-1500"/>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370328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852493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822680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13</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1040692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8439773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722756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513138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43429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119988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266112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18403189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8</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9</a:t>
            </a:fld>
            <a:endParaRPr lang="en-GB"/>
          </a:p>
        </p:txBody>
      </p:sp>
    </p:spTree>
    <p:extLst>
      <p:ext uri="{BB962C8B-B14F-4D97-AF65-F5344CB8AC3E}">
        <p14:creationId xmlns:p14="http://schemas.microsoft.com/office/powerpoint/2010/main" val="9002955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3" name="矩形 2"/>
          <p:cNvSpPr/>
          <p:nvPr userDrawn="1"/>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775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45451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60037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358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4824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922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6" name="矩形 5"/>
          <p:cNvSpPr/>
          <p:nvPr userDrawn="1"/>
        </p:nvSpPr>
        <p:spPr>
          <a:xfrm>
            <a:off x="0"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14519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119513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4177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6677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10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3873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0531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2018/12/9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965470174"/>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0"/>
          <p:cNvSpPr txBox="1"/>
          <p:nvPr/>
        </p:nvSpPr>
        <p:spPr>
          <a:xfrm>
            <a:off x="2284506" y="3544317"/>
            <a:ext cx="8289738" cy="1177229"/>
          </a:xfrm>
          <a:prstGeom prst="rect">
            <a:avLst/>
          </a:prstGeom>
          <a:noFill/>
        </p:spPr>
        <p:txBody>
          <a:bodyPr wrap="none" lIns="68564" tIns="34282" rIns="68564" bIns="34282">
            <a:spAutoFit/>
          </a:bodyPr>
          <a:lstStyle/>
          <a:p>
            <a:pPr algn="ctr">
              <a:buNone/>
            </a:pPr>
            <a:r>
              <a:rPr lang="zh-CN" altLang="en-US" sz="7200" dirty="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rPr>
              <a:t>素</a:t>
            </a:r>
            <a:r>
              <a:rPr lang="zh-CN" altLang="en-US" sz="7200" dirty="0" smtClean="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rPr>
              <a:t>雅圣诞节</a:t>
            </a:r>
            <a:r>
              <a:rPr lang="en-US" altLang="zh-CN" sz="7200" dirty="0" smtClean="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rPr>
              <a:t>PPT</a:t>
            </a:r>
            <a:r>
              <a:rPr lang="zh-CN" altLang="en-US" sz="7200" dirty="0" smtClean="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rPr>
              <a:t>模板</a:t>
            </a:r>
            <a:endParaRPr lang="zh-CN" altLang="en-US" sz="7200" dirty="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4" name="矩形 3"/>
          <p:cNvSpPr/>
          <p:nvPr/>
        </p:nvSpPr>
        <p:spPr>
          <a:xfrm>
            <a:off x="2828975" y="5038900"/>
            <a:ext cx="7200800" cy="545711"/>
          </a:xfrm>
          <a:prstGeom prst="rect">
            <a:avLst/>
          </a:prstGeom>
        </p:spPr>
        <p:txBody>
          <a:bodyPr wrap="square" lIns="68564" tIns="34282" rIns="68564" bIns="34282">
            <a:spAutoFit/>
          </a:bodyPr>
          <a:lstStyle/>
          <a:p>
            <a:pPr algn="ctr">
              <a:lnSpc>
                <a:spcPct val="150000"/>
              </a:lnSpc>
            </a:pPr>
            <a:r>
              <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5" name="矩形 4"/>
          <p:cNvSpPr/>
          <p:nvPr/>
        </p:nvSpPr>
        <p:spPr>
          <a:xfrm>
            <a:off x="3231021" y="4442410"/>
            <a:ext cx="6396708" cy="554751"/>
          </a:xfrm>
          <a:prstGeom prst="rect">
            <a:avLst/>
          </a:prstGeom>
        </p:spPr>
        <p:txBody>
          <a:bodyPr wrap="square" lIns="68564" tIns="34282" rIns="68564" bIns="34282">
            <a:spAutoFit/>
          </a:bodyPr>
          <a:lstStyle/>
          <a:p>
            <a:pPr algn="ctr">
              <a:lnSpc>
                <a:spcPct val="150000"/>
              </a:lnSpc>
            </a:pPr>
            <a:r>
              <a:rPr lang="en-US" altLang="zh-CN" sz="2400" dirty="0">
                <a:solidFill>
                  <a:srgbClr val="B51E23"/>
                </a:solidFill>
                <a:latin typeface="Arial" panose="020B0604020202020204" pitchFamily="34" charset="0"/>
                <a:ea typeface="微软雅黑" panose="020B0503020204020204" pitchFamily="34" charset="-122"/>
                <a:cs typeface="Arial" panose="020B0604020202020204" pitchFamily="34" charset="0"/>
              </a:rPr>
              <a:t>The year-end summary report</a:t>
            </a:r>
          </a:p>
        </p:txBody>
      </p:sp>
    </p:spTree>
    <p:extLst>
      <p:ext uri="{BB962C8B-B14F-4D97-AF65-F5344CB8AC3E}">
        <p14:creationId xmlns:p14="http://schemas.microsoft.com/office/powerpoint/2010/main" val="27791306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1"/>
          <p:cNvSpPr txBox="1"/>
          <p:nvPr/>
        </p:nvSpPr>
        <p:spPr>
          <a:xfrm>
            <a:off x="6213379" y="2680338"/>
            <a:ext cx="3294085" cy="1302055"/>
          </a:xfrm>
          <a:prstGeom prst="rect">
            <a:avLst/>
          </a:prstGeom>
          <a:noFill/>
        </p:spPr>
        <p:txBody>
          <a:bodyPr wrap="none" rtlCol="0">
            <a:spAutoFit/>
          </a:bodyPr>
          <a:lstStyle/>
          <a:p>
            <a:pPr marL="0" lvl="1"/>
            <a:r>
              <a:rPr lang="zh-CN" altLang="en-US" sz="1969" b="1" dirty="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C00000"/>
                </a:solidFill>
                <a:latin typeface="微软雅黑" panose="020B0503020204020204" pitchFamily="34" charset="-122"/>
                <a:ea typeface="微软雅黑" panose="020B0503020204020204" pitchFamily="34" charset="-122"/>
              </a:rPr>
              <a:t>第三部分</a:t>
            </a:r>
            <a:endParaRPr lang="en-US" altLang="zh-CN" sz="2800" b="1" dirty="0">
              <a:solidFill>
                <a:srgbClr val="C0000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V="1">
            <a:off x="6023897" y="2542356"/>
            <a:ext cx="0" cy="1997601"/>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3" name="TextBox 13"/>
          <p:cNvSpPr txBox="1"/>
          <p:nvPr/>
        </p:nvSpPr>
        <p:spPr>
          <a:xfrm>
            <a:off x="4260546" y="4193750"/>
            <a:ext cx="1269401" cy="346206"/>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2250" dirty="0" smtClean="0">
                <a:solidFill>
                  <a:schemeClr val="tx1">
                    <a:lumMod val="65000"/>
                    <a:lumOff val="35000"/>
                  </a:schemeClr>
                </a:solidFill>
                <a:latin typeface="Arial" panose="020B0604020202020204" pitchFamily="34" charset="0"/>
                <a:ea typeface="+mj-ea"/>
                <a:cs typeface="Arial" panose="020B0604020202020204" pitchFamily="34" charset="0"/>
              </a:rPr>
              <a:t>03</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4" name="组合 23"/>
          <p:cNvGrpSpPr/>
          <p:nvPr/>
        </p:nvGrpSpPr>
        <p:grpSpPr>
          <a:xfrm>
            <a:off x="4053120" y="2505566"/>
            <a:ext cx="1476826" cy="1476826"/>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7" name="TextBox 24"/>
          <p:cNvSpPr txBox="1"/>
          <p:nvPr/>
        </p:nvSpPr>
        <p:spPr>
          <a:xfrm>
            <a:off x="6463548" y="4065755"/>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5"/>
          <p:cNvSpPr txBox="1"/>
          <p:nvPr/>
        </p:nvSpPr>
        <p:spPr>
          <a:xfrm>
            <a:off x="7943603" y="4065755"/>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3"/>
          <p:cNvSpPr txBox="1"/>
          <p:nvPr/>
        </p:nvSpPr>
        <p:spPr>
          <a:xfrm>
            <a:off x="4234903" y="2737486"/>
            <a:ext cx="1269401" cy="1081829"/>
          </a:xfrm>
          <a:prstGeom prst="rect">
            <a:avLst/>
          </a:prstGeom>
          <a:noFill/>
        </p:spPr>
        <p:txBody>
          <a:bodyPr wrap="square" lIns="0" tIns="0" rIns="0" bIns="0" rtlCol="0">
            <a:spAutoFit/>
          </a:bodyPr>
          <a:lstStyle/>
          <a:p>
            <a:r>
              <a:rPr lang="en-US" altLang="zh-CN" sz="7030" b="1" dirty="0" smtClean="0">
                <a:solidFill>
                  <a:srgbClr val="C00000"/>
                </a:solidFill>
                <a:latin typeface="Arial" panose="020B0604020202020204" pitchFamily="34" charset="0"/>
                <a:ea typeface="+mj-ea"/>
                <a:cs typeface="Arial" panose="020B0604020202020204" pitchFamily="34" charset="0"/>
              </a:rPr>
              <a:t>03</a:t>
            </a:r>
            <a:endParaRPr lang="zh-CN" altLang="en-US" sz="7030" b="1" dirty="0">
              <a:solidFill>
                <a:srgbClr val="C00000"/>
              </a:solidFill>
              <a:latin typeface="Arial" panose="020B0604020202020204" pitchFamily="34" charset="0"/>
              <a:ea typeface="+mj-ea"/>
              <a:cs typeface="Arial" panose="020B0604020202020204" pitchFamily="34" charset="0"/>
            </a:endParaRPr>
          </a:p>
        </p:txBody>
      </p:sp>
      <p:sp>
        <p:nvSpPr>
          <p:cNvPr id="30" name="TextBox 24"/>
          <p:cNvSpPr txBox="1"/>
          <p:nvPr/>
        </p:nvSpPr>
        <p:spPr>
          <a:xfrm>
            <a:off x="6463548" y="4355430"/>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7943603" y="4355430"/>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500657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ppt_x</p:attrName>
                                        </p:attrNameLst>
                                      </p:cBhvr>
                                      <p:tavLst>
                                        <p:tav tm="0">
                                          <p:val>
                                            <p:strVal val="#ppt_x-#ppt_w*1.125000"/>
                                          </p:val>
                                        </p:tav>
                                        <p:tav tm="100000">
                                          <p:val>
                                            <p:strVal val="#ppt_x"/>
                                          </p:val>
                                        </p:tav>
                                      </p:tavLst>
                                    </p:anim>
                                    <p:animEffect transition="in" filter="wipe(right)">
                                      <p:cBhvr>
                                        <p:cTn id="22" dur="500"/>
                                        <p:tgtEl>
                                          <p:spTgt spid="18"/>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1"/>
          <p:cNvSpPr txBox="1"/>
          <p:nvPr/>
        </p:nvSpPr>
        <p:spPr>
          <a:xfrm>
            <a:off x="6213379" y="2680338"/>
            <a:ext cx="3294085" cy="1302055"/>
          </a:xfrm>
          <a:prstGeom prst="rect">
            <a:avLst/>
          </a:prstGeom>
          <a:noFill/>
        </p:spPr>
        <p:txBody>
          <a:bodyPr wrap="none" rtlCol="0">
            <a:spAutoFit/>
          </a:bodyPr>
          <a:lstStyle/>
          <a:p>
            <a:pPr marL="0" lvl="1"/>
            <a:r>
              <a:rPr lang="zh-CN" altLang="en-US" sz="1969" b="1" dirty="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C00000"/>
                </a:solidFill>
                <a:latin typeface="微软雅黑" panose="020B0503020204020204" pitchFamily="34" charset="-122"/>
                <a:ea typeface="微软雅黑" panose="020B0503020204020204" pitchFamily="34" charset="-122"/>
              </a:rPr>
              <a:t>第四部分</a:t>
            </a:r>
            <a:endParaRPr lang="en-US" altLang="zh-CN" sz="2800" b="1" dirty="0">
              <a:solidFill>
                <a:srgbClr val="C0000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V="1">
            <a:off x="6023897" y="2542356"/>
            <a:ext cx="0" cy="1997601"/>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3" name="TextBox 13"/>
          <p:cNvSpPr txBox="1"/>
          <p:nvPr/>
        </p:nvSpPr>
        <p:spPr>
          <a:xfrm>
            <a:off x="4260546" y="4193750"/>
            <a:ext cx="1269401" cy="346206"/>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2250" dirty="0" smtClean="0">
                <a:solidFill>
                  <a:schemeClr val="tx1">
                    <a:lumMod val="65000"/>
                    <a:lumOff val="35000"/>
                  </a:schemeClr>
                </a:solidFill>
                <a:latin typeface="Arial" panose="020B0604020202020204" pitchFamily="34" charset="0"/>
                <a:ea typeface="+mj-ea"/>
                <a:cs typeface="Arial" panose="020B0604020202020204" pitchFamily="34" charset="0"/>
              </a:rPr>
              <a:t>04</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4" name="组合 23"/>
          <p:cNvGrpSpPr/>
          <p:nvPr/>
        </p:nvGrpSpPr>
        <p:grpSpPr>
          <a:xfrm>
            <a:off x="4053120" y="2505566"/>
            <a:ext cx="1476826" cy="1476826"/>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7" name="TextBox 24"/>
          <p:cNvSpPr txBox="1"/>
          <p:nvPr/>
        </p:nvSpPr>
        <p:spPr>
          <a:xfrm>
            <a:off x="6463548" y="4065755"/>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5"/>
          <p:cNvSpPr txBox="1"/>
          <p:nvPr/>
        </p:nvSpPr>
        <p:spPr>
          <a:xfrm>
            <a:off x="7943603" y="4065755"/>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3"/>
          <p:cNvSpPr txBox="1"/>
          <p:nvPr/>
        </p:nvSpPr>
        <p:spPr>
          <a:xfrm>
            <a:off x="4234903" y="2737486"/>
            <a:ext cx="1269401" cy="1081829"/>
          </a:xfrm>
          <a:prstGeom prst="rect">
            <a:avLst/>
          </a:prstGeom>
          <a:noFill/>
        </p:spPr>
        <p:txBody>
          <a:bodyPr wrap="square" lIns="0" tIns="0" rIns="0" bIns="0" rtlCol="0">
            <a:spAutoFit/>
          </a:bodyPr>
          <a:lstStyle/>
          <a:p>
            <a:r>
              <a:rPr lang="en-US" altLang="zh-CN" sz="7030" b="1" dirty="0" smtClean="0">
                <a:solidFill>
                  <a:srgbClr val="C00000"/>
                </a:solidFill>
                <a:latin typeface="Arial" panose="020B0604020202020204" pitchFamily="34" charset="0"/>
                <a:ea typeface="+mj-ea"/>
                <a:cs typeface="Arial" panose="020B0604020202020204" pitchFamily="34" charset="0"/>
              </a:rPr>
              <a:t>04</a:t>
            </a:r>
            <a:endParaRPr lang="zh-CN" altLang="en-US" sz="7030" b="1" dirty="0">
              <a:solidFill>
                <a:srgbClr val="C00000"/>
              </a:solidFill>
              <a:latin typeface="Arial" panose="020B0604020202020204" pitchFamily="34" charset="0"/>
              <a:ea typeface="+mj-ea"/>
              <a:cs typeface="Arial" panose="020B0604020202020204" pitchFamily="34" charset="0"/>
            </a:endParaRPr>
          </a:p>
        </p:txBody>
      </p:sp>
      <p:sp>
        <p:nvSpPr>
          <p:cNvPr id="30" name="TextBox 24"/>
          <p:cNvSpPr txBox="1"/>
          <p:nvPr/>
        </p:nvSpPr>
        <p:spPr>
          <a:xfrm>
            <a:off x="6463548" y="4355430"/>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7943603" y="4355430"/>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2161232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ppt_x</p:attrName>
                                        </p:attrNameLst>
                                      </p:cBhvr>
                                      <p:tavLst>
                                        <p:tav tm="0">
                                          <p:val>
                                            <p:strVal val="#ppt_x-#ppt_w*1.125000"/>
                                          </p:val>
                                        </p:tav>
                                        <p:tav tm="100000">
                                          <p:val>
                                            <p:strVal val="#ppt_x"/>
                                          </p:val>
                                        </p:tav>
                                      </p:tavLst>
                                    </p:anim>
                                    <p:animEffect transition="in" filter="wipe(right)">
                                      <p:cBhvr>
                                        <p:cTn id="22" dur="500"/>
                                        <p:tgtEl>
                                          <p:spTgt spid="18"/>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0"/>
          <p:cNvSpPr txBox="1"/>
          <p:nvPr/>
        </p:nvSpPr>
        <p:spPr>
          <a:xfrm>
            <a:off x="2538585" y="3544317"/>
            <a:ext cx="7781585" cy="1177229"/>
          </a:xfrm>
          <a:prstGeom prst="rect">
            <a:avLst/>
          </a:prstGeom>
          <a:noFill/>
        </p:spPr>
        <p:txBody>
          <a:bodyPr wrap="none" lIns="68564" tIns="34282" rIns="68564" bIns="34282">
            <a:spAutoFit/>
          </a:bodyPr>
          <a:lstStyle/>
          <a:p>
            <a:pPr algn="ctr">
              <a:buNone/>
            </a:pPr>
            <a:r>
              <a:rPr lang="zh-CN" altLang="en-US" sz="7200" dirty="0" smtClean="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7200" dirty="0">
              <a:solidFill>
                <a:srgbClr val="B51E23"/>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4" name="矩形 3"/>
          <p:cNvSpPr/>
          <p:nvPr/>
        </p:nvSpPr>
        <p:spPr>
          <a:xfrm>
            <a:off x="2828975" y="5038900"/>
            <a:ext cx="7200800" cy="545711"/>
          </a:xfrm>
          <a:prstGeom prst="rect">
            <a:avLst/>
          </a:prstGeom>
        </p:spPr>
        <p:txBody>
          <a:bodyPr wrap="square" lIns="68564" tIns="34282" rIns="68564" bIns="34282">
            <a:spAutoFit/>
          </a:bodyPr>
          <a:lstStyle/>
          <a:p>
            <a:pPr algn="ctr">
              <a:lnSpc>
                <a:spcPct val="150000"/>
              </a:lnSpc>
            </a:pPr>
            <a:r>
              <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rgbClr val="B51E23"/>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rgbClr val="B51E23"/>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5" name="矩形 4"/>
          <p:cNvSpPr/>
          <p:nvPr/>
        </p:nvSpPr>
        <p:spPr>
          <a:xfrm>
            <a:off x="3231021" y="4442410"/>
            <a:ext cx="6396708" cy="554751"/>
          </a:xfrm>
          <a:prstGeom prst="rect">
            <a:avLst/>
          </a:prstGeom>
        </p:spPr>
        <p:txBody>
          <a:bodyPr wrap="square" lIns="68564" tIns="34282" rIns="68564" bIns="34282">
            <a:spAutoFit/>
          </a:bodyPr>
          <a:lstStyle/>
          <a:p>
            <a:pPr algn="ctr">
              <a:lnSpc>
                <a:spcPct val="150000"/>
              </a:lnSpc>
            </a:pPr>
            <a:r>
              <a:rPr lang="en-US" altLang="zh-CN" sz="2400" dirty="0">
                <a:solidFill>
                  <a:srgbClr val="B51E23"/>
                </a:solidFill>
                <a:latin typeface="Arial" panose="020B0604020202020204" pitchFamily="34" charset="0"/>
                <a:ea typeface="微软雅黑" panose="020B0503020204020204" pitchFamily="34" charset="-122"/>
                <a:cs typeface="Arial" panose="020B0604020202020204" pitchFamily="34" charset="0"/>
              </a:rPr>
              <a:t>The year-end summary report</a:t>
            </a:r>
          </a:p>
        </p:txBody>
      </p:sp>
    </p:spTree>
    <p:extLst>
      <p:ext uri="{BB962C8B-B14F-4D97-AF65-F5344CB8AC3E}">
        <p14:creationId xmlns:p14="http://schemas.microsoft.com/office/powerpoint/2010/main" val="391933203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724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7"/>
          <p:cNvSpPr/>
          <p:nvPr/>
        </p:nvSpPr>
        <p:spPr>
          <a:xfrm>
            <a:off x="2803795" y="896"/>
            <a:ext cx="7251164" cy="1717357"/>
          </a:xfrm>
          <a:custGeom>
            <a:avLst/>
            <a:gdLst/>
            <a:ahLst/>
            <a:cxnLst/>
            <a:rect l="l" t="t" r="r" b="b"/>
            <a:pathLst>
              <a:path w="6880834" h="1628800">
                <a:moveTo>
                  <a:pt x="0" y="0"/>
                </a:moveTo>
                <a:lnTo>
                  <a:pt x="6880834" y="0"/>
                </a:lnTo>
                <a:cubicBezTo>
                  <a:pt x="6065253" y="994467"/>
                  <a:pt x="4826913" y="1628800"/>
                  <a:pt x="3440417" y="1628800"/>
                </a:cubicBezTo>
                <a:cubicBezTo>
                  <a:pt x="2053921" y="1628800"/>
                  <a:pt x="815581" y="994467"/>
                  <a:pt x="0"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圆角矩形 2"/>
          <p:cNvSpPr/>
          <p:nvPr/>
        </p:nvSpPr>
        <p:spPr>
          <a:xfrm>
            <a:off x="8933531" y="2553404"/>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 name="圆角矩形 3"/>
          <p:cNvSpPr/>
          <p:nvPr/>
        </p:nvSpPr>
        <p:spPr>
          <a:xfrm>
            <a:off x="2704427" y="3806135"/>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 name="圆角矩形 4"/>
          <p:cNvSpPr/>
          <p:nvPr/>
        </p:nvSpPr>
        <p:spPr>
          <a:xfrm>
            <a:off x="7043106" y="3806135"/>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 name="TextBox 15"/>
          <p:cNvSpPr txBox="1"/>
          <p:nvPr/>
        </p:nvSpPr>
        <p:spPr>
          <a:xfrm>
            <a:off x="5556716" y="1005971"/>
            <a:ext cx="1745321" cy="307701"/>
          </a:xfrm>
          <a:prstGeom prst="rect">
            <a:avLst/>
          </a:prstGeom>
          <a:noFill/>
        </p:spPr>
        <p:txBody>
          <a:bodyPr wrap="square" rtlCol="0">
            <a:spAutoFit/>
          </a:bodyPr>
          <a:lstStyle/>
          <a:p>
            <a:pPr algn="ctr"/>
            <a:r>
              <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 PAGE</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13"/>
          <p:cNvSpPr txBox="1"/>
          <p:nvPr/>
        </p:nvSpPr>
        <p:spPr>
          <a:xfrm>
            <a:off x="5556716" y="541495"/>
            <a:ext cx="1745321" cy="481681"/>
          </a:xfrm>
          <a:prstGeom prst="rect">
            <a:avLst/>
          </a:prstGeom>
          <a:noFill/>
        </p:spPr>
        <p:txBody>
          <a:bodyPr wrap="square" rtlCol="0">
            <a:spAutoFit/>
          </a:bodyPr>
          <a:lstStyle/>
          <a:p>
            <a:pPr algn="ctr"/>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目录页</a:t>
            </a:r>
          </a:p>
        </p:txBody>
      </p:sp>
      <p:sp>
        <p:nvSpPr>
          <p:cNvPr id="9" name="椭圆 8"/>
          <p:cNvSpPr/>
          <p:nvPr/>
        </p:nvSpPr>
        <p:spPr>
          <a:xfrm>
            <a:off x="4837421" y="1279628"/>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7651460" y="1279628"/>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9279138" y="495026"/>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cxnSp>
        <p:nvCxnSpPr>
          <p:cNvPr id="13" name="直接箭头连接符 12"/>
          <p:cNvCxnSpPr>
            <a:endCxn id="4" idx="0"/>
          </p:cNvCxnSpPr>
          <p:nvPr/>
        </p:nvCxnSpPr>
        <p:spPr>
          <a:xfrm flipH="1">
            <a:off x="4260037" y="1583317"/>
            <a:ext cx="645009" cy="2222816"/>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endCxn id="5" idx="0"/>
          </p:cNvCxnSpPr>
          <p:nvPr/>
        </p:nvCxnSpPr>
        <p:spPr>
          <a:xfrm>
            <a:off x="7877826" y="1566405"/>
            <a:ext cx="720893" cy="2239728"/>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2" idx="5"/>
            <a:endCxn id="3" idx="0"/>
          </p:cNvCxnSpPr>
          <p:nvPr/>
        </p:nvCxnSpPr>
        <p:spPr>
          <a:xfrm>
            <a:off x="9538227" y="754245"/>
            <a:ext cx="950923" cy="1799161"/>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椭圆 1"/>
          <p:cNvSpPr/>
          <p:nvPr/>
        </p:nvSpPr>
        <p:spPr>
          <a:xfrm>
            <a:off x="6012017" y="6805093"/>
            <a:ext cx="834719" cy="426665"/>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圆角矩形 18"/>
          <p:cNvSpPr/>
          <p:nvPr/>
        </p:nvSpPr>
        <p:spPr>
          <a:xfrm>
            <a:off x="814001" y="2553404"/>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椭圆 19"/>
          <p:cNvSpPr/>
          <p:nvPr/>
        </p:nvSpPr>
        <p:spPr>
          <a:xfrm>
            <a:off x="3242269" y="495026"/>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cxnSp>
        <p:nvCxnSpPr>
          <p:cNvPr id="21" name="直接箭头连接符 20"/>
          <p:cNvCxnSpPr>
            <a:stCxn id="20" idx="3"/>
            <a:endCxn id="19" idx="0"/>
          </p:cNvCxnSpPr>
          <p:nvPr/>
        </p:nvCxnSpPr>
        <p:spPr>
          <a:xfrm flipH="1">
            <a:off x="2369615" y="754245"/>
            <a:ext cx="917112" cy="1799161"/>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00094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250"/>
                            </p:stCondLst>
                            <p:childTnLst>
                              <p:par>
                                <p:cTn id="29" presetID="22" presetClass="entr" presetSubtype="1"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275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250"/>
                            </p:stCondLst>
                            <p:childTnLst>
                              <p:par>
                                <p:cTn id="39" presetID="53" presetClass="entr" presetSubtype="16"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childTnLst>
                          </p:cTn>
                        </p:par>
                        <p:par>
                          <p:cTn id="44" fill="hold">
                            <p:stCondLst>
                              <p:cond delay="3750"/>
                            </p:stCondLst>
                            <p:childTnLst>
                              <p:par>
                                <p:cTn id="45" presetID="22" presetClass="entr" presetSubtype="1"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up)">
                                      <p:cBhvr>
                                        <p:cTn id="47" dur="500"/>
                                        <p:tgtEl>
                                          <p:spTgt spid="13"/>
                                        </p:tgtEl>
                                      </p:cBhvr>
                                    </p:animEffect>
                                  </p:childTnLst>
                                </p:cTn>
                              </p:par>
                            </p:childTnLst>
                          </p:cTn>
                        </p:par>
                        <p:par>
                          <p:cTn id="48" fill="hold">
                            <p:stCondLst>
                              <p:cond delay="4250"/>
                            </p:stCondLst>
                            <p:childTnLst>
                              <p:par>
                                <p:cTn id="49" presetID="53" presetClass="entr" presetSubtype="16"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animEffect transition="in" filter="fade">
                                      <p:cBhvr>
                                        <p:cTn id="53" dur="500"/>
                                        <p:tgtEl>
                                          <p:spTgt spid="4"/>
                                        </p:tgtEl>
                                      </p:cBhvr>
                                    </p:animEffect>
                                  </p:childTnLst>
                                </p:cTn>
                              </p:par>
                            </p:childTnLst>
                          </p:cTn>
                        </p:par>
                        <p:par>
                          <p:cTn id="54" fill="hold">
                            <p:stCondLst>
                              <p:cond delay="4750"/>
                            </p:stCondLst>
                            <p:childTnLst>
                              <p:par>
                                <p:cTn id="55" presetID="53" presetClass="entr" presetSubtype="16"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childTnLst>
                          </p:cTn>
                        </p:par>
                        <p:par>
                          <p:cTn id="60" fill="hold">
                            <p:stCondLst>
                              <p:cond delay="5250"/>
                            </p:stCondLst>
                            <p:childTnLst>
                              <p:par>
                                <p:cTn id="61" presetID="22" presetClass="entr" presetSubtype="1"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up)">
                                      <p:cBhvr>
                                        <p:cTn id="63" dur="500"/>
                                        <p:tgtEl>
                                          <p:spTgt spid="15"/>
                                        </p:tgtEl>
                                      </p:cBhvr>
                                    </p:animEffect>
                                  </p:childTnLst>
                                </p:cTn>
                              </p:par>
                            </p:childTnLst>
                          </p:cTn>
                        </p:par>
                        <p:par>
                          <p:cTn id="64" fill="hold">
                            <p:stCondLst>
                              <p:cond delay="5750"/>
                            </p:stCondLst>
                            <p:childTnLst>
                              <p:par>
                                <p:cTn id="65" presetID="53" presetClass="entr" presetSubtype="16"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p:cTn id="67" dur="500" fill="hold"/>
                                        <p:tgtEl>
                                          <p:spTgt spid="5"/>
                                        </p:tgtEl>
                                        <p:attrNameLst>
                                          <p:attrName>ppt_w</p:attrName>
                                        </p:attrNameLst>
                                      </p:cBhvr>
                                      <p:tavLst>
                                        <p:tav tm="0">
                                          <p:val>
                                            <p:fltVal val="0"/>
                                          </p:val>
                                        </p:tav>
                                        <p:tav tm="100000">
                                          <p:val>
                                            <p:strVal val="#ppt_w"/>
                                          </p:val>
                                        </p:tav>
                                      </p:tavLst>
                                    </p:anim>
                                    <p:anim calcmode="lin" valueType="num">
                                      <p:cBhvr>
                                        <p:cTn id="68" dur="500" fill="hold"/>
                                        <p:tgtEl>
                                          <p:spTgt spid="5"/>
                                        </p:tgtEl>
                                        <p:attrNameLst>
                                          <p:attrName>ppt_h</p:attrName>
                                        </p:attrNameLst>
                                      </p:cBhvr>
                                      <p:tavLst>
                                        <p:tav tm="0">
                                          <p:val>
                                            <p:fltVal val="0"/>
                                          </p:val>
                                        </p:tav>
                                        <p:tav tm="100000">
                                          <p:val>
                                            <p:strVal val="#ppt_h"/>
                                          </p:val>
                                        </p:tav>
                                      </p:tavLst>
                                    </p:anim>
                                    <p:animEffect transition="in" filter="fade">
                                      <p:cBhvr>
                                        <p:cTn id="69" dur="500"/>
                                        <p:tgtEl>
                                          <p:spTgt spid="5"/>
                                        </p:tgtEl>
                                      </p:cBhvr>
                                    </p:animEffect>
                                  </p:childTnLst>
                                </p:cTn>
                              </p:par>
                            </p:childTnLst>
                          </p:cTn>
                        </p:par>
                        <p:par>
                          <p:cTn id="70" fill="hold">
                            <p:stCondLst>
                              <p:cond delay="6250"/>
                            </p:stCondLst>
                            <p:childTnLst>
                              <p:par>
                                <p:cTn id="71" presetID="53" presetClass="entr" presetSubtype="16"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par>
                          <p:cTn id="76" fill="hold">
                            <p:stCondLst>
                              <p:cond delay="6750"/>
                            </p:stCondLst>
                            <p:childTnLst>
                              <p:par>
                                <p:cTn id="77" presetID="22" presetClass="entr" presetSubtype="1" fill="hold"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up)">
                                      <p:cBhvr>
                                        <p:cTn id="79" dur="500"/>
                                        <p:tgtEl>
                                          <p:spTgt spid="16"/>
                                        </p:tgtEl>
                                      </p:cBhvr>
                                    </p:animEffect>
                                  </p:childTnLst>
                                </p:cTn>
                              </p:par>
                            </p:childTnLst>
                          </p:cTn>
                        </p:par>
                        <p:par>
                          <p:cTn id="80" fill="hold">
                            <p:stCondLst>
                              <p:cond delay="7250"/>
                            </p:stCondLst>
                            <p:childTnLst>
                              <p:par>
                                <p:cTn id="81" presetID="53" presetClass="entr" presetSubtype="16" fill="hold" grpId="0" nodeType="afterEffect">
                                  <p:stCondLst>
                                    <p:cond delay="0"/>
                                  </p:stCondLst>
                                  <p:childTnLst>
                                    <p:set>
                                      <p:cBhvr>
                                        <p:cTn id="82" dur="1" fill="hold">
                                          <p:stCondLst>
                                            <p:cond delay="0"/>
                                          </p:stCondLst>
                                        </p:cTn>
                                        <p:tgtEl>
                                          <p:spTgt spid="3"/>
                                        </p:tgtEl>
                                        <p:attrNameLst>
                                          <p:attrName>style.visibility</p:attrName>
                                        </p:attrNameLst>
                                      </p:cBhvr>
                                      <p:to>
                                        <p:strVal val="visible"/>
                                      </p:to>
                                    </p:set>
                                    <p:anim calcmode="lin" valueType="num">
                                      <p:cBhvr>
                                        <p:cTn id="83" dur="500" fill="hold"/>
                                        <p:tgtEl>
                                          <p:spTgt spid="3"/>
                                        </p:tgtEl>
                                        <p:attrNameLst>
                                          <p:attrName>ppt_w</p:attrName>
                                        </p:attrNameLst>
                                      </p:cBhvr>
                                      <p:tavLst>
                                        <p:tav tm="0">
                                          <p:val>
                                            <p:fltVal val="0"/>
                                          </p:val>
                                        </p:tav>
                                        <p:tav tm="100000">
                                          <p:val>
                                            <p:strVal val="#ppt_w"/>
                                          </p:val>
                                        </p:tav>
                                      </p:tavLst>
                                    </p:anim>
                                    <p:anim calcmode="lin" valueType="num">
                                      <p:cBhvr>
                                        <p:cTn id="84" dur="500" fill="hold"/>
                                        <p:tgtEl>
                                          <p:spTgt spid="3"/>
                                        </p:tgtEl>
                                        <p:attrNameLst>
                                          <p:attrName>ppt_h</p:attrName>
                                        </p:attrNameLst>
                                      </p:cBhvr>
                                      <p:tavLst>
                                        <p:tav tm="0">
                                          <p:val>
                                            <p:fltVal val="0"/>
                                          </p:val>
                                        </p:tav>
                                        <p:tav tm="100000">
                                          <p:val>
                                            <p:strVal val="#ppt_h"/>
                                          </p:val>
                                        </p:tav>
                                      </p:tavLst>
                                    </p:anim>
                                    <p:animEffect transition="in" filter="fade">
                                      <p:cBhvr>
                                        <p:cTn id="85" dur="500"/>
                                        <p:tgtEl>
                                          <p:spTgt spid="3"/>
                                        </p:tgtEl>
                                      </p:cBhvr>
                                    </p:animEffect>
                                  </p:childTnLst>
                                </p:cTn>
                              </p:par>
                            </p:childTnLst>
                          </p:cTn>
                        </p:par>
                        <p:par>
                          <p:cTn id="86" fill="hold">
                            <p:stCondLst>
                              <p:cond delay="7750"/>
                            </p:stCondLst>
                            <p:childTnLst>
                              <p:par>
                                <p:cTn id="87" presetID="42"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anim calcmode="lin" valueType="num">
                                      <p:cBhvr>
                                        <p:cTn id="90" dur="500" fill="hold"/>
                                        <p:tgtEl>
                                          <p:spTgt spid="17"/>
                                        </p:tgtEl>
                                        <p:attrNameLst>
                                          <p:attrName>ppt_x</p:attrName>
                                        </p:attrNameLst>
                                      </p:cBhvr>
                                      <p:tavLst>
                                        <p:tav tm="0">
                                          <p:val>
                                            <p:strVal val="#ppt_x"/>
                                          </p:val>
                                        </p:tav>
                                        <p:tav tm="100000">
                                          <p:val>
                                            <p:strVal val="#ppt_x"/>
                                          </p:val>
                                        </p:tav>
                                      </p:tavLst>
                                    </p:anim>
                                    <p:anim calcmode="lin" valueType="num">
                                      <p:cBhvr>
                                        <p:cTn id="9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7" grpId="0"/>
      <p:bldP spid="8" grpId="0"/>
      <p:bldP spid="9" grpId="0" animBg="1"/>
      <p:bldP spid="11" grpId="0" animBg="1"/>
      <p:bldP spid="12" grpId="0" animBg="1"/>
      <p:bldP spid="17" grpId="0" animBg="1"/>
      <p:bldP spid="19" grpId="0" animBg="1"/>
      <p:bldP spid="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1"/>
          <p:cNvSpPr txBox="1"/>
          <p:nvPr/>
        </p:nvSpPr>
        <p:spPr>
          <a:xfrm>
            <a:off x="6213379" y="2680338"/>
            <a:ext cx="3294085" cy="1302055"/>
          </a:xfrm>
          <a:prstGeom prst="rect">
            <a:avLst/>
          </a:prstGeom>
          <a:noFill/>
        </p:spPr>
        <p:txBody>
          <a:bodyPr wrap="none" rtlCol="0">
            <a:spAutoFit/>
          </a:bodyPr>
          <a:lstStyle/>
          <a:p>
            <a:pPr marL="0" lvl="1"/>
            <a:r>
              <a:rPr lang="zh-CN" altLang="en-US" sz="1969" b="1" dirty="0">
                <a:solidFill>
                  <a:srgbClr val="080808"/>
                </a:solidFill>
                <a:latin typeface="微软雅黑" panose="020B0503020204020204" pitchFamily="34" charset="-122"/>
                <a:ea typeface="微软雅黑" panose="020B0503020204020204" pitchFamily="34" charset="-122"/>
              </a:rPr>
              <a:t> </a:t>
            </a:r>
            <a:r>
              <a:rPr lang="zh-CN" altLang="en-US" sz="2800" b="1" dirty="0">
                <a:solidFill>
                  <a:srgbClr val="C00000"/>
                </a:solidFill>
                <a:latin typeface="微软雅黑" panose="020B0503020204020204" pitchFamily="34" charset="-122"/>
                <a:ea typeface="微软雅黑" panose="020B0503020204020204" pitchFamily="34" charset="-122"/>
              </a:rPr>
              <a:t>第一部分</a:t>
            </a:r>
            <a:endParaRPr lang="en-US" altLang="zh-CN" sz="2800" b="1" dirty="0">
              <a:solidFill>
                <a:srgbClr val="C0000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V="1">
            <a:off x="6023897" y="2542356"/>
            <a:ext cx="0" cy="1997601"/>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3" name="TextBox 13"/>
          <p:cNvSpPr txBox="1"/>
          <p:nvPr/>
        </p:nvSpPr>
        <p:spPr>
          <a:xfrm>
            <a:off x="4260546" y="4193750"/>
            <a:ext cx="1269401" cy="346206"/>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01</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4" name="组合 23"/>
          <p:cNvGrpSpPr/>
          <p:nvPr/>
        </p:nvGrpSpPr>
        <p:grpSpPr>
          <a:xfrm>
            <a:off x="4053120" y="2505566"/>
            <a:ext cx="1476826" cy="1476826"/>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7" name="TextBox 24"/>
          <p:cNvSpPr txBox="1"/>
          <p:nvPr/>
        </p:nvSpPr>
        <p:spPr>
          <a:xfrm>
            <a:off x="6463548" y="4065755"/>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5"/>
          <p:cNvSpPr txBox="1"/>
          <p:nvPr/>
        </p:nvSpPr>
        <p:spPr>
          <a:xfrm>
            <a:off x="7943603" y="4065755"/>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3"/>
          <p:cNvSpPr txBox="1"/>
          <p:nvPr/>
        </p:nvSpPr>
        <p:spPr>
          <a:xfrm>
            <a:off x="4234903" y="2737486"/>
            <a:ext cx="1269401" cy="1081829"/>
          </a:xfrm>
          <a:prstGeom prst="rect">
            <a:avLst/>
          </a:prstGeom>
          <a:noFill/>
        </p:spPr>
        <p:txBody>
          <a:bodyPr wrap="square" lIns="0" tIns="0" rIns="0" bIns="0" rtlCol="0">
            <a:spAutoFit/>
          </a:bodyPr>
          <a:lstStyle/>
          <a:p>
            <a:r>
              <a:rPr lang="en-US" altLang="zh-CN" sz="7030" b="1" dirty="0">
                <a:solidFill>
                  <a:srgbClr val="C00000"/>
                </a:solidFill>
                <a:latin typeface="Arial" panose="020B0604020202020204" pitchFamily="34" charset="0"/>
                <a:ea typeface="+mj-ea"/>
                <a:cs typeface="Arial" panose="020B0604020202020204" pitchFamily="34" charset="0"/>
              </a:rPr>
              <a:t>01</a:t>
            </a:r>
            <a:endParaRPr lang="zh-CN" altLang="en-US" sz="7030" b="1" dirty="0">
              <a:solidFill>
                <a:srgbClr val="C00000"/>
              </a:solidFill>
              <a:latin typeface="Arial" panose="020B0604020202020204" pitchFamily="34" charset="0"/>
              <a:ea typeface="+mj-ea"/>
              <a:cs typeface="Arial" panose="020B0604020202020204" pitchFamily="34" charset="0"/>
            </a:endParaRPr>
          </a:p>
        </p:txBody>
      </p:sp>
      <p:sp>
        <p:nvSpPr>
          <p:cNvPr id="30" name="TextBox 24"/>
          <p:cNvSpPr txBox="1"/>
          <p:nvPr/>
        </p:nvSpPr>
        <p:spPr>
          <a:xfrm>
            <a:off x="6463548" y="4355430"/>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7943603" y="4355430"/>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426442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ppt_x</p:attrName>
                                        </p:attrNameLst>
                                      </p:cBhvr>
                                      <p:tavLst>
                                        <p:tav tm="0">
                                          <p:val>
                                            <p:strVal val="#ppt_x-#ppt_w*1.125000"/>
                                          </p:val>
                                        </p:tav>
                                        <p:tav tm="100000">
                                          <p:val>
                                            <p:strVal val="#ppt_x"/>
                                          </p:val>
                                        </p:tav>
                                      </p:tavLst>
                                    </p:anim>
                                    <p:animEffect transition="in" filter="wipe(right)">
                                      <p:cBhvr>
                                        <p:cTn id="22" dur="500"/>
                                        <p:tgtEl>
                                          <p:spTgt spid="18"/>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7" grpId="0"/>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1"/>
          <p:cNvSpPr txBox="1"/>
          <p:nvPr/>
        </p:nvSpPr>
        <p:spPr>
          <a:xfrm>
            <a:off x="6213379" y="2680338"/>
            <a:ext cx="3294085" cy="1302055"/>
          </a:xfrm>
          <a:prstGeom prst="rect">
            <a:avLst/>
          </a:prstGeom>
          <a:noFill/>
        </p:spPr>
        <p:txBody>
          <a:bodyPr wrap="none" rtlCol="0">
            <a:spAutoFit/>
          </a:bodyPr>
          <a:lstStyle/>
          <a:p>
            <a:pPr marL="0" lvl="1"/>
            <a:r>
              <a:rPr lang="zh-CN" altLang="en-US" sz="1969" b="1" dirty="0">
                <a:solidFill>
                  <a:srgbClr val="080808"/>
                </a:solidFill>
                <a:latin typeface="微软雅黑" panose="020B0503020204020204" pitchFamily="34" charset="-122"/>
                <a:ea typeface="微软雅黑" panose="020B0503020204020204" pitchFamily="34" charset="-122"/>
              </a:rPr>
              <a:t> </a:t>
            </a:r>
            <a:r>
              <a:rPr lang="zh-CN" altLang="en-US" sz="2800" b="1" dirty="0" smtClean="0">
                <a:solidFill>
                  <a:srgbClr val="C00000"/>
                </a:solidFill>
                <a:latin typeface="微软雅黑" panose="020B0503020204020204" pitchFamily="34" charset="-122"/>
                <a:ea typeface="微软雅黑" panose="020B0503020204020204" pitchFamily="34" charset="-122"/>
              </a:rPr>
              <a:t>第二部分</a:t>
            </a:r>
            <a:endParaRPr lang="en-US" altLang="zh-CN" sz="2800" b="1" dirty="0">
              <a:solidFill>
                <a:srgbClr val="C00000"/>
              </a:solidFill>
              <a:latin typeface="微软雅黑" panose="020B0503020204020204" pitchFamily="34" charset="-122"/>
              <a:ea typeface="微软雅黑" panose="020B0503020204020204" pitchFamily="34" charset="-122"/>
            </a:endParaRPr>
          </a:p>
          <a:p>
            <a:pPr marL="0" lvl="1" algn="ctr"/>
            <a:r>
              <a:rPr lang="zh-CN" altLang="en-US" sz="5061" dirty="0">
                <a:solidFill>
                  <a:srgbClr val="F0D04E"/>
                </a:solidFill>
                <a:latin typeface="微软雅黑" panose="020B0503020204020204" pitchFamily="34" charset="-122"/>
                <a:ea typeface="微软雅黑" panose="020B0503020204020204" pitchFamily="34" charset="-122"/>
              </a:rPr>
              <a:t>   </a:t>
            </a:r>
            <a:r>
              <a:rPr lang="zh-CN" altLang="en-US" sz="3200" dirty="0">
                <a:solidFill>
                  <a:srgbClr val="535353"/>
                </a:solidFill>
                <a:latin typeface="微软雅黑" panose="020B0503020204020204" pitchFamily="34" charset="-122"/>
                <a:ea typeface="微软雅黑" panose="020B0503020204020204" pitchFamily="34" charset="-122"/>
              </a:rPr>
              <a:t>标题文字内容</a:t>
            </a:r>
            <a:endParaRPr lang="en-US" altLang="zh-CN" sz="5061" dirty="0">
              <a:solidFill>
                <a:srgbClr val="535353"/>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V="1">
            <a:off x="6023897" y="2542356"/>
            <a:ext cx="0" cy="1997601"/>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3" name="TextBox 13"/>
          <p:cNvSpPr txBox="1"/>
          <p:nvPr/>
        </p:nvSpPr>
        <p:spPr>
          <a:xfrm>
            <a:off x="4260546" y="4193750"/>
            <a:ext cx="1269401" cy="346206"/>
          </a:xfrm>
          <a:prstGeom prst="rect">
            <a:avLst/>
          </a:prstGeom>
          <a:noFill/>
        </p:spPr>
        <p:txBody>
          <a:bodyPr wrap="square" lIns="0" tIns="0" rIns="0" bIns="0" rtlCol="0">
            <a:spAutoFit/>
          </a:bodyPr>
          <a:lstStyle/>
          <a:p>
            <a:r>
              <a:rPr lang="en-US" altLang="zh-CN" sz="2250" dirty="0">
                <a:solidFill>
                  <a:schemeClr val="tx1">
                    <a:lumMod val="65000"/>
                    <a:lumOff val="35000"/>
                  </a:schemeClr>
                </a:solidFill>
                <a:latin typeface="Arial" panose="020B0604020202020204" pitchFamily="34" charset="0"/>
                <a:ea typeface="+mj-ea"/>
                <a:cs typeface="Arial" panose="020B0604020202020204" pitchFamily="34" charset="0"/>
              </a:rPr>
              <a:t>PART </a:t>
            </a:r>
            <a:r>
              <a:rPr lang="en-US" altLang="zh-CN" sz="2250" dirty="0" smtClean="0">
                <a:solidFill>
                  <a:schemeClr val="tx1">
                    <a:lumMod val="65000"/>
                    <a:lumOff val="35000"/>
                  </a:schemeClr>
                </a:solidFill>
                <a:latin typeface="Arial" panose="020B0604020202020204" pitchFamily="34" charset="0"/>
                <a:ea typeface="+mj-ea"/>
                <a:cs typeface="Arial" panose="020B0604020202020204" pitchFamily="34" charset="0"/>
              </a:rPr>
              <a:t>02</a:t>
            </a:r>
            <a:endParaRPr lang="zh-CN" altLang="en-US" sz="2250" dirty="0">
              <a:solidFill>
                <a:schemeClr val="tx1">
                  <a:lumMod val="65000"/>
                  <a:lumOff val="35000"/>
                </a:schemeClr>
              </a:solidFill>
              <a:latin typeface="Arial" panose="020B0604020202020204" pitchFamily="34" charset="0"/>
              <a:ea typeface="+mj-ea"/>
              <a:cs typeface="Arial" panose="020B0604020202020204" pitchFamily="34" charset="0"/>
            </a:endParaRPr>
          </a:p>
        </p:txBody>
      </p:sp>
      <p:grpSp>
        <p:nvGrpSpPr>
          <p:cNvPr id="24" name="组合 23"/>
          <p:cNvGrpSpPr/>
          <p:nvPr/>
        </p:nvGrpSpPr>
        <p:grpSpPr>
          <a:xfrm>
            <a:off x="4053120" y="2505566"/>
            <a:ext cx="1476826" cy="1476826"/>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80808"/>
                </a:solidFill>
                <a:latin typeface="+mj-ea"/>
                <a:ea typeface="+mj-ea"/>
              </a:endParaRPr>
            </a:p>
          </p:txBody>
        </p:sp>
      </p:grpSp>
      <p:sp>
        <p:nvSpPr>
          <p:cNvPr id="27" name="TextBox 24"/>
          <p:cNvSpPr txBox="1"/>
          <p:nvPr/>
        </p:nvSpPr>
        <p:spPr>
          <a:xfrm>
            <a:off x="6463548" y="4065755"/>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01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5"/>
          <p:cNvSpPr txBox="1"/>
          <p:nvPr/>
        </p:nvSpPr>
        <p:spPr>
          <a:xfrm>
            <a:off x="7943603" y="4065755"/>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02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3"/>
          <p:cNvSpPr txBox="1"/>
          <p:nvPr/>
        </p:nvSpPr>
        <p:spPr>
          <a:xfrm>
            <a:off x="4234903" y="2737486"/>
            <a:ext cx="1269401" cy="1081829"/>
          </a:xfrm>
          <a:prstGeom prst="rect">
            <a:avLst/>
          </a:prstGeom>
          <a:noFill/>
        </p:spPr>
        <p:txBody>
          <a:bodyPr wrap="square" lIns="0" tIns="0" rIns="0" bIns="0" rtlCol="0">
            <a:spAutoFit/>
          </a:bodyPr>
          <a:lstStyle/>
          <a:p>
            <a:r>
              <a:rPr lang="en-US" altLang="zh-CN" sz="7030" b="1" dirty="0" smtClean="0">
                <a:solidFill>
                  <a:srgbClr val="C00000"/>
                </a:solidFill>
                <a:latin typeface="Arial" panose="020B0604020202020204" pitchFamily="34" charset="0"/>
                <a:ea typeface="+mj-ea"/>
                <a:cs typeface="Arial" panose="020B0604020202020204" pitchFamily="34" charset="0"/>
              </a:rPr>
              <a:t>02</a:t>
            </a:r>
            <a:endParaRPr lang="zh-CN" altLang="en-US" sz="7030" b="1" dirty="0">
              <a:solidFill>
                <a:srgbClr val="C00000"/>
              </a:solidFill>
              <a:latin typeface="Arial" panose="020B0604020202020204" pitchFamily="34" charset="0"/>
              <a:ea typeface="+mj-ea"/>
              <a:cs typeface="Arial" panose="020B0604020202020204" pitchFamily="34" charset="0"/>
            </a:endParaRPr>
          </a:p>
        </p:txBody>
      </p:sp>
      <p:sp>
        <p:nvSpPr>
          <p:cNvPr id="30" name="TextBox 24"/>
          <p:cNvSpPr txBox="1"/>
          <p:nvPr/>
        </p:nvSpPr>
        <p:spPr>
          <a:xfrm>
            <a:off x="6463548" y="4355430"/>
            <a:ext cx="1497013"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03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TextBox 25"/>
          <p:cNvSpPr txBox="1"/>
          <p:nvPr/>
        </p:nvSpPr>
        <p:spPr>
          <a:xfrm>
            <a:off x="7943603" y="4355430"/>
            <a:ext cx="1563861" cy="224334"/>
          </a:xfrm>
          <a:prstGeom prst="rect">
            <a:avLst/>
          </a:prstGeom>
          <a:noFill/>
        </p:spPr>
        <p:txBody>
          <a:bodyPr wrap="square" lIns="85020" tIns="42511" rIns="85020" bIns="42511" rtlCol="0">
            <a:spAutoFit/>
          </a:bodyPr>
          <a:lstStyle/>
          <a:p>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04 </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992261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ppt_x</p:attrName>
                                        </p:attrNameLst>
                                      </p:cBhvr>
                                      <p:tavLst>
                                        <p:tav tm="0">
                                          <p:val>
                                            <p:strVal val="#ppt_x-#ppt_w*1.125000"/>
                                          </p:val>
                                        </p:tav>
                                        <p:tav tm="100000">
                                          <p:val>
                                            <p:strVal val="#ppt_x"/>
                                          </p:val>
                                        </p:tav>
                                      </p:tavLst>
                                    </p:anim>
                                    <p:animEffect transition="in" filter="wipe(right)">
                                      <p:cBhvr>
                                        <p:cTn id="22" dur="500"/>
                                        <p:tgtEl>
                                          <p:spTgt spid="18"/>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fill="hold"/>
                                        <p:tgtEl>
                                          <p:spTgt spid="28"/>
                                        </p:tgtEl>
                                        <p:attrNameLst>
                                          <p:attrName>ppt_x</p:attrName>
                                        </p:attrNameLst>
                                      </p:cBhvr>
                                      <p:tavLst>
                                        <p:tav tm="0">
                                          <p:val>
                                            <p:strVal val="#ppt_x"/>
                                          </p:val>
                                        </p:tav>
                                        <p:tav tm="100000">
                                          <p:val>
                                            <p:strVal val="#ppt_x"/>
                                          </p:val>
                                        </p:tav>
                                      </p:tavLst>
                                    </p:anim>
                                    <p:anim calcmode="lin" valueType="num">
                                      <p:cBhvr additive="base">
                                        <p:cTn id="37" dur="500" fill="hold"/>
                                        <p:tgtEl>
                                          <p:spTgt spid="28"/>
                                        </p:tgtEl>
                                        <p:attrNameLst>
                                          <p:attrName>ppt_y</p:attrName>
                                        </p:attrNameLst>
                                      </p:cBhvr>
                                      <p:tavLst>
                                        <p:tav tm="0">
                                          <p:val>
                                            <p:strVal val="1+#ppt_h/2"/>
                                          </p:val>
                                        </p:tav>
                                        <p:tav tm="100000">
                                          <p:val>
                                            <p:strVal val="#ppt_y"/>
                                          </p:val>
                                        </p:tav>
                                      </p:tavLst>
                                    </p:anim>
                                  </p:childTnLst>
                                </p:cTn>
                              </p:par>
                            </p:childTnLst>
                          </p:cTn>
                        </p:par>
                        <p:par>
                          <p:cTn id="38" fill="hold">
                            <p:stCondLst>
                              <p:cond delay="3200"/>
                            </p:stCondLst>
                            <p:childTnLst>
                              <p:par>
                                <p:cTn id="39" presetID="2" presetClass="entr" presetSubtype="4"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20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ppt_x"/>
                                          </p:val>
                                        </p:tav>
                                        <p:tav tm="100000">
                                          <p:val>
                                            <p:strVal val="#ppt_x"/>
                                          </p:val>
                                        </p:tav>
                                      </p:tavLst>
                                    </p:anim>
                                    <p:anim calcmode="lin" valueType="num">
                                      <p:cBhvr additive="base">
                                        <p:cTn id="46"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4A3244D-AF7C-4A92-B2E0-E214B3A493E9"/>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994.pptx"/>
</p:tagLst>
</file>

<file path=ppt/theme/theme1.xml><?xml version="1.0" encoding="utf-8"?>
<a:theme xmlns:a="http://schemas.openxmlformats.org/drawingml/2006/main" name="第一PPT，www.1ppt.com">
  <a:themeElements>
    <a:clrScheme name="自定义 710">
      <a:dk1>
        <a:sysClr val="windowText" lastClr="000000"/>
      </a:dk1>
      <a:lt1>
        <a:sysClr val="window" lastClr="FFFFFF"/>
      </a:lt1>
      <a:dk2>
        <a:srgbClr val="44546A"/>
      </a:dk2>
      <a:lt2>
        <a:srgbClr val="E7E6E6"/>
      </a:lt2>
      <a:accent1>
        <a:srgbClr val="628495"/>
      </a:accent1>
      <a:accent2>
        <a:srgbClr val="B3090E"/>
      </a:accent2>
      <a:accent3>
        <a:srgbClr val="628495"/>
      </a:accent3>
      <a:accent4>
        <a:srgbClr val="B3090E"/>
      </a:accent4>
      <a:accent5>
        <a:srgbClr val="628495"/>
      </a:accent5>
      <a:accent6>
        <a:srgbClr val="B3090E"/>
      </a:accent6>
      <a:hlink>
        <a:srgbClr val="628495"/>
      </a:hlink>
      <a:folHlink>
        <a:srgbClr val="B3090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2338</Words>
  <Application>Microsoft Office PowerPoint</Application>
  <PresentationFormat>自定义</PresentationFormat>
  <Paragraphs>219</Paragraphs>
  <Slides>19</Slides>
  <Notes>18</Notes>
  <HiddenSlides>0</HiddenSlides>
  <MMClips>0</MMClips>
  <ScaleCrop>false</ScaleCrop>
  <HeadingPairs>
    <vt:vector size="4" baseType="variant">
      <vt:variant>
        <vt:lpstr>主题</vt:lpstr>
      </vt:variant>
      <vt:variant>
        <vt:i4>2</vt:i4>
      </vt:variant>
      <vt:variant>
        <vt:lpstr>幻灯片标题</vt:lpstr>
      </vt:variant>
      <vt:variant>
        <vt:i4>19</vt:i4>
      </vt:variant>
    </vt:vector>
  </HeadingPairs>
  <TitlesOfParts>
    <vt:vector size="2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圣诞节</dc:title>
  <dc:creator/>
  <cp:keywords>www.1ppt.com</cp:keywords>
  <cp:lastModifiedBy/>
  <cp:revision>1</cp:revision>
  <dcterms:created xsi:type="dcterms:W3CDTF">2016-10-17T14:00:15Z</dcterms:created>
  <dcterms:modified xsi:type="dcterms:W3CDTF">2018-12-09T06:20:32Z</dcterms:modified>
</cp:coreProperties>
</file>