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6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824" r:id="rId4"/>
    <p:sldId id="2825" r:id="rId5"/>
    <p:sldId id="2841" r:id="rId6"/>
    <p:sldId id="2833" r:id="rId7"/>
    <p:sldId id="2834" r:id="rId8"/>
    <p:sldId id="2843" r:id="rId9"/>
    <p:sldId id="2830" r:id="rId10"/>
    <p:sldId id="2826" r:id="rId11"/>
    <p:sldId id="2827" r:id="rId12"/>
    <p:sldId id="2829" r:id="rId13"/>
    <p:sldId id="2842" r:id="rId14"/>
    <p:sldId id="2835" r:id="rId15"/>
    <p:sldId id="2831" r:id="rId16"/>
    <p:sldId id="2828" r:id="rId17"/>
    <p:sldId id="2832" r:id="rId18"/>
    <p:sldId id="2839" r:id="rId19"/>
    <p:sldId id="2840" r:id="rId20"/>
    <p:sldId id="2836" r:id="rId21"/>
    <p:sldId id="2837" r:id="rId22"/>
    <p:sldId id="2838" r:id="rId23"/>
    <p:sldId id="2844" r:id="rId24"/>
    <p:sldId id="284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50"/>
    <a:srgbClr val="9E6C2D"/>
    <a:srgbClr val="FFC000"/>
    <a:srgbClr val="404040"/>
    <a:srgbClr val="AE002B"/>
    <a:srgbClr val="0C2744"/>
    <a:srgbClr val="ADDEC4"/>
    <a:srgbClr val="AFDFC7"/>
    <a:srgbClr val="FFFFFF"/>
    <a:srgbClr val="F89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10" autoAdjust="0"/>
    <p:restoredTop sz="95317" autoAdjust="0"/>
  </p:normalViewPr>
  <p:slideViewPr>
    <p:cSldViewPr>
      <p:cViewPr>
        <p:scale>
          <a:sx n="33" d="100"/>
          <a:sy n="33" d="100"/>
        </p:scale>
        <p:origin x="-876" y="-195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937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795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5946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966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665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2304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0234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4496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4420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446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8700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4425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431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707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756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986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820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497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02621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757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782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73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892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22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44992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73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71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937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29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603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056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29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07183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483298" y="-2686050"/>
            <a:ext cx="12604750" cy="12604750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809009" y="-2360339"/>
            <a:ext cx="11953328" cy="11953328"/>
          </a:xfrm>
          <a:prstGeom prst="ellipse">
            <a:avLst/>
          </a:prstGeom>
          <a:solidFill>
            <a:srgbClr val="333F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182791" y="2387625"/>
            <a:ext cx="698137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5400" b="1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欧美简约商务创意</a:t>
            </a:r>
            <a:r>
              <a:rPr lang="en-US" altLang="zh-CN" sz="5400" b="1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5400" b="1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925591" y="3241224"/>
            <a:ext cx="72385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2400" dirty="0">
                <a:solidFill>
                  <a:schemeClr val="accent2"/>
                </a:solidFill>
                <a:cs typeface="Arial" panose="020B0604020202020204" pitchFamily="34" charset="0"/>
              </a:rPr>
              <a:t>Europe and the contracted business creative PPT</a:t>
            </a:r>
            <a:endParaRPr lang="zh-CN" altLang="en-US" sz="24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235808" y="4389500"/>
            <a:ext cx="1542514" cy="25736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0219953" y="4408735"/>
            <a:ext cx="1944216" cy="24198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3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69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39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478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54503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63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283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08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Oval 102"/>
          <p:cNvSpPr/>
          <p:nvPr/>
        </p:nvSpPr>
        <p:spPr>
          <a:xfrm>
            <a:off x="3349726" y="5535209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sz="1264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/>
          <p:nvPr/>
        </p:nvSpPr>
        <p:spPr>
          <a:xfrm>
            <a:off x="4735143" y="5034052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264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5327692" y="354553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264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4623211" y="211315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26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Oval 98"/>
          <p:cNvSpPr/>
          <p:nvPr/>
        </p:nvSpPr>
        <p:spPr>
          <a:xfrm>
            <a:off x="3340696" y="1607373"/>
            <a:ext cx="598455" cy="598451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264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2" name="Group 92"/>
          <p:cNvGrpSpPr/>
          <p:nvPr/>
        </p:nvGrpSpPr>
        <p:grpSpPr>
          <a:xfrm rot="10800000">
            <a:off x="2481861" y="2708347"/>
            <a:ext cx="2341994" cy="3007174"/>
            <a:chOff x="2577430" y="1009650"/>
            <a:chExt cx="2769942" cy="3556670"/>
          </a:xfrm>
        </p:grpSpPr>
        <p:sp>
          <p:nvSpPr>
            <p:cNvPr id="94" name="Pentagon 9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2577430" y="1796378"/>
              <a:ext cx="2769942" cy="276994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2719157" y="1938105"/>
              <a:ext cx="2486488" cy="248648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Pentagon 9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7"/>
          <p:cNvGrpSpPr/>
          <p:nvPr/>
        </p:nvGrpSpPr>
        <p:grpSpPr>
          <a:xfrm rot="8100000">
            <a:off x="2977087" y="2773275"/>
            <a:ext cx="1949710" cy="2811032"/>
            <a:chOff x="2809413" y="1009650"/>
            <a:chExt cx="2305976" cy="3324687"/>
          </a:xfrm>
        </p:grpSpPr>
        <p:sp>
          <p:nvSpPr>
            <p:cNvPr id="89" name="Pentagon 88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Oval 89"/>
            <p:cNvSpPr/>
            <p:nvPr/>
          </p:nvSpPr>
          <p:spPr>
            <a:xfrm>
              <a:off x="2809413" y="2028361"/>
              <a:ext cx="2305976" cy="23059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Oval 90"/>
            <p:cNvSpPr/>
            <p:nvPr/>
          </p:nvSpPr>
          <p:spPr>
            <a:xfrm>
              <a:off x="2927401" y="2146349"/>
              <a:ext cx="2070000" cy="2070000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Pentagon 91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5"/>
          <p:cNvGrpSpPr/>
          <p:nvPr/>
        </p:nvGrpSpPr>
        <p:grpSpPr>
          <a:xfrm rot="5400000">
            <a:off x="3390656" y="2557245"/>
            <a:ext cx="1578503" cy="2625429"/>
            <a:chOff x="3028931" y="1009650"/>
            <a:chExt cx="1866940" cy="3105170"/>
          </a:xfrm>
        </p:grpSpPr>
        <p:sp>
          <p:nvSpPr>
            <p:cNvPr id="84" name="Pentagon 83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3028931" y="2247880"/>
              <a:ext cx="1866940" cy="18669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3124454" y="2343403"/>
              <a:ext cx="1675892" cy="167589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Pentagon 86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8"/>
          <p:cNvGrpSpPr/>
          <p:nvPr/>
        </p:nvGrpSpPr>
        <p:grpSpPr>
          <a:xfrm rot="2512506">
            <a:off x="3433937" y="2182814"/>
            <a:ext cx="1234842" cy="2453599"/>
            <a:chOff x="3232159" y="1009650"/>
            <a:chExt cx="1460482" cy="2901941"/>
          </a:xfrm>
        </p:grpSpPr>
        <p:sp>
          <p:nvSpPr>
            <p:cNvPr id="70" name="Pentagon 69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3232159" y="2451109"/>
              <a:ext cx="1460482" cy="14604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3306886" y="2525835"/>
              <a:ext cx="1311028" cy="131102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Pentagon 74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3192032" y="2022836"/>
            <a:ext cx="901983" cy="2287170"/>
            <a:chOff x="3429000" y="1009650"/>
            <a:chExt cx="1066800" cy="2705100"/>
          </a:xfrm>
        </p:grpSpPr>
        <p:sp>
          <p:nvSpPr>
            <p:cNvPr id="61" name="Pentagon 60"/>
            <p:cNvSpPr/>
            <p:nvPr/>
          </p:nvSpPr>
          <p:spPr>
            <a:xfrm rot="16200000">
              <a:off x="2990850" y="1714500"/>
              <a:ext cx="1943100" cy="533400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Oval 62"/>
            <p:cNvSpPr/>
            <p:nvPr/>
          </p:nvSpPr>
          <p:spPr>
            <a:xfrm>
              <a:off x="3429000" y="2647950"/>
              <a:ext cx="1066800" cy="1066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Oval 63"/>
            <p:cNvSpPr/>
            <p:nvPr/>
          </p:nvSpPr>
          <p:spPr>
            <a:xfrm>
              <a:off x="3657600" y="2876550"/>
              <a:ext cx="609600" cy="60960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Pentagon 65"/>
            <p:cNvSpPr/>
            <p:nvPr/>
          </p:nvSpPr>
          <p:spPr>
            <a:xfrm rot="16200000" flipV="1">
              <a:off x="3114675" y="2238374"/>
              <a:ext cx="1695450" cy="76201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5" name="Freeform 45"/>
          <p:cNvSpPr>
            <a:spLocks noEditPoints="1"/>
          </p:cNvSpPr>
          <p:nvPr/>
        </p:nvSpPr>
        <p:spPr bwMode="auto">
          <a:xfrm>
            <a:off x="9531976" y="18924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Freeform 45"/>
          <p:cNvSpPr>
            <a:spLocks noEditPoints="1"/>
          </p:cNvSpPr>
          <p:nvPr/>
        </p:nvSpPr>
        <p:spPr bwMode="auto">
          <a:xfrm>
            <a:off x="9531976" y="27610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45"/>
          <p:cNvSpPr>
            <a:spLocks noEditPoints="1"/>
          </p:cNvSpPr>
          <p:nvPr/>
        </p:nvSpPr>
        <p:spPr bwMode="auto">
          <a:xfrm>
            <a:off x="9531976" y="362957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Freeform 45"/>
          <p:cNvSpPr>
            <a:spLocks noEditPoints="1"/>
          </p:cNvSpPr>
          <p:nvPr/>
        </p:nvSpPr>
        <p:spPr bwMode="auto">
          <a:xfrm>
            <a:off x="9531976" y="4498129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5" name="Freeform 45"/>
          <p:cNvSpPr>
            <a:spLocks noEditPoints="1"/>
          </p:cNvSpPr>
          <p:nvPr/>
        </p:nvSpPr>
        <p:spPr bwMode="auto">
          <a:xfrm>
            <a:off x="9531976" y="5366681"/>
            <a:ext cx="327938" cy="32793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6430" tIns="48215" rIns="96430" bIns="482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35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0"/>
          <p:cNvGrpSpPr/>
          <p:nvPr/>
        </p:nvGrpSpPr>
        <p:grpSpPr>
          <a:xfrm>
            <a:off x="6653746" y="1863066"/>
            <a:ext cx="2765342" cy="548430"/>
            <a:chOff x="-450666" y="1847224"/>
            <a:chExt cx="3582491" cy="520048"/>
          </a:xfrm>
        </p:grpSpPr>
        <p:sp>
          <p:nvSpPr>
            <p:cNvPr id="137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503705" y="1847224"/>
              <a:ext cx="1628120" cy="2042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9"/>
          <p:cNvGrpSpPr/>
          <p:nvPr/>
        </p:nvGrpSpPr>
        <p:grpSpPr>
          <a:xfrm>
            <a:off x="6653746" y="2758661"/>
            <a:ext cx="2765342" cy="547092"/>
            <a:chOff x="-450666" y="1848492"/>
            <a:chExt cx="3582491" cy="518778"/>
          </a:xfrm>
        </p:grpSpPr>
        <p:sp>
          <p:nvSpPr>
            <p:cNvPr id="140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92"/>
          <p:cNvGrpSpPr/>
          <p:nvPr/>
        </p:nvGrpSpPr>
        <p:grpSpPr>
          <a:xfrm>
            <a:off x="6653746" y="3652917"/>
            <a:ext cx="2765342" cy="547092"/>
            <a:chOff x="-450666" y="1848492"/>
            <a:chExt cx="3582491" cy="518778"/>
          </a:xfrm>
        </p:grpSpPr>
        <p:sp>
          <p:nvSpPr>
            <p:cNvPr id="143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4"/>
          <p:cNvGrpSpPr/>
          <p:nvPr/>
        </p:nvGrpSpPr>
        <p:grpSpPr>
          <a:xfrm>
            <a:off x="6653746" y="4547169"/>
            <a:ext cx="2765342" cy="535370"/>
            <a:chOff x="-450666" y="1859608"/>
            <a:chExt cx="3582491" cy="507664"/>
          </a:xfrm>
        </p:grpSpPr>
        <p:sp>
          <p:nvSpPr>
            <p:cNvPr id="146" name="Footer Text"/>
            <p:cNvSpPr txBox="1"/>
            <p:nvPr/>
          </p:nvSpPr>
          <p:spPr>
            <a:xfrm>
              <a:off x="-450666" y="2099987"/>
              <a:ext cx="3582491" cy="2672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1503705" y="1859608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47"/>
          <p:cNvGrpSpPr/>
          <p:nvPr/>
        </p:nvGrpSpPr>
        <p:grpSpPr>
          <a:xfrm>
            <a:off x="6653746" y="5429703"/>
            <a:ext cx="2765342" cy="547092"/>
            <a:chOff x="-450666" y="1848492"/>
            <a:chExt cx="3582491" cy="518778"/>
          </a:xfrm>
        </p:grpSpPr>
        <p:sp>
          <p:nvSpPr>
            <p:cNvPr id="149" name="Footer Text"/>
            <p:cNvSpPr txBox="1"/>
            <p:nvPr/>
          </p:nvSpPr>
          <p:spPr>
            <a:xfrm>
              <a:off x="-450666" y="2099986"/>
              <a:ext cx="3582491" cy="2672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1503705" y="1848492"/>
              <a:ext cx="1628120" cy="223994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11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102" grpId="0" animBg="1"/>
      <p:bldP spid="101" grpId="0" animBg="1"/>
      <p:bldP spid="100" grpId="0" animBg="1"/>
      <p:bldP spid="99" grpId="0" animBg="1"/>
      <p:bldP spid="105" grpId="0" animBg="1"/>
      <p:bldP spid="106" grpId="0" animBg="1"/>
      <p:bldP spid="117" grpId="0" animBg="1"/>
      <p:bldP spid="134" grpId="0" animBg="1"/>
      <p:bldP spid="13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87199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77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8815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203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1090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592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/>
          <p:cNvSpPr txBox="1">
            <a:spLocks/>
          </p:cNvSpPr>
          <p:nvPr/>
        </p:nvSpPr>
        <p:spPr>
          <a:xfrm>
            <a:off x="2182729" y="1908892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1748855" y="2312725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11"/>
          <p:cNvSpPr>
            <a:spLocks noChangeAspect="1"/>
          </p:cNvSpPr>
          <p:nvPr/>
        </p:nvSpPr>
        <p:spPr>
          <a:xfrm>
            <a:off x="3750217" y="200413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7"/>
          <p:cNvSpPr txBox="1">
            <a:spLocks/>
          </p:cNvSpPr>
          <p:nvPr/>
        </p:nvSpPr>
        <p:spPr>
          <a:xfrm>
            <a:off x="3811098" y="2100406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1" name="Text Placeholder 7"/>
          <p:cNvSpPr txBox="1">
            <a:spLocks/>
          </p:cNvSpPr>
          <p:nvPr/>
        </p:nvSpPr>
        <p:spPr>
          <a:xfrm>
            <a:off x="9426818" y="1908892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2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2"/>
          <p:cNvSpPr txBox="1">
            <a:spLocks/>
          </p:cNvSpPr>
          <p:nvPr/>
        </p:nvSpPr>
        <p:spPr>
          <a:xfrm>
            <a:off x="9426818" y="2312725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23"/>
          <p:cNvSpPr>
            <a:spLocks noChangeAspect="1"/>
          </p:cNvSpPr>
          <p:nvPr/>
        </p:nvSpPr>
        <p:spPr>
          <a:xfrm>
            <a:off x="8525485" y="200413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8586366" y="2100406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5" name="Text Placeholder 7"/>
          <p:cNvSpPr txBox="1">
            <a:spLocks/>
          </p:cNvSpPr>
          <p:nvPr/>
        </p:nvSpPr>
        <p:spPr>
          <a:xfrm>
            <a:off x="2182729" y="3332084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3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1748855" y="3735915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ounded Rectangle 27"/>
          <p:cNvSpPr>
            <a:spLocks noChangeAspect="1"/>
          </p:cNvSpPr>
          <p:nvPr/>
        </p:nvSpPr>
        <p:spPr>
          <a:xfrm>
            <a:off x="3698746" y="342732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3759627" y="352359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9" name="Text Placeholder 7"/>
          <p:cNvSpPr txBox="1">
            <a:spLocks/>
          </p:cNvSpPr>
          <p:nvPr/>
        </p:nvSpPr>
        <p:spPr>
          <a:xfrm>
            <a:off x="9421334" y="3332084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4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2"/>
          <p:cNvSpPr txBox="1">
            <a:spLocks/>
          </p:cNvSpPr>
          <p:nvPr/>
        </p:nvSpPr>
        <p:spPr>
          <a:xfrm>
            <a:off x="9421334" y="3735915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ounded Rectangle 16"/>
          <p:cNvSpPr>
            <a:spLocks noChangeAspect="1"/>
          </p:cNvSpPr>
          <p:nvPr/>
        </p:nvSpPr>
        <p:spPr>
          <a:xfrm>
            <a:off x="8525485" y="3427327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8586366" y="3523597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3" name="AutoShape 1"/>
          <p:cNvSpPr>
            <a:spLocks/>
          </p:cNvSpPr>
          <p:nvPr/>
        </p:nvSpPr>
        <p:spPr bwMode="auto">
          <a:xfrm>
            <a:off x="4782063" y="4385124"/>
            <a:ext cx="3234358" cy="18064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" y="0"/>
                </a:moveTo>
                <a:cubicBezTo>
                  <a:pt x="1" y="44"/>
                  <a:pt x="0" y="88"/>
                  <a:pt x="0" y="132"/>
                </a:cubicBezTo>
                <a:lnTo>
                  <a:pt x="0" y="2252"/>
                </a:lnTo>
                <a:cubicBezTo>
                  <a:pt x="0" y="12937"/>
                  <a:pt x="4834" y="21599"/>
                  <a:pt x="10799" y="21599"/>
                </a:cubicBezTo>
                <a:cubicBezTo>
                  <a:pt x="16763" y="21599"/>
                  <a:pt x="21599" y="12937"/>
                  <a:pt x="21599" y="2252"/>
                </a:cubicBezTo>
                <a:lnTo>
                  <a:pt x="21599" y="132"/>
                </a:lnTo>
                <a:cubicBezTo>
                  <a:pt x="21599" y="88"/>
                  <a:pt x="21598" y="44"/>
                  <a:pt x="21598" y="0"/>
                </a:cubicBezTo>
                <a:lnTo>
                  <a:pt x="18198" y="0"/>
                </a:lnTo>
                <a:lnTo>
                  <a:pt x="18198" y="2520"/>
                </a:lnTo>
                <a:cubicBezTo>
                  <a:pt x="18198" y="9811"/>
                  <a:pt x="14900" y="15722"/>
                  <a:pt x="10830" y="15722"/>
                </a:cubicBezTo>
                <a:cubicBezTo>
                  <a:pt x="6759" y="15722"/>
                  <a:pt x="3460" y="9811"/>
                  <a:pt x="3460" y="2520"/>
                </a:cubicBezTo>
                <a:lnTo>
                  <a:pt x="3460" y="0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AutoShape 17"/>
          <p:cNvSpPr>
            <a:spLocks/>
          </p:cNvSpPr>
          <p:nvPr/>
        </p:nvSpPr>
        <p:spPr bwMode="auto">
          <a:xfrm>
            <a:off x="6782611" y="2044555"/>
            <a:ext cx="523992" cy="2870458"/>
          </a:xfrm>
          <a:prstGeom prst="roundRect">
            <a:avLst>
              <a:gd name="adj" fmla="val 49824"/>
            </a:avLst>
          </a:pr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5" name="AutoShape 18"/>
          <p:cNvSpPr>
            <a:spLocks/>
          </p:cNvSpPr>
          <p:nvPr/>
        </p:nvSpPr>
        <p:spPr bwMode="auto">
          <a:xfrm>
            <a:off x="6785958" y="3201120"/>
            <a:ext cx="511437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AutoShape 20"/>
          <p:cNvSpPr>
            <a:spLocks/>
          </p:cNvSpPr>
          <p:nvPr/>
        </p:nvSpPr>
        <p:spPr bwMode="auto">
          <a:xfrm>
            <a:off x="5427429" y="2115710"/>
            <a:ext cx="523992" cy="2799303"/>
          </a:xfrm>
          <a:prstGeom prst="roundRect">
            <a:avLst>
              <a:gd name="adj" fmla="val 49824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7" name="AutoShape 21"/>
          <p:cNvSpPr>
            <a:spLocks/>
          </p:cNvSpPr>
          <p:nvPr/>
        </p:nvSpPr>
        <p:spPr bwMode="auto">
          <a:xfrm>
            <a:off x="5428266" y="3201120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8" name="AutoShape 24"/>
          <p:cNvSpPr>
            <a:spLocks/>
          </p:cNvSpPr>
          <p:nvPr/>
        </p:nvSpPr>
        <p:spPr bwMode="auto">
          <a:xfrm>
            <a:off x="6076979" y="1755754"/>
            <a:ext cx="523992" cy="3165959"/>
          </a:xfrm>
          <a:prstGeom prst="roundRect">
            <a:avLst>
              <a:gd name="adj" fmla="val 49824"/>
            </a:avLst>
          </a:pr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166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AutoShape 25"/>
          <p:cNvSpPr>
            <a:spLocks/>
          </p:cNvSpPr>
          <p:nvPr/>
        </p:nvSpPr>
        <p:spPr bwMode="auto">
          <a:xfrm>
            <a:off x="6077816" y="2665368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0" name="AutoShape 27"/>
          <p:cNvSpPr>
            <a:spLocks/>
          </p:cNvSpPr>
          <p:nvPr/>
        </p:nvSpPr>
        <p:spPr bwMode="auto">
          <a:xfrm>
            <a:off x="4777878" y="3531266"/>
            <a:ext cx="523992" cy="1383747"/>
          </a:xfrm>
          <a:prstGeom prst="roundRect">
            <a:avLst>
              <a:gd name="adj" fmla="val 49824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1" name="AutoShape 28"/>
          <p:cNvSpPr>
            <a:spLocks/>
          </p:cNvSpPr>
          <p:nvPr/>
        </p:nvSpPr>
        <p:spPr bwMode="auto">
          <a:xfrm>
            <a:off x="4785413" y="3736872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2" name="AutoShape 30"/>
          <p:cNvSpPr>
            <a:spLocks/>
          </p:cNvSpPr>
          <p:nvPr/>
        </p:nvSpPr>
        <p:spPr bwMode="auto">
          <a:xfrm>
            <a:off x="7501637" y="2756938"/>
            <a:ext cx="510600" cy="2141333"/>
          </a:xfrm>
          <a:prstGeom prst="roundRect">
            <a:avLst>
              <a:gd name="adj" fmla="val 48509"/>
            </a:avLst>
          </a:pr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3" name="AutoShape 31"/>
          <p:cNvSpPr>
            <a:spLocks/>
          </p:cNvSpPr>
          <p:nvPr/>
        </p:nvSpPr>
        <p:spPr bwMode="auto">
          <a:xfrm>
            <a:off x="7501637" y="3727151"/>
            <a:ext cx="510600" cy="510638"/>
          </a:xfrm>
          <a:prstGeom prst="roundRect">
            <a:avLst>
              <a:gd name="adj" fmla="val 4981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25400" dir="5400000" algn="ctr" rotWithShape="0">
              <a:srgbClr val="000000">
                <a:alpha val="50000"/>
              </a:srgbClr>
            </a:outerShdw>
          </a:effectLst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2182729" y="4939359"/>
            <a:ext cx="13667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5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2"/>
          <p:cNvSpPr txBox="1">
            <a:spLocks/>
          </p:cNvSpPr>
          <p:nvPr/>
        </p:nvSpPr>
        <p:spPr>
          <a:xfrm>
            <a:off x="1748855" y="5343191"/>
            <a:ext cx="1800643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ounded Rectangle 41"/>
          <p:cNvSpPr>
            <a:spLocks noChangeAspect="1"/>
          </p:cNvSpPr>
          <p:nvPr/>
        </p:nvSpPr>
        <p:spPr>
          <a:xfrm>
            <a:off x="3698746" y="5034603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3759627" y="5130872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421334" y="4939359"/>
            <a:ext cx="1688561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 baseline="0">
                <a:solidFill>
                  <a:schemeClr val="accent6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421334" y="5343191"/>
            <a:ext cx="1899101" cy="5048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Rounded Rectangle 45"/>
          <p:cNvSpPr>
            <a:spLocks noChangeAspect="1"/>
          </p:cNvSpPr>
          <p:nvPr/>
        </p:nvSpPr>
        <p:spPr>
          <a:xfrm>
            <a:off x="8525485" y="5034603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5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8586366" y="5130872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4846293" y="3740418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5489140" y="322014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6131337" y="268566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6848350" y="3226432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7553045" y="3746353"/>
            <a:ext cx="398316" cy="44636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1" kern="1200">
                <a:solidFill>
                  <a:schemeClr val="bg1"/>
                </a:solidFill>
                <a:latin typeface="Lato Black"/>
                <a:ea typeface="+mn-ea"/>
                <a:cs typeface="Lato Black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s-ES_tradnl" sz="180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800" dirty="0" smtClean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76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"/>
                            </p:stCondLst>
                            <p:childTnLst>
                              <p:par>
                                <p:cTn id="8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9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00"/>
                            </p:stCondLst>
                            <p:childTnLst>
                              <p:par>
                                <p:cTn id="9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700"/>
                            </p:stCondLst>
                            <p:childTnLst>
                              <p:par>
                                <p:cTn id="10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300"/>
                            </p:stCondLst>
                            <p:childTnLst>
                              <p:par>
                                <p:cTn id="10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900"/>
                            </p:stCondLst>
                            <p:childTnLst>
                              <p:par>
                                <p:cTn id="1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100"/>
                            </p:stCondLst>
                            <p:childTnLst>
                              <p:par>
                                <p:cTn id="1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4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4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4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4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4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4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4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4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3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7" grpId="0" animBg="1"/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1" grpId="0" animBg="1"/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animBg="1" autoUpdateAnimBg="0"/>
      <p:bldP spid="45" grpId="0" animBg="1" autoUpdateAnimBg="0"/>
      <p:bldP spid="46" grpId="0" animBg="1" autoUpdateAnimBg="0"/>
      <p:bldP spid="47" grpId="0" animBg="1" autoUpdateAnimBg="0"/>
      <p:bldP spid="48" grpId="0" animBg="1" autoUpdateAnimBg="0"/>
      <p:bldP spid="49" grpId="0" animBg="1" autoUpdateAnimBg="0"/>
      <p:bldP spid="50" grpId="0" animBg="1" autoUpdateAnimBg="0"/>
      <p:bldP spid="51" grpId="0" animBg="1" autoUpdateAnimBg="0"/>
      <p:bldP spid="52" grpId="0" animBg="1" autoUpdateAnimBg="0"/>
      <p:bldP spid="53" grpId="0" animBg="1" autoUpdateAnimBg="0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6" grpId="0" animBg="1"/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0" grpId="0" animBg="1"/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2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3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5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6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6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427562" y="3600493"/>
            <a:ext cx="2201649" cy="659741"/>
          </a:xfrm>
          <a:custGeom>
            <a:avLst/>
            <a:gdLst/>
            <a:ahLst/>
            <a:cxnLst>
              <a:cxn ang="0">
                <a:pos x="1168" y="350"/>
              </a:cxn>
              <a:cxn ang="0">
                <a:pos x="172" y="350"/>
              </a:cxn>
              <a:cxn ang="0">
                <a:pos x="0" y="0"/>
              </a:cxn>
              <a:cxn ang="0">
                <a:pos x="936" y="0"/>
              </a:cxn>
              <a:cxn ang="0">
                <a:pos x="1168" y="0"/>
              </a:cxn>
              <a:cxn ang="0">
                <a:pos x="1168" y="350"/>
              </a:cxn>
            </a:cxnLst>
            <a:rect l="0" t="0" r="r" b="b"/>
            <a:pathLst>
              <a:path w="1168" h="350">
                <a:moveTo>
                  <a:pt x="1168" y="350"/>
                </a:moveTo>
                <a:lnTo>
                  <a:pt x="172" y="350"/>
                </a:lnTo>
                <a:lnTo>
                  <a:pt x="0" y="0"/>
                </a:lnTo>
                <a:lnTo>
                  <a:pt x="936" y="0"/>
                </a:lnTo>
                <a:lnTo>
                  <a:pt x="1168" y="0"/>
                </a:lnTo>
                <a:lnTo>
                  <a:pt x="1168" y="350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75000"/>
                </a:schemeClr>
              </a:gs>
              <a:gs pos="50000">
                <a:schemeClr val="accent3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4099578" y="2933212"/>
            <a:ext cx="2092320" cy="667281"/>
          </a:xfrm>
          <a:custGeom>
            <a:avLst/>
            <a:gdLst/>
            <a:ahLst/>
            <a:cxnLst>
              <a:cxn ang="0">
                <a:pos x="174" y="354"/>
              </a:cxn>
              <a:cxn ang="0">
                <a:pos x="0" y="0"/>
              </a:cxn>
              <a:cxn ang="0">
                <a:pos x="818" y="0"/>
              </a:cxn>
              <a:cxn ang="0">
                <a:pos x="1110" y="0"/>
              </a:cxn>
              <a:cxn ang="0">
                <a:pos x="1110" y="354"/>
              </a:cxn>
              <a:cxn ang="0">
                <a:pos x="174" y="354"/>
              </a:cxn>
            </a:cxnLst>
            <a:rect l="0" t="0" r="r" b="b"/>
            <a:pathLst>
              <a:path w="1110" h="354">
                <a:moveTo>
                  <a:pt x="174" y="354"/>
                </a:moveTo>
                <a:lnTo>
                  <a:pt x="0" y="0"/>
                </a:lnTo>
                <a:lnTo>
                  <a:pt x="818" y="0"/>
                </a:lnTo>
                <a:lnTo>
                  <a:pt x="1110" y="0"/>
                </a:lnTo>
                <a:lnTo>
                  <a:pt x="1110" y="354"/>
                </a:lnTo>
                <a:lnTo>
                  <a:pt x="174" y="354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3892980" y="2436709"/>
            <a:ext cx="1775645" cy="499330"/>
          </a:xfrm>
          <a:custGeom>
            <a:avLst/>
            <a:gdLst/>
            <a:ahLst/>
            <a:cxnLst>
              <a:cxn ang="0">
                <a:pos x="124" y="251"/>
              </a:cxn>
              <a:cxn ang="0">
                <a:pos x="0" y="0"/>
              </a:cxn>
              <a:cxn ang="0">
                <a:pos x="942" y="0"/>
              </a:cxn>
              <a:cxn ang="0">
                <a:pos x="942" y="251"/>
              </a:cxn>
              <a:cxn ang="0">
                <a:pos x="124" y="251"/>
              </a:cxn>
            </a:cxnLst>
            <a:rect l="0" t="0" r="r" b="b"/>
            <a:pathLst>
              <a:path w="942" h="251">
                <a:moveTo>
                  <a:pt x="124" y="251"/>
                </a:moveTo>
                <a:lnTo>
                  <a:pt x="0" y="0"/>
                </a:lnTo>
                <a:lnTo>
                  <a:pt x="942" y="0"/>
                </a:lnTo>
                <a:lnTo>
                  <a:pt x="942" y="251"/>
                </a:lnTo>
                <a:lnTo>
                  <a:pt x="124" y="25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060913" y="4886044"/>
            <a:ext cx="2403343" cy="721946"/>
          </a:xfrm>
          <a:custGeom>
            <a:avLst/>
            <a:gdLst/>
            <a:ahLst/>
            <a:cxnLst>
              <a:cxn ang="0">
                <a:pos x="186" y="383"/>
              </a:cxn>
              <a:cxn ang="0">
                <a:pos x="0" y="0"/>
              </a:cxn>
              <a:cxn ang="0">
                <a:pos x="1049" y="0"/>
              </a:cxn>
              <a:cxn ang="0">
                <a:pos x="1275" y="0"/>
              </a:cxn>
              <a:cxn ang="0">
                <a:pos x="1275" y="383"/>
              </a:cxn>
              <a:cxn ang="0">
                <a:pos x="186" y="383"/>
              </a:cxn>
            </a:cxnLst>
            <a:rect l="0" t="0" r="r" b="b"/>
            <a:pathLst>
              <a:path w="1275" h="383">
                <a:moveTo>
                  <a:pt x="186" y="383"/>
                </a:moveTo>
                <a:lnTo>
                  <a:pt x="0" y="0"/>
                </a:lnTo>
                <a:lnTo>
                  <a:pt x="1049" y="0"/>
                </a:lnTo>
                <a:lnTo>
                  <a:pt x="1275" y="0"/>
                </a:lnTo>
                <a:lnTo>
                  <a:pt x="1275" y="383"/>
                </a:lnTo>
                <a:lnTo>
                  <a:pt x="186" y="383"/>
                </a:lnTo>
                <a:close/>
              </a:path>
            </a:pathLst>
          </a:custGeom>
          <a:gradFill>
            <a:gsLst>
              <a:gs pos="0">
                <a:schemeClr val="accent5">
                  <a:lumMod val="75000"/>
                </a:schemeClr>
              </a:gs>
              <a:gs pos="50000">
                <a:schemeClr val="accent5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751779" y="4260233"/>
            <a:ext cx="2286473" cy="625811"/>
          </a:xfrm>
          <a:custGeom>
            <a:avLst/>
            <a:gdLst/>
            <a:ahLst/>
            <a:cxnLst>
              <a:cxn ang="0">
                <a:pos x="1213" y="332"/>
              </a:cxn>
              <a:cxn ang="0">
                <a:pos x="164" y="332"/>
              </a:cxn>
              <a:cxn ang="0">
                <a:pos x="0" y="0"/>
              </a:cxn>
              <a:cxn ang="0">
                <a:pos x="996" y="0"/>
              </a:cxn>
              <a:cxn ang="0">
                <a:pos x="1213" y="0"/>
              </a:cxn>
              <a:cxn ang="0">
                <a:pos x="1213" y="332"/>
              </a:cxn>
            </a:cxnLst>
            <a:rect l="0" t="0" r="r" b="b"/>
            <a:pathLst>
              <a:path w="1213" h="332">
                <a:moveTo>
                  <a:pt x="1213" y="332"/>
                </a:moveTo>
                <a:lnTo>
                  <a:pt x="164" y="332"/>
                </a:lnTo>
                <a:lnTo>
                  <a:pt x="0" y="0"/>
                </a:lnTo>
                <a:lnTo>
                  <a:pt x="996" y="0"/>
                </a:lnTo>
                <a:lnTo>
                  <a:pt x="1213" y="0"/>
                </a:lnTo>
                <a:lnTo>
                  <a:pt x="1213" y="332"/>
                </a:lnTo>
                <a:close/>
              </a:path>
            </a:pathLst>
          </a:custGeom>
          <a:gradFill>
            <a:gsLst>
              <a:gs pos="0">
                <a:schemeClr val="accent4">
                  <a:lumMod val="75000"/>
                </a:schemeClr>
              </a:gs>
              <a:gs pos="50000">
                <a:schemeClr val="accent4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3561230" y="2432939"/>
            <a:ext cx="1905707" cy="3472121"/>
          </a:xfrm>
          <a:custGeom>
            <a:avLst/>
            <a:gdLst/>
            <a:ahLst/>
            <a:cxnLst>
              <a:cxn ang="0">
                <a:pos x="391" y="621"/>
              </a:cxn>
              <a:cxn ang="0">
                <a:pos x="481" y="806"/>
              </a:cxn>
              <a:cxn ang="0">
                <a:pos x="488" y="818"/>
              </a:cxn>
              <a:cxn ang="0">
                <a:pos x="371" y="889"/>
              </a:cxn>
              <a:cxn ang="0">
                <a:pos x="21" y="220"/>
              </a:cxn>
              <a:cxn ang="0">
                <a:pos x="11" y="196"/>
              </a:cxn>
              <a:cxn ang="0">
                <a:pos x="0" y="161"/>
              </a:cxn>
              <a:cxn ang="0">
                <a:pos x="0" y="162"/>
              </a:cxn>
              <a:cxn ang="0">
                <a:pos x="22" y="121"/>
              </a:cxn>
              <a:cxn ang="0">
                <a:pos x="85" y="0"/>
              </a:cxn>
              <a:cxn ang="0">
                <a:pos x="145" y="121"/>
              </a:cxn>
              <a:cxn ang="0">
                <a:pos x="229" y="292"/>
              </a:cxn>
              <a:cxn ang="0">
                <a:pos x="312" y="461"/>
              </a:cxn>
              <a:cxn ang="0">
                <a:pos x="391" y="621"/>
              </a:cxn>
            </a:cxnLst>
            <a:rect l="0" t="0" r="r" b="b"/>
            <a:pathLst>
              <a:path w="488" h="889">
                <a:moveTo>
                  <a:pt x="391" y="621"/>
                </a:moveTo>
                <a:cubicBezTo>
                  <a:pt x="481" y="806"/>
                  <a:pt x="481" y="806"/>
                  <a:pt x="481" y="806"/>
                </a:cubicBezTo>
                <a:cubicBezTo>
                  <a:pt x="488" y="818"/>
                  <a:pt x="488" y="818"/>
                  <a:pt x="488" y="818"/>
                </a:cubicBezTo>
                <a:cubicBezTo>
                  <a:pt x="456" y="846"/>
                  <a:pt x="417" y="870"/>
                  <a:pt x="371" y="889"/>
                </a:cubicBezTo>
                <a:cubicBezTo>
                  <a:pt x="185" y="552"/>
                  <a:pt x="68" y="329"/>
                  <a:pt x="21" y="220"/>
                </a:cubicBezTo>
                <a:cubicBezTo>
                  <a:pt x="18" y="211"/>
                  <a:pt x="14" y="203"/>
                  <a:pt x="11" y="196"/>
                </a:cubicBezTo>
                <a:cubicBezTo>
                  <a:pt x="6" y="182"/>
                  <a:pt x="2" y="170"/>
                  <a:pt x="0" y="161"/>
                </a:cubicBezTo>
                <a:cubicBezTo>
                  <a:pt x="0" y="161"/>
                  <a:pt x="0" y="162"/>
                  <a:pt x="0" y="162"/>
                </a:cubicBezTo>
                <a:cubicBezTo>
                  <a:pt x="22" y="121"/>
                  <a:pt x="22" y="121"/>
                  <a:pt x="22" y="121"/>
                </a:cubicBezTo>
                <a:cubicBezTo>
                  <a:pt x="85" y="0"/>
                  <a:pt x="85" y="0"/>
                  <a:pt x="85" y="0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229" y="292"/>
                  <a:pt x="229" y="292"/>
                  <a:pt x="229" y="292"/>
                </a:cubicBezTo>
                <a:cubicBezTo>
                  <a:pt x="312" y="461"/>
                  <a:pt x="312" y="461"/>
                  <a:pt x="312" y="461"/>
                </a:cubicBezTo>
                <a:lnTo>
                  <a:pt x="391" y="621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</a:schemeClr>
              </a:gs>
              <a:gs pos="50000">
                <a:schemeClr val="accent1"/>
              </a:gs>
            </a:gsLst>
            <a:lin ang="0" scaled="0"/>
          </a:gra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3182351" y="2906069"/>
            <a:ext cx="1826540" cy="3155445"/>
            <a:chOff x="1388507" y="1927729"/>
            <a:chExt cx="1495733" cy="2583959"/>
          </a:xfrm>
        </p:grpSpPr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1686418" y="1927729"/>
              <a:ext cx="83354" cy="131205"/>
            </a:xfrm>
            <a:custGeom>
              <a:avLst/>
              <a:gdLst/>
              <a:ahLst/>
              <a:cxnLst>
                <a:cxn ang="0">
                  <a:pos x="4" y="40"/>
                </a:cxn>
                <a:cxn ang="0">
                  <a:pos x="0" y="18"/>
                </a:cxn>
                <a:cxn ang="0">
                  <a:pos x="26" y="0"/>
                </a:cxn>
                <a:cxn ang="0">
                  <a:pos x="4" y="41"/>
                </a:cxn>
                <a:cxn ang="0">
                  <a:pos x="4" y="40"/>
                </a:cxn>
              </a:cxnLst>
              <a:rect l="0" t="0" r="r" b="b"/>
              <a:pathLst>
                <a:path w="26" h="41">
                  <a:moveTo>
                    <a:pt x="4" y="40"/>
                  </a:moveTo>
                  <a:cubicBezTo>
                    <a:pt x="1" y="33"/>
                    <a:pt x="0" y="25"/>
                    <a:pt x="0" y="18"/>
                  </a:cubicBezTo>
                  <a:cubicBezTo>
                    <a:pt x="4" y="6"/>
                    <a:pt x="13" y="0"/>
                    <a:pt x="26" y="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41"/>
                    <a:pt x="4" y="40"/>
                    <a:pt x="4" y="4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88507" y="1984841"/>
              <a:ext cx="1495733" cy="2526847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0" y="151"/>
                </a:cxn>
                <a:cxn ang="0">
                  <a:pos x="93" y="0"/>
                </a:cxn>
                <a:cxn ang="0">
                  <a:pos x="97" y="22"/>
                </a:cxn>
                <a:cxn ang="0">
                  <a:pos x="108" y="57"/>
                </a:cxn>
                <a:cxn ang="0">
                  <a:pos x="118" y="81"/>
                </a:cxn>
                <a:cxn ang="0">
                  <a:pos x="468" y="750"/>
                </a:cxn>
                <a:cxn ang="0">
                  <a:pos x="321" y="790"/>
                </a:cxn>
                <a:cxn ang="0">
                  <a:pos x="7" y="214"/>
                </a:cxn>
                <a:cxn ang="0">
                  <a:pos x="0" y="192"/>
                </a:cxn>
              </a:cxnLst>
              <a:rect l="0" t="0" r="r" b="b"/>
              <a:pathLst>
                <a:path w="468" h="790">
                  <a:moveTo>
                    <a:pt x="0" y="192"/>
                  </a:moveTo>
                  <a:cubicBezTo>
                    <a:pt x="20" y="151"/>
                    <a:pt x="20" y="151"/>
                    <a:pt x="20" y="151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7"/>
                    <a:pt x="94" y="15"/>
                    <a:pt x="97" y="22"/>
                  </a:cubicBezTo>
                  <a:cubicBezTo>
                    <a:pt x="99" y="31"/>
                    <a:pt x="103" y="43"/>
                    <a:pt x="108" y="57"/>
                  </a:cubicBezTo>
                  <a:cubicBezTo>
                    <a:pt x="111" y="64"/>
                    <a:pt x="115" y="72"/>
                    <a:pt x="118" y="81"/>
                  </a:cubicBezTo>
                  <a:cubicBezTo>
                    <a:pt x="165" y="190"/>
                    <a:pt x="282" y="413"/>
                    <a:pt x="468" y="750"/>
                  </a:cubicBezTo>
                  <a:cubicBezTo>
                    <a:pt x="425" y="767"/>
                    <a:pt x="376" y="780"/>
                    <a:pt x="321" y="790"/>
                  </a:cubicBezTo>
                  <a:cubicBezTo>
                    <a:pt x="142" y="495"/>
                    <a:pt x="37" y="303"/>
                    <a:pt x="7" y="214"/>
                  </a:cubicBezTo>
                  <a:cubicBezTo>
                    <a:pt x="4" y="206"/>
                    <a:pt x="2" y="198"/>
                    <a:pt x="0" y="192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50000">
                  <a:schemeClr val="accent2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809126" y="3565808"/>
            <a:ext cx="1626733" cy="2546598"/>
            <a:chOff x="1082877" y="2467983"/>
            <a:chExt cx="1332113" cy="2085381"/>
          </a:xfrm>
        </p:grpSpPr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1376158" y="2467983"/>
              <a:ext cx="77179" cy="131205"/>
            </a:xfrm>
            <a:custGeom>
              <a:avLst/>
              <a:gdLst/>
              <a:ahLst/>
              <a:cxnLst>
                <a:cxn ang="0">
                  <a:pos x="4" y="41"/>
                </a:cxn>
                <a:cxn ang="0">
                  <a:pos x="1" y="16"/>
                </a:cxn>
                <a:cxn ang="0">
                  <a:pos x="24" y="0"/>
                </a:cxn>
                <a:cxn ang="0">
                  <a:pos x="4" y="41"/>
                </a:cxn>
              </a:cxnLst>
              <a:rect l="0" t="0" r="r" b="b"/>
              <a:pathLst>
                <a:path w="24" h="41">
                  <a:moveTo>
                    <a:pt x="4" y="41"/>
                  </a:moveTo>
                  <a:cubicBezTo>
                    <a:pt x="1" y="32"/>
                    <a:pt x="0" y="24"/>
                    <a:pt x="1" y="16"/>
                  </a:cubicBezTo>
                  <a:cubicBezTo>
                    <a:pt x="6" y="5"/>
                    <a:pt x="13" y="0"/>
                    <a:pt x="24" y="0"/>
                  </a:cubicBezTo>
                  <a:lnTo>
                    <a:pt x="4" y="41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1082877" y="2518921"/>
              <a:ext cx="1332113" cy="2034443"/>
            </a:xfrm>
            <a:custGeom>
              <a:avLst/>
              <a:gdLst/>
              <a:ahLst/>
              <a:cxnLst>
                <a:cxn ang="0">
                  <a:pos x="250" y="636"/>
                </a:cxn>
                <a:cxn ang="0">
                  <a:pos x="31" y="257"/>
                </a:cxn>
                <a:cxn ang="0">
                  <a:pos x="0" y="189"/>
                </a:cxn>
                <a:cxn ang="0">
                  <a:pos x="18" y="153"/>
                </a:cxn>
                <a:cxn ang="0">
                  <a:pos x="93" y="0"/>
                </a:cxn>
                <a:cxn ang="0">
                  <a:pos x="96" y="25"/>
                </a:cxn>
                <a:cxn ang="0">
                  <a:pos x="103" y="47"/>
                </a:cxn>
                <a:cxn ang="0">
                  <a:pos x="417" y="623"/>
                </a:cxn>
                <a:cxn ang="0">
                  <a:pos x="289" y="636"/>
                </a:cxn>
                <a:cxn ang="0">
                  <a:pos x="250" y="636"/>
                </a:cxn>
              </a:cxnLst>
              <a:rect l="0" t="0" r="r" b="b"/>
              <a:pathLst>
                <a:path w="417" h="636">
                  <a:moveTo>
                    <a:pt x="250" y="636"/>
                  </a:moveTo>
                  <a:cubicBezTo>
                    <a:pt x="150" y="477"/>
                    <a:pt x="77" y="351"/>
                    <a:pt x="31" y="257"/>
                  </a:cubicBezTo>
                  <a:cubicBezTo>
                    <a:pt x="19" y="232"/>
                    <a:pt x="8" y="210"/>
                    <a:pt x="0" y="189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2" y="8"/>
                    <a:pt x="93" y="16"/>
                    <a:pt x="96" y="25"/>
                  </a:cubicBezTo>
                  <a:cubicBezTo>
                    <a:pt x="98" y="31"/>
                    <a:pt x="100" y="39"/>
                    <a:pt x="103" y="47"/>
                  </a:cubicBezTo>
                  <a:cubicBezTo>
                    <a:pt x="133" y="136"/>
                    <a:pt x="238" y="328"/>
                    <a:pt x="417" y="623"/>
                  </a:cubicBezTo>
                  <a:cubicBezTo>
                    <a:pt x="378" y="629"/>
                    <a:pt x="335" y="634"/>
                    <a:pt x="289" y="636"/>
                  </a:cubicBezTo>
                  <a:cubicBezTo>
                    <a:pt x="276" y="636"/>
                    <a:pt x="263" y="636"/>
                    <a:pt x="250" y="636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437786" y="4225549"/>
            <a:ext cx="1345871" cy="1886859"/>
            <a:chOff x="778791" y="3008237"/>
            <a:chExt cx="1102119" cy="1545128"/>
          </a:xfrm>
        </p:grpSpPr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1065897" y="3008237"/>
              <a:ext cx="74092" cy="115769"/>
            </a:xfrm>
            <a:custGeom>
              <a:avLst/>
              <a:gdLst/>
              <a:ahLst/>
              <a:cxnLst>
                <a:cxn ang="0">
                  <a:pos x="2" y="12"/>
                </a:cxn>
                <a:cxn ang="0">
                  <a:pos x="23" y="0"/>
                </a:cxn>
                <a:cxn ang="0">
                  <a:pos x="5" y="36"/>
                </a:cxn>
                <a:cxn ang="0">
                  <a:pos x="2" y="12"/>
                </a:cxn>
              </a:cxnLst>
              <a:rect l="0" t="0" r="r" b="b"/>
              <a:pathLst>
                <a:path w="23" h="36">
                  <a:moveTo>
                    <a:pt x="2" y="12"/>
                  </a:moveTo>
                  <a:cubicBezTo>
                    <a:pt x="5" y="5"/>
                    <a:pt x="12" y="1"/>
                    <a:pt x="23" y="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1" y="28"/>
                    <a:pt x="0" y="20"/>
                    <a:pt x="2" y="12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778791" y="3046827"/>
              <a:ext cx="1102119" cy="1506538"/>
            </a:xfrm>
            <a:custGeom>
              <a:avLst/>
              <a:gdLst/>
              <a:ahLst/>
              <a:cxnLst>
                <a:cxn ang="0">
                  <a:pos x="154" y="447"/>
                </a:cxn>
                <a:cxn ang="0">
                  <a:pos x="13" y="215"/>
                </a:cxn>
                <a:cxn ang="0">
                  <a:pos x="0" y="188"/>
                </a:cxn>
                <a:cxn ang="0">
                  <a:pos x="19" y="148"/>
                </a:cxn>
                <a:cxn ang="0">
                  <a:pos x="92" y="0"/>
                </a:cxn>
                <a:cxn ang="0">
                  <a:pos x="95" y="24"/>
                </a:cxn>
                <a:cxn ang="0">
                  <a:pos x="126" y="92"/>
                </a:cxn>
                <a:cxn ang="0">
                  <a:pos x="345" y="471"/>
                </a:cxn>
                <a:cxn ang="0">
                  <a:pos x="154" y="447"/>
                </a:cxn>
              </a:cxnLst>
              <a:rect l="0" t="0" r="r" b="b"/>
              <a:pathLst>
                <a:path w="345" h="471">
                  <a:moveTo>
                    <a:pt x="154" y="447"/>
                  </a:moveTo>
                  <a:cubicBezTo>
                    <a:pt x="96" y="366"/>
                    <a:pt x="49" y="289"/>
                    <a:pt x="13" y="215"/>
                  </a:cubicBezTo>
                  <a:cubicBezTo>
                    <a:pt x="9" y="206"/>
                    <a:pt x="4" y="197"/>
                    <a:pt x="0" y="188"/>
                  </a:cubicBezTo>
                  <a:cubicBezTo>
                    <a:pt x="19" y="148"/>
                    <a:pt x="19" y="148"/>
                    <a:pt x="19" y="148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8"/>
                    <a:pt x="91" y="16"/>
                    <a:pt x="95" y="24"/>
                  </a:cubicBezTo>
                  <a:cubicBezTo>
                    <a:pt x="103" y="45"/>
                    <a:pt x="114" y="67"/>
                    <a:pt x="126" y="92"/>
                  </a:cubicBezTo>
                  <a:cubicBezTo>
                    <a:pt x="172" y="186"/>
                    <a:pt x="245" y="312"/>
                    <a:pt x="345" y="471"/>
                  </a:cubicBezTo>
                  <a:cubicBezTo>
                    <a:pt x="277" y="469"/>
                    <a:pt x="213" y="461"/>
                    <a:pt x="154" y="447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4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109802" y="4851361"/>
            <a:ext cx="929292" cy="1166797"/>
            <a:chOff x="510207" y="3520707"/>
            <a:chExt cx="760987" cy="955478"/>
          </a:xfrm>
        </p:grpSpPr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763355" y="3520707"/>
              <a:ext cx="75636" cy="12811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5" y="40"/>
                </a:cxn>
                <a:cxn ang="0">
                  <a:pos x="1" y="14"/>
                </a:cxn>
                <a:cxn ang="0">
                  <a:pos x="24" y="0"/>
                </a:cxn>
              </a:cxnLst>
              <a:rect l="0" t="0" r="r" b="b"/>
              <a:pathLst>
                <a:path w="24" h="40">
                  <a:moveTo>
                    <a:pt x="24" y="0"/>
                  </a:moveTo>
                  <a:cubicBezTo>
                    <a:pt x="5" y="40"/>
                    <a:pt x="5" y="40"/>
                    <a:pt x="5" y="40"/>
                  </a:cubicBezTo>
                  <a:cubicBezTo>
                    <a:pt x="1" y="31"/>
                    <a:pt x="0" y="23"/>
                    <a:pt x="1" y="14"/>
                  </a:cubicBezTo>
                  <a:cubicBezTo>
                    <a:pt x="6" y="5"/>
                    <a:pt x="14" y="0"/>
                    <a:pt x="24" y="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510207" y="3565471"/>
              <a:ext cx="760987" cy="910714"/>
            </a:xfrm>
            <a:custGeom>
              <a:avLst/>
              <a:gdLst/>
              <a:ahLst/>
              <a:cxnLst>
                <a:cxn ang="0">
                  <a:pos x="80" y="0"/>
                </a:cxn>
                <a:cxn ang="0">
                  <a:pos x="84" y="26"/>
                </a:cxn>
                <a:cxn ang="0">
                  <a:pos x="97" y="53"/>
                </a:cxn>
                <a:cxn ang="0">
                  <a:pos x="238" y="285"/>
                </a:cxn>
                <a:cxn ang="0">
                  <a:pos x="0" y="174"/>
                </a:cxn>
                <a:cxn ang="0">
                  <a:pos x="80" y="0"/>
                </a:cxn>
              </a:cxnLst>
              <a:rect l="0" t="0" r="r" b="b"/>
              <a:pathLst>
                <a:path w="238" h="285">
                  <a:moveTo>
                    <a:pt x="80" y="0"/>
                  </a:moveTo>
                  <a:cubicBezTo>
                    <a:pt x="79" y="9"/>
                    <a:pt x="80" y="17"/>
                    <a:pt x="84" y="26"/>
                  </a:cubicBezTo>
                  <a:cubicBezTo>
                    <a:pt x="88" y="35"/>
                    <a:pt x="93" y="44"/>
                    <a:pt x="97" y="53"/>
                  </a:cubicBezTo>
                  <a:cubicBezTo>
                    <a:pt x="133" y="127"/>
                    <a:pt x="180" y="204"/>
                    <a:pt x="238" y="285"/>
                  </a:cubicBezTo>
                  <a:cubicBezTo>
                    <a:pt x="148" y="263"/>
                    <a:pt x="69" y="226"/>
                    <a:pt x="0" y="174"/>
                  </a:cubicBezTo>
                  <a:lnTo>
                    <a:pt x="80" y="0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50000">
                  <a:schemeClr val="accent5"/>
                </a:gs>
              </a:gsLst>
              <a:lin ang="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 Placeholder 3"/>
          <p:cNvSpPr txBox="1">
            <a:spLocks/>
          </p:cNvSpPr>
          <p:nvPr/>
        </p:nvSpPr>
        <p:spPr>
          <a:xfrm>
            <a:off x="5016712" y="255667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6416068" y="4446228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5544308" y="3129257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15%</a:t>
            </a: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6004583" y="3787424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26" name="Text Placeholder 3"/>
          <p:cNvSpPr txBox="1">
            <a:spLocks/>
          </p:cNvSpPr>
          <p:nvPr/>
        </p:nvSpPr>
        <p:spPr>
          <a:xfrm>
            <a:off x="6870073" y="5111856"/>
            <a:ext cx="445635" cy="320793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737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28" name="Freeform 182"/>
          <p:cNvSpPr>
            <a:spLocks noEditPoints="1"/>
          </p:cNvSpPr>
          <p:nvPr/>
        </p:nvSpPr>
        <p:spPr bwMode="auto">
          <a:xfrm>
            <a:off x="2274369" y="5375047"/>
            <a:ext cx="316204" cy="295430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72"/>
          <p:cNvSpPr>
            <a:spLocks noEditPoints="1"/>
          </p:cNvSpPr>
          <p:nvPr/>
        </p:nvSpPr>
        <p:spPr bwMode="auto">
          <a:xfrm>
            <a:off x="2712201" y="5110708"/>
            <a:ext cx="403134" cy="29342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22"/>
          <p:cNvSpPr>
            <a:spLocks noEditPoints="1"/>
          </p:cNvSpPr>
          <p:nvPr/>
        </p:nvSpPr>
        <p:spPr bwMode="auto">
          <a:xfrm>
            <a:off x="3306305" y="4753263"/>
            <a:ext cx="251256" cy="361356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00"/>
          <p:cNvSpPr>
            <a:spLocks noEditPoints="1"/>
          </p:cNvSpPr>
          <p:nvPr/>
        </p:nvSpPr>
        <p:spPr bwMode="auto">
          <a:xfrm>
            <a:off x="3783658" y="4443935"/>
            <a:ext cx="376477" cy="360899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66"/>
          <p:cNvSpPr>
            <a:spLocks noEditPoints="1"/>
          </p:cNvSpPr>
          <p:nvPr/>
        </p:nvSpPr>
        <p:spPr bwMode="auto">
          <a:xfrm>
            <a:off x="4246139" y="4101673"/>
            <a:ext cx="415391" cy="322195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46"/>
          <p:cNvSpPr>
            <a:spLocks noEditPoints="1"/>
          </p:cNvSpPr>
          <p:nvPr/>
        </p:nvSpPr>
        <p:spPr bwMode="auto">
          <a:xfrm>
            <a:off x="8063685" y="242065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6"/>
          <p:cNvSpPr>
            <a:spLocks noEditPoints="1"/>
          </p:cNvSpPr>
          <p:nvPr/>
        </p:nvSpPr>
        <p:spPr bwMode="auto">
          <a:xfrm>
            <a:off x="8063685" y="3165077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6"/>
          <p:cNvSpPr>
            <a:spLocks noEditPoints="1"/>
          </p:cNvSpPr>
          <p:nvPr/>
        </p:nvSpPr>
        <p:spPr bwMode="auto">
          <a:xfrm>
            <a:off x="8063685" y="3909500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46"/>
          <p:cNvSpPr>
            <a:spLocks noEditPoints="1"/>
          </p:cNvSpPr>
          <p:nvPr/>
        </p:nvSpPr>
        <p:spPr bwMode="auto">
          <a:xfrm>
            <a:off x="8063685" y="465392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Freeform 46"/>
          <p:cNvSpPr>
            <a:spLocks noEditPoints="1"/>
          </p:cNvSpPr>
          <p:nvPr/>
        </p:nvSpPr>
        <p:spPr bwMode="auto">
          <a:xfrm>
            <a:off x="8063685" y="5401065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8579109" y="2327333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8579109" y="2594724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7"/>
          <p:cNvSpPr txBox="1">
            <a:spLocks/>
          </p:cNvSpPr>
          <p:nvPr/>
        </p:nvSpPr>
        <p:spPr>
          <a:xfrm>
            <a:off x="8579109" y="3071010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2"/>
          <p:cNvSpPr txBox="1">
            <a:spLocks/>
          </p:cNvSpPr>
          <p:nvPr/>
        </p:nvSpPr>
        <p:spPr>
          <a:xfrm>
            <a:off x="8579109" y="3338401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579109" y="3802082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8579109" y="4069472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7"/>
          <p:cNvSpPr txBox="1">
            <a:spLocks/>
          </p:cNvSpPr>
          <p:nvPr/>
        </p:nvSpPr>
        <p:spPr>
          <a:xfrm>
            <a:off x="8579109" y="4545758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2"/>
          <p:cNvSpPr txBox="1">
            <a:spLocks/>
          </p:cNvSpPr>
          <p:nvPr/>
        </p:nvSpPr>
        <p:spPr>
          <a:xfrm>
            <a:off x="8579109" y="4813149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7"/>
          <p:cNvSpPr txBox="1">
            <a:spLocks/>
          </p:cNvSpPr>
          <p:nvPr/>
        </p:nvSpPr>
        <p:spPr>
          <a:xfrm>
            <a:off x="8579109" y="5289435"/>
            <a:ext cx="1843232" cy="258532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2"/>
          <p:cNvSpPr txBox="1">
            <a:spLocks/>
          </p:cNvSpPr>
          <p:nvPr/>
        </p:nvSpPr>
        <p:spPr>
          <a:xfrm>
            <a:off x="8579109" y="5556825"/>
            <a:ext cx="243972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036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500"/>
                            </p:stCondLst>
                            <p:childTnLst>
                              <p:par>
                                <p:cTn id="8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000"/>
                            </p:stCondLst>
                            <p:childTnLst>
                              <p:par>
                                <p:cTn id="90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034" grpId="0" animBg="1"/>
      <p:bldP spid="22" grpId="0"/>
      <p:bldP spid="23" grpId="0"/>
      <p:bldP spid="24" grpId="0"/>
      <p:bldP spid="25" grpId="0"/>
      <p:bldP spid="26" grpId="0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51" grpId="0" animBg="1"/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483298" y="-2686050"/>
            <a:ext cx="12604750" cy="12604750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4809009" y="-2360339"/>
            <a:ext cx="11953328" cy="11953328"/>
          </a:xfrm>
          <a:prstGeom prst="ellipse">
            <a:avLst/>
          </a:prstGeom>
          <a:solidFill>
            <a:srgbClr val="333F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709295" y="1987575"/>
            <a:ext cx="64548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000" b="1" cap="all" dirty="0">
                <a:solidFill>
                  <a:schemeClr val="accent2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725519" y="3241224"/>
            <a:ext cx="44386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235808" y="4389500"/>
            <a:ext cx="1542514" cy="25736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0219953" y="4408735"/>
            <a:ext cx="1944216" cy="24198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2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37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3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61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 smtClean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13551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6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22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23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8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374441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800" dirty="0">
                <a:solidFill>
                  <a:schemeClr val="accent2"/>
                </a:solidFill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04447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0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37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33F50"/>
      </a:accent1>
      <a:accent2>
        <a:srgbClr val="CA8F45"/>
      </a:accent2>
      <a:accent3>
        <a:srgbClr val="333F50"/>
      </a:accent3>
      <a:accent4>
        <a:srgbClr val="CA8F45"/>
      </a:accent4>
      <a:accent5>
        <a:srgbClr val="333F50"/>
      </a:accent5>
      <a:accent6>
        <a:srgbClr val="CA8F45"/>
      </a:accent6>
      <a:hlink>
        <a:srgbClr val="333F50"/>
      </a:hlink>
      <a:folHlink>
        <a:srgbClr val="CA8F45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3968</Words>
  <Application>Microsoft Office PowerPoint</Application>
  <PresentationFormat>自定义</PresentationFormat>
  <Paragraphs>288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欧美建筑</dc:title>
  <dc:creator/>
  <cp:keywords>www.1ppt.com</cp:keywords>
  <cp:lastModifiedBy/>
  <cp:revision>1</cp:revision>
  <dcterms:created xsi:type="dcterms:W3CDTF">2016-12-20T15:43:35Z</dcterms:created>
  <dcterms:modified xsi:type="dcterms:W3CDTF">2018-12-08T09:17:27Z</dcterms:modified>
</cp:coreProperties>
</file>