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27" r:id="rId7"/>
    <p:sldId id="2828" r:id="rId8"/>
    <p:sldId id="2833" r:id="rId9"/>
    <p:sldId id="2843" r:id="rId10"/>
    <p:sldId id="2835" r:id="rId11"/>
    <p:sldId id="2826" r:id="rId12"/>
    <p:sldId id="2832" r:id="rId13"/>
    <p:sldId id="2837" r:id="rId14"/>
    <p:sldId id="2844" r:id="rId15"/>
    <p:sldId id="2830" r:id="rId16"/>
    <p:sldId id="2831" r:id="rId17"/>
    <p:sldId id="2841" r:id="rId18"/>
    <p:sldId id="2842" r:id="rId19"/>
    <p:sldId id="2845" r:id="rId20"/>
    <p:sldId id="2840" r:id="rId21"/>
    <p:sldId id="2836" r:id="rId22"/>
    <p:sldId id="2838" r:id="rId23"/>
    <p:sldId id="2846" r:id="rId24"/>
    <p:sldId id="284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2B"/>
    <a:srgbClr val="0C2744"/>
    <a:srgbClr val="ADDEC4"/>
    <a:srgbClr val="AFDFC7"/>
    <a:srgbClr val="FFFFFF"/>
    <a:srgbClr val="F89171"/>
    <a:srgbClr val="3869FE"/>
    <a:srgbClr val="1A3083"/>
    <a:srgbClr val="0E1A46"/>
    <a:srgbClr val="A35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95317" autoAdjust="0"/>
  </p:normalViewPr>
  <p:slideViewPr>
    <p:cSldViewPr>
      <p:cViewPr>
        <p:scale>
          <a:sx n="50" d="100"/>
          <a:sy n="50" d="100"/>
        </p:scale>
        <p:origin x="-198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410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882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248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932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2416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056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8418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3528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948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111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077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9806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22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897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093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566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866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349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300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484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43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86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88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076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19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2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47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506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7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99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9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2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1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4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683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29991" y="1854225"/>
            <a:ext cx="79928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电影电视</a:t>
            </a:r>
            <a:r>
              <a:rPr lang="zh-CN" altLang="en-US" sz="48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传媒影视</a:t>
            </a:r>
            <a:r>
              <a:rPr lang="en-US" altLang="zh-CN" sz="48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8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829991" y="2955474"/>
            <a:ext cx="75402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The film and television, film and television media 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914647" y="3856100"/>
            <a:ext cx="1542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72981" y="3875335"/>
            <a:ext cx="1944216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03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56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771195" y="25407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251550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26718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55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2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4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05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86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771195" y="25407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251550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26718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8367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00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41524" y="1661766"/>
            <a:ext cx="4339590" cy="1264040"/>
            <a:chOff x="5738324" y="1661766"/>
            <a:chExt cx="4339590" cy="1264040"/>
          </a:xfrm>
        </p:grpSpPr>
        <p:sp>
          <p:nvSpPr>
            <p:cNvPr id="2051" name="MH_Other_1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5943687" y="1827635"/>
              <a:ext cx="3870807" cy="805303"/>
            </a:xfrm>
            <a:custGeom>
              <a:avLst/>
              <a:gdLst>
                <a:gd name="T0" fmla="*/ 2147483646 w 3244"/>
                <a:gd name="T1" fmla="*/ 2147483646 h 674"/>
                <a:gd name="T2" fmla="*/ 2147483646 w 3244"/>
                <a:gd name="T3" fmla="*/ 2147483646 h 674"/>
                <a:gd name="T4" fmla="*/ 2147483646 w 3244"/>
                <a:gd name="T5" fmla="*/ 0 h 674"/>
                <a:gd name="T6" fmla="*/ 2147483646 w 3244"/>
                <a:gd name="T7" fmla="*/ 0 h 674"/>
                <a:gd name="T8" fmla="*/ 0 w 3244"/>
                <a:gd name="T9" fmla="*/ 2147483646 h 674"/>
                <a:gd name="T10" fmla="*/ 2147483646 w 3244"/>
                <a:gd name="T11" fmla="*/ 2147483646 h 674"/>
                <a:gd name="T12" fmla="*/ 2147483646 w 3244"/>
                <a:gd name="T13" fmla="*/ 2147483646 h 6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2" name="MH_Other_2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1661766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组合 1"/>
            <p:cNvGrpSpPr/>
            <p:nvPr/>
          </p:nvGrpSpPr>
          <p:grpSpPr>
            <a:xfrm>
              <a:off x="6108394" y="2075420"/>
              <a:ext cx="515662" cy="309732"/>
              <a:chOff x="5515929" y="2199931"/>
              <a:chExt cx="515662" cy="309732"/>
            </a:xfrm>
          </p:grpSpPr>
          <p:sp>
            <p:nvSpPr>
              <p:cNvPr id="2061" name="MH_Other_11"/>
              <p:cNvSpPr>
                <a:spLocks noEditPoint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715162" y="2199931"/>
                <a:ext cx="316429" cy="309732"/>
              </a:xfrm>
              <a:custGeom>
                <a:avLst/>
                <a:gdLst>
                  <a:gd name="T0" fmla="*/ 2147483646 w 117"/>
                  <a:gd name="T1" fmla="*/ 2147483646 h 116"/>
                  <a:gd name="T2" fmla="*/ 2147483646 w 117"/>
                  <a:gd name="T3" fmla="*/ 2147483646 h 116"/>
                  <a:gd name="T4" fmla="*/ 2147483646 w 117"/>
                  <a:gd name="T5" fmla="*/ 2147483646 h 116"/>
                  <a:gd name="T6" fmla="*/ 2147483646 w 117"/>
                  <a:gd name="T7" fmla="*/ 2147483646 h 116"/>
                  <a:gd name="T8" fmla="*/ 2147483646 w 117"/>
                  <a:gd name="T9" fmla="*/ 2147483646 h 116"/>
                  <a:gd name="T10" fmla="*/ 2147483646 w 117"/>
                  <a:gd name="T11" fmla="*/ 2147483646 h 116"/>
                  <a:gd name="T12" fmla="*/ 2147483646 w 117"/>
                  <a:gd name="T13" fmla="*/ 2147483646 h 116"/>
                  <a:gd name="T14" fmla="*/ 2147483646 w 117"/>
                  <a:gd name="T15" fmla="*/ 2147483646 h 116"/>
                  <a:gd name="T16" fmla="*/ 2147483646 w 117"/>
                  <a:gd name="T17" fmla="*/ 2147483646 h 116"/>
                  <a:gd name="T18" fmla="*/ 2147483646 w 117"/>
                  <a:gd name="T19" fmla="*/ 2147483646 h 116"/>
                  <a:gd name="T20" fmla="*/ 2147483646 w 117"/>
                  <a:gd name="T21" fmla="*/ 2147483646 h 116"/>
                  <a:gd name="T22" fmla="*/ 2147483646 w 117"/>
                  <a:gd name="T23" fmla="*/ 2147483646 h 116"/>
                  <a:gd name="T24" fmla="*/ 2147483646 w 117"/>
                  <a:gd name="T25" fmla="*/ 2147483646 h 116"/>
                  <a:gd name="T26" fmla="*/ 2147483646 w 117"/>
                  <a:gd name="T27" fmla="*/ 2147483646 h 116"/>
                  <a:gd name="T28" fmla="*/ 2147483646 w 117"/>
                  <a:gd name="T29" fmla="*/ 2147483646 h 116"/>
                  <a:gd name="T30" fmla="*/ 0 w 117"/>
                  <a:gd name="T31" fmla="*/ 2147483646 h 116"/>
                  <a:gd name="T32" fmla="*/ 2147483646 w 117"/>
                  <a:gd name="T33" fmla="*/ 2147483646 h 116"/>
                  <a:gd name="T34" fmla="*/ 2147483646 w 117"/>
                  <a:gd name="T35" fmla="*/ 2147483646 h 116"/>
                  <a:gd name="T36" fmla="*/ 2147483646 w 117"/>
                  <a:gd name="T37" fmla="*/ 2147483646 h 116"/>
                  <a:gd name="T38" fmla="*/ 2147483646 w 117"/>
                  <a:gd name="T39" fmla="*/ 2147483646 h 116"/>
                  <a:gd name="T40" fmla="*/ 2147483646 w 117"/>
                  <a:gd name="T41" fmla="*/ 2147483646 h 116"/>
                  <a:gd name="T42" fmla="*/ 2147483646 w 117"/>
                  <a:gd name="T43" fmla="*/ 2147483646 h 116"/>
                  <a:gd name="T44" fmla="*/ 2147483646 w 117"/>
                  <a:gd name="T45" fmla="*/ 2147483646 h 116"/>
                  <a:gd name="T46" fmla="*/ 2147483646 w 117"/>
                  <a:gd name="T47" fmla="*/ 2147483646 h 116"/>
                  <a:gd name="T48" fmla="*/ 2147483646 w 117"/>
                  <a:gd name="T49" fmla="*/ 2147483646 h 116"/>
                  <a:gd name="T50" fmla="*/ 2147483646 w 117"/>
                  <a:gd name="T51" fmla="*/ 2147483646 h 116"/>
                  <a:gd name="T52" fmla="*/ 2147483646 w 117"/>
                  <a:gd name="T53" fmla="*/ 2147483646 h 116"/>
                  <a:gd name="T54" fmla="*/ 2147483646 w 117"/>
                  <a:gd name="T55" fmla="*/ 2147483646 h 116"/>
                  <a:gd name="T56" fmla="*/ 2147483646 w 117"/>
                  <a:gd name="T57" fmla="*/ 2147483646 h 116"/>
                  <a:gd name="T58" fmla="*/ 2147483646 w 117"/>
                  <a:gd name="T59" fmla="*/ 2147483646 h 116"/>
                  <a:gd name="T60" fmla="*/ 2147483646 w 117"/>
                  <a:gd name="T61" fmla="*/ 2147483646 h 116"/>
                  <a:gd name="T62" fmla="*/ 2147483646 w 117"/>
                  <a:gd name="T63" fmla="*/ 2147483646 h 116"/>
                  <a:gd name="T64" fmla="*/ 2147483646 w 117"/>
                  <a:gd name="T65" fmla="*/ 2147483646 h 1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2" name="MH_Other_12"/>
              <p:cNvSpPr>
                <a:spLocks noEditPoint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5515929" y="2295362"/>
                <a:ext cx="207604" cy="205929"/>
              </a:xfrm>
              <a:custGeom>
                <a:avLst/>
                <a:gdLst>
                  <a:gd name="T0" fmla="*/ 2147483646 w 77"/>
                  <a:gd name="T1" fmla="*/ 2147483646 h 77"/>
                  <a:gd name="T2" fmla="*/ 2147483646 w 77"/>
                  <a:gd name="T3" fmla="*/ 2147483646 h 77"/>
                  <a:gd name="T4" fmla="*/ 2147483646 w 77"/>
                  <a:gd name="T5" fmla="*/ 2147483646 h 77"/>
                  <a:gd name="T6" fmla="*/ 2147483646 w 77"/>
                  <a:gd name="T7" fmla="*/ 2147483646 h 77"/>
                  <a:gd name="T8" fmla="*/ 2147483646 w 77"/>
                  <a:gd name="T9" fmla="*/ 2147483646 h 77"/>
                  <a:gd name="T10" fmla="*/ 2147483646 w 77"/>
                  <a:gd name="T11" fmla="*/ 2147483646 h 77"/>
                  <a:gd name="T12" fmla="*/ 2147483646 w 77"/>
                  <a:gd name="T13" fmla="*/ 2147483646 h 77"/>
                  <a:gd name="T14" fmla="*/ 2147483646 w 77"/>
                  <a:gd name="T15" fmla="*/ 2147483646 h 77"/>
                  <a:gd name="T16" fmla="*/ 2147483646 w 77"/>
                  <a:gd name="T17" fmla="*/ 2147483646 h 77"/>
                  <a:gd name="T18" fmla="*/ 2147483646 w 77"/>
                  <a:gd name="T19" fmla="*/ 0 h 77"/>
                  <a:gd name="T20" fmla="*/ 2147483646 w 77"/>
                  <a:gd name="T21" fmla="*/ 2147483646 h 77"/>
                  <a:gd name="T22" fmla="*/ 2147483646 w 77"/>
                  <a:gd name="T23" fmla="*/ 2147483646 h 77"/>
                  <a:gd name="T24" fmla="*/ 2147483646 w 77"/>
                  <a:gd name="T25" fmla="*/ 2147483646 h 77"/>
                  <a:gd name="T26" fmla="*/ 2147483646 w 77"/>
                  <a:gd name="T27" fmla="*/ 2147483646 h 77"/>
                  <a:gd name="T28" fmla="*/ 2147483646 w 77"/>
                  <a:gd name="T29" fmla="*/ 2147483646 h 77"/>
                  <a:gd name="T30" fmla="*/ 2147483646 w 77"/>
                  <a:gd name="T31" fmla="*/ 2147483646 h 77"/>
                  <a:gd name="T32" fmla="*/ 2147483646 w 77"/>
                  <a:gd name="T33" fmla="*/ 2147483646 h 77"/>
                  <a:gd name="T34" fmla="*/ 2147483646 w 77"/>
                  <a:gd name="T35" fmla="*/ 2147483646 h 77"/>
                  <a:gd name="T36" fmla="*/ 2147483646 w 77"/>
                  <a:gd name="T37" fmla="*/ 2147483646 h 77"/>
                  <a:gd name="T38" fmla="*/ 0 w 77"/>
                  <a:gd name="T39" fmla="*/ 2147483646 h 77"/>
                  <a:gd name="T40" fmla="*/ 2147483646 w 77"/>
                  <a:gd name="T41" fmla="*/ 2147483646 h 77"/>
                  <a:gd name="T42" fmla="*/ 2147483646 w 77"/>
                  <a:gd name="T43" fmla="*/ 2147483646 h 77"/>
                  <a:gd name="T44" fmla="*/ 2147483646 w 77"/>
                  <a:gd name="T45" fmla="*/ 2147483646 h 77"/>
                  <a:gd name="T46" fmla="*/ 2147483646 w 77"/>
                  <a:gd name="T47" fmla="*/ 2147483646 h 77"/>
                  <a:gd name="T48" fmla="*/ 2147483646 w 77"/>
                  <a:gd name="T49" fmla="*/ 2147483646 h 77"/>
                  <a:gd name="T50" fmla="*/ 2147483646 w 77"/>
                  <a:gd name="T51" fmla="*/ 2147483646 h 77"/>
                  <a:gd name="T52" fmla="*/ 2147483646 w 77"/>
                  <a:gd name="T53" fmla="*/ 2147483646 h 77"/>
                  <a:gd name="T54" fmla="*/ 2147483646 w 77"/>
                  <a:gd name="T55" fmla="*/ 2147483646 h 77"/>
                  <a:gd name="T56" fmla="*/ 2147483646 w 77"/>
                  <a:gd name="T57" fmla="*/ 2147483646 h 77"/>
                  <a:gd name="T58" fmla="*/ 2147483646 w 77"/>
                  <a:gd name="T59" fmla="*/ 2147483646 h 77"/>
                  <a:gd name="T60" fmla="*/ 2147483646 w 77"/>
                  <a:gd name="T61" fmla="*/ 2147483646 h 77"/>
                  <a:gd name="T62" fmla="*/ 2147483646 w 77"/>
                  <a:gd name="T63" fmla="*/ 2147483646 h 77"/>
                  <a:gd name="T64" fmla="*/ 2147483646 w 77"/>
                  <a:gd name="T65" fmla="*/ 2147483646 h 77"/>
                  <a:gd name="T66" fmla="*/ 2147483646 w 77"/>
                  <a:gd name="T67" fmla="*/ 2147483646 h 77"/>
                  <a:gd name="T68" fmla="*/ 2147483646 w 77"/>
                  <a:gd name="T69" fmla="*/ 2147483646 h 77"/>
                  <a:gd name="T70" fmla="*/ 2147483646 w 77"/>
                  <a:gd name="T71" fmla="*/ 2147483646 h 77"/>
                  <a:gd name="T72" fmla="*/ 2147483646 w 77"/>
                  <a:gd name="T73" fmla="*/ 2147483646 h 77"/>
                  <a:gd name="T74" fmla="*/ 2147483646 w 77"/>
                  <a:gd name="T75" fmla="*/ 2147483646 h 77"/>
                  <a:gd name="T76" fmla="*/ 2147483646 w 77"/>
                  <a:gd name="T77" fmla="*/ 2147483646 h 77"/>
                  <a:gd name="T78" fmla="*/ 2147483646 w 77"/>
                  <a:gd name="T79" fmla="*/ 2147483646 h 77"/>
                  <a:gd name="T80" fmla="*/ 2147483646 w 77"/>
                  <a:gd name="T81" fmla="*/ 2147483646 h 77"/>
                  <a:gd name="T82" fmla="*/ 2147483646 w 77"/>
                  <a:gd name="T83" fmla="*/ 2147483646 h 77"/>
                  <a:gd name="T84" fmla="*/ 2147483646 w 77"/>
                  <a:gd name="T85" fmla="*/ 2147483646 h 77"/>
                  <a:gd name="T86" fmla="*/ 2147483646 w 77"/>
                  <a:gd name="T87" fmla="*/ 2147483646 h 77"/>
                  <a:gd name="T88" fmla="*/ 2147483646 w 77"/>
                  <a:gd name="T89" fmla="*/ 2147483646 h 77"/>
                  <a:gd name="T90" fmla="*/ 2147483646 w 77"/>
                  <a:gd name="T91" fmla="*/ 2147483646 h 7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7" name="MH_Other_1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083040" y="2067998"/>
              <a:ext cx="487200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MH_Text_1"/>
            <p:cNvSpPr txBox="1"/>
            <p:nvPr>
              <p:custDataLst>
                <p:tags r:id="rId22"/>
              </p:custDataLst>
            </p:nvPr>
          </p:nvSpPr>
          <p:spPr>
            <a:xfrm>
              <a:off x="7627271" y="196482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1524" y="2843769"/>
            <a:ext cx="4339590" cy="1264040"/>
            <a:chOff x="5738324" y="2843769"/>
            <a:chExt cx="4339590" cy="1264040"/>
          </a:xfrm>
        </p:grpSpPr>
        <p:sp>
          <p:nvSpPr>
            <p:cNvPr id="2055" name="MH_Other_5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943687" y="3009638"/>
              <a:ext cx="3870807" cy="805303"/>
            </a:xfrm>
            <a:custGeom>
              <a:avLst/>
              <a:gdLst>
                <a:gd name="T0" fmla="*/ 2147483646 w 3244"/>
                <a:gd name="T1" fmla="*/ 2147483646 h 675"/>
                <a:gd name="T2" fmla="*/ 2147483646 w 3244"/>
                <a:gd name="T3" fmla="*/ 2147483646 h 675"/>
                <a:gd name="T4" fmla="*/ 2147483646 w 3244"/>
                <a:gd name="T5" fmla="*/ 0 h 675"/>
                <a:gd name="T6" fmla="*/ 2147483646 w 3244"/>
                <a:gd name="T7" fmla="*/ 0 h 675"/>
                <a:gd name="T8" fmla="*/ 0 w 3244"/>
                <a:gd name="T9" fmla="*/ 2147483646 h 675"/>
                <a:gd name="T10" fmla="*/ 2147483646 w 3244"/>
                <a:gd name="T11" fmla="*/ 2147483646 h 675"/>
                <a:gd name="T12" fmla="*/ 2147483646 w 3244"/>
                <a:gd name="T13" fmla="*/ 2147483646 h 6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6" name="MH_Other_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2843769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MH_Other_16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6143553" y="3251564"/>
              <a:ext cx="445344" cy="321451"/>
            </a:xfrm>
            <a:custGeom>
              <a:avLst/>
              <a:gdLst>
                <a:gd name="T0" fmla="*/ 2147483646 w 165"/>
                <a:gd name="T1" fmla="*/ 2147483646 h 121"/>
                <a:gd name="T2" fmla="*/ 2147483646 w 165"/>
                <a:gd name="T3" fmla="*/ 2147483646 h 121"/>
                <a:gd name="T4" fmla="*/ 2147483646 w 165"/>
                <a:gd name="T5" fmla="*/ 2147483646 h 121"/>
                <a:gd name="T6" fmla="*/ 2147483646 w 165"/>
                <a:gd name="T7" fmla="*/ 2147483646 h 121"/>
                <a:gd name="T8" fmla="*/ 2147483646 w 165"/>
                <a:gd name="T9" fmla="*/ 2147483646 h 121"/>
                <a:gd name="T10" fmla="*/ 2147483646 w 165"/>
                <a:gd name="T11" fmla="*/ 2147483646 h 121"/>
                <a:gd name="T12" fmla="*/ 2147483646 w 165"/>
                <a:gd name="T13" fmla="*/ 2147483646 h 121"/>
                <a:gd name="T14" fmla="*/ 2147483646 w 165"/>
                <a:gd name="T15" fmla="*/ 2147483646 h 121"/>
                <a:gd name="T16" fmla="*/ 2147483646 w 165"/>
                <a:gd name="T17" fmla="*/ 2147483646 h 121"/>
                <a:gd name="T18" fmla="*/ 2147483646 w 165"/>
                <a:gd name="T19" fmla="*/ 2147483646 h 121"/>
                <a:gd name="T20" fmla="*/ 2147483646 w 165"/>
                <a:gd name="T21" fmla="*/ 2147483646 h 121"/>
                <a:gd name="T22" fmla="*/ 2147483646 w 165"/>
                <a:gd name="T23" fmla="*/ 2147483646 h 121"/>
                <a:gd name="T24" fmla="*/ 2147483646 w 165"/>
                <a:gd name="T25" fmla="*/ 2147483646 h 121"/>
                <a:gd name="T26" fmla="*/ 2147483646 w 165"/>
                <a:gd name="T27" fmla="*/ 2147483646 h 121"/>
                <a:gd name="T28" fmla="*/ 2147483646 w 165"/>
                <a:gd name="T29" fmla="*/ 2147483646 h 121"/>
                <a:gd name="T30" fmla="*/ 2147483646 w 165"/>
                <a:gd name="T31" fmla="*/ 2147483646 h 121"/>
                <a:gd name="T32" fmla="*/ 2147483646 w 165"/>
                <a:gd name="T33" fmla="*/ 2147483646 h 121"/>
                <a:gd name="T34" fmla="*/ 2147483646 w 165"/>
                <a:gd name="T35" fmla="*/ 2147483646 h 121"/>
                <a:gd name="T36" fmla="*/ 2147483646 w 165"/>
                <a:gd name="T37" fmla="*/ 2147483646 h 121"/>
                <a:gd name="T38" fmla="*/ 2147483646 w 165"/>
                <a:gd name="T39" fmla="*/ 2147483646 h 121"/>
                <a:gd name="T40" fmla="*/ 2147483646 w 165"/>
                <a:gd name="T41" fmla="*/ 2147483646 h 121"/>
                <a:gd name="T42" fmla="*/ 2147483646 w 165"/>
                <a:gd name="T43" fmla="*/ 2147483646 h 121"/>
                <a:gd name="T44" fmla="*/ 2147483646 w 165"/>
                <a:gd name="T45" fmla="*/ 2147483646 h 121"/>
                <a:gd name="T46" fmla="*/ 2147483646 w 165"/>
                <a:gd name="T47" fmla="*/ 2147483646 h 121"/>
                <a:gd name="T48" fmla="*/ 2147483646 w 165"/>
                <a:gd name="T49" fmla="*/ 2147483646 h 121"/>
                <a:gd name="T50" fmla="*/ 2147483646 w 165"/>
                <a:gd name="T51" fmla="*/ 2147483646 h 121"/>
                <a:gd name="T52" fmla="*/ 2147483646 w 165"/>
                <a:gd name="T53" fmla="*/ 2147483646 h 121"/>
                <a:gd name="T54" fmla="*/ 2147483646 w 165"/>
                <a:gd name="T55" fmla="*/ 2147483646 h 121"/>
                <a:gd name="T56" fmla="*/ 2147483646 w 165"/>
                <a:gd name="T57" fmla="*/ 2147483646 h 121"/>
                <a:gd name="T58" fmla="*/ 2147483646 w 165"/>
                <a:gd name="T59" fmla="*/ 2147483646 h 121"/>
                <a:gd name="T60" fmla="*/ 2147483646 w 165"/>
                <a:gd name="T61" fmla="*/ 2147483646 h 121"/>
                <a:gd name="T62" fmla="*/ 2147483646 w 165"/>
                <a:gd name="T63" fmla="*/ 2147483646 h 121"/>
                <a:gd name="T64" fmla="*/ 2147483646 w 165"/>
                <a:gd name="T65" fmla="*/ 2147483646 h 121"/>
                <a:gd name="T66" fmla="*/ 2147483646 w 165"/>
                <a:gd name="T67" fmla="*/ 2147483646 h 121"/>
                <a:gd name="T68" fmla="*/ 2147483646 w 165"/>
                <a:gd name="T69" fmla="*/ 2147483646 h 1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MH_Other_19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046207" y="3250001"/>
              <a:ext cx="560866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MH_Text_2"/>
            <p:cNvSpPr txBox="1"/>
            <p:nvPr>
              <p:custDataLst>
                <p:tags r:id="rId18"/>
              </p:custDataLst>
            </p:nvPr>
          </p:nvSpPr>
          <p:spPr>
            <a:xfrm>
              <a:off x="7627271" y="3146832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41524" y="4024097"/>
            <a:ext cx="4339590" cy="1264039"/>
            <a:chOff x="5738324" y="4024097"/>
            <a:chExt cx="4339590" cy="1264039"/>
          </a:xfrm>
        </p:grpSpPr>
        <p:sp>
          <p:nvSpPr>
            <p:cNvPr id="4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5943687" y="4189966"/>
              <a:ext cx="3870807" cy="805301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7" name="MH_Other_7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4024097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MH_Other_13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6236473" y="4434402"/>
              <a:ext cx="259504" cy="316428"/>
            </a:xfrm>
            <a:custGeom>
              <a:avLst/>
              <a:gdLst>
                <a:gd name="T0" fmla="*/ 2147483646 w 96"/>
                <a:gd name="T1" fmla="*/ 2147483646 h 119"/>
                <a:gd name="T2" fmla="*/ 2147483646 w 96"/>
                <a:gd name="T3" fmla="*/ 2147483646 h 119"/>
                <a:gd name="T4" fmla="*/ 2147483646 w 96"/>
                <a:gd name="T5" fmla="*/ 0 h 119"/>
                <a:gd name="T6" fmla="*/ 2147483646 w 96"/>
                <a:gd name="T7" fmla="*/ 2147483646 h 119"/>
                <a:gd name="T8" fmla="*/ 2147483646 w 96"/>
                <a:gd name="T9" fmla="*/ 2147483646 h 119"/>
                <a:gd name="T10" fmla="*/ 0 w 96"/>
                <a:gd name="T11" fmla="*/ 2147483646 h 119"/>
                <a:gd name="T12" fmla="*/ 0 w 96"/>
                <a:gd name="T13" fmla="*/ 2147483646 h 119"/>
                <a:gd name="T14" fmla="*/ 2147483646 w 96"/>
                <a:gd name="T15" fmla="*/ 2147483646 h 119"/>
                <a:gd name="T16" fmla="*/ 2147483646 w 96"/>
                <a:gd name="T17" fmla="*/ 2147483646 h 119"/>
                <a:gd name="T18" fmla="*/ 2147483646 w 96"/>
                <a:gd name="T19" fmla="*/ 2147483646 h 119"/>
                <a:gd name="T20" fmla="*/ 2147483646 w 96"/>
                <a:gd name="T21" fmla="*/ 2147483646 h 119"/>
                <a:gd name="T22" fmla="*/ 2147483646 w 96"/>
                <a:gd name="T23" fmla="*/ 2147483646 h 119"/>
                <a:gd name="T24" fmla="*/ 2147483646 w 96"/>
                <a:gd name="T25" fmla="*/ 2147483646 h 119"/>
                <a:gd name="T26" fmla="*/ 2147483646 w 96"/>
                <a:gd name="T27" fmla="*/ 2147483646 h 119"/>
                <a:gd name="T28" fmla="*/ 2147483646 w 96"/>
                <a:gd name="T29" fmla="*/ 2147483646 h 119"/>
                <a:gd name="T30" fmla="*/ 2147483646 w 96"/>
                <a:gd name="T31" fmla="*/ 2147483646 h 119"/>
                <a:gd name="T32" fmla="*/ 2147483646 w 96"/>
                <a:gd name="T33" fmla="*/ 2147483646 h 119"/>
                <a:gd name="T34" fmla="*/ 2147483646 w 96"/>
                <a:gd name="T35" fmla="*/ 2147483646 h 119"/>
                <a:gd name="T36" fmla="*/ 2147483646 w 96"/>
                <a:gd name="T37" fmla="*/ 2147483646 h 119"/>
                <a:gd name="T38" fmla="*/ 2147483646 w 96"/>
                <a:gd name="T39" fmla="*/ 2147483646 h 119"/>
                <a:gd name="T40" fmla="*/ 2147483646 w 96"/>
                <a:gd name="T41" fmla="*/ 2147483646 h 119"/>
                <a:gd name="T42" fmla="*/ 2147483646 w 96"/>
                <a:gd name="T43" fmla="*/ 2147483646 h 119"/>
                <a:gd name="T44" fmla="*/ 2147483646 w 96"/>
                <a:gd name="T45" fmla="*/ 2147483646 h 1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_18"/>
            <p:cNvSpPr txBox="1"/>
            <p:nvPr>
              <p:custDataLst>
                <p:tags r:id="rId12"/>
              </p:custDataLst>
            </p:nvPr>
          </p:nvSpPr>
          <p:spPr>
            <a:xfrm>
              <a:off x="7039510" y="4430328"/>
              <a:ext cx="574260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MH_Text_3"/>
            <p:cNvSpPr txBox="1"/>
            <p:nvPr>
              <p:custDataLst>
                <p:tags r:id="rId13"/>
              </p:custDataLst>
            </p:nvPr>
          </p:nvSpPr>
          <p:spPr>
            <a:xfrm>
              <a:off x="7627271" y="432715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1524" y="5206099"/>
            <a:ext cx="4339590" cy="1264039"/>
            <a:chOff x="5738324" y="5206099"/>
            <a:chExt cx="4339590" cy="1264039"/>
          </a:xfrm>
        </p:grpSpPr>
        <p:sp>
          <p:nvSpPr>
            <p:cNvPr id="3" name="MH_Other_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5943687" y="5371967"/>
              <a:ext cx="3870807" cy="805303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8" name="MH_Other_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5206099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MH_Other_9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6219731" y="5632309"/>
              <a:ext cx="292989" cy="284618"/>
            </a:xfrm>
            <a:custGeom>
              <a:avLst/>
              <a:gdLst>
                <a:gd name="T0" fmla="*/ 2147483646 w 108"/>
                <a:gd name="T1" fmla="*/ 2147483646 h 107"/>
                <a:gd name="T2" fmla="*/ 2147483646 w 108"/>
                <a:gd name="T3" fmla="*/ 2147483646 h 107"/>
                <a:gd name="T4" fmla="*/ 2147483646 w 108"/>
                <a:gd name="T5" fmla="*/ 2147483646 h 107"/>
                <a:gd name="T6" fmla="*/ 2147483646 w 108"/>
                <a:gd name="T7" fmla="*/ 0 h 107"/>
                <a:gd name="T8" fmla="*/ 0 w 108"/>
                <a:gd name="T9" fmla="*/ 2147483646 h 107"/>
                <a:gd name="T10" fmla="*/ 2147483646 w 108"/>
                <a:gd name="T11" fmla="*/ 2147483646 h 107"/>
                <a:gd name="T12" fmla="*/ 2147483646 w 108"/>
                <a:gd name="T13" fmla="*/ 2147483646 h 107"/>
                <a:gd name="T14" fmla="*/ 2147483646 w 108"/>
                <a:gd name="T15" fmla="*/ 2147483646 h 107"/>
                <a:gd name="T16" fmla="*/ 2147483646 w 108"/>
                <a:gd name="T17" fmla="*/ 2147483646 h 107"/>
                <a:gd name="T18" fmla="*/ 2147483646 w 108"/>
                <a:gd name="T19" fmla="*/ 2147483646 h 107"/>
                <a:gd name="T20" fmla="*/ 2147483646 w 108"/>
                <a:gd name="T21" fmla="*/ 2147483646 h 107"/>
                <a:gd name="T22" fmla="*/ 2147483646 w 108"/>
                <a:gd name="T23" fmla="*/ 2147483646 h 107"/>
                <a:gd name="T24" fmla="*/ 2147483646 w 108"/>
                <a:gd name="T25" fmla="*/ 2147483646 h 107"/>
                <a:gd name="T26" fmla="*/ 2147483646 w 108"/>
                <a:gd name="T27" fmla="*/ 2147483646 h 107"/>
                <a:gd name="T28" fmla="*/ 2147483646 w 108"/>
                <a:gd name="T29" fmla="*/ 2147483646 h 107"/>
                <a:gd name="T30" fmla="*/ 2147483646 w 108"/>
                <a:gd name="T31" fmla="*/ 2147483646 h 10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MH_Other_20"/>
            <p:cNvSpPr txBox="1"/>
            <p:nvPr>
              <p:custDataLst>
                <p:tags r:id="rId7"/>
              </p:custDataLst>
            </p:nvPr>
          </p:nvSpPr>
          <p:spPr>
            <a:xfrm>
              <a:off x="7047045" y="5612330"/>
              <a:ext cx="559191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MH_Text_4"/>
            <p:cNvSpPr txBox="1"/>
            <p:nvPr>
              <p:custDataLst>
                <p:tags r:id="rId8"/>
              </p:custDataLst>
            </p:nvPr>
          </p:nvSpPr>
          <p:spPr>
            <a:xfrm>
              <a:off x="7627271" y="5509161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明年工作计划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MH_Others_1"/>
          <p:cNvSpPr txBox="1"/>
          <p:nvPr>
            <p:custDataLst>
              <p:tags r:id="rId2"/>
            </p:custDataLst>
          </p:nvPr>
        </p:nvSpPr>
        <p:spPr>
          <a:xfrm>
            <a:off x="1428195" y="1659627"/>
            <a:ext cx="2897062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s_2"/>
          <p:cNvSpPr txBox="1"/>
          <p:nvPr>
            <p:custDataLst>
              <p:tags r:id="rId3"/>
            </p:custDataLst>
          </p:nvPr>
        </p:nvSpPr>
        <p:spPr>
          <a:xfrm>
            <a:off x="1486252" y="2908038"/>
            <a:ext cx="2780948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60063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05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29991" y="1854225"/>
            <a:ext cx="711966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6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829992" y="2955474"/>
            <a:ext cx="366327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914647" y="3856100"/>
            <a:ext cx="1542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72981" y="3875335"/>
            <a:ext cx="1944216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69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6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771195" y="25407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251550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26718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51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0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55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7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1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771195" y="25407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251550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26718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6944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39641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59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5668162" y="1168053"/>
            <a:ext cx="0" cy="6064597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" name="组合 29"/>
          <p:cNvGrpSpPr>
            <a:grpSpLocks/>
          </p:cNvGrpSpPr>
          <p:nvPr/>
        </p:nvGrpSpPr>
        <p:grpSpPr bwMode="auto">
          <a:xfrm>
            <a:off x="5295367" y="210415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5295367" y="5122226"/>
            <a:ext cx="774609" cy="77684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5891" y="1764848"/>
            <a:ext cx="6462859" cy="462086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666663" y="2085909"/>
            <a:ext cx="3264840" cy="934192"/>
            <a:chOff x="4267635" y="880115"/>
            <a:chExt cx="2320294" cy="66444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1666663" y="4813066"/>
            <a:ext cx="3264840" cy="999775"/>
            <a:chOff x="4267635" y="880115"/>
            <a:chExt cx="2320294" cy="711092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6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433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7F7F7F"/>
      </a:accent2>
      <a:accent3>
        <a:srgbClr val="000000"/>
      </a:accent3>
      <a:accent4>
        <a:srgbClr val="7F7F7F"/>
      </a:accent4>
      <a:accent5>
        <a:srgbClr val="000000"/>
      </a:accent5>
      <a:accent6>
        <a:srgbClr val="7F7F7F"/>
      </a:accent6>
      <a:hlink>
        <a:srgbClr val="000000"/>
      </a:hlink>
      <a:folHlink>
        <a:srgbClr val="7F7F7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3611</Words>
  <Application>Microsoft Office PowerPoint</Application>
  <PresentationFormat>自定义</PresentationFormat>
  <Paragraphs>278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影视传媒</dc:title>
  <dc:creator/>
  <cp:keywords>www.1ppt.com</cp:keywords>
  <cp:lastModifiedBy/>
  <cp:revision>1</cp:revision>
  <dcterms:created xsi:type="dcterms:W3CDTF">2016-12-20T15:11:24Z</dcterms:created>
  <dcterms:modified xsi:type="dcterms:W3CDTF">2018-12-08T09:11:46Z</dcterms:modified>
</cp:coreProperties>
</file>