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91" r:id="rId2"/>
  </p:sldMasterIdLst>
  <p:notesMasterIdLst>
    <p:notesMasterId r:id="rId26"/>
  </p:notesMasterIdLst>
  <p:handoutMasterIdLst>
    <p:handoutMasterId r:id="rId27"/>
  </p:handoutMasterIdLst>
  <p:sldIdLst>
    <p:sldId id="3396" r:id="rId3"/>
    <p:sldId id="3412" r:id="rId4"/>
    <p:sldId id="3413" r:id="rId5"/>
    <p:sldId id="3326" r:id="rId6"/>
    <p:sldId id="3353" r:id="rId7"/>
    <p:sldId id="3335" r:id="rId8"/>
    <p:sldId id="3328" r:id="rId9"/>
    <p:sldId id="3414" r:id="rId10"/>
    <p:sldId id="3341" r:id="rId11"/>
    <p:sldId id="3331" r:id="rId12"/>
    <p:sldId id="3355" r:id="rId13"/>
    <p:sldId id="3332" r:id="rId14"/>
    <p:sldId id="3415" r:id="rId15"/>
    <p:sldId id="3354" r:id="rId16"/>
    <p:sldId id="3327" r:id="rId17"/>
    <p:sldId id="3329" r:id="rId18"/>
    <p:sldId id="3334" r:id="rId19"/>
    <p:sldId id="3416" r:id="rId20"/>
    <p:sldId id="3336" r:id="rId21"/>
    <p:sldId id="3330" r:id="rId22"/>
    <p:sldId id="3333" r:id="rId23"/>
    <p:sldId id="3417" r:id="rId24"/>
    <p:sldId id="341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B92B"/>
    <a:srgbClr val="00428E"/>
    <a:srgbClr val="3E3E3E"/>
    <a:srgbClr val="E12A09"/>
    <a:srgbClr val="FFFFFF"/>
    <a:srgbClr val="297E9B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33" d="100"/>
          <a:sy n="33" d="100"/>
        </p:scale>
        <p:origin x="-1140" y="-2082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31-46EC-8AE0-4B36E65E097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31-46EC-8AE0-4B36E65E09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B31-46EC-8AE0-4B36E65E097C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B31-46EC-8AE0-4B36E65E097C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B31-46EC-8AE0-4B36E65E097C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3B31-46EC-8AE0-4B36E65E097C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B31-46EC-8AE0-4B36E65E0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323924352"/>
        <c:axId val="323926272"/>
      </c:barChart>
      <c:dateAx>
        <c:axId val="323924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323926272"/>
        <c:crosses val="autoZero"/>
        <c:auto val="0"/>
        <c:lblOffset val="100"/>
        <c:baseTimeUnit val="days"/>
      </c:dateAx>
      <c:valAx>
        <c:axId val="323926272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323924352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47-4150-8DE8-869E03851D3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47-4150-8DE8-869E03851D3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F47-4150-8DE8-869E03851D3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6F47-4150-8DE8-869E03851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342236160"/>
        <c:axId val="342242048"/>
      </c:barChart>
      <c:catAx>
        <c:axId val="342236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2242048"/>
        <c:crosses val="autoZero"/>
        <c:auto val="1"/>
        <c:lblAlgn val="ctr"/>
        <c:lblOffset val="100"/>
        <c:noMultiLvlLbl val="0"/>
      </c:catAx>
      <c:valAx>
        <c:axId val="34224204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342236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4788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39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657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411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565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377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56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91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3525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5592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08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1891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926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103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0978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761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24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8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084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57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977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309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1749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27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03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808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80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78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6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064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436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82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9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59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40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81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8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400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1155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2.jpe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341143" y="2824237"/>
            <a:ext cx="705646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dirty="0" smtClean="0">
                <a:solidFill>
                  <a:schemeClr val="bg1"/>
                </a:solidFill>
                <a:latin typeface="Arabic Typesetting" panose="03020402040406030203" pitchFamily="66" charset="-78"/>
                <a:ea typeface="方正粗谭黑简体" panose="02000000000000000000" pitchFamily="2" charset="-122"/>
                <a:cs typeface="Arabic Typesetting" panose="03020402040406030203" pitchFamily="66" charset="-78"/>
              </a:rPr>
              <a:t>cosmetics</a:t>
            </a:r>
            <a:endParaRPr lang="zh-CN" altLang="en-US" sz="13800" cap="all" dirty="0">
              <a:solidFill>
                <a:schemeClr val="bg1"/>
              </a:solidFill>
              <a:latin typeface="Arabic Typesetting" panose="03020402040406030203" pitchFamily="66" charset="-78"/>
              <a:ea typeface="方正粗谭黑简体" panose="02000000000000000000" pitchFamily="2" charset="-122"/>
              <a:cs typeface="Arabic Typesetting" panose="03020402040406030203" pitchFamily="66" charset="-78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688019" y="4950808"/>
            <a:ext cx="4464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fashion </a:t>
            </a:r>
            <a:r>
              <a:rPr lang="en-US" altLang="zh-CN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makeup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31859" y="2934872"/>
            <a:ext cx="7075030" cy="1584177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74190" y="4760958"/>
            <a:ext cx="105722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solidFill>
                <a:schemeClr val="accent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50540" y="4760958"/>
            <a:ext cx="105722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solidFill>
                <a:schemeClr val="accent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55465" y="4760958"/>
            <a:ext cx="105722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00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7" grpId="0"/>
      <p:bldP spid="7" grpId="1"/>
      <p:bldP spid="8" grpId="0"/>
      <p:bldP spid="3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8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98106" y="3229628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0730" y="3699268"/>
            <a:ext cx="3368565" cy="4431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 defTabSz="964278"/>
            <a:r>
              <a:rPr lang="zh-CN" altLang="en-US" sz="3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12" name="文本占位符 6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2340730" y="4276441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5329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0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94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7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98106" y="3229628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0730" y="3699268"/>
            <a:ext cx="3368565" cy="4431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 defTabSz="964278"/>
            <a:r>
              <a:rPr lang="zh-CN" altLang="en-US" sz="3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12" name="文本占位符 6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2340730" y="4276441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50636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0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461990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b="0" dirty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+mn-lt"/>
              </a:rPr>
              <a:t>目录</a:t>
            </a:r>
            <a:endParaRPr lang="zh-CN" altLang="en-US" sz="7998" b="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1500059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191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0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0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0"/>
            <a:ext cx="12855576" cy="7227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341143" y="2951652"/>
            <a:ext cx="705646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cap="all" dirty="0">
                <a:solidFill>
                  <a:schemeClr val="bg1"/>
                </a:solidFill>
                <a:latin typeface="Arabic Typesetting" panose="03020402040406030203" pitchFamily="66" charset="-78"/>
                <a:ea typeface="方正粗谭黑简体" panose="02000000000000000000" pitchFamily="2" charset="-122"/>
                <a:cs typeface="Arabic Typesetting" panose="03020402040406030203" pitchFamily="66" charset="-78"/>
              </a:rPr>
              <a:t>thank you</a:t>
            </a:r>
            <a:endParaRPr lang="zh-CN" altLang="en-US" sz="11500" cap="all" dirty="0">
              <a:solidFill>
                <a:schemeClr val="bg1"/>
              </a:solidFill>
              <a:latin typeface="Arabic Typesetting" panose="03020402040406030203" pitchFamily="66" charset="-78"/>
              <a:ea typeface="方正粗谭黑简体" panose="02000000000000000000" pitchFamily="2" charset="-122"/>
              <a:cs typeface="Arabic Typesetting" panose="03020402040406030203" pitchFamily="66" charset="-78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688019" y="4950808"/>
            <a:ext cx="4464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fashion </a:t>
            </a:r>
            <a:r>
              <a:rPr lang="en-US" altLang="zh-CN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makeup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31859" y="2934872"/>
            <a:ext cx="7075030" cy="1584177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74190" y="4760958"/>
            <a:ext cx="105722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solidFill>
                <a:schemeClr val="accent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50540" y="4760958"/>
            <a:ext cx="105722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solidFill>
                <a:schemeClr val="accent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55465" y="4760958"/>
            <a:ext cx="1057224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4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7" grpId="0"/>
      <p:bldP spid="7" grpId="1"/>
      <p:bldP spid="8" grpId="0"/>
      <p:bldP spid="3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07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98106" y="3229628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0730" y="3699268"/>
            <a:ext cx="3368565" cy="4431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 defTabSz="964278"/>
            <a:r>
              <a:rPr lang="zh-CN" altLang="en-US" sz="3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12" name="文本占位符 6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2340730" y="4276441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235978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1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7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714304" y="3229628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标题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9156928" y="3699268"/>
            <a:ext cx="3368565" cy="4431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 defTabSz="964278"/>
            <a:r>
              <a:rPr lang="zh-CN" altLang="en-US" sz="3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12" name="文本占位符 6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9156928" y="4276441"/>
            <a:ext cx="3686196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</a:p>
        </p:txBody>
      </p:sp>
    </p:spTree>
    <p:extLst>
      <p:ext uri="{BB962C8B-B14F-4D97-AF65-F5344CB8AC3E}">
        <p14:creationId xmlns:p14="http://schemas.microsoft.com/office/powerpoint/2010/main" val="391955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37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6A731C5-8782-4A6E-80B7-4CF0E40BCEC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983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heme/theme1.xml><?xml version="1.0" encoding="utf-8"?>
<a:theme xmlns:a="http://schemas.openxmlformats.org/drawingml/2006/main" name="第一PPT，www.1ppt.com">
  <a:themeElements>
    <a:clrScheme name="自定义 1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2860"/>
      </a:accent1>
      <a:accent2>
        <a:srgbClr val="662692"/>
      </a:accent2>
      <a:accent3>
        <a:srgbClr val="FF2860"/>
      </a:accent3>
      <a:accent4>
        <a:srgbClr val="662692"/>
      </a:accent4>
      <a:accent5>
        <a:srgbClr val="FF2860"/>
      </a:accent5>
      <a:accent6>
        <a:srgbClr val="662692"/>
      </a:accent6>
      <a:hlink>
        <a:srgbClr val="FF2860"/>
      </a:hlink>
      <a:folHlink>
        <a:srgbClr val="66269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3247</Words>
  <Application>Microsoft Office PowerPoint</Application>
  <PresentationFormat>自定义</PresentationFormat>
  <Paragraphs>251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美容化妆品</dc:title>
  <dc:creator/>
  <cp:keywords>www.1ppt.com</cp:keywords>
  <cp:lastModifiedBy/>
  <cp:revision>1</cp:revision>
  <dcterms:created xsi:type="dcterms:W3CDTF">2016-10-17T14:00:15Z</dcterms:created>
  <dcterms:modified xsi:type="dcterms:W3CDTF">2018-12-08T06:55:30Z</dcterms:modified>
</cp:coreProperties>
</file>