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2.xml" ContentType="application/vnd.openxmlformats-officedocument.presentationml.tags+xml"/>
  <Override PartName="/ppt/notesSlides/notesSlide4.xml" ContentType="application/vnd.openxmlformats-officedocument.presentationml.notesSlide+xml"/>
  <Override PartName="/ppt/tags/tag3.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4.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7.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notesSlides/notesSlide23.xml" ContentType="application/vnd.openxmlformats-officedocument.presentationml.notesSlide+xml"/>
  <Override PartName="/ppt/tags/tag10.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703" r:id="rId2"/>
  </p:sldMasterIdLst>
  <p:notesMasterIdLst>
    <p:notesMasterId r:id="rId31"/>
  </p:notesMasterIdLst>
  <p:sldIdLst>
    <p:sldId id="256" r:id="rId3"/>
    <p:sldId id="257" r:id="rId4"/>
    <p:sldId id="258" r:id="rId5"/>
    <p:sldId id="265" r:id="rId6"/>
    <p:sldId id="266" r:id="rId7"/>
    <p:sldId id="267" r:id="rId8"/>
    <p:sldId id="268" r:id="rId9"/>
    <p:sldId id="271" r:id="rId10"/>
    <p:sldId id="259" r:id="rId11"/>
    <p:sldId id="270" r:id="rId12"/>
    <p:sldId id="273" r:id="rId13"/>
    <p:sldId id="281" r:id="rId14"/>
    <p:sldId id="274" r:id="rId15"/>
    <p:sldId id="275" r:id="rId16"/>
    <p:sldId id="260" r:id="rId17"/>
    <p:sldId id="262" r:id="rId18"/>
    <p:sldId id="277" r:id="rId19"/>
    <p:sldId id="278" r:id="rId20"/>
    <p:sldId id="279" r:id="rId21"/>
    <p:sldId id="280" r:id="rId22"/>
    <p:sldId id="261" r:id="rId23"/>
    <p:sldId id="263" r:id="rId24"/>
    <p:sldId id="264" r:id="rId25"/>
    <p:sldId id="269" r:id="rId26"/>
    <p:sldId id="272" r:id="rId27"/>
    <p:sldId id="276" r:id="rId28"/>
    <p:sldId id="282" r:id="rId29"/>
    <p:sldId id="283" r:id="rId30"/>
  </p:sldIdLst>
  <p:sldSz cx="9144000" cy="5143500" type="screen16x9"/>
  <p:notesSz cx="6858000" cy="9144000"/>
  <p:custDataLst>
    <p:tags r:id="rId32"/>
  </p:custDataLst>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644"/>
    <a:srgbClr val="3FB5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50" d="100"/>
          <a:sy n="50" d="100"/>
        </p:scale>
        <p:origin x="-882" y="-1878"/>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FBBB1EA-1CA1-42C4-9636-6BE010E5CB53}" type="datetimeFigureOut">
              <a:rPr lang="zh-CN" altLang="en-US" smtClean="0"/>
              <a:t>2018/12/4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594E711-736C-4B16-A09D-F174665239C8}" type="slidenum">
              <a:rPr lang="zh-CN" altLang="en-US" smtClean="0"/>
              <a:t>‹#›</a:t>
            </a:fld>
            <a:endParaRPr lang="zh-CN" altLang="en-US"/>
          </a:p>
        </p:txBody>
      </p:sp>
    </p:spTree>
    <p:extLst>
      <p:ext uri="{BB962C8B-B14F-4D97-AF65-F5344CB8AC3E}">
        <p14:creationId xmlns:p14="http://schemas.microsoft.com/office/powerpoint/2010/main" val="669315456"/>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94E711-736C-4B16-A09D-F174665239C8}" type="slidenum">
              <a:rPr lang="zh-CN" altLang="en-US" smtClean="0"/>
              <a:t>1</a:t>
            </a:fld>
            <a:endParaRPr lang="zh-CN" altLang="en-US"/>
          </a:p>
        </p:txBody>
      </p:sp>
    </p:spTree>
    <p:extLst>
      <p:ext uri="{BB962C8B-B14F-4D97-AF65-F5344CB8AC3E}">
        <p14:creationId xmlns:p14="http://schemas.microsoft.com/office/powerpoint/2010/main" val="12584541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D6C658E6-7E56-4448-847D-C78FE3C89BA5}" type="datetime1">
              <a:rPr lang="zh-CN" altLang="en-US" smtClean="0"/>
              <a:pPr>
                <a:defRPr/>
              </a:pPr>
              <a:t>2018/12/4</a:t>
            </a:fld>
            <a:endParaRPr lang="zh-CN" altLang="en-US" sz="1200"/>
          </a:p>
        </p:txBody>
      </p:sp>
      <p:sp>
        <p:nvSpPr>
          <p:cNvPr id="5" name="灯片编号占位符 4"/>
          <p:cNvSpPr>
            <a:spLocks noGrp="1"/>
          </p:cNvSpPr>
          <p:nvPr>
            <p:ph type="sldNum" sz="quarter" idx="11"/>
          </p:nvPr>
        </p:nvSpPr>
        <p:spPr/>
        <p:txBody>
          <a:bodyPr/>
          <a:lstStyle/>
          <a:p>
            <a:pPr>
              <a:defRPr/>
            </a:pPr>
            <a:fld id="{263C0EA5-1674-44AA-98F4-0B8632608C0D}" type="slidenum">
              <a:rPr lang="zh-CN" altLang="en-US" smtClean="0"/>
              <a:pPr>
                <a:defRPr/>
              </a:pPr>
              <a:t>10</a:t>
            </a:fld>
            <a:endParaRPr lang="zh-CN" altLang="en-US" sz="1200"/>
          </a:p>
        </p:txBody>
      </p:sp>
    </p:spTree>
    <p:extLst>
      <p:ext uri="{BB962C8B-B14F-4D97-AF65-F5344CB8AC3E}">
        <p14:creationId xmlns:p14="http://schemas.microsoft.com/office/powerpoint/2010/main" val="5604468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幻灯片图像占位符 1"/>
          <p:cNvSpPr>
            <a:spLocks noGrp="1" noRot="1" noChangeAspect="1" noTextEdit="1"/>
          </p:cNvSpPr>
          <p:nvPr>
            <p:ph type="sldImg"/>
          </p:nvPr>
        </p:nvSpPr>
        <p:spPr bwMode="auto">
          <a:noFill/>
          <a:ln>
            <a:solidFill>
              <a:srgbClr val="000000"/>
            </a:solidFill>
            <a:miter lim="800000"/>
            <a:headEnd/>
            <a:tailEnd/>
          </a:ln>
        </p:spPr>
      </p:sp>
      <p:sp>
        <p:nvSpPr>
          <p:cNvPr id="88066" name="备注占位符 2"/>
          <p:cNvSpPr>
            <a:spLocks noGrp="1"/>
          </p:cNvSpPr>
          <p:nvPr>
            <p:ph type="body" idx="1"/>
          </p:nvPr>
        </p:nvSpPr>
        <p:spPr bwMode="auto">
          <a:noFill/>
        </p:spPr>
        <p:txBody>
          <a:bodyPr/>
          <a:lstStyle/>
          <a:p>
            <a:pPr defTabSz="914400">
              <a:spcBef>
                <a:spcPct val="0"/>
              </a:spcBef>
            </a:pPr>
            <a:endParaRPr lang="zh-CN" altLang="en-US" smtClean="0"/>
          </a:p>
        </p:txBody>
      </p:sp>
      <p:sp>
        <p:nvSpPr>
          <p:cNvPr id="88067"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marL="0" marR="0" lvl="0" indent="0" algn="r" defTabSz="914400" rtl="0" eaLnBrk="1" fontAlgn="auto" latinLnBrk="0" hangingPunct="1">
              <a:lnSpc>
                <a:spcPct val="100000"/>
              </a:lnSpc>
              <a:spcBef>
                <a:spcPts val="0"/>
              </a:spcBef>
              <a:spcAft>
                <a:spcPts val="0"/>
              </a:spcAft>
              <a:buClrTx/>
              <a:buSzTx/>
              <a:buFontTx/>
              <a:buNone/>
              <a:tabLst/>
              <a:defRPr/>
            </a:pPr>
            <a:fld id="{B021DE3C-A6D2-4831-AAF3-BFF747F44D57}"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altLang="zh-CN" sz="12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val="28309864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幻灯片图像占位符 1"/>
          <p:cNvSpPr>
            <a:spLocks noGrp="1" noRot="1" noChangeAspect="1"/>
          </p:cNvSpPr>
          <p:nvPr>
            <p:ph type="sldImg"/>
          </p:nvPr>
        </p:nvSpPr>
        <p:spPr bwMode="auto">
          <a:noFill/>
          <a:ln>
            <a:solidFill>
              <a:srgbClr val="000000"/>
            </a:solidFill>
            <a:miter lim="800000"/>
            <a:headEnd/>
            <a:tailEnd/>
          </a:ln>
        </p:spPr>
      </p:sp>
      <p:sp>
        <p:nvSpPr>
          <p:cNvPr id="65538"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9D1E306-1A25-48F5-8199-41ED57509B14}"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2956656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2"/>
          <p:cNvSpPr>
            <a:spLocks noGrp="1" noRot="1" noChangeAspect="1" noTextEdit="1"/>
          </p:cNvSpPr>
          <p:nvPr>
            <p:ph type="sldImg"/>
          </p:nvPr>
        </p:nvSpPr>
        <p:spPr bwMode="auto">
          <a:noFill/>
          <a:ln>
            <a:solidFill>
              <a:srgbClr val="000000"/>
            </a:solidFill>
            <a:miter lim="800000"/>
            <a:headEnd/>
            <a:tailEnd/>
          </a:ln>
        </p:spPr>
      </p:sp>
      <p:sp>
        <p:nvSpPr>
          <p:cNvPr id="9216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23543725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2"/>
          <p:cNvSpPr>
            <a:spLocks noGrp="1" noRot="1" noChangeAspect="1" noTextEdit="1"/>
          </p:cNvSpPr>
          <p:nvPr>
            <p:ph type="sldImg"/>
          </p:nvPr>
        </p:nvSpPr>
        <p:spPr bwMode="auto">
          <a:noFill/>
          <a:ln>
            <a:solidFill>
              <a:srgbClr val="000000"/>
            </a:solidFill>
            <a:miter lim="800000"/>
            <a:headEnd/>
            <a:tailEnd/>
          </a:ln>
        </p:spPr>
      </p:sp>
      <p:sp>
        <p:nvSpPr>
          <p:cNvPr id="9216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34817152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94E711-736C-4B16-A09D-F174665239C8}" type="slidenum">
              <a:rPr lang="zh-CN" altLang="en-US" smtClean="0"/>
              <a:t>15</a:t>
            </a:fld>
            <a:endParaRPr lang="zh-CN" altLang="en-US"/>
          </a:p>
        </p:txBody>
      </p:sp>
    </p:spTree>
    <p:extLst>
      <p:ext uri="{BB962C8B-B14F-4D97-AF65-F5344CB8AC3E}">
        <p14:creationId xmlns:p14="http://schemas.microsoft.com/office/powerpoint/2010/main" val="35337027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D6C658E6-7E56-4448-847D-C78FE3C89BA5}" type="datetime1">
              <a:rPr lang="zh-CN" altLang="en-US" smtClean="0"/>
              <a:pPr>
                <a:defRPr/>
              </a:pPr>
              <a:t>2018/12/4</a:t>
            </a:fld>
            <a:endParaRPr lang="zh-CN" altLang="en-US" sz="1200"/>
          </a:p>
        </p:txBody>
      </p:sp>
      <p:sp>
        <p:nvSpPr>
          <p:cNvPr id="5" name="灯片编号占位符 4"/>
          <p:cNvSpPr>
            <a:spLocks noGrp="1"/>
          </p:cNvSpPr>
          <p:nvPr>
            <p:ph type="sldNum" sz="quarter" idx="11"/>
          </p:nvPr>
        </p:nvSpPr>
        <p:spPr/>
        <p:txBody>
          <a:bodyPr/>
          <a:lstStyle/>
          <a:p>
            <a:pPr>
              <a:defRPr/>
            </a:pPr>
            <a:fld id="{263C0EA5-1674-44AA-98F4-0B8632608C0D}" type="slidenum">
              <a:rPr lang="zh-CN" altLang="en-US" smtClean="0"/>
              <a:pPr>
                <a:defRPr/>
              </a:pPr>
              <a:t>16</a:t>
            </a:fld>
            <a:endParaRPr lang="zh-CN" altLang="en-US" sz="1200"/>
          </a:p>
        </p:txBody>
      </p:sp>
    </p:spTree>
    <p:extLst>
      <p:ext uri="{BB962C8B-B14F-4D97-AF65-F5344CB8AC3E}">
        <p14:creationId xmlns:p14="http://schemas.microsoft.com/office/powerpoint/2010/main" val="6802797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Rot="1" noChangeAspect="1" noTextEdit="1"/>
          </p:cNvSpPr>
          <p:nvPr>
            <p:ph type="sldImg"/>
          </p:nvPr>
        </p:nvSpPr>
        <p:spPr bwMode="auto">
          <a:noFill/>
          <a:ln>
            <a:solidFill>
              <a:srgbClr val="000000"/>
            </a:solidFill>
            <a:miter lim="800000"/>
            <a:headEnd/>
            <a:tailEnd/>
          </a:ln>
        </p:spPr>
      </p:sp>
      <p:sp>
        <p:nvSpPr>
          <p:cNvPr id="47106"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36533678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p:spPr>
      </p:sp>
      <p:sp>
        <p:nvSpPr>
          <p:cNvPr id="57346" name="备注占位符 2"/>
          <p:cNvSpPr>
            <a:spLocks noGrp="1"/>
          </p:cNvSpPr>
          <p:nvPr>
            <p:ph type="body" idx="1"/>
          </p:nvPr>
        </p:nvSpPr>
        <p:spPr bwMode="auto">
          <a:xfrm>
            <a:off x="685800" y="4400550"/>
            <a:ext cx="5486400" cy="3600450"/>
          </a:xfrm>
          <a:noFill/>
        </p:spPr>
        <p:txBody>
          <a:bodyPr/>
          <a:lstStyle/>
          <a:p>
            <a:pPr defTabSz="914400" eaLnBrk="1" hangingPunct="1">
              <a:spcBef>
                <a:spcPct val="0"/>
              </a:spcBef>
            </a:pPr>
            <a:endParaRPr lang="zh-CN" altLang="en-US" smtClean="0"/>
          </a:p>
        </p:txBody>
      </p:sp>
      <p:sp>
        <p:nvSpPr>
          <p:cNvPr id="74755" name="灯片编号占位符 3"/>
          <p:cNvSpPr txBox="1">
            <a:spLocks noGrp="1"/>
          </p:cNvSpPr>
          <p:nvPr/>
        </p:nvSpPr>
        <p:spPr bwMode="auto">
          <a:xfrm>
            <a:off x="3884613" y="8685213"/>
            <a:ext cx="2971800" cy="458787"/>
          </a:xfrm>
          <a:prstGeom prst="rect">
            <a:avLst/>
          </a:prstGeom>
          <a:noFill/>
          <a:ln>
            <a:miter lim="800000"/>
            <a:headEnd/>
            <a:tailEnd/>
          </a:ln>
        </p:spPr>
        <p:txBody>
          <a:bodyPr anchor="b"/>
          <a:lstStyle/>
          <a:p>
            <a:pPr marL="0" marR="0" lvl="0" indent="0" algn="r" defTabSz="914400" rtl="0" eaLnBrk="1" fontAlgn="auto" latinLnBrk="0" hangingPunct="1">
              <a:lnSpc>
                <a:spcPct val="100000"/>
              </a:lnSpc>
              <a:spcBef>
                <a:spcPts val="0"/>
              </a:spcBef>
              <a:spcAft>
                <a:spcPts val="0"/>
              </a:spcAft>
              <a:buClrTx/>
              <a:buSzTx/>
              <a:buFontTx/>
              <a:buNone/>
              <a:tabLst/>
              <a:defRPr/>
            </a:pPr>
            <a:fld id="{B5667BE3-E335-489E-BE2C-74094095E20E}" type="slidenum">
              <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1415137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幻灯片图像占位符 1"/>
          <p:cNvSpPr>
            <a:spLocks noGrp="1" noRot="1" noChangeAspect="1"/>
          </p:cNvSpPr>
          <p:nvPr>
            <p:ph type="sldImg"/>
          </p:nvPr>
        </p:nvSpPr>
        <p:spPr bwMode="auto">
          <a:noFill/>
          <a:ln>
            <a:solidFill>
              <a:srgbClr val="000000"/>
            </a:solidFill>
            <a:miter lim="800000"/>
            <a:headEnd/>
            <a:tailEnd/>
          </a:ln>
        </p:spPr>
      </p:sp>
      <p:sp>
        <p:nvSpPr>
          <p:cNvPr id="67586"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9DEF712-DD0B-453D-8F71-22A3C69A40E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047449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94E711-736C-4B16-A09D-F174665239C8}" type="slidenum">
              <a:rPr lang="zh-CN" altLang="en-US" smtClean="0"/>
              <a:t>2</a:t>
            </a:fld>
            <a:endParaRPr lang="zh-CN" altLang="en-US"/>
          </a:p>
        </p:txBody>
      </p:sp>
    </p:spTree>
    <p:extLst>
      <p:ext uri="{BB962C8B-B14F-4D97-AF65-F5344CB8AC3E}">
        <p14:creationId xmlns:p14="http://schemas.microsoft.com/office/powerpoint/2010/main" val="142951519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Rot="1" noChangeAspect="1" noTextEdit="1"/>
          </p:cNvSpPr>
          <p:nvPr>
            <p:ph type="sldImg"/>
          </p:nvPr>
        </p:nvSpPr>
        <p:spPr bwMode="auto">
          <a:noFill/>
          <a:ln>
            <a:solidFill>
              <a:srgbClr val="000000"/>
            </a:solidFill>
            <a:miter lim="800000"/>
            <a:headEnd/>
            <a:tailEnd/>
          </a:ln>
        </p:spPr>
      </p:sp>
      <p:sp>
        <p:nvSpPr>
          <p:cNvPr id="6144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22173621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94E711-736C-4B16-A09D-F174665239C8}" type="slidenum">
              <a:rPr lang="zh-CN" altLang="en-US" smtClean="0"/>
              <a:t>21</a:t>
            </a:fld>
            <a:endParaRPr lang="zh-CN" altLang="en-US"/>
          </a:p>
        </p:txBody>
      </p:sp>
    </p:spTree>
    <p:extLst>
      <p:ext uri="{BB962C8B-B14F-4D97-AF65-F5344CB8AC3E}">
        <p14:creationId xmlns:p14="http://schemas.microsoft.com/office/powerpoint/2010/main" val="29729085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D6C658E6-7E56-4448-847D-C78FE3C89BA5}" type="datetime1">
              <a:rPr lang="zh-CN" altLang="en-US" smtClean="0"/>
              <a:pPr>
                <a:defRPr/>
              </a:pPr>
              <a:t>2018/12/4</a:t>
            </a:fld>
            <a:endParaRPr lang="zh-CN" altLang="en-US" sz="1200"/>
          </a:p>
        </p:txBody>
      </p:sp>
      <p:sp>
        <p:nvSpPr>
          <p:cNvPr id="5" name="灯片编号占位符 4"/>
          <p:cNvSpPr>
            <a:spLocks noGrp="1"/>
          </p:cNvSpPr>
          <p:nvPr>
            <p:ph type="sldNum" sz="quarter" idx="11"/>
          </p:nvPr>
        </p:nvSpPr>
        <p:spPr/>
        <p:txBody>
          <a:bodyPr/>
          <a:lstStyle/>
          <a:p>
            <a:pPr>
              <a:defRPr/>
            </a:pPr>
            <a:fld id="{263C0EA5-1674-44AA-98F4-0B8632608C0D}" type="slidenum">
              <a:rPr lang="zh-CN" altLang="en-US" smtClean="0"/>
              <a:pPr>
                <a:defRPr/>
              </a:pPr>
              <a:t>22</a:t>
            </a:fld>
            <a:endParaRPr lang="zh-CN" altLang="en-US" sz="1200"/>
          </a:p>
        </p:txBody>
      </p:sp>
    </p:spTree>
    <p:extLst>
      <p:ext uri="{BB962C8B-B14F-4D97-AF65-F5344CB8AC3E}">
        <p14:creationId xmlns:p14="http://schemas.microsoft.com/office/powerpoint/2010/main" val="8988133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D6C658E6-7E56-4448-847D-C78FE3C89BA5}" type="datetime1">
              <a:rPr lang="zh-CN" altLang="en-US" smtClean="0"/>
              <a:pPr>
                <a:defRPr/>
              </a:pPr>
              <a:t>2018/12/4</a:t>
            </a:fld>
            <a:endParaRPr lang="zh-CN" altLang="en-US" sz="1200"/>
          </a:p>
        </p:txBody>
      </p:sp>
      <p:sp>
        <p:nvSpPr>
          <p:cNvPr id="5" name="灯片编号占位符 4"/>
          <p:cNvSpPr>
            <a:spLocks noGrp="1"/>
          </p:cNvSpPr>
          <p:nvPr>
            <p:ph type="sldNum" sz="quarter" idx="11"/>
          </p:nvPr>
        </p:nvSpPr>
        <p:spPr/>
        <p:txBody>
          <a:bodyPr/>
          <a:lstStyle/>
          <a:p>
            <a:pPr>
              <a:defRPr/>
            </a:pPr>
            <a:fld id="{263C0EA5-1674-44AA-98F4-0B8632608C0D}" type="slidenum">
              <a:rPr lang="zh-CN" altLang="en-US" smtClean="0"/>
              <a:pPr>
                <a:defRPr/>
              </a:pPr>
              <a:t>23</a:t>
            </a:fld>
            <a:endParaRPr lang="zh-CN" altLang="en-US" sz="1200"/>
          </a:p>
        </p:txBody>
      </p:sp>
    </p:spTree>
    <p:extLst>
      <p:ext uri="{BB962C8B-B14F-4D97-AF65-F5344CB8AC3E}">
        <p14:creationId xmlns:p14="http://schemas.microsoft.com/office/powerpoint/2010/main" val="384707593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D6C658E6-7E56-4448-847D-C78FE3C89BA5}" type="datetime1">
              <a:rPr lang="zh-CN" altLang="en-US" smtClean="0"/>
              <a:pPr>
                <a:defRPr/>
              </a:pPr>
              <a:t>2018/12/4</a:t>
            </a:fld>
            <a:endParaRPr lang="zh-CN" altLang="en-US" sz="1200"/>
          </a:p>
        </p:txBody>
      </p:sp>
      <p:sp>
        <p:nvSpPr>
          <p:cNvPr id="5" name="灯片编号占位符 4"/>
          <p:cNvSpPr>
            <a:spLocks noGrp="1"/>
          </p:cNvSpPr>
          <p:nvPr>
            <p:ph type="sldNum" sz="quarter" idx="11"/>
          </p:nvPr>
        </p:nvSpPr>
        <p:spPr/>
        <p:txBody>
          <a:bodyPr/>
          <a:lstStyle/>
          <a:p>
            <a:pPr>
              <a:defRPr/>
            </a:pPr>
            <a:fld id="{263C0EA5-1674-44AA-98F4-0B8632608C0D}" type="slidenum">
              <a:rPr lang="zh-CN" altLang="en-US" smtClean="0"/>
              <a:pPr>
                <a:defRPr/>
              </a:pPr>
              <a:t>24</a:t>
            </a:fld>
            <a:endParaRPr lang="zh-CN" altLang="en-US" sz="1200"/>
          </a:p>
        </p:txBody>
      </p:sp>
    </p:spTree>
    <p:extLst>
      <p:ext uri="{BB962C8B-B14F-4D97-AF65-F5344CB8AC3E}">
        <p14:creationId xmlns:p14="http://schemas.microsoft.com/office/powerpoint/2010/main" val="113641581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2"/>
          <p:cNvSpPr>
            <a:spLocks noGrp="1" noRot="1" noChangeAspect="1" noTextEdit="1"/>
          </p:cNvSpPr>
          <p:nvPr>
            <p:ph type="sldImg"/>
          </p:nvPr>
        </p:nvSpPr>
        <p:spPr bwMode="auto">
          <a:noFill/>
          <a:ln>
            <a:solidFill>
              <a:srgbClr val="000000"/>
            </a:solidFill>
            <a:miter lim="800000"/>
            <a:headEnd/>
            <a:tailEnd/>
          </a:ln>
        </p:spPr>
      </p:sp>
      <p:sp>
        <p:nvSpPr>
          <p:cNvPr id="9216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386628312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2"/>
          <p:cNvSpPr>
            <a:spLocks noGrp="1" noRot="1" noChangeAspect="1" noTextEdit="1"/>
          </p:cNvSpPr>
          <p:nvPr>
            <p:ph type="sldImg"/>
          </p:nvPr>
        </p:nvSpPr>
        <p:spPr bwMode="auto">
          <a:noFill/>
          <a:ln>
            <a:solidFill>
              <a:srgbClr val="000000"/>
            </a:solidFill>
            <a:miter lim="800000"/>
            <a:headEnd/>
            <a:tailEnd/>
          </a:ln>
        </p:spPr>
      </p:sp>
      <p:sp>
        <p:nvSpPr>
          <p:cNvPr id="79874"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370476185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94E711-736C-4B16-A09D-F174665239C8}" type="slidenum">
              <a:rPr lang="zh-CN" altLang="en-US" smtClean="0"/>
              <a:t>27</a:t>
            </a:fld>
            <a:endParaRPr lang="zh-CN" altLang="en-US"/>
          </a:p>
        </p:txBody>
      </p:sp>
    </p:spTree>
    <p:extLst>
      <p:ext uri="{BB962C8B-B14F-4D97-AF65-F5344CB8AC3E}">
        <p14:creationId xmlns:p14="http://schemas.microsoft.com/office/powerpoint/2010/main" val="21462506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94E711-736C-4B16-A09D-F174665239C8}" type="slidenum">
              <a:rPr lang="zh-CN" altLang="en-US" smtClean="0"/>
              <a:t>3</a:t>
            </a:fld>
            <a:endParaRPr lang="zh-CN" altLang="en-US"/>
          </a:p>
        </p:txBody>
      </p:sp>
    </p:spTree>
    <p:extLst>
      <p:ext uri="{BB962C8B-B14F-4D97-AF65-F5344CB8AC3E}">
        <p14:creationId xmlns:p14="http://schemas.microsoft.com/office/powerpoint/2010/main" val="21880815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D6C658E6-7E56-4448-847D-C78FE3C89BA5}" type="datetime1">
              <a:rPr lang="zh-CN" altLang="en-US" smtClean="0"/>
              <a:pPr>
                <a:defRPr/>
              </a:pPr>
              <a:t>2018/12/4</a:t>
            </a:fld>
            <a:endParaRPr lang="zh-CN" altLang="en-US" sz="1200"/>
          </a:p>
        </p:txBody>
      </p:sp>
      <p:sp>
        <p:nvSpPr>
          <p:cNvPr id="5" name="灯片编号占位符 4"/>
          <p:cNvSpPr>
            <a:spLocks noGrp="1"/>
          </p:cNvSpPr>
          <p:nvPr>
            <p:ph type="sldNum" sz="quarter" idx="11"/>
          </p:nvPr>
        </p:nvSpPr>
        <p:spPr/>
        <p:txBody>
          <a:bodyPr/>
          <a:lstStyle/>
          <a:p>
            <a:pPr>
              <a:defRPr/>
            </a:pPr>
            <a:fld id="{263C0EA5-1674-44AA-98F4-0B8632608C0D}" type="slidenum">
              <a:rPr lang="zh-CN" altLang="en-US" smtClean="0"/>
              <a:pPr>
                <a:defRPr/>
              </a:pPr>
              <a:t>4</a:t>
            </a:fld>
            <a:endParaRPr lang="zh-CN" altLang="en-US" sz="1200"/>
          </a:p>
        </p:txBody>
      </p:sp>
    </p:spTree>
    <p:extLst>
      <p:ext uri="{BB962C8B-B14F-4D97-AF65-F5344CB8AC3E}">
        <p14:creationId xmlns:p14="http://schemas.microsoft.com/office/powerpoint/2010/main" val="15360609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D6C658E6-7E56-4448-847D-C78FE3C89BA5}" type="datetime1">
              <a:rPr lang="zh-CN" altLang="en-US" smtClean="0"/>
              <a:pPr>
                <a:defRPr/>
              </a:pPr>
              <a:t>2018/12/4</a:t>
            </a:fld>
            <a:endParaRPr lang="zh-CN" altLang="en-US" sz="1200"/>
          </a:p>
        </p:txBody>
      </p:sp>
      <p:sp>
        <p:nvSpPr>
          <p:cNvPr id="5" name="灯片编号占位符 4"/>
          <p:cNvSpPr>
            <a:spLocks noGrp="1"/>
          </p:cNvSpPr>
          <p:nvPr>
            <p:ph type="sldNum" sz="quarter" idx="11"/>
          </p:nvPr>
        </p:nvSpPr>
        <p:spPr/>
        <p:txBody>
          <a:bodyPr/>
          <a:lstStyle/>
          <a:p>
            <a:pPr>
              <a:defRPr/>
            </a:pPr>
            <a:fld id="{263C0EA5-1674-44AA-98F4-0B8632608C0D}" type="slidenum">
              <a:rPr lang="zh-CN" altLang="en-US" smtClean="0"/>
              <a:pPr>
                <a:defRPr/>
              </a:pPr>
              <a:t>5</a:t>
            </a:fld>
            <a:endParaRPr lang="zh-CN" altLang="en-US" sz="1200"/>
          </a:p>
        </p:txBody>
      </p:sp>
    </p:spTree>
    <p:extLst>
      <p:ext uri="{BB962C8B-B14F-4D97-AF65-F5344CB8AC3E}">
        <p14:creationId xmlns:p14="http://schemas.microsoft.com/office/powerpoint/2010/main" val="24283430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D6C658E6-7E56-4448-847D-C78FE3C89BA5}" type="datetime1">
              <a:rPr lang="zh-CN" altLang="en-US" smtClean="0"/>
              <a:pPr>
                <a:defRPr/>
              </a:pPr>
              <a:t>2018/12/4</a:t>
            </a:fld>
            <a:endParaRPr lang="zh-CN" altLang="en-US" sz="1200"/>
          </a:p>
        </p:txBody>
      </p:sp>
      <p:sp>
        <p:nvSpPr>
          <p:cNvPr id="5" name="灯片编号占位符 4"/>
          <p:cNvSpPr>
            <a:spLocks noGrp="1"/>
          </p:cNvSpPr>
          <p:nvPr>
            <p:ph type="sldNum" sz="quarter" idx="11"/>
          </p:nvPr>
        </p:nvSpPr>
        <p:spPr/>
        <p:txBody>
          <a:bodyPr/>
          <a:lstStyle/>
          <a:p>
            <a:pPr>
              <a:defRPr/>
            </a:pPr>
            <a:fld id="{263C0EA5-1674-44AA-98F4-0B8632608C0D}" type="slidenum">
              <a:rPr lang="zh-CN" altLang="en-US" smtClean="0"/>
              <a:pPr>
                <a:defRPr/>
              </a:pPr>
              <a:t>6</a:t>
            </a:fld>
            <a:endParaRPr lang="zh-CN" altLang="en-US" sz="1200"/>
          </a:p>
        </p:txBody>
      </p:sp>
    </p:spTree>
    <p:extLst>
      <p:ext uri="{BB962C8B-B14F-4D97-AF65-F5344CB8AC3E}">
        <p14:creationId xmlns:p14="http://schemas.microsoft.com/office/powerpoint/2010/main" val="23107355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D6C658E6-7E56-4448-847D-C78FE3C89BA5}" type="datetime1">
              <a:rPr lang="zh-CN" altLang="en-US" smtClean="0"/>
              <a:pPr>
                <a:defRPr/>
              </a:pPr>
              <a:t>2018/12/4</a:t>
            </a:fld>
            <a:endParaRPr lang="zh-CN" altLang="en-US" sz="1200"/>
          </a:p>
        </p:txBody>
      </p:sp>
      <p:sp>
        <p:nvSpPr>
          <p:cNvPr id="5" name="灯片编号占位符 4"/>
          <p:cNvSpPr>
            <a:spLocks noGrp="1"/>
          </p:cNvSpPr>
          <p:nvPr>
            <p:ph type="sldNum" sz="quarter" idx="11"/>
          </p:nvPr>
        </p:nvSpPr>
        <p:spPr/>
        <p:txBody>
          <a:bodyPr/>
          <a:lstStyle/>
          <a:p>
            <a:pPr>
              <a:defRPr/>
            </a:pPr>
            <a:fld id="{263C0EA5-1674-44AA-98F4-0B8632608C0D}" type="slidenum">
              <a:rPr lang="zh-CN" altLang="en-US" smtClean="0"/>
              <a:pPr>
                <a:defRPr/>
              </a:pPr>
              <a:t>7</a:t>
            </a:fld>
            <a:endParaRPr lang="zh-CN" altLang="en-US" sz="1200"/>
          </a:p>
        </p:txBody>
      </p:sp>
    </p:spTree>
    <p:extLst>
      <p:ext uri="{BB962C8B-B14F-4D97-AF65-F5344CB8AC3E}">
        <p14:creationId xmlns:p14="http://schemas.microsoft.com/office/powerpoint/2010/main" val="6463622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幻灯片图像占位符 1"/>
          <p:cNvSpPr>
            <a:spLocks noGrp="1" noRot="1" noChangeAspect="1" noTextEdit="1"/>
          </p:cNvSpPr>
          <p:nvPr>
            <p:ph type="sldImg"/>
          </p:nvPr>
        </p:nvSpPr>
        <p:spPr bwMode="auto">
          <a:noFill/>
          <a:ln>
            <a:solidFill>
              <a:srgbClr val="000000"/>
            </a:solidFill>
            <a:miter lim="800000"/>
            <a:headEnd/>
            <a:tailEnd/>
          </a:ln>
        </p:spPr>
      </p:sp>
      <p:sp>
        <p:nvSpPr>
          <p:cNvPr id="86018" name="备注占位符 2"/>
          <p:cNvSpPr>
            <a:spLocks noGrp="1"/>
          </p:cNvSpPr>
          <p:nvPr>
            <p:ph type="body" idx="1"/>
          </p:nvPr>
        </p:nvSpPr>
        <p:spPr bwMode="auto">
          <a:noFill/>
        </p:spPr>
        <p:txBody>
          <a:bodyPr/>
          <a:lstStyle/>
          <a:p>
            <a:pPr defTabSz="914400">
              <a:spcBef>
                <a:spcPct val="0"/>
              </a:spcBef>
            </a:pPr>
            <a:endParaRPr lang="zh-CN" altLang="en-US" smtClean="0"/>
          </a:p>
        </p:txBody>
      </p:sp>
      <p:sp>
        <p:nvSpPr>
          <p:cNvPr id="86019"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marL="0" marR="0" lvl="0" indent="0" algn="r" defTabSz="914400" rtl="0" eaLnBrk="1" fontAlgn="auto" latinLnBrk="0" hangingPunct="1">
              <a:lnSpc>
                <a:spcPct val="100000"/>
              </a:lnSpc>
              <a:spcBef>
                <a:spcPts val="0"/>
              </a:spcBef>
              <a:spcAft>
                <a:spcPts val="0"/>
              </a:spcAft>
              <a:buClrTx/>
              <a:buSzTx/>
              <a:buFontTx/>
              <a:buNone/>
              <a:tabLst/>
              <a:defRPr/>
            </a:pPr>
            <a:fld id="{F1CAE1B0-FBEB-4294-AC0E-7771A83DB13D}"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altLang="zh-CN" sz="12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val="19685458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94E711-736C-4B16-A09D-F174665239C8}" type="slidenum">
              <a:rPr lang="zh-CN" altLang="en-US" smtClean="0"/>
              <a:t>9</a:t>
            </a:fld>
            <a:endParaRPr lang="zh-CN" altLang="en-US"/>
          </a:p>
        </p:txBody>
      </p:sp>
    </p:spTree>
    <p:extLst>
      <p:ext uri="{BB962C8B-B14F-4D97-AF65-F5344CB8AC3E}">
        <p14:creationId xmlns:p14="http://schemas.microsoft.com/office/powerpoint/2010/main" val="21550458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98802075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419072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106538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665640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562528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858996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100144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92270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5222233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790563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27649882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22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6566191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3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83469986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24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79373144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6902" y="205620"/>
            <a:ext cx="8230197" cy="857250"/>
          </a:xfrm>
          <a:prstGeom prst="rect">
            <a:avLst/>
          </a:prstGeom>
        </p:spPr>
        <p:txBody>
          <a:bodyPr/>
          <a:lstStyle/>
          <a:p>
            <a:r>
              <a:rPr lang="en-US" altLang="zh-CN"/>
              <a:t>Click to edit Master title style</a:t>
            </a:r>
            <a:endParaRPr lang="zh-CN" altLang="en-US"/>
          </a:p>
        </p:txBody>
      </p:sp>
      <p:sp>
        <p:nvSpPr>
          <p:cNvPr id="3" name="Content Placeholder 2"/>
          <p:cNvSpPr>
            <a:spLocks noGrp="1"/>
          </p:cNvSpPr>
          <p:nvPr>
            <p:ph idx="1"/>
          </p:nvPr>
        </p:nvSpPr>
        <p:spPr>
          <a:xfrm>
            <a:off x="456902" y="1200452"/>
            <a:ext cx="8230197" cy="3394227"/>
          </a:xfrm>
          <a:prstGeom prst="rect">
            <a:avLst/>
          </a:prstGeo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Tree>
    <p:extLst>
      <p:ext uri="{BB962C8B-B14F-4D97-AF65-F5344CB8AC3E}">
        <p14:creationId xmlns:p14="http://schemas.microsoft.com/office/powerpoint/2010/main" val="169401942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7640401-783F-4614-9D84-2BD3583E6133}" type="datetimeFigureOut">
              <a:rPr kumimoji="0" lang="zh-CN" altLang="en-US" sz="1350" b="0" i="0" u="none" strike="noStrike" kern="1200" cap="none" spc="0" normalizeH="0" baseline="0" noProof="0" smtClean="0">
                <a:ln>
                  <a:noFill/>
                </a:ln>
                <a:solidFill>
                  <a:srgbClr val="000000"/>
                </a:solidFill>
                <a:effectLst/>
                <a:uLnTx/>
                <a:uFillTx/>
                <a:latin typeface="Arial"/>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2018/12/4</a:t>
            </a:fld>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5" name="Footer Placeholder 4"/>
          <p:cNvSpPr>
            <a:spLocks noGrp="1"/>
          </p:cNvSpPr>
          <p:nvPr>
            <p:ph type="ftr" sz="quarter" idx="1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6" name="Slide Number Placeholder 5"/>
          <p:cNvSpPr>
            <a:spLocks noGrp="1"/>
          </p:cNvSpPr>
          <p:nvPr>
            <p:ph type="sldNum" sz="quarter" idx="12"/>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2769D2F0-BC39-4406-9F6B-ADBE4CCBE1F7}" type="slidenum">
              <a:rPr kumimoji="0" lang="zh-CN" altLang="en-US" sz="1350" b="0" i="0" u="none" strike="noStrike" kern="1200" cap="none" spc="0" normalizeH="0" baseline="0" noProof="0" smtClean="0">
                <a:ln>
                  <a:noFill/>
                </a:ln>
                <a:solidFill>
                  <a:srgbClr val="000000"/>
                </a:solidFill>
                <a:effectLst/>
                <a:uLnTx/>
                <a:uFillTx/>
                <a:latin typeface="Arial"/>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a:t>
            </a:fld>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Tree>
    <p:extLst>
      <p:ext uri="{BB962C8B-B14F-4D97-AF65-F5344CB8AC3E}">
        <p14:creationId xmlns:p14="http://schemas.microsoft.com/office/powerpoint/2010/main" val="222718322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38980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853245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矩形 10"/>
          <p:cNvSpPr/>
          <p:nvPr userDrawn="1"/>
        </p:nvSpPr>
        <p:spPr>
          <a:xfrm>
            <a:off x="7438637" y="443087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9" name="图片 8"/>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3" name="矩形 2"/>
          <p:cNvSpPr>
            <a:spLocks noChangeArrowheads="1"/>
          </p:cNvSpPr>
          <p:nvPr userDrawn="1"/>
        </p:nvSpPr>
        <p:spPr bwMode="auto">
          <a:xfrm>
            <a:off x="0" y="151494"/>
            <a:ext cx="574860" cy="582083"/>
          </a:xfrm>
          <a:prstGeom prst="rect">
            <a:avLst/>
          </a:prstGeom>
          <a:solidFill>
            <a:schemeClr val="tx2"/>
          </a:solidFill>
          <a:ln w="25400" algn="ctr">
            <a:noFill/>
            <a:miter lim="800000"/>
            <a:headEnd/>
            <a:tailEnd/>
          </a:ln>
        </p:spPr>
        <p:txBody>
          <a:bodyPr anchor="ctr"/>
          <a:lstStyle/>
          <a:p>
            <a:pPr marL="0" marR="0" lvl="0" indent="0" algn="ctr"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1032" name="Group 8"/>
          <p:cNvGrpSpPr>
            <a:grpSpLocks/>
          </p:cNvGrpSpPr>
          <p:nvPr userDrawn="1"/>
        </p:nvGrpSpPr>
        <p:grpSpPr bwMode="auto">
          <a:xfrm>
            <a:off x="643545" y="151493"/>
            <a:ext cx="1514046" cy="615346"/>
            <a:chOff x="431" y="159"/>
            <a:chExt cx="1014" cy="407"/>
          </a:xfrm>
        </p:grpSpPr>
        <p:sp>
          <p:nvSpPr>
            <p:cNvPr id="1030" name="TextBox 3"/>
            <p:cNvSpPr txBox="1">
              <a:spLocks noChangeArrowheads="1"/>
            </p:cNvSpPr>
            <p:nvPr userDrawn="1"/>
          </p:nvSpPr>
          <p:spPr bwMode="auto">
            <a:xfrm>
              <a:off x="431" y="159"/>
              <a:ext cx="998" cy="233"/>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693" b="0"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rPr>
                <a:t>输入你的标题</a:t>
              </a:r>
            </a:p>
          </p:txBody>
        </p:sp>
        <p:sp>
          <p:nvSpPr>
            <p:cNvPr id="1031" name="TextBox 4"/>
            <p:cNvSpPr txBox="1">
              <a:spLocks noChangeArrowheads="1"/>
            </p:cNvSpPr>
            <p:nvPr userDrawn="1"/>
          </p:nvSpPr>
          <p:spPr bwMode="auto">
            <a:xfrm>
              <a:off x="447" y="352"/>
              <a:ext cx="998" cy="214"/>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en-US" altLang="zh-CN" sz="1505" b="0"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rPr>
                <a:t>Add your title</a:t>
              </a:r>
              <a:endParaRPr kumimoji="0" lang="zh-CN" altLang="en-US" sz="1505" b="0"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endParaRPr>
            </a:p>
          </p:txBody>
        </p:sp>
      </p:grpSp>
      <p:sp>
        <p:nvSpPr>
          <p:cNvPr id="2" name="Line 10"/>
          <p:cNvSpPr>
            <a:spLocks noChangeShapeType="1"/>
          </p:cNvSpPr>
          <p:nvPr userDrawn="1"/>
        </p:nvSpPr>
        <p:spPr bwMode="auto">
          <a:xfrm>
            <a:off x="2200891" y="630767"/>
            <a:ext cx="6943109" cy="0"/>
          </a:xfrm>
          <a:prstGeom prst="line">
            <a:avLst/>
          </a:prstGeom>
          <a:noFill/>
          <a:ln w="9525">
            <a:solidFill>
              <a:schemeClr val="tx2"/>
            </a:solidFill>
            <a:round/>
            <a:headEnd/>
            <a:tailEnd/>
          </a:ln>
          <a:effec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1035" name="Text Box 11"/>
          <p:cNvSpPr txBox="1">
            <a:spLocks noChangeArrowheads="1"/>
          </p:cNvSpPr>
          <p:nvPr userDrawn="1"/>
        </p:nvSpPr>
        <p:spPr bwMode="auto">
          <a:xfrm>
            <a:off x="8213773" y="267910"/>
            <a:ext cx="838178" cy="367345"/>
          </a:xfrm>
          <a:prstGeom prst="rect">
            <a:avLst/>
          </a:prstGeom>
          <a:noFill/>
          <a:ln w="9525">
            <a:noFill/>
            <a:miter lim="800000"/>
            <a:headEnd/>
            <a:tailEnd/>
          </a:ln>
          <a:effectLst/>
        </p:spPr>
        <p:txBody>
          <a:bodyPr wrap="none">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en-US" altLang="zh-CN" sz="1787" b="0"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rPr>
              <a:t>LOGO</a:t>
            </a:r>
          </a:p>
        </p:txBody>
      </p:sp>
      <p:sp>
        <p:nvSpPr>
          <p:cNvPr id="5" name="矩形 4"/>
          <p:cNvSpPr/>
          <p:nvPr userDrawn="1"/>
        </p:nvSpPr>
        <p:spPr>
          <a:xfrm>
            <a:off x="88900" y="766838"/>
            <a:ext cx="8864600" cy="422426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76436793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98" r:id="rId3"/>
    <p:sldLayoutId id="2147483699" r:id="rId4"/>
    <p:sldLayoutId id="2147483700" r:id="rId5"/>
    <p:sldLayoutId id="2147483701" r:id="rId6"/>
    <p:sldLayoutId id="2147483702" r:id="rId7"/>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9" presetClass="entr" presetSubtype="0" fill="hold" nodeType="withEffect">
                                  <p:stCondLst>
                                    <p:cond delay="0"/>
                                  </p:stCondLst>
                                  <p:childTnLst>
                                    <p:set>
                                      <p:cBhvr>
                                        <p:cTn id="9" dur="1" fill="hold">
                                          <p:stCondLst>
                                            <p:cond delay="0"/>
                                          </p:stCondLst>
                                        </p:cTn>
                                        <p:tgtEl>
                                          <p:spTgt spid="1032"/>
                                        </p:tgtEl>
                                        <p:attrNameLst>
                                          <p:attrName>style.visibility</p:attrName>
                                        </p:attrNameLst>
                                      </p:cBhvr>
                                      <p:to>
                                        <p:strVal val="visible"/>
                                      </p:to>
                                    </p:set>
                                    <p:animEffect transition="in" filter="dissolve">
                                      <p:cBhvr>
                                        <p:cTn id="10" dur="500"/>
                                        <p:tgtEl>
                                          <p:spTgt spid="1032"/>
                                        </p:tgtEl>
                                      </p:cBhvr>
                                    </p:animEffect>
                                  </p:childTnLst>
                                </p:cTn>
                              </p:par>
                              <p:par>
                                <p:cTn id="11" presetID="22" presetClass="entr" presetSubtype="8"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035"/>
                                        </p:tgtEl>
                                        <p:attrNameLst>
                                          <p:attrName>style.visibility</p:attrName>
                                        </p:attrNameLst>
                                      </p:cBhvr>
                                      <p:to>
                                        <p:strVal val="visible"/>
                                      </p:to>
                                    </p:set>
                                    <p:animEffect transition="in" filter="dissolve">
                                      <p:cBhvr>
                                        <p:cTn id="16" dur="500"/>
                                        <p:tgtEl>
                                          <p:spTgt spid="10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35" grpId="0"/>
    </p:bldLst>
  </p:timing>
  <p:txStyles>
    <p:titleStyle>
      <a:lvl1pPr algn="ctr" defTabSz="909361" rtl="0" eaLnBrk="0" fontAlgn="base" hangingPunct="0">
        <a:spcBef>
          <a:spcPct val="0"/>
        </a:spcBef>
        <a:spcAft>
          <a:spcPct val="0"/>
        </a:spcAft>
        <a:defRPr sz="4421" kern="1200">
          <a:solidFill>
            <a:schemeClr val="tx1"/>
          </a:solidFill>
          <a:latin typeface="+mj-lt"/>
          <a:ea typeface="+mj-ea"/>
          <a:cs typeface="+mj-cs"/>
        </a:defRPr>
      </a:lvl1pPr>
      <a:lvl2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2pPr>
      <a:lvl3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3pPr>
      <a:lvl4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4pPr>
      <a:lvl5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5pPr>
      <a:lvl6pPr marL="430042" algn="ctr" defTabSz="909361" rtl="0" fontAlgn="base">
        <a:spcBef>
          <a:spcPct val="0"/>
        </a:spcBef>
        <a:spcAft>
          <a:spcPct val="0"/>
        </a:spcAft>
        <a:defRPr sz="4421">
          <a:solidFill>
            <a:schemeClr val="tx1"/>
          </a:solidFill>
          <a:latin typeface="Arial" pitchFamily="34" charset="0"/>
          <a:ea typeface="微软雅黑" pitchFamily="34" charset="-122"/>
        </a:defRPr>
      </a:lvl6pPr>
      <a:lvl7pPr marL="860085" algn="ctr" defTabSz="909361" rtl="0" fontAlgn="base">
        <a:spcBef>
          <a:spcPct val="0"/>
        </a:spcBef>
        <a:spcAft>
          <a:spcPct val="0"/>
        </a:spcAft>
        <a:defRPr sz="4421">
          <a:solidFill>
            <a:schemeClr val="tx1"/>
          </a:solidFill>
          <a:latin typeface="Arial" pitchFamily="34" charset="0"/>
          <a:ea typeface="微软雅黑" pitchFamily="34" charset="-122"/>
        </a:defRPr>
      </a:lvl7pPr>
      <a:lvl8pPr marL="1290127" algn="ctr" defTabSz="909361" rtl="0" fontAlgn="base">
        <a:spcBef>
          <a:spcPct val="0"/>
        </a:spcBef>
        <a:spcAft>
          <a:spcPct val="0"/>
        </a:spcAft>
        <a:defRPr sz="4421">
          <a:solidFill>
            <a:schemeClr val="tx1"/>
          </a:solidFill>
          <a:latin typeface="Arial" pitchFamily="34" charset="0"/>
          <a:ea typeface="微软雅黑" pitchFamily="34" charset="-122"/>
        </a:defRPr>
      </a:lvl8pPr>
      <a:lvl9pPr marL="1720169" algn="ctr" defTabSz="909361" rtl="0" fontAlgn="base">
        <a:spcBef>
          <a:spcPct val="0"/>
        </a:spcBef>
        <a:spcAft>
          <a:spcPct val="0"/>
        </a:spcAft>
        <a:defRPr sz="4421">
          <a:solidFill>
            <a:schemeClr val="tx1"/>
          </a:solidFill>
          <a:latin typeface="Arial" pitchFamily="34" charset="0"/>
          <a:ea typeface="微软雅黑" pitchFamily="34" charset="-122"/>
        </a:defRPr>
      </a:lvl9pPr>
    </p:titleStyle>
    <p:bodyStyle>
      <a:lvl1pPr marL="340450" indent="-340450" algn="l" defTabSz="909361" rtl="0" eaLnBrk="0" fontAlgn="base" hangingPunct="0">
        <a:spcBef>
          <a:spcPct val="20000"/>
        </a:spcBef>
        <a:spcAft>
          <a:spcPct val="0"/>
        </a:spcAft>
        <a:buFont typeface="Arial" charset="0"/>
        <a:buChar char="•"/>
        <a:defRPr sz="3198" kern="1200">
          <a:solidFill>
            <a:schemeClr val="tx1"/>
          </a:solidFill>
          <a:latin typeface="+mn-lt"/>
          <a:ea typeface="+mn-ea"/>
          <a:cs typeface="+mn-cs"/>
        </a:defRPr>
      </a:lvl1pPr>
      <a:lvl2pPr marL="739136" indent="-283708" algn="l" defTabSz="909361" rtl="0" eaLnBrk="0" fontAlgn="base" hangingPunct="0">
        <a:spcBef>
          <a:spcPct val="20000"/>
        </a:spcBef>
        <a:spcAft>
          <a:spcPct val="0"/>
        </a:spcAft>
        <a:buFont typeface="Arial" charset="0"/>
        <a:buChar char="–"/>
        <a:defRPr sz="2822" kern="1200">
          <a:solidFill>
            <a:schemeClr val="tx1"/>
          </a:solidFill>
          <a:latin typeface="+mn-lt"/>
          <a:ea typeface="+mn-ea"/>
          <a:cs typeface="+mn-cs"/>
        </a:defRPr>
      </a:lvl2pPr>
      <a:lvl3pPr marL="1137820" indent="-226967" algn="l" defTabSz="909361" rtl="0" eaLnBrk="0" fontAlgn="base" hangingPunct="0">
        <a:spcBef>
          <a:spcPct val="20000"/>
        </a:spcBef>
        <a:spcAft>
          <a:spcPct val="0"/>
        </a:spcAft>
        <a:buFont typeface="Arial" charset="0"/>
        <a:buChar char="•"/>
        <a:defRPr sz="2352" kern="1200">
          <a:solidFill>
            <a:schemeClr val="tx1"/>
          </a:solidFill>
          <a:latin typeface="+mn-lt"/>
          <a:ea typeface="+mn-ea"/>
          <a:cs typeface="+mn-cs"/>
        </a:defRPr>
      </a:lvl3pPr>
      <a:lvl4pPr marL="1591754" indent="-226967" algn="l" defTabSz="909361" rtl="0" eaLnBrk="0" fontAlgn="base" hangingPunct="0">
        <a:spcBef>
          <a:spcPct val="20000"/>
        </a:spcBef>
        <a:spcAft>
          <a:spcPct val="0"/>
        </a:spcAft>
        <a:buFont typeface="Arial" charset="0"/>
        <a:buChar char="–"/>
        <a:defRPr sz="1975" kern="1200">
          <a:solidFill>
            <a:schemeClr val="tx1"/>
          </a:solidFill>
          <a:latin typeface="+mn-lt"/>
          <a:ea typeface="+mn-ea"/>
          <a:cs typeface="+mn-cs"/>
        </a:defRPr>
      </a:lvl4pPr>
      <a:lvl5pPr marL="2047181" indent="-226967" algn="l" defTabSz="909361" rtl="0" eaLnBrk="0" fontAlgn="base" hangingPunct="0">
        <a:spcBef>
          <a:spcPct val="20000"/>
        </a:spcBef>
        <a:spcAft>
          <a:spcPct val="0"/>
        </a:spcAft>
        <a:buFont typeface="Arial" charset="0"/>
        <a:buChar char="»"/>
        <a:defRPr sz="1975" kern="1200">
          <a:solidFill>
            <a:schemeClr val="tx1"/>
          </a:solidFill>
          <a:latin typeface="+mn-lt"/>
          <a:ea typeface="+mn-ea"/>
          <a:cs typeface="+mn-cs"/>
        </a:defRPr>
      </a:lvl5pPr>
      <a:lvl6pPr marL="2503363"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6pPr>
      <a:lvl7pPr marL="2958519"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7pPr>
      <a:lvl8pPr marL="3413676"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8pPr>
      <a:lvl9pPr marL="3868833"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9pPr>
    </p:bodyStyle>
    <p:otherStyle>
      <a:defPPr>
        <a:defRPr lang="zh-CN"/>
      </a:defPPr>
      <a:lvl1pPr marL="0" algn="l" defTabSz="910314" rtl="0" eaLnBrk="1" latinLnBrk="0" hangingPunct="1">
        <a:defRPr sz="1787" kern="1200">
          <a:solidFill>
            <a:schemeClr val="tx1"/>
          </a:solidFill>
          <a:latin typeface="+mn-lt"/>
          <a:ea typeface="+mn-ea"/>
          <a:cs typeface="+mn-cs"/>
        </a:defRPr>
      </a:lvl1pPr>
      <a:lvl2pPr marL="455156" algn="l" defTabSz="910314" rtl="0" eaLnBrk="1" latinLnBrk="0" hangingPunct="1">
        <a:defRPr sz="1787" kern="1200">
          <a:solidFill>
            <a:schemeClr val="tx1"/>
          </a:solidFill>
          <a:latin typeface="+mn-lt"/>
          <a:ea typeface="+mn-ea"/>
          <a:cs typeface="+mn-cs"/>
        </a:defRPr>
      </a:lvl2pPr>
      <a:lvl3pPr marL="910314" algn="l" defTabSz="910314" rtl="0" eaLnBrk="1" latinLnBrk="0" hangingPunct="1">
        <a:defRPr sz="1787" kern="1200">
          <a:solidFill>
            <a:schemeClr val="tx1"/>
          </a:solidFill>
          <a:latin typeface="+mn-lt"/>
          <a:ea typeface="+mn-ea"/>
          <a:cs typeface="+mn-cs"/>
        </a:defRPr>
      </a:lvl3pPr>
      <a:lvl4pPr marL="1365470" algn="l" defTabSz="910314" rtl="0" eaLnBrk="1" latinLnBrk="0" hangingPunct="1">
        <a:defRPr sz="1787" kern="1200">
          <a:solidFill>
            <a:schemeClr val="tx1"/>
          </a:solidFill>
          <a:latin typeface="+mn-lt"/>
          <a:ea typeface="+mn-ea"/>
          <a:cs typeface="+mn-cs"/>
        </a:defRPr>
      </a:lvl4pPr>
      <a:lvl5pPr marL="1820627" algn="l" defTabSz="910314" rtl="0" eaLnBrk="1" latinLnBrk="0" hangingPunct="1">
        <a:defRPr sz="1787" kern="1200">
          <a:solidFill>
            <a:schemeClr val="tx1"/>
          </a:solidFill>
          <a:latin typeface="+mn-lt"/>
          <a:ea typeface="+mn-ea"/>
          <a:cs typeface="+mn-cs"/>
        </a:defRPr>
      </a:lvl5pPr>
      <a:lvl6pPr marL="2275784" algn="l" defTabSz="910314" rtl="0" eaLnBrk="1" latinLnBrk="0" hangingPunct="1">
        <a:defRPr sz="1787" kern="1200">
          <a:solidFill>
            <a:schemeClr val="tx1"/>
          </a:solidFill>
          <a:latin typeface="+mn-lt"/>
          <a:ea typeface="+mn-ea"/>
          <a:cs typeface="+mn-cs"/>
        </a:defRPr>
      </a:lvl6pPr>
      <a:lvl7pPr marL="2730941" algn="l" defTabSz="910314" rtl="0" eaLnBrk="1" latinLnBrk="0" hangingPunct="1">
        <a:defRPr sz="1787" kern="1200">
          <a:solidFill>
            <a:schemeClr val="tx1"/>
          </a:solidFill>
          <a:latin typeface="+mn-lt"/>
          <a:ea typeface="+mn-ea"/>
          <a:cs typeface="+mn-cs"/>
        </a:defRPr>
      </a:lvl7pPr>
      <a:lvl8pPr marL="3186097" algn="l" defTabSz="910314" rtl="0" eaLnBrk="1" latinLnBrk="0" hangingPunct="1">
        <a:defRPr sz="1787" kern="1200">
          <a:solidFill>
            <a:schemeClr val="tx1"/>
          </a:solidFill>
          <a:latin typeface="+mn-lt"/>
          <a:ea typeface="+mn-ea"/>
          <a:cs typeface="+mn-cs"/>
        </a:defRPr>
      </a:lvl8pPr>
      <a:lvl9pPr marL="3641254" algn="l" defTabSz="910314" rtl="0" eaLnBrk="1" latinLnBrk="0" hangingPunct="1">
        <a:defRPr sz="1787"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2018/12/4</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554587573"/>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6.xml"/><Relationship Id="rId1" Type="http://schemas.openxmlformats.org/officeDocument/2006/relationships/tags" Target="../tags/tag5.xml"/><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tags" Target="../tags/tag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9.xml"/><Relationship Id="rId1" Type="http://schemas.openxmlformats.org/officeDocument/2006/relationships/tags" Target="../tags/tag8.xml"/><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xml"/><Relationship Id="rId1" Type="http://schemas.openxmlformats.org/officeDocument/2006/relationships/tags" Target="../tags/tag1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8.png"/><Relationship Id="rId1" Type="http://schemas.openxmlformats.org/officeDocument/2006/relationships/slideLayout" Target="../slideLayouts/slideLayout9.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ags" Target="../tags/tag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 y="0"/>
            <a:ext cx="2895600" cy="1654055"/>
          </a:xfrm>
          <a:prstGeom prst="rect">
            <a:avLst/>
          </a:prstGeom>
        </p:spPr>
      </p:pic>
      <p:pic>
        <p:nvPicPr>
          <p:cNvPr id="6" name="图片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44504" y="3370995"/>
            <a:ext cx="2531082" cy="1819275"/>
          </a:xfrm>
          <a:prstGeom prst="rect">
            <a:avLst/>
          </a:prstGeom>
        </p:spPr>
      </p:pic>
      <p:pic>
        <p:nvPicPr>
          <p:cNvPr id="7" name="图片 6"/>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4171950" y="3143483"/>
            <a:ext cx="4838700" cy="2077919"/>
          </a:xfrm>
          <a:prstGeom prst="rect">
            <a:avLst/>
          </a:prstGeom>
        </p:spPr>
      </p:pic>
      <p:pic>
        <p:nvPicPr>
          <p:cNvPr id="8" name="图片 7"/>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flipH="1">
            <a:off x="2386579" y="3124957"/>
            <a:ext cx="1892160" cy="2028068"/>
          </a:xfrm>
          <a:prstGeom prst="rect">
            <a:avLst/>
          </a:prstGeom>
        </p:spPr>
      </p:pic>
      <p:sp>
        <p:nvSpPr>
          <p:cNvPr id="9" name="文本框 8"/>
          <p:cNvSpPr txBox="1"/>
          <p:nvPr/>
        </p:nvSpPr>
        <p:spPr>
          <a:xfrm>
            <a:off x="1583462" y="1128724"/>
            <a:ext cx="6356227" cy="769441"/>
          </a:xfrm>
          <a:prstGeom prst="rect">
            <a:avLst/>
          </a:prstGeom>
          <a:noFill/>
        </p:spPr>
        <p:txBody>
          <a:bodyPr wrap="none" rtlCol="0">
            <a:spAutoFit/>
          </a:bodyPr>
          <a:lstStyle/>
          <a:p>
            <a:r>
              <a:rPr lang="zh-CN" altLang="en-US" sz="4400" b="1" dirty="0" smtClean="0">
                <a:solidFill>
                  <a:schemeClr val="tx2">
                    <a:lumMod val="75000"/>
                  </a:schemeClr>
                </a:solidFill>
                <a:effectLst>
                  <a:reflection blurRad="6350" stA="50000" endA="300" endPos="50000" dist="60007" dir="5400000" sy="-100000" algn="bl" rotWithShape="0"/>
                </a:effectLst>
                <a:latin typeface="微软雅黑" panose="020B0503020204020204" pitchFamily="34" charset="-122"/>
                <a:ea typeface="微软雅黑" panose="020B0503020204020204" pitchFamily="34" charset="-122"/>
              </a:rPr>
              <a:t>学</a:t>
            </a:r>
            <a:r>
              <a:rPr lang="zh-CN" altLang="en-US" sz="4400" b="1" dirty="0" smtClean="0">
                <a:solidFill>
                  <a:schemeClr val="tx2">
                    <a:lumMod val="75000"/>
                  </a:schemeClr>
                </a:solidFill>
                <a:effectLst>
                  <a:reflection blurRad="6350" stA="50000" endA="300" endPos="50000" dist="60007" dir="5400000" sy="-100000" algn="bl" rotWithShape="0"/>
                </a:effectLst>
                <a:latin typeface="微软雅黑" panose="020B0503020204020204" pitchFamily="34" charset="-122"/>
                <a:ea typeface="微软雅黑" panose="020B0503020204020204" pitchFamily="34" charset="-122"/>
              </a:rPr>
              <a:t>校教育家</a:t>
            </a:r>
            <a:r>
              <a:rPr lang="zh-CN" altLang="en-US" sz="4400" b="1" dirty="0" smtClean="0">
                <a:solidFill>
                  <a:schemeClr val="tx2">
                    <a:lumMod val="75000"/>
                  </a:schemeClr>
                </a:solidFill>
                <a:effectLst>
                  <a:reflection blurRad="6350" stA="50000" endA="300" endPos="50000" dist="60007" dir="5400000" sy="-100000" algn="bl" rotWithShape="0"/>
                </a:effectLst>
                <a:latin typeface="微软雅黑" panose="020B0503020204020204" pitchFamily="34" charset="-122"/>
                <a:ea typeface="微软雅黑" panose="020B0503020204020204" pitchFamily="34" charset="-122"/>
              </a:rPr>
              <a:t>长会</a:t>
            </a:r>
            <a:r>
              <a:rPr lang="en-US" altLang="zh-CN" sz="4400" b="1" dirty="0" smtClean="0">
                <a:solidFill>
                  <a:schemeClr val="tx2">
                    <a:lumMod val="75000"/>
                  </a:schemeClr>
                </a:solidFill>
                <a:effectLst>
                  <a:reflection blurRad="6350" stA="50000" endA="300" endPos="50000" dist="60007" dir="5400000" sy="-100000" algn="bl" rotWithShape="0"/>
                </a:effectLst>
                <a:latin typeface="微软雅黑" panose="020B0503020204020204" pitchFamily="34" charset="-122"/>
                <a:ea typeface="微软雅黑" panose="020B0503020204020204" pitchFamily="34" charset="-122"/>
              </a:rPr>
              <a:t>PPT</a:t>
            </a:r>
            <a:r>
              <a:rPr lang="zh-CN" altLang="en-US" sz="4400" b="1" dirty="0" smtClean="0">
                <a:solidFill>
                  <a:schemeClr val="tx2">
                    <a:lumMod val="75000"/>
                  </a:schemeClr>
                </a:solidFill>
                <a:effectLst>
                  <a:reflection blurRad="6350" stA="50000" endA="300" endPos="50000" dist="60007" dir="5400000" sy="-100000" algn="bl" rotWithShape="0"/>
                </a:effectLst>
                <a:latin typeface="微软雅黑" panose="020B0503020204020204" pitchFamily="34" charset="-122"/>
                <a:ea typeface="微软雅黑" panose="020B0503020204020204" pitchFamily="34" charset="-122"/>
              </a:rPr>
              <a:t>模板</a:t>
            </a:r>
            <a:endParaRPr lang="zh-CN" altLang="en-US" sz="4400" b="1" dirty="0">
              <a:solidFill>
                <a:schemeClr val="tx2">
                  <a:lumMod val="75000"/>
                </a:schemeClr>
              </a:solidFill>
              <a:effectLst>
                <a:reflection blurRad="6350" stA="50000" endA="300" endPos="50000" dist="60007" dir="5400000" sy="-100000" algn="bl" rotWithShape="0"/>
              </a:effectLst>
              <a:latin typeface="微软雅黑" panose="020B0503020204020204" pitchFamily="34" charset="-122"/>
              <a:ea typeface="微软雅黑" panose="020B0503020204020204" pitchFamily="34" charset="-122"/>
            </a:endParaRPr>
          </a:p>
        </p:txBody>
      </p:sp>
      <p:sp>
        <p:nvSpPr>
          <p:cNvPr id="10" name="文本框 9"/>
          <p:cNvSpPr txBox="1"/>
          <p:nvPr/>
        </p:nvSpPr>
        <p:spPr>
          <a:xfrm>
            <a:off x="2513675" y="1991706"/>
            <a:ext cx="4495800" cy="461665"/>
          </a:xfrm>
          <a:prstGeom prst="rect">
            <a:avLst/>
          </a:prstGeom>
          <a:noFill/>
        </p:spPr>
        <p:txBody>
          <a:bodyPr wrap="square" rtlCol="0">
            <a:spAutoFit/>
          </a:bodyPr>
          <a:lstStyle/>
          <a:p>
            <a:r>
              <a:rPr lang="en-US" altLang="zh-CN" sz="2400" dirty="0" smtClean="0">
                <a:solidFill>
                  <a:schemeClr val="bg2">
                    <a:lumMod val="75000"/>
                  </a:schemeClr>
                </a:solidFill>
              </a:rPr>
              <a:t>—</a:t>
            </a:r>
            <a:r>
              <a:rPr lang="zh-CN" altLang="en-US" sz="2400" dirty="0" smtClean="0">
                <a:solidFill>
                  <a:schemeClr val="bg2">
                    <a:lumMod val="75000"/>
                  </a:schemeClr>
                </a:solidFill>
              </a:rPr>
              <a:t>单击此处添加您的学校名称</a:t>
            </a:r>
            <a:r>
              <a:rPr lang="en-US" altLang="zh-CN" sz="2400" dirty="0" smtClean="0">
                <a:solidFill>
                  <a:schemeClr val="bg2">
                    <a:lumMod val="75000"/>
                  </a:schemeClr>
                </a:solidFill>
              </a:rPr>
              <a:t>—</a:t>
            </a:r>
            <a:endParaRPr lang="zh-CN" altLang="en-US" sz="2400" dirty="0">
              <a:solidFill>
                <a:schemeClr val="bg2">
                  <a:lumMod val="75000"/>
                </a:schemeClr>
              </a:solidFill>
            </a:endParaRPr>
          </a:p>
        </p:txBody>
      </p:sp>
    </p:spTree>
    <p:extLst>
      <p:ext uri="{BB962C8B-B14F-4D97-AF65-F5344CB8AC3E}">
        <p14:creationId xmlns:p14="http://schemas.microsoft.com/office/powerpoint/2010/main" val="416445438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 presetClass="entr" presetSubtype="12"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childTnLst>
                          </p:cTn>
                        </p:par>
                        <p:par>
                          <p:cTn id="19" fill="hold">
                            <p:stCondLst>
                              <p:cond delay="2000"/>
                            </p:stCondLst>
                            <p:childTnLst>
                              <p:par>
                                <p:cTn id="20" presetID="10" presetClass="entr" presetSubtype="0"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par>
                          <p:cTn id="23" fill="hold">
                            <p:stCondLst>
                              <p:cond delay="2500"/>
                            </p:stCondLst>
                            <p:childTnLst>
                              <p:par>
                                <p:cTn id="24" presetID="47" presetClass="entr" presetSubtype="0"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1000"/>
                                        <p:tgtEl>
                                          <p:spTgt spid="5"/>
                                        </p:tgtEl>
                                      </p:cBhvr>
                                    </p:animEffect>
                                    <p:anim calcmode="lin" valueType="num">
                                      <p:cBhvr>
                                        <p:cTn id="27" dur="1000" fill="hold"/>
                                        <p:tgtEl>
                                          <p:spTgt spid="5"/>
                                        </p:tgtEl>
                                        <p:attrNameLst>
                                          <p:attrName>ppt_x</p:attrName>
                                        </p:attrNameLst>
                                      </p:cBhvr>
                                      <p:tavLst>
                                        <p:tav tm="0">
                                          <p:val>
                                            <p:strVal val="#ppt_x"/>
                                          </p:val>
                                        </p:tav>
                                        <p:tav tm="100000">
                                          <p:val>
                                            <p:strVal val="#ppt_x"/>
                                          </p:val>
                                        </p:tav>
                                      </p:tavLst>
                                    </p:anim>
                                    <p:anim calcmode="lin" valueType="num">
                                      <p:cBhvr>
                                        <p:cTn id="28" dur="1000" fill="hold"/>
                                        <p:tgtEl>
                                          <p:spTgt spid="5"/>
                                        </p:tgtEl>
                                        <p:attrNameLst>
                                          <p:attrName>ppt_y</p:attrName>
                                        </p:attrNameLst>
                                      </p:cBhvr>
                                      <p:tavLst>
                                        <p:tav tm="0">
                                          <p:val>
                                            <p:strVal val="#ppt_y-.1"/>
                                          </p:val>
                                        </p:tav>
                                        <p:tav tm="100000">
                                          <p:val>
                                            <p:strVal val="#ppt_y"/>
                                          </p:val>
                                        </p:tav>
                                      </p:tavLst>
                                    </p:anim>
                                  </p:childTnLst>
                                </p:cTn>
                              </p:par>
                            </p:childTnLst>
                          </p:cTn>
                        </p:par>
                        <p:par>
                          <p:cTn id="29" fill="hold">
                            <p:stCondLst>
                              <p:cond delay="3500"/>
                            </p:stCondLst>
                            <p:childTnLst>
                              <p:par>
                                <p:cTn id="30" presetID="22" presetClass="entr" presetSubtype="8"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1000"/>
                                        <p:tgtEl>
                                          <p:spTgt spid="9"/>
                                        </p:tgtEl>
                                      </p:cBhvr>
                                    </p:animEffect>
                                  </p:childTnLst>
                                </p:cTn>
                              </p:par>
                            </p:childTnLst>
                          </p:cTn>
                        </p:par>
                        <p:par>
                          <p:cTn id="33" fill="hold">
                            <p:stCondLst>
                              <p:cond delay="4500"/>
                            </p:stCondLst>
                            <p:childTnLst>
                              <p:par>
                                <p:cTn id="34" presetID="16" presetClass="entr" presetSubtype="21"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barn(inVertical)">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Freeform 6"/>
          <p:cNvSpPr>
            <a:spLocks noChangeArrowheads="1"/>
          </p:cNvSpPr>
          <p:nvPr/>
        </p:nvSpPr>
        <p:spPr bwMode="auto">
          <a:xfrm>
            <a:off x="2497026" y="2516317"/>
            <a:ext cx="1285048" cy="648823"/>
          </a:xfrm>
          <a:custGeom>
            <a:avLst/>
            <a:gdLst>
              <a:gd name="T0" fmla="*/ 2147483647 w 3360"/>
              <a:gd name="T1" fmla="*/ 2147483647 h 2115"/>
              <a:gd name="T2" fmla="*/ 2147483647 w 3360"/>
              <a:gd name="T3" fmla="*/ 0 h 2115"/>
              <a:gd name="T4" fmla="*/ 0 w 3360"/>
              <a:gd name="T5" fmla="*/ 2147483647 h 2115"/>
              <a:gd name="T6" fmla="*/ 2147483647 w 3360"/>
              <a:gd name="T7" fmla="*/ 2147483647 h 2115"/>
              <a:gd name="T8" fmla="*/ 0 60000 65536"/>
              <a:gd name="T9" fmla="*/ 0 60000 65536"/>
              <a:gd name="T10" fmla="*/ 0 60000 65536"/>
              <a:gd name="T11" fmla="*/ 0 60000 65536"/>
              <a:gd name="T12" fmla="*/ 0 w 3360"/>
              <a:gd name="T13" fmla="*/ 0 h 2115"/>
              <a:gd name="T14" fmla="*/ 3360 w 3360"/>
              <a:gd name="T15" fmla="*/ 2115 h 2115"/>
            </a:gdLst>
            <a:ahLst/>
            <a:cxnLst>
              <a:cxn ang="T8">
                <a:pos x="T0" y="T1"/>
              </a:cxn>
              <a:cxn ang="T9">
                <a:pos x="T2" y="T3"/>
              </a:cxn>
              <a:cxn ang="T10">
                <a:pos x="T4" y="T5"/>
              </a:cxn>
              <a:cxn ang="T11">
                <a:pos x="T6" y="T7"/>
              </a:cxn>
            </a:cxnLst>
            <a:rect l="T12" t="T13" r="T14" b="T15"/>
            <a:pathLst>
              <a:path w="3360" h="2115">
                <a:moveTo>
                  <a:pt x="3360" y="2115"/>
                </a:moveTo>
                <a:cubicBezTo>
                  <a:pt x="3360" y="2115"/>
                  <a:pt x="1956" y="1734"/>
                  <a:pt x="1680" y="0"/>
                </a:cubicBezTo>
                <a:cubicBezTo>
                  <a:pt x="1404" y="1734"/>
                  <a:pt x="0" y="2115"/>
                  <a:pt x="0" y="2115"/>
                </a:cubicBezTo>
                <a:lnTo>
                  <a:pt x="3360" y="2115"/>
                </a:lnTo>
                <a:close/>
              </a:path>
            </a:pathLst>
          </a:custGeom>
          <a:solidFill>
            <a:srgbClr val="009644"/>
          </a:solidFill>
          <a:ln>
            <a:noFill/>
          </a:ln>
          <a:extLst>
            <a:ext uri="{91240B29-F687-4F45-9708-019B960494DF}">
              <a14:hiddenLine xmlns:a14="http://schemas.microsoft.com/office/drawing/2010/main" w="9525">
                <a:solidFill>
                  <a:srgbClr val="000000"/>
                </a:solidFill>
                <a:round/>
                <a:headEnd/>
                <a:tailEnd/>
              </a14:hiddenLine>
            </a:ext>
          </a:extLst>
        </p:spPr>
        <p:txBody>
          <a:bodyPr lIns="98183" tIns="49092" rIns="98183" bIns="49092"/>
          <a:lstStyle/>
          <a:p>
            <a:endParaRPr lang="zh-CN" altLang="en-US" sz="1071"/>
          </a:p>
        </p:txBody>
      </p:sp>
      <p:sp>
        <p:nvSpPr>
          <p:cNvPr id="32771" name="Freeform 6"/>
          <p:cNvSpPr>
            <a:spLocks noChangeArrowheads="1"/>
          </p:cNvSpPr>
          <p:nvPr/>
        </p:nvSpPr>
        <p:spPr bwMode="auto">
          <a:xfrm>
            <a:off x="3211362" y="1978361"/>
            <a:ext cx="1286308" cy="1186780"/>
          </a:xfrm>
          <a:custGeom>
            <a:avLst/>
            <a:gdLst>
              <a:gd name="T0" fmla="*/ 2147483647 w 3360"/>
              <a:gd name="T1" fmla="*/ 2147483647 h 2115"/>
              <a:gd name="T2" fmla="*/ 2147483647 w 3360"/>
              <a:gd name="T3" fmla="*/ 0 h 2115"/>
              <a:gd name="T4" fmla="*/ 0 w 3360"/>
              <a:gd name="T5" fmla="*/ 2147483647 h 2115"/>
              <a:gd name="T6" fmla="*/ 2147483647 w 3360"/>
              <a:gd name="T7" fmla="*/ 2147483647 h 2115"/>
              <a:gd name="T8" fmla="*/ 0 60000 65536"/>
              <a:gd name="T9" fmla="*/ 0 60000 65536"/>
              <a:gd name="T10" fmla="*/ 0 60000 65536"/>
              <a:gd name="T11" fmla="*/ 0 60000 65536"/>
              <a:gd name="T12" fmla="*/ 0 w 3360"/>
              <a:gd name="T13" fmla="*/ 0 h 2115"/>
              <a:gd name="T14" fmla="*/ 3360 w 3360"/>
              <a:gd name="T15" fmla="*/ 2115 h 2115"/>
            </a:gdLst>
            <a:ahLst/>
            <a:cxnLst>
              <a:cxn ang="T8">
                <a:pos x="T0" y="T1"/>
              </a:cxn>
              <a:cxn ang="T9">
                <a:pos x="T2" y="T3"/>
              </a:cxn>
              <a:cxn ang="T10">
                <a:pos x="T4" y="T5"/>
              </a:cxn>
              <a:cxn ang="T11">
                <a:pos x="T6" y="T7"/>
              </a:cxn>
            </a:cxnLst>
            <a:rect l="T12" t="T13" r="T14" b="T15"/>
            <a:pathLst>
              <a:path w="3360" h="2115">
                <a:moveTo>
                  <a:pt x="3360" y="2115"/>
                </a:moveTo>
                <a:cubicBezTo>
                  <a:pt x="3360" y="2115"/>
                  <a:pt x="1956" y="1734"/>
                  <a:pt x="1680" y="0"/>
                </a:cubicBezTo>
                <a:cubicBezTo>
                  <a:pt x="1404" y="1734"/>
                  <a:pt x="0" y="2115"/>
                  <a:pt x="0" y="2115"/>
                </a:cubicBezTo>
                <a:lnTo>
                  <a:pt x="3360" y="2115"/>
                </a:lnTo>
                <a:close/>
              </a:path>
            </a:pathLst>
          </a:custGeom>
          <a:solidFill>
            <a:srgbClr val="73D22C"/>
          </a:solidFill>
          <a:ln>
            <a:noFill/>
          </a:ln>
          <a:extLst>
            <a:ext uri="{91240B29-F687-4F45-9708-019B960494DF}">
              <a14:hiddenLine xmlns:a14="http://schemas.microsoft.com/office/drawing/2010/main" w="9525">
                <a:solidFill>
                  <a:srgbClr val="000000"/>
                </a:solidFill>
                <a:round/>
                <a:headEnd/>
                <a:tailEnd/>
              </a14:hiddenLine>
            </a:ext>
          </a:extLst>
        </p:spPr>
        <p:txBody>
          <a:bodyPr lIns="98183" tIns="49092" rIns="98183" bIns="49092"/>
          <a:lstStyle/>
          <a:p>
            <a:endParaRPr lang="zh-CN" altLang="en-US" sz="1071"/>
          </a:p>
        </p:txBody>
      </p:sp>
      <p:sp>
        <p:nvSpPr>
          <p:cNvPr id="32772" name="Freeform 6"/>
          <p:cNvSpPr>
            <a:spLocks noChangeArrowheads="1"/>
          </p:cNvSpPr>
          <p:nvPr/>
        </p:nvSpPr>
        <p:spPr bwMode="auto">
          <a:xfrm>
            <a:off x="4013886" y="2227811"/>
            <a:ext cx="1285048" cy="937329"/>
          </a:xfrm>
          <a:custGeom>
            <a:avLst/>
            <a:gdLst>
              <a:gd name="T0" fmla="*/ 2147483647 w 3360"/>
              <a:gd name="T1" fmla="*/ 2147483647 h 2115"/>
              <a:gd name="T2" fmla="*/ 2147483647 w 3360"/>
              <a:gd name="T3" fmla="*/ 0 h 2115"/>
              <a:gd name="T4" fmla="*/ 0 w 3360"/>
              <a:gd name="T5" fmla="*/ 2147483647 h 2115"/>
              <a:gd name="T6" fmla="*/ 2147483647 w 3360"/>
              <a:gd name="T7" fmla="*/ 2147483647 h 2115"/>
              <a:gd name="T8" fmla="*/ 0 60000 65536"/>
              <a:gd name="T9" fmla="*/ 0 60000 65536"/>
              <a:gd name="T10" fmla="*/ 0 60000 65536"/>
              <a:gd name="T11" fmla="*/ 0 60000 65536"/>
              <a:gd name="T12" fmla="*/ 0 w 3360"/>
              <a:gd name="T13" fmla="*/ 0 h 2115"/>
              <a:gd name="T14" fmla="*/ 3360 w 3360"/>
              <a:gd name="T15" fmla="*/ 2115 h 2115"/>
            </a:gdLst>
            <a:ahLst/>
            <a:cxnLst>
              <a:cxn ang="T8">
                <a:pos x="T0" y="T1"/>
              </a:cxn>
              <a:cxn ang="T9">
                <a:pos x="T2" y="T3"/>
              </a:cxn>
              <a:cxn ang="T10">
                <a:pos x="T4" y="T5"/>
              </a:cxn>
              <a:cxn ang="T11">
                <a:pos x="T6" y="T7"/>
              </a:cxn>
            </a:cxnLst>
            <a:rect l="T12" t="T13" r="T14" b="T15"/>
            <a:pathLst>
              <a:path w="3360" h="2115">
                <a:moveTo>
                  <a:pt x="3360" y="2115"/>
                </a:moveTo>
                <a:cubicBezTo>
                  <a:pt x="3360" y="2115"/>
                  <a:pt x="1956" y="1734"/>
                  <a:pt x="1680" y="0"/>
                </a:cubicBezTo>
                <a:cubicBezTo>
                  <a:pt x="1404" y="1734"/>
                  <a:pt x="0" y="2115"/>
                  <a:pt x="0" y="2115"/>
                </a:cubicBezTo>
                <a:lnTo>
                  <a:pt x="3360" y="2115"/>
                </a:lnTo>
                <a:close/>
              </a:path>
            </a:pathLst>
          </a:custGeom>
          <a:solidFill>
            <a:srgbClr val="009644"/>
          </a:solidFill>
          <a:ln>
            <a:noFill/>
          </a:ln>
          <a:extLst>
            <a:ext uri="{91240B29-F687-4F45-9708-019B960494DF}">
              <a14:hiddenLine xmlns:a14="http://schemas.microsoft.com/office/drawing/2010/main" w="9525">
                <a:solidFill>
                  <a:srgbClr val="000000"/>
                </a:solidFill>
                <a:round/>
                <a:headEnd/>
                <a:tailEnd/>
              </a14:hiddenLine>
            </a:ext>
          </a:extLst>
        </p:spPr>
        <p:txBody>
          <a:bodyPr lIns="98183" tIns="49092" rIns="98183" bIns="49092"/>
          <a:lstStyle/>
          <a:p>
            <a:endParaRPr lang="zh-CN" altLang="en-US" sz="1071"/>
          </a:p>
        </p:txBody>
      </p:sp>
      <p:sp>
        <p:nvSpPr>
          <p:cNvPr id="32773" name="Freeform 6"/>
          <p:cNvSpPr>
            <a:spLocks noChangeArrowheads="1"/>
          </p:cNvSpPr>
          <p:nvPr/>
        </p:nvSpPr>
        <p:spPr bwMode="auto">
          <a:xfrm>
            <a:off x="4738301" y="1565130"/>
            <a:ext cx="1286308" cy="1600011"/>
          </a:xfrm>
          <a:custGeom>
            <a:avLst/>
            <a:gdLst>
              <a:gd name="T0" fmla="*/ 2147483647 w 3360"/>
              <a:gd name="T1" fmla="*/ 2147483647 h 2115"/>
              <a:gd name="T2" fmla="*/ 2147483647 w 3360"/>
              <a:gd name="T3" fmla="*/ 0 h 2115"/>
              <a:gd name="T4" fmla="*/ 0 w 3360"/>
              <a:gd name="T5" fmla="*/ 2147483647 h 2115"/>
              <a:gd name="T6" fmla="*/ 2147483647 w 3360"/>
              <a:gd name="T7" fmla="*/ 2147483647 h 2115"/>
              <a:gd name="T8" fmla="*/ 0 60000 65536"/>
              <a:gd name="T9" fmla="*/ 0 60000 65536"/>
              <a:gd name="T10" fmla="*/ 0 60000 65536"/>
              <a:gd name="T11" fmla="*/ 0 60000 65536"/>
              <a:gd name="T12" fmla="*/ 0 w 3360"/>
              <a:gd name="T13" fmla="*/ 0 h 2115"/>
              <a:gd name="T14" fmla="*/ 3360 w 3360"/>
              <a:gd name="T15" fmla="*/ 2115 h 2115"/>
            </a:gdLst>
            <a:ahLst/>
            <a:cxnLst>
              <a:cxn ang="T8">
                <a:pos x="T0" y="T1"/>
              </a:cxn>
              <a:cxn ang="T9">
                <a:pos x="T2" y="T3"/>
              </a:cxn>
              <a:cxn ang="T10">
                <a:pos x="T4" y="T5"/>
              </a:cxn>
              <a:cxn ang="T11">
                <a:pos x="T6" y="T7"/>
              </a:cxn>
            </a:cxnLst>
            <a:rect l="T12" t="T13" r="T14" b="T15"/>
            <a:pathLst>
              <a:path w="3360" h="2115">
                <a:moveTo>
                  <a:pt x="3360" y="2115"/>
                </a:moveTo>
                <a:cubicBezTo>
                  <a:pt x="3360" y="2115"/>
                  <a:pt x="1956" y="1734"/>
                  <a:pt x="1680" y="0"/>
                </a:cubicBezTo>
                <a:cubicBezTo>
                  <a:pt x="1404" y="1734"/>
                  <a:pt x="0" y="2115"/>
                  <a:pt x="0" y="2115"/>
                </a:cubicBezTo>
                <a:lnTo>
                  <a:pt x="3360" y="2115"/>
                </a:lnTo>
                <a:close/>
              </a:path>
            </a:pathLst>
          </a:custGeom>
          <a:solidFill>
            <a:srgbClr val="73D22C"/>
          </a:solidFill>
          <a:ln>
            <a:noFill/>
          </a:ln>
          <a:extLst>
            <a:ext uri="{91240B29-F687-4F45-9708-019B960494DF}">
              <a14:hiddenLine xmlns:a14="http://schemas.microsoft.com/office/drawing/2010/main" w="9525">
                <a:solidFill>
                  <a:srgbClr val="000000"/>
                </a:solidFill>
                <a:round/>
                <a:headEnd/>
                <a:tailEnd/>
              </a14:hiddenLine>
            </a:ext>
          </a:extLst>
        </p:spPr>
        <p:txBody>
          <a:bodyPr lIns="98183" tIns="49092" rIns="98183" bIns="49092"/>
          <a:lstStyle/>
          <a:p>
            <a:endParaRPr lang="zh-CN" altLang="en-US" sz="1071"/>
          </a:p>
        </p:txBody>
      </p:sp>
      <p:sp>
        <p:nvSpPr>
          <p:cNvPr id="32774" name="Rectangle 148"/>
          <p:cNvSpPr>
            <a:spLocks noChangeArrowheads="1"/>
          </p:cNvSpPr>
          <p:nvPr/>
        </p:nvSpPr>
        <p:spPr bwMode="auto">
          <a:xfrm>
            <a:off x="2406317" y="3214086"/>
            <a:ext cx="965046" cy="27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183" tIns="49092" rIns="98183" bIns="49092" anchor="ct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90000"/>
              </a:lnSpc>
              <a:buFont typeface="Arial" pitchFamily="34" charset="0"/>
              <a:buNone/>
              <a:defRPr/>
            </a:pPr>
            <a:r>
              <a:rPr lang="zh-CN" altLang="en-US" sz="1270">
                <a:solidFill>
                  <a:schemeClr val="accent4">
                    <a:lumMod val="50000"/>
                  </a:schemeClr>
                </a:solidFill>
                <a:latin typeface="微软雅黑" pitchFamily="34" charset="-122"/>
                <a:ea typeface="微软雅黑" pitchFamily="34" charset="-122"/>
                <a:sym typeface="Bebas Neue" charset="0"/>
              </a:rPr>
              <a:t>添加标题</a:t>
            </a:r>
          </a:p>
        </p:txBody>
      </p:sp>
      <p:sp>
        <p:nvSpPr>
          <p:cNvPr id="32775" name="Rectangle 149"/>
          <p:cNvSpPr>
            <a:spLocks noChangeArrowheads="1"/>
          </p:cNvSpPr>
          <p:nvPr/>
        </p:nvSpPr>
        <p:spPr bwMode="auto">
          <a:xfrm>
            <a:off x="3212621" y="3214086"/>
            <a:ext cx="965046" cy="27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183" tIns="49092" rIns="98183" bIns="49092" anchor="ct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90000"/>
              </a:lnSpc>
              <a:buFont typeface="Arial" pitchFamily="34" charset="0"/>
              <a:buNone/>
              <a:defRPr/>
            </a:pPr>
            <a:r>
              <a:rPr lang="zh-CN" altLang="en-US" sz="1270">
                <a:solidFill>
                  <a:schemeClr val="accent4">
                    <a:lumMod val="50000"/>
                  </a:schemeClr>
                </a:solidFill>
                <a:latin typeface="微软雅黑" pitchFamily="34" charset="-122"/>
                <a:ea typeface="微软雅黑" pitchFamily="34" charset="-122"/>
                <a:sym typeface="Bebas Neue" charset="0"/>
              </a:rPr>
              <a:t>添加标题</a:t>
            </a:r>
          </a:p>
        </p:txBody>
      </p:sp>
      <p:sp>
        <p:nvSpPr>
          <p:cNvPr id="32776" name="Rectangle 159"/>
          <p:cNvSpPr>
            <a:spLocks noChangeArrowheads="1"/>
          </p:cNvSpPr>
          <p:nvPr/>
        </p:nvSpPr>
        <p:spPr bwMode="auto">
          <a:xfrm>
            <a:off x="4071839" y="3214086"/>
            <a:ext cx="963787" cy="27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183" tIns="49092" rIns="98183" bIns="49092" anchor="ct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90000"/>
              </a:lnSpc>
              <a:buFont typeface="Arial" pitchFamily="34" charset="0"/>
              <a:buNone/>
              <a:defRPr/>
            </a:pPr>
            <a:r>
              <a:rPr lang="zh-CN" altLang="en-US" sz="1270">
                <a:solidFill>
                  <a:schemeClr val="accent4">
                    <a:lumMod val="50000"/>
                  </a:schemeClr>
                </a:solidFill>
                <a:latin typeface="微软雅黑" pitchFamily="34" charset="-122"/>
                <a:ea typeface="微软雅黑" pitchFamily="34" charset="-122"/>
                <a:sym typeface="Bebas Neue" charset="0"/>
              </a:rPr>
              <a:t>添加标题</a:t>
            </a:r>
          </a:p>
        </p:txBody>
      </p:sp>
      <p:sp>
        <p:nvSpPr>
          <p:cNvPr id="32777" name="Rectangle 160"/>
          <p:cNvSpPr>
            <a:spLocks noChangeArrowheads="1"/>
          </p:cNvSpPr>
          <p:nvPr/>
        </p:nvSpPr>
        <p:spPr bwMode="auto">
          <a:xfrm>
            <a:off x="4805073" y="3214086"/>
            <a:ext cx="963787" cy="27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183" tIns="49092" rIns="98183" bIns="49092" anchor="ct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90000"/>
              </a:lnSpc>
              <a:buFont typeface="Arial" pitchFamily="34" charset="0"/>
              <a:buNone/>
              <a:defRPr/>
            </a:pPr>
            <a:r>
              <a:rPr lang="zh-CN" altLang="en-US" sz="1270">
                <a:solidFill>
                  <a:schemeClr val="accent4">
                    <a:lumMod val="50000"/>
                  </a:schemeClr>
                </a:solidFill>
                <a:latin typeface="微软雅黑" pitchFamily="34" charset="-122"/>
                <a:ea typeface="微软雅黑" pitchFamily="34" charset="-122"/>
                <a:sym typeface="Bebas Neue" charset="0"/>
              </a:rPr>
              <a:t>添加标题</a:t>
            </a:r>
          </a:p>
        </p:txBody>
      </p:sp>
      <p:sp>
        <p:nvSpPr>
          <p:cNvPr id="27658" name="Oval 162"/>
          <p:cNvSpPr>
            <a:spLocks noChangeArrowheads="1"/>
          </p:cNvSpPr>
          <p:nvPr/>
        </p:nvSpPr>
        <p:spPr bwMode="auto">
          <a:xfrm>
            <a:off x="2977029" y="2247969"/>
            <a:ext cx="303624" cy="299845"/>
          </a:xfrm>
          <a:prstGeom prst="ellipse">
            <a:avLst/>
          </a:prstGeom>
          <a:solidFill>
            <a:srgbClr val="009644"/>
          </a:solidFill>
          <a:ln w="25400">
            <a:solidFill>
              <a:srgbClr val="FFFFFF"/>
            </a:solidFill>
            <a:miter lim="800000"/>
            <a:headEnd/>
            <a:tailEnd/>
          </a:ln>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sz="873">
              <a:solidFill>
                <a:srgbClr val="FFFFFF"/>
              </a:solidFill>
              <a:latin typeface="微软雅黑" pitchFamily="34" charset="-122"/>
              <a:ea typeface="微软雅黑" pitchFamily="34" charset="-122"/>
              <a:sym typeface="微软雅黑" pitchFamily="34" charset="-122"/>
            </a:endParaRPr>
          </a:p>
        </p:txBody>
      </p:sp>
      <p:sp>
        <p:nvSpPr>
          <p:cNvPr id="27659" name="Rectangle 163"/>
          <p:cNvSpPr>
            <a:spLocks noChangeArrowheads="1"/>
          </p:cNvSpPr>
          <p:nvPr/>
        </p:nvSpPr>
        <p:spPr bwMode="auto">
          <a:xfrm>
            <a:off x="2881281" y="2292748"/>
            <a:ext cx="495121" cy="226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en-US" altLang="zh-CN" sz="873">
                <a:solidFill>
                  <a:srgbClr val="FFFFFF"/>
                </a:solidFill>
                <a:latin typeface="微软雅黑" pitchFamily="34" charset="-122"/>
                <a:ea typeface="微软雅黑" pitchFamily="34" charset="-122"/>
                <a:sym typeface="Open Sans Condensed Light" pitchFamily="34" charset="0"/>
              </a:rPr>
              <a:t>45%</a:t>
            </a:r>
            <a:endParaRPr lang="zh-CN" altLang="en-US" sz="1071"/>
          </a:p>
        </p:txBody>
      </p:sp>
      <p:sp>
        <p:nvSpPr>
          <p:cNvPr id="27660" name="Oval 165"/>
          <p:cNvSpPr>
            <a:spLocks noChangeArrowheads="1"/>
          </p:cNvSpPr>
          <p:nvPr/>
        </p:nvSpPr>
        <p:spPr bwMode="auto">
          <a:xfrm>
            <a:off x="3697664" y="1726390"/>
            <a:ext cx="303624" cy="299845"/>
          </a:xfrm>
          <a:prstGeom prst="ellipse">
            <a:avLst/>
          </a:prstGeom>
          <a:solidFill>
            <a:srgbClr val="73D22C"/>
          </a:solidFill>
          <a:ln w="25400">
            <a:solidFill>
              <a:srgbClr val="FFFFFF"/>
            </a:solidFill>
            <a:miter lim="800000"/>
            <a:headEnd/>
            <a:tailEnd/>
          </a:ln>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sz="873">
              <a:solidFill>
                <a:srgbClr val="FFFFFF"/>
              </a:solidFill>
              <a:latin typeface="微软雅黑" pitchFamily="34" charset="-122"/>
              <a:ea typeface="微软雅黑" pitchFamily="34" charset="-122"/>
              <a:sym typeface="微软雅黑" pitchFamily="34" charset="-122"/>
            </a:endParaRPr>
          </a:p>
        </p:txBody>
      </p:sp>
      <p:sp>
        <p:nvSpPr>
          <p:cNvPr id="27661" name="Rectangle 166"/>
          <p:cNvSpPr>
            <a:spLocks noChangeArrowheads="1"/>
          </p:cNvSpPr>
          <p:nvPr/>
        </p:nvSpPr>
        <p:spPr bwMode="auto">
          <a:xfrm>
            <a:off x="3603175" y="1769909"/>
            <a:ext cx="493862" cy="226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en-US" altLang="zh-CN" sz="873">
                <a:solidFill>
                  <a:srgbClr val="FFFFFF"/>
                </a:solidFill>
                <a:latin typeface="微软雅黑" pitchFamily="34" charset="-122"/>
                <a:ea typeface="微软雅黑" pitchFamily="34" charset="-122"/>
                <a:sym typeface="Open Sans Condensed Light" pitchFamily="34" charset="0"/>
              </a:rPr>
              <a:t>65%</a:t>
            </a:r>
            <a:endParaRPr lang="zh-CN" altLang="en-US" sz="1071"/>
          </a:p>
        </p:txBody>
      </p:sp>
      <p:sp>
        <p:nvSpPr>
          <p:cNvPr id="27662" name="Oval 168"/>
          <p:cNvSpPr>
            <a:spLocks noChangeArrowheads="1"/>
          </p:cNvSpPr>
          <p:nvPr/>
        </p:nvSpPr>
        <p:spPr bwMode="auto">
          <a:xfrm>
            <a:off x="4501449" y="1967022"/>
            <a:ext cx="303624" cy="299845"/>
          </a:xfrm>
          <a:prstGeom prst="ellipse">
            <a:avLst/>
          </a:prstGeom>
          <a:solidFill>
            <a:srgbClr val="009644"/>
          </a:solidFill>
          <a:ln w="25400">
            <a:solidFill>
              <a:srgbClr val="FFFFFF"/>
            </a:solidFill>
            <a:miter lim="800000"/>
            <a:headEnd/>
            <a:tailEnd/>
          </a:ln>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sz="873">
              <a:solidFill>
                <a:srgbClr val="FFFFFF"/>
              </a:solidFill>
              <a:latin typeface="微软雅黑" pitchFamily="34" charset="-122"/>
              <a:ea typeface="微软雅黑" pitchFamily="34" charset="-122"/>
              <a:sym typeface="微软雅黑" pitchFamily="34" charset="-122"/>
            </a:endParaRPr>
          </a:p>
        </p:txBody>
      </p:sp>
      <p:sp>
        <p:nvSpPr>
          <p:cNvPr id="27663" name="Rectangle 169"/>
          <p:cNvSpPr>
            <a:spLocks noChangeArrowheads="1"/>
          </p:cNvSpPr>
          <p:nvPr/>
        </p:nvSpPr>
        <p:spPr bwMode="auto">
          <a:xfrm>
            <a:off x="4405701" y="2011171"/>
            <a:ext cx="495121" cy="226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en-US" altLang="zh-CN" sz="873">
                <a:solidFill>
                  <a:srgbClr val="FFFFFF"/>
                </a:solidFill>
                <a:latin typeface="微软雅黑" pitchFamily="34" charset="-122"/>
                <a:ea typeface="微软雅黑" pitchFamily="34" charset="-122"/>
                <a:sym typeface="Open Sans Condensed Light" pitchFamily="34" charset="0"/>
              </a:rPr>
              <a:t>50%</a:t>
            </a:r>
            <a:endParaRPr lang="zh-CN" altLang="en-US" sz="1071"/>
          </a:p>
        </p:txBody>
      </p:sp>
      <p:sp>
        <p:nvSpPr>
          <p:cNvPr id="27664" name="Oval 171"/>
          <p:cNvSpPr>
            <a:spLocks noChangeArrowheads="1"/>
          </p:cNvSpPr>
          <p:nvPr/>
        </p:nvSpPr>
        <p:spPr bwMode="auto">
          <a:xfrm>
            <a:off x="5222084" y="1369853"/>
            <a:ext cx="303624" cy="299845"/>
          </a:xfrm>
          <a:prstGeom prst="ellipse">
            <a:avLst/>
          </a:prstGeom>
          <a:solidFill>
            <a:srgbClr val="73D22C"/>
          </a:solidFill>
          <a:ln w="25400">
            <a:solidFill>
              <a:srgbClr val="FFFFFF"/>
            </a:solidFill>
            <a:miter lim="800000"/>
            <a:headEnd/>
            <a:tailEnd/>
          </a:ln>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sz="873">
              <a:solidFill>
                <a:srgbClr val="FFFFFF"/>
              </a:solidFill>
              <a:latin typeface="微软雅黑" pitchFamily="34" charset="-122"/>
              <a:ea typeface="微软雅黑" pitchFamily="34" charset="-122"/>
              <a:sym typeface="微软雅黑" pitchFamily="34" charset="-122"/>
            </a:endParaRPr>
          </a:p>
        </p:txBody>
      </p:sp>
      <p:sp>
        <p:nvSpPr>
          <p:cNvPr id="27665" name="Rectangle 172"/>
          <p:cNvSpPr>
            <a:spLocks noChangeArrowheads="1"/>
          </p:cNvSpPr>
          <p:nvPr/>
        </p:nvSpPr>
        <p:spPr bwMode="auto">
          <a:xfrm>
            <a:off x="5127595" y="1414631"/>
            <a:ext cx="493862" cy="226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en-US" altLang="zh-CN" sz="873">
                <a:solidFill>
                  <a:srgbClr val="FFFFFF"/>
                </a:solidFill>
                <a:latin typeface="微软雅黑" pitchFamily="34" charset="-122"/>
                <a:ea typeface="微软雅黑" pitchFamily="34" charset="-122"/>
                <a:sym typeface="Open Sans Condensed Light" pitchFamily="34" charset="0"/>
              </a:rPr>
              <a:t>85%</a:t>
            </a:r>
            <a:endParaRPr lang="zh-CN" altLang="en-US" sz="1071"/>
          </a:p>
        </p:txBody>
      </p:sp>
      <p:sp>
        <p:nvSpPr>
          <p:cNvPr id="32786" name="Freeform 6"/>
          <p:cNvSpPr>
            <a:spLocks noChangeArrowheads="1"/>
          </p:cNvSpPr>
          <p:nvPr/>
        </p:nvSpPr>
        <p:spPr bwMode="auto">
          <a:xfrm>
            <a:off x="5390904" y="1978361"/>
            <a:ext cx="1286308" cy="1186780"/>
          </a:xfrm>
          <a:custGeom>
            <a:avLst/>
            <a:gdLst>
              <a:gd name="T0" fmla="*/ 2147483647 w 3360"/>
              <a:gd name="T1" fmla="*/ 2147483647 h 2115"/>
              <a:gd name="T2" fmla="*/ 2147483647 w 3360"/>
              <a:gd name="T3" fmla="*/ 0 h 2115"/>
              <a:gd name="T4" fmla="*/ 0 w 3360"/>
              <a:gd name="T5" fmla="*/ 2147483647 h 2115"/>
              <a:gd name="T6" fmla="*/ 2147483647 w 3360"/>
              <a:gd name="T7" fmla="*/ 2147483647 h 2115"/>
              <a:gd name="T8" fmla="*/ 0 60000 65536"/>
              <a:gd name="T9" fmla="*/ 0 60000 65536"/>
              <a:gd name="T10" fmla="*/ 0 60000 65536"/>
              <a:gd name="T11" fmla="*/ 0 60000 65536"/>
              <a:gd name="T12" fmla="*/ 0 w 3360"/>
              <a:gd name="T13" fmla="*/ 0 h 2115"/>
              <a:gd name="T14" fmla="*/ 3360 w 3360"/>
              <a:gd name="T15" fmla="*/ 2115 h 2115"/>
            </a:gdLst>
            <a:ahLst/>
            <a:cxnLst>
              <a:cxn ang="T8">
                <a:pos x="T0" y="T1"/>
              </a:cxn>
              <a:cxn ang="T9">
                <a:pos x="T2" y="T3"/>
              </a:cxn>
              <a:cxn ang="T10">
                <a:pos x="T4" y="T5"/>
              </a:cxn>
              <a:cxn ang="T11">
                <a:pos x="T6" y="T7"/>
              </a:cxn>
            </a:cxnLst>
            <a:rect l="T12" t="T13" r="T14" b="T15"/>
            <a:pathLst>
              <a:path w="3360" h="2115">
                <a:moveTo>
                  <a:pt x="3360" y="2115"/>
                </a:moveTo>
                <a:cubicBezTo>
                  <a:pt x="3360" y="2115"/>
                  <a:pt x="1956" y="1734"/>
                  <a:pt x="1680" y="0"/>
                </a:cubicBezTo>
                <a:cubicBezTo>
                  <a:pt x="1404" y="1734"/>
                  <a:pt x="0" y="2115"/>
                  <a:pt x="0" y="2115"/>
                </a:cubicBezTo>
                <a:lnTo>
                  <a:pt x="3360" y="2115"/>
                </a:lnTo>
                <a:close/>
              </a:path>
            </a:pathLst>
          </a:custGeom>
          <a:solidFill>
            <a:srgbClr val="009644"/>
          </a:solidFill>
          <a:ln>
            <a:noFill/>
          </a:ln>
          <a:extLst>
            <a:ext uri="{91240B29-F687-4F45-9708-019B960494DF}">
              <a14:hiddenLine xmlns:a14="http://schemas.microsoft.com/office/drawing/2010/main" w="9525">
                <a:solidFill>
                  <a:srgbClr val="000000"/>
                </a:solidFill>
                <a:round/>
                <a:headEnd/>
                <a:tailEnd/>
              </a14:hiddenLine>
            </a:ext>
          </a:extLst>
        </p:spPr>
        <p:txBody>
          <a:bodyPr lIns="98183" tIns="49092" rIns="98183" bIns="49092"/>
          <a:lstStyle/>
          <a:p>
            <a:endParaRPr lang="zh-CN" altLang="en-US" sz="1071"/>
          </a:p>
        </p:txBody>
      </p:sp>
      <p:sp>
        <p:nvSpPr>
          <p:cNvPr id="27667" name="Oval 178"/>
          <p:cNvSpPr>
            <a:spLocks noChangeArrowheads="1"/>
          </p:cNvSpPr>
          <p:nvPr/>
        </p:nvSpPr>
        <p:spPr bwMode="auto">
          <a:xfrm>
            <a:off x="5877207" y="1726390"/>
            <a:ext cx="303624" cy="299845"/>
          </a:xfrm>
          <a:prstGeom prst="ellipse">
            <a:avLst/>
          </a:prstGeom>
          <a:solidFill>
            <a:srgbClr val="009644"/>
          </a:solidFill>
          <a:ln w="25400">
            <a:solidFill>
              <a:srgbClr val="FFFFFF"/>
            </a:solidFill>
            <a:miter lim="800000"/>
            <a:headEnd/>
            <a:tailEnd/>
          </a:ln>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sz="873">
              <a:solidFill>
                <a:srgbClr val="FFFFFF"/>
              </a:solidFill>
              <a:latin typeface="微软雅黑" pitchFamily="34" charset="-122"/>
              <a:ea typeface="微软雅黑" pitchFamily="34" charset="-122"/>
              <a:sym typeface="微软雅黑" pitchFamily="34" charset="-122"/>
            </a:endParaRPr>
          </a:p>
        </p:txBody>
      </p:sp>
      <p:sp>
        <p:nvSpPr>
          <p:cNvPr id="27668" name="Rectangle 179"/>
          <p:cNvSpPr>
            <a:spLocks noChangeArrowheads="1"/>
          </p:cNvSpPr>
          <p:nvPr/>
        </p:nvSpPr>
        <p:spPr bwMode="auto">
          <a:xfrm>
            <a:off x="5782717" y="1769909"/>
            <a:ext cx="493862" cy="226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en-US" altLang="zh-CN" sz="873">
                <a:solidFill>
                  <a:srgbClr val="FFFFFF"/>
                </a:solidFill>
                <a:latin typeface="微软雅黑" pitchFamily="34" charset="-122"/>
                <a:ea typeface="微软雅黑" pitchFamily="34" charset="-122"/>
                <a:sym typeface="Open Sans Condensed Light" pitchFamily="34" charset="0"/>
              </a:rPr>
              <a:t>65%</a:t>
            </a:r>
            <a:endParaRPr lang="zh-CN" altLang="en-US" sz="1071"/>
          </a:p>
        </p:txBody>
      </p:sp>
      <p:sp>
        <p:nvSpPr>
          <p:cNvPr id="32789" name="Rectangle 180"/>
          <p:cNvSpPr>
            <a:spLocks noChangeArrowheads="1"/>
          </p:cNvSpPr>
          <p:nvPr/>
        </p:nvSpPr>
        <p:spPr bwMode="auto">
          <a:xfrm>
            <a:off x="5719725" y="3214086"/>
            <a:ext cx="965046" cy="27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183" tIns="49092" rIns="98183" bIns="49092" anchor="ct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90000"/>
              </a:lnSpc>
              <a:buFont typeface="Arial" pitchFamily="34" charset="0"/>
              <a:buNone/>
              <a:defRPr/>
            </a:pPr>
            <a:r>
              <a:rPr lang="zh-CN" altLang="en-US" sz="1270" dirty="0">
                <a:solidFill>
                  <a:schemeClr val="accent4">
                    <a:lumMod val="50000"/>
                  </a:schemeClr>
                </a:solidFill>
                <a:latin typeface="微软雅黑" pitchFamily="34" charset="-122"/>
                <a:ea typeface="微软雅黑" pitchFamily="34" charset="-122"/>
                <a:sym typeface="Bebas Neue" charset="0"/>
              </a:rPr>
              <a:t>添加标题</a:t>
            </a:r>
          </a:p>
        </p:txBody>
      </p:sp>
      <p:sp>
        <p:nvSpPr>
          <p:cNvPr id="32790" name="Rectangle 43"/>
          <p:cNvSpPr>
            <a:spLocks noChangeArrowheads="1"/>
          </p:cNvSpPr>
          <p:nvPr/>
        </p:nvSpPr>
        <p:spPr bwMode="auto">
          <a:xfrm>
            <a:off x="857960" y="3845460"/>
            <a:ext cx="7405405" cy="458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25000"/>
              </a:lnSpc>
              <a:buFont typeface="Arial" pitchFamily="34" charset="0"/>
              <a:buNone/>
              <a:defRPr/>
            </a:pPr>
            <a:r>
              <a:rPr lang="zh-CN" altLang="en-US" sz="952">
                <a:solidFill>
                  <a:schemeClr val="accent4">
                    <a:lumMod val="50000"/>
                  </a:schemeClr>
                </a:solidFill>
                <a:latin typeface="微软雅黑" pitchFamily="34" charset="-122"/>
                <a:ea typeface="微软雅黑" pitchFamily="34" charset="-122"/>
                <a:sym typeface="Lato Regular" charset="0"/>
              </a:rPr>
              <a:t>此处添加详细文本描述，建议与标题相关并符合整体语言风格，语言描述尽量简洁生动。尽量将每页幻灯片的字数控制在</a:t>
            </a:r>
            <a:r>
              <a:rPr lang="en-US" altLang="zh-CN" sz="952">
                <a:solidFill>
                  <a:schemeClr val="accent4">
                    <a:lumMod val="50000"/>
                  </a:schemeClr>
                </a:solidFill>
                <a:latin typeface="微软雅黑" pitchFamily="34" charset="-122"/>
                <a:ea typeface="微软雅黑" pitchFamily="34" charset="-122"/>
                <a:sym typeface="Lato Regular" charset="0"/>
              </a:rPr>
              <a:t>200</a:t>
            </a:r>
            <a:r>
              <a:rPr lang="zh-CN" altLang="en-US" sz="952">
                <a:solidFill>
                  <a:schemeClr val="accent4">
                    <a:lumMod val="50000"/>
                  </a:schemeClr>
                </a:solidFill>
                <a:latin typeface="微软雅黑" pitchFamily="34" charset="-122"/>
                <a:ea typeface="微软雅黑" pitchFamily="34" charset="-122"/>
                <a:sym typeface="Lato Regular" charset="0"/>
              </a:rPr>
              <a:t>字之内。</a:t>
            </a:r>
            <a:r>
              <a:rPr lang="en-US" altLang="zh-CN" sz="952">
                <a:solidFill>
                  <a:schemeClr val="accent4">
                    <a:lumMod val="50000"/>
                  </a:schemeClr>
                </a:solidFill>
                <a:latin typeface="微软雅黑" pitchFamily="34" charset="-122"/>
                <a:ea typeface="微软雅黑" pitchFamily="34" charset="-122"/>
                <a:sym typeface="Lato Regular" charset="0"/>
              </a:rPr>
              <a:t> </a:t>
            </a:r>
            <a:r>
              <a:rPr lang="zh-CN" altLang="en-US" sz="952">
                <a:solidFill>
                  <a:schemeClr val="accent4">
                    <a:lumMod val="50000"/>
                  </a:schemeClr>
                </a:solidFill>
                <a:latin typeface="微软雅黑" pitchFamily="34" charset="-122"/>
                <a:ea typeface="微软雅黑" pitchFamily="34" charset="-122"/>
                <a:sym typeface="Lato Regular" charset="0"/>
              </a:rPr>
              <a:t>此处添加详细文本描述，建议与标题相关并符合整体语言风格，语言描述尽量简洁生动。尽量将每页幻灯片的字数控制在</a:t>
            </a:r>
            <a:r>
              <a:rPr lang="en-US" altLang="zh-CN" sz="952">
                <a:solidFill>
                  <a:schemeClr val="accent4">
                    <a:lumMod val="50000"/>
                  </a:schemeClr>
                </a:solidFill>
                <a:latin typeface="微软雅黑" pitchFamily="34" charset="-122"/>
                <a:ea typeface="微软雅黑" pitchFamily="34" charset="-122"/>
                <a:sym typeface="Lato Regular" charset="0"/>
              </a:rPr>
              <a:t>200</a:t>
            </a:r>
            <a:r>
              <a:rPr lang="zh-CN" altLang="en-US" sz="952">
                <a:solidFill>
                  <a:schemeClr val="accent4">
                    <a:lumMod val="50000"/>
                  </a:schemeClr>
                </a:solidFill>
                <a:latin typeface="微软雅黑" pitchFamily="34" charset="-122"/>
                <a:ea typeface="微软雅黑" pitchFamily="34" charset="-122"/>
                <a:sym typeface="Lato Regular" charset="0"/>
              </a:rPr>
              <a:t>字以内</a:t>
            </a:r>
            <a:r>
              <a:rPr lang="en-US" altLang="zh-CN" sz="952">
                <a:solidFill>
                  <a:schemeClr val="accent4">
                    <a:lumMod val="50000"/>
                  </a:schemeClr>
                </a:solidFill>
                <a:latin typeface="微软雅黑" pitchFamily="34" charset="-122"/>
                <a:ea typeface="微软雅黑" pitchFamily="34" charset="-122"/>
                <a:sym typeface="Lato Regular" charset="0"/>
              </a:rPr>
              <a:t> </a:t>
            </a:r>
            <a:r>
              <a:rPr lang="zh-CN" altLang="en-US" sz="952">
                <a:solidFill>
                  <a:schemeClr val="accent4">
                    <a:lumMod val="50000"/>
                  </a:schemeClr>
                </a:solidFill>
                <a:latin typeface="微软雅黑" pitchFamily="34" charset="-122"/>
                <a:ea typeface="微软雅黑" pitchFamily="34" charset="-122"/>
                <a:sym typeface="Lato Regular" charset="0"/>
              </a:rPr>
              <a:t>此处添加详细文本描述，建议与标题相关并符合整体语言风格，语言描述尽量简洁生动。尽量将每页幻灯片的字数控制在</a:t>
            </a:r>
            <a:r>
              <a:rPr lang="en-US" altLang="zh-CN" sz="952">
                <a:solidFill>
                  <a:schemeClr val="accent4">
                    <a:lumMod val="50000"/>
                  </a:schemeClr>
                </a:solidFill>
                <a:latin typeface="微软雅黑" pitchFamily="34" charset="-122"/>
                <a:ea typeface="微软雅黑" pitchFamily="34" charset="-122"/>
                <a:sym typeface="Lato Regular" charset="0"/>
              </a:rPr>
              <a:t>200</a:t>
            </a:r>
            <a:r>
              <a:rPr lang="zh-CN" altLang="en-US" sz="952">
                <a:solidFill>
                  <a:schemeClr val="accent4">
                    <a:lumMod val="50000"/>
                  </a:schemeClr>
                </a:solidFill>
                <a:latin typeface="微软雅黑" pitchFamily="34" charset="-122"/>
                <a:ea typeface="微软雅黑" pitchFamily="34" charset="-122"/>
                <a:sym typeface="Lato Regular" charset="0"/>
              </a:rPr>
              <a:t>字之内。</a:t>
            </a:r>
            <a:endParaRPr lang="en-US" altLang="zh-CN" sz="952">
              <a:solidFill>
                <a:schemeClr val="accent4">
                  <a:lumMod val="50000"/>
                </a:schemeClr>
              </a:solidFill>
              <a:latin typeface="微软雅黑" pitchFamily="34" charset="-122"/>
              <a:ea typeface="微软雅黑" pitchFamily="34" charset="-122"/>
              <a:sym typeface="Lato Regular" charset="0"/>
            </a:endParaRPr>
          </a:p>
        </p:txBody>
      </p:sp>
      <p:sp>
        <p:nvSpPr>
          <p:cNvPr id="32792" name="Rectangle 14"/>
          <p:cNvSpPr>
            <a:spLocks noChangeArrowheads="1"/>
          </p:cNvSpPr>
          <p:nvPr/>
        </p:nvSpPr>
        <p:spPr bwMode="auto">
          <a:xfrm>
            <a:off x="1029300" y="897409"/>
            <a:ext cx="7116899" cy="360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25000"/>
              </a:lnSpc>
              <a:buFont typeface="Arial" pitchFamily="34" charset="0"/>
              <a:buNone/>
              <a:defRPr/>
            </a:pPr>
            <a:r>
              <a:rPr lang="zh-CN" altLang="en-US" sz="952">
                <a:solidFill>
                  <a:schemeClr val="accent4">
                    <a:lumMod val="50000"/>
                  </a:schemeClr>
                </a:solidFill>
                <a:latin typeface="微软雅黑" pitchFamily="34" charset="-122"/>
                <a:ea typeface="微软雅黑" pitchFamily="34" charset="-122"/>
                <a:sym typeface="Lato Light" charset="0"/>
              </a:rPr>
              <a:t>此处添加详细文本描述，建议与标题相关并符合整体语言风格，语言描述尽量简洁生动。尽量将每页幻灯片的字数控制在</a:t>
            </a:r>
            <a:r>
              <a:rPr lang="en-US" altLang="zh-CN" sz="952">
                <a:solidFill>
                  <a:schemeClr val="accent4">
                    <a:lumMod val="50000"/>
                  </a:schemeClr>
                </a:solidFill>
                <a:latin typeface="微软雅黑" pitchFamily="34" charset="-122"/>
                <a:ea typeface="微软雅黑" pitchFamily="34" charset="-122"/>
                <a:sym typeface="Lato Light" charset="0"/>
              </a:rPr>
              <a:t>200</a:t>
            </a:r>
            <a:r>
              <a:rPr lang="zh-CN" altLang="en-US" sz="952">
                <a:solidFill>
                  <a:schemeClr val="accent4">
                    <a:lumMod val="50000"/>
                  </a:schemeClr>
                </a:solidFill>
                <a:latin typeface="微软雅黑" pitchFamily="34" charset="-122"/>
                <a:ea typeface="微软雅黑" pitchFamily="34" charset="-122"/>
                <a:sym typeface="Lato Light" charset="0"/>
              </a:rPr>
              <a:t>字以内，</a:t>
            </a:r>
            <a:endParaRPr lang="en-US" altLang="zh-CN" sz="952">
              <a:solidFill>
                <a:schemeClr val="accent4">
                  <a:lumMod val="50000"/>
                </a:schemeClr>
              </a:solidFill>
              <a:latin typeface="微软雅黑" pitchFamily="34" charset="-122"/>
              <a:ea typeface="微软雅黑" pitchFamily="34" charset="-122"/>
              <a:sym typeface="Lato Light" charset="0"/>
            </a:endParaRPr>
          </a:p>
          <a:p>
            <a:pPr algn="ctr" eaLnBrk="1" hangingPunct="1">
              <a:lnSpc>
                <a:spcPct val="125000"/>
              </a:lnSpc>
              <a:buFont typeface="Arial" pitchFamily="34" charset="0"/>
              <a:buNone/>
              <a:defRPr/>
            </a:pPr>
            <a:r>
              <a:rPr lang="zh-CN" altLang="en-US" sz="952">
                <a:solidFill>
                  <a:schemeClr val="accent4">
                    <a:lumMod val="50000"/>
                  </a:schemeClr>
                </a:solidFill>
                <a:latin typeface="微软雅黑" pitchFamily="34" charset="-122"/>
                <a:ea typeface="微软雅黑" pitchFamily="34" charset="-122"/>
                <a:sym typeface="Lato Light" charset="0"/>
              </a:rPr>
              <a:t>据统计每页幻灯片的最好控制在</a:t>
            </a:r>
            <a:r>
              <a:rPr lang="en-US" altLang="zh-CN" sz="952">
                <a:solidFill>
                  <a:schemeClr val="accent4">
                    <a:lumMod val="50000"/>
                  </a:schemeClr>
                </a:solidFill>
                <a:latin typeface="微软雅黑" pitchFamily="34" charset="-122"/>
                <a:ea typeface="微软雅黑" pitchFamily="34" charset="-122"/>
                <a:sym typeface="Lato Light" charset="0"/>
              </a:rPr>
              <a:t>5</a:t>
            </a:r>
            <a:r>
              <a:rPr lang="zh-CN" altLang="en-US" sz="952">
                <a:solidFill>
                  <a:schemeClr val="accent4">
                    <a:lumMod val="50000"/>
                  </a:schemeClr>
                </a:solidFill>
                <a:latin typeface="微软雅黑" pitchFamily="34" charset="-122"/>
                <a:ea typeface="微软雅黑" pitchFamily="34" charset="-122"/>
                <a:sym typeface="Lato Light" charset="0"/>
              </a:rPr>
              <a:t>分钟之内。</a:t>
            </a:r>
            <a:endParaRPr lang="en-US" altLang="zh-CN" sz="952">
              <a:solidFill>
                <a:schemeClr val="accent4">
                  <a:lumMod val="50000"/>
                </a:schemeClr>
              </a:solidFill>
              <a:latin typeface="微软雅黑" pitchFamily="34" charset="-122"/>
              <a:ea typeface="微软雅黑" pitchFamily="34" charset="-122"/>
              <a:sym typeface="Lato Light" charset="0"/>
            </a:endParaRPr>
          </a:p>
        </p:txBody>
      </p:sp>
      <p:sp>
        <p:nvSpPr>
          <p:cNvPr id="25" name="矩形 24"/>
          <p:cNvSpPr/>
          <p:nvPr>
            <p:custDataLst>
              <p:tags r:id="rId1"/>
            </p:custDataLst>
          </p:nvPr>
        </p:nvSpPr>
        <p:spPr>
          <a:xfrm>
            <a:off x="28171" y="4935492"/>
            <a:ext cx="4319366" cy="226665"/>
          </a:xfrm>
          <a:prstGeom prst="rect">
            <a:avLst/>
          </a:prstGeom>
        </p:spPr>
        <p:txBody>
          <a:bodyPr wrap="square">
            <a:spAutoFit/>
          </a:bodyPr>
          <a:lstStyle/>
          <a:p>
            <a:r>
              <a:rPr lang="zh-CN" altLang="en-US" sz="873" dirty="0" smtClean="0">
                <a:latin typeface="微软雅黑" pitchFamily="34" charset="-122"/>
                <a:ea typeface="微软雅黑" pitchFamily="34" charset="-122"/>
              </a:rPr>
              <a:t> </a:t>
            </a:r>
            <a:endParaRPr lang="zh-CN" altLang="en-US" sz="873" dirty="0">
              <a:latin typeface="微软雅黑" pitchFamily="34" charset="-122"/>
              <a:ea typeface="微软雅黑" pitchFamily="34" charset="-122"/>
            </a:endParaRPr>
          </a:p>
        </p:txBody>
      </p:sp>
      <p:sp>
        <p:nvSpPr>
          <p:cNvPr id="26" name="矩形 25"/>
          <p:cNvSpPr/>
          <p:nvPr>
            <p:custDataLst>
              <p:tags r:id="rId2"/>
            </p:custDataLst>
          </p:nvPr>
        </p:nvSpPr>
        <p:spPr>
          <a:xfrm>
            <a:off x="84113" y="4935492"/>
            <a:ext cx="4319366" cy="226665"/>
          </a:xfrm>
          <a:prstGeom prst="rect">
            <a:avLst/>
          </a:prstGeom>
        </p:spPr>
        <p:txBody>
          <a:bodyPr wrap="square">
            <a:spAutoFit/>
          </a:bodyPr>
          <a:lstStyle/>
          <a:p>
            <a:r>
              <a:rPr lang="zh-CN" altLang="en-US" sz="873" dirty="0" smtClean="0">
                <a:solidFill>
                  <a:schemeClr val="bg1"/>
                </a:solidFill>
                <a:latin typeface="微软雅黑" pitchFamily="34" charset="-122"/>
                <a:ea typeface="微软雅黑" pitchFamily="34" charset="-122"/>
              </a:rPr>
              <a:t> </a:t>
            </a:r>
            <a:endParaRPr lang="zh-CN" altLang="en-US" sz="873"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3927689621"/>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32792"/>
                                        </p:tgtEl>
                                        <p:attrNameLst>
                                          <p:attrName>style.visibility</p:attrName>
                                        </p:attrNameLst>
                                      </p:cBhvr>
                                      <p:to>
                                        <p:strVal val="visible"/>
                                      </p:to>
                                    </p:set>
                                    <p:animEffect>
                                      <p:cBhvr>
                                        <p:cTn id="7" dur="500"/>
                                        <p:tgtEl>
                                          <p:spTgt spid="32792"/>
                                        </p:tgtEl>
                                      </p:cBhvr>
                                    </p:animEffect>
                                  </p:childTnLst>
                                </p:cTn>
                              </p:par>
                            </p:childTnLst>
                          </p:cTn>
                        </p:par>
                        <p:par>
                          <p:cTn id="8" fill="hold" nodeType="afterGroup">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2770"/>
                                        </p:tgtEl>
                                        <p:attrNameLst>
                                          <p:attrName>style.visibility</p:attrName>
                                        </p:attrNameLst>
                                      </p:cBhvr>
                                      <p:to>
                                        <p:strVal val="visible"/>
                                      </p:to>
                                    </p:set>
                                    <p:animEffect>
                                      <p:cBhvr>
                                        <p:cTn id="11" dur="500"/>
                                        <p:tgtEl>
                                          <p:spTgt spid="32770"/>
                                        </p:tgtEl>
                                      </p:cBhvr>
                                    </p:animEffect>
                                  </p:childTnLst>
                                </p:cTn>
                              </p:par>
                            </p:childTnLst>
                          </p:cTn>
                        </p:par>
                        <p:par>
                          <p:cTn id="12" fill="hold" nodeType="afterGroup">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2774"/>
                                        </p:tgtEl>
                                        <p:attrNameLst>
                                          <p:attrName>style.visibility</p:attrName>
                                        </p:attrNameLst>
                                      </p:cBhvr>
                                      <p:to>
                                        <p:strVal val="visible"/>
                                      </p:to>
                                    </p:set>
                                    <p:animEffect>
                                      <p:cBhvr>
                                        <p:cTn id="15" dur="500"/>
                                        <p:tgtEl>
                                          <p:spTgt spid="32774"/>
                                        </p:tgtEl>
                                      </p:cBhvr>
                                    </p:animEffect>
                                  </p:childTnLst>
                                </p:cTn>
                              </p:par>
                            </p:childTnLst>
                          </p:cTn>
                        </p:par>
                        <p:par>
                          <p:cTn id="16" fill="hold" nodeType="afterGroup">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2775"/>
                                        </p:tgtEl>
                                        <p:attrNameLst>
                                          <p:attrName>style.visibility</p:attrName>
                                        </p:attrNameLst>
                                      </p:cBhvr>
                                      <p:to>
                                        <p:strVal val="visible"/>
                                      </p:to>
                                    </p:set>
                                    <p:animEffect>
                                      <p:cBhvr>
                                        <p:cTn id="19" dur="500"/>
                                        <p:tgtEl>
                                          <p:spTgt spid="32775"/>
                                        </p:tgtEl>
                                      </p:cBhvr>
                                    </p:animEffect>
                                  </p:childTnLst>
                                </p:cTn>
                              </p:par>
                            </p:childTnLst>
                          </p:cTn>
                        </p:par>
                        <p:par>
                          <p:cTn id="20" fill="hold" nodeType="afterGroup">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32771"/>
                                        </p:tgtEl>
                                        <p:attrNameLst>
                                          <p:attrName>style.visibility</p:attrName>
                                        </p:attrNameLst>
                                      </p:cBhvr>
                                      <p:to>
                                        <p:strVal val="visible"/>
                                      </p:to>
                                    </p:set>
                                    <p:animEffect>
                                      <p:cBhvr>
                                        <p:cTn id="23" dur="500"/>
                                        <p:tgtEl>
                                          <p:spTgt spid="32771"/>
                                        </p:tgtEl>
                                      </p:cBhvr>
                                    </p:animEffect>
                                  </p:childTnLst>
                                </p:cTn>
                              </p:par>
                            </p:childTnLst>
                          </p:cTn>
                        </p:par>
                        <p:par>
                          <p:cTn id="24" fill="hold" nodeType="afterGroup">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32776"/>
                                        </p:tgtEl>
                                        <p:attrNameLst>
                                          <p:attrName>style.visibility</p:attrName>
                                        </p:attrNameLst>
                                      </p:cBhvr>
                                      <p:to>
                                        <p:strVal val="visible"/>
                                      </p:to>
                                    </p:set>
                                    <p:animEffect>
                                      <p:cBhvr>
                                        <p:cTn id="27" dur="500"/>
                                        <p:tgtEl>
                                          <p:spTgt spid="32776"/>
                                        </p:tgtEl>
                                      </p:cBhvr>
                                    </p:animEffect>
                                  </p:childTnLst>
                                </p:cTn>
                              </p:par>
                            </p:childTnLst>
                          </p:cTn>
                        </p:par>
                        <p:par>
                          <p:cTn id="28" fill="hold" nodeType="afterGroup">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32772"/>
                                        </p:tgtEl>
                                        <p:attrNameLst>
                                          <p:attrName>style.visibility</p:attrName>
                                        </p:attrNameLst>
                                      </p:cBhvr>
                                      <p:to>
                                        <p:strVal val="visible"/>
                                      </p:to>
                                    </p:set>
                                    <p:animEffect>
                                      <p:cBhvr>
                                        <p:cTn id="31" dur="500"/>
                                        <p:tgtEl>
                                          <p:spTgt spid="32772"/>
                                        </p:tgtEl>
                                      </p:cBhvr>
                                    </p:animEffect>
                                  </p:childTnLst>
                                </p:cTn>
                              </p:par>
                            </p:childTnLst>
                          </p:cTn>
                        </p:par>
                        <p:par>
                          <p:cTn id="32" fill="hold" nodeType="afterGroup">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2777"/>
                                        </p:tgtEl>
                                        <p:attrNameLst>
                                          <p:attrName>style.visibility</p:attrName>
                                        </p:attrNameLst>
                                      </p:cBhvr>
                                      <p:to>
                                        <p:strVal val="visible"/>
                                      </p:to>
                                    </p:set>
                                    <p:animEffect>
                                      <p:cBhvr>
                                        <p:cTn id="35" dur="500"/>
                                        <p:tgtEl>
                                          <p:spTgt spid="32777"/>
                                        </p:tgtEl>
                                      </p:cBhvr>
                                    </p:animEffect>
                                  </p:childTnLst>
                                </p:cTn>
                              </p:par>
                            </p:childTnLst>
                          </p:cTn>
                        </p:par>
                        <p:par>
                          <p:cTn id="36" fill="hold" nodeType="afterGroup">
                            <p:stCondLst>
                              <p:cond delay="4000"/>
                            </p:stCondLst>
                            <p:childTnLst>
                              <p:par>
                                <p:cTn id="37" presetID="22" presetClass="entr" presetSubtype="4" fill="hold" grpId="0" nodeType="afterEffect">
                                  <p:stCondLst>
                                    <p:cond delay="0"/>
                                  </p:stCondLst>
                                  <p:childTnLst>
                                    <p:set>
                                      <p:cBhvr>
                                        <p:cTn id="38" dur="1" fill="hold">
                                          <p:stCondLst>
                                            <p:cond delay="0"/>
                                          </p:stCondLst>
                                        </p:cTn>
                                        <p:tgtEl>
                                          <p:spTgt spid="32773"/>
                                        </p:tgtEl>
                                        <p:attrNameLst>
                                          <p:attrName>style.visibility</p:attrName>
                                        </p:attrNameLst>
                                      </p:cBhvr>
                                      <p:to>
                                        <p:strVal val="visible"/>
                                      </p:to>
                                    </p:set>
                                    <p:animEffect>
                                      <p:cBhvr>
                                        <p:cTn id="39" dur="500"/>
                                        <p:tgtEl>
                                          <p:spTgt spid="32773"/>
                                        </p:tgtEl>
                                      </p:cBhvr>
                                    </p:animEffect>
                                  </p:childTnLst>
                                </p:cTn>
                              </p:par>
                            </p:childTnLst>
                          </p:cTn>
                        </p:par>
                        <p:par>
                          <p:cTn id="40" fill="hold" nodeType="afterGroup">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2789"/>
                                        </p:tgtEl>
                                        <p:attrNameLst>
                                          <p:attrName>style.visibility</p:attrName>
                                        </p:attrNameLst>
                                      </p:cBhvr>
                                      <p:to>
                                        <p:strVal val="visible"/>
                                      </p:to>
                                    </p:set>
                                    <p:animEffect>
                                      <p:cBhvr>
                                        <p:cTn id="43" dur="500"/>
                                        <p:tgtEl>
                                          <p:spTgt spid="32789"/>
                                        </p:tgtEl>
                                      </p:cBhvr>
                                    </p:animEffect>
                                  </p:childTnLst>
                                </p:cTn>
                              </p:par>
                            </p:childTnLst>
                          </p:cTn>
                        </p:par>
                        <p:par>
                          <p:cTn id="44" fill="hold" nodeType="afterGroup">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32786"/>
                                        </p:tgtEl>
                                        <p:attrNameLst>
                                          <p:attrName>style.visibility</p:attrName>
                                        </p:attrNameLst>
                                      </p:cBhvr>
                                      <p:to>
                                        <p:strVal val="visible"/>
                                      </p:to>
                                    </p:set>
                                    <p:animEffect>
                                      <p:cBhvr>
                                        <p:cTn id="47" dur="500"/>
                                        <p:tgtEl>
                                          <p:spTgt spid="32786"/>
                                        </p:tgtEl>
                                      </p:cBhvr>
                                    </p:animEffect>
                                  </p:childTnLst>
                                </p:cTn>
                              </p:par>
                              <p:par>
                                <p:cTn id="48" presetID="16" presetClass="entr" presetSubtype="21" fill="hold" grpId="0" nodeType="withEffect">
                                  <p:stCondLst>
                                    <p:cond delay="0"/>
                                  </p:stCondLst>
                                  <p:childTnLst>
                                    <p:set>
                                      <p:cBhvr>
                                        <p:cTn id="49" dur="1" fill="hold">
                                          <p:stCondLst>
                                            <p:cond delay="0"/>
                                          </p:stCondLst>
                                        </p:cTn>
                                        <p:tgtEl>
                                          <p:spTgt spid="32790"/>
                                        </p:tgtEl>
                                        <p:attrNameLst>
                                          <p:attrName>style.visibility</p:attrName>
                                        </p:attrNameLst>
                                      </p:cBhvr>
                                      <p:to>
                                        <p:strVal val="visible"/>
                                      </p:to>
                                    </p:set>
                                    <p:animEffect>
                                      <p:cBhvr>
                                        <p:cTn id="50" dur="500"/>
                                        <p:tgtEl>
                                          <p:spTgt spid="327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nimBg="1"/>
      <p:bldP spid="32771" grpId="0" animBg="1"/>
      <p:bldP spid="32772" grpId="0" animBg="1"/>
      <p:bldP spid="32773" grpId="0" animBg="1"/>
      <p:bldP spid="32774" grpId="0" bldLvl="0" autoUpdateAnimBg="0"/>
      <p:bldP spid="32775" grpId="0" bldLvl="0" autoUpdateAnimBg="0"/>
      <p:bldP spid="32776" grpId="0" bldLvl="0" autoUpdateAnimBg="0"/>
      <p:bldP spid="32777" grpId="0" bldLvl="0" autoUpdateAnimBg="0"/>
      <p:bldP spid="32786" grpId="0" animBg="1"/>
      <p:bldP spid="32789" grpId="0" bldLvl="0" autoUpdateAnimBg="0"/>
      <p:bldP spid="32790" grpId="0" bldLvl="0" autoUpdateAnimBg="0"/>
      <p:bldP spid="32792" grpId="0" bldLvl="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八角星 1"/>
          <p:cNvSpPr/>
          <p:nvPr/>
        </p:nvSpPr>
        <p:spPr>
          <a:xfrm>
            <a:off x="3149037" y="1442936"/>
            <a:ext cx="3381966" cy="2937009"/>
          </a:xfrm>
          <a:custGeom>
            <a:avLst/>
            <a:gdLst>
              <a:gd name="connsiteX0" fmla="*/ 0 w 5256584"/>
              <a:gd name="connsiteY0" fmla="*/ 2340260 h 4680520"/>
              <a:gd name="connsiteX1" fmla="*/ 1137749 w 5256584"/>
              <a:gd name="connsiteY1" fmla="*/ 1790523 h 4680520"/>
              <a:gd name="connsiteX2" fmla="*/ 769809 w 5256584"/>
              <a:gd name="connsiteY2" fmla="*/ 685446 h 4680520"/>
              <a:gd name="connsiteX3" fmla="*/ 2010895 w 5256584"/>
              <a:gd name="connsiteY3" fmla="*/ 1013065 h 4680520"/>
              <a:gd name="connsiteX4" fmla="*/ 2628292 w 5256584"/>
              <a:gd name="connsiteY4" fmla="*/ 0 h 4680520"/>
              <a:gd name="connsiteX5" fmla="*/ 3245689 w 5256584"/>
              <a:gd name="connsiteY5" fmla="*/ 1013065 h 4680520"/>
              <a:gd name="connsiteX6" fmla="*/ 4486775 w 5256584"/>
              <a:gd name="connsiteY6" fmla="*/ 685446 h 4680520"/>
              <a:gd name="connsiteX7" fmla="*/ 4118835 w 5256584"/>
              <a:gd name="connsiteY7" fmla="*/ 1790523 h 4680520"/>
              <a:gd name="connsiteX8" fmla="*/ 5256584 w 5256584"/>
              <a:gd name="connsiteY8" fmla="*/ 2340260 h 4680520"/>
              <a:gd name="connsiteX9" fmla="*/ 4118835 w 5256584"/>
              <a:gd name="connsiteY9" fmla="*/ 2889997 h 4680520"/>
              <a:gd name="connsiteX10" fmla="*/ 4486775 w 5256584"/>
              <a:gd name="connsiteY10" fmla="*/ 3995074 h 4680520"/>
              <a:gd name="connsiteX11" fmla="*/ 3245689 w 5256584"/>
              <a:gd name="connsiteY11" fmla="*/ 3667455 h 4680520"/>
              <a:gd name="connsiteX12" fmla="*/ 2628292 w 5256584"/>
              <a:gd name="connsiteY12" fmla="*/ 4680520 h 4680520"/>
              <a:gd name="connsiteX13" fmla="*/ 2010895 w 5256584"/>
              <a:gd name="connsiteY13" fmla="*/ 3667455 h 4680520"/>
              <a:gd name="connsiteX14" fmla="*/ 769809 w 5256584"/>
              <a:gd name="connsiteY14" fmla="*/ 3995074 h 4680520"/>
              <a:gd name="connsiteX15" fmla="*/ 1137749 w 5256584"/>
              <a:gd name="connsiteY15" fmla="*/ 2889997 h 4680520"/>
              <a:gd name="connsiteX16" fmla="*/ 0 w 5256584"/>
              <a:gd name="connsiteY16" fmla="*/ 2340260 h 4680520"/>
              <a:gd name="connsiteX0" fmla="*/ 0 w 5256584"/>
              <a:gd name="connsiteY0" fmla="*/ 2340260 h 4680520"/>
              <a:gd name="connsiteX1" fmla="*/ 1137749 w 5256584"/>
              <a:gd name="connsiteY1" fmla="*/ 1790523 h 4680520"/>
              <a:gd name="connsiteX2" fmla="*/ 769809 w 5256584"/>
              <a:gd name="connsiteY2" fmla="*/ 685446 h 4680520"/>
              <a:gd name="connsiteX3" fmla="*/ 2010895 w 5256584"/>
              <a:gd name="connsiteY3" fmla="*/ 1013065 h 4680520"/>
              <a:gd name="connsiteX4" fmla="*/ 2628292 w 5256584"/>
              <a:gd name="connsiteY4" fmla="*/ 0 h 4680520"/>
              <a:gd name="connsiteX5" fmla="*/ 3245689 w 5256584"/>
              <a:gd name="connsiteY5" fmla="*/ 1013065 h 4680520"/>
              <a:gd name="connsiteX6" fmla="*/ 4486775 w 5256584"/>
              <a:gd name="connsiteY6" fmla="*/ 685446 h 4680520"/>
              <a:gd name="connsiteX7" fmla="*/ 4118835 w 5256584"/>
              <a:gd name="connsiteY7" fmla="*/ 1790523 h 4680520"/>
              <a:gd name="connsiteX8" fmla="*/ 5256584 w 5256584"/>
              <a:gd name="connsiteY8" fmla="*/ 2340260 h 4680520"/>
              <a:gd name="connsiteX9" fmla="*/ 4118835 w 5256584"/>
              <a:gd name="connsiteY9" fmla="*/ 2889997 h 4680520"/>
              <a:gd name="connsiteX10" fmla="*/ 4486775 w 5256584"/>
              <a:gd name="connsiteY10" fmla="*/ 3995074 h 4680520"/>
              <a:gd name="connsiteX11" fmla="*/ 3245689 w 5256584"/>
              <a:gd name="connsiteY11" fmla="*/ 3667455 h 4680520"/>
              <a:gd name="connsiteX12" fmla="*/ 2628292 w 5256584"/>
              <a:gd name="connsiteY12" fmla="*/ 4680520 h 4680520"/>
              <a:gd name="connsiteX13" fmla="*/ 2010895 w 5256584"/>
              <a:gd name="connsiteY13" fmla="*/ 3667455 h 4680520"/>
              <a:gd name="connsiteX14" fmla="*/ 769809 w 5256584"/>
              <a:gd name="connsiteY14" fmla="*/ 3995074 h 4680520"/>
              <a:gd name="connsiteX15" fmla="*/ 1137749 w 5256584"/>
              <a:gd name="connsiteY15" fmla="*/ 2889997 h 4680520"/>
              <a:gd name="connsiteX16" fmla="*/ 0 w 5256584"/>
              <a:gd name="connsiteY16" fmla="*/ 2340260 h 4680520"/>
              <a:gd name="connsiteX0" fmla="*/ 0 w 5256584"/>
              <a:gd name="connsiteY0" fmla="*/ 2340260 h 4680520"/>
              <a:gd name="connsiteX1" fmla="*/ 1137749 w 5256584"/>
              <a:gd name="connsiteY1" fmla="*/ 1790523 h 4680520"/>
              <a:gd name="connsiteX2" fmla="*/ 769809 w 5256584"/>
              <a:gd name="connsiteY2" fmla="*/ 685446 h 4680520"/>
              <a:gd name="connsiteX3" fmla="*/ 2010895 w 5256584"/>
              <a:gd name="connsiteY3" fmla="*/ 1013065 h 4680520"/>
              <a:gd name="connsiteX4" fmla="*/ 2628292 w 5256584"/>
              <a:gd name="connsiteY4" fmla="*/ 0 h 4680520"/>
              <a:gd name="connsiteX5" fmla="*/ 3245689 w 5256584"/>
              <a:gd name="connsiteY5" fmla="*/ 1013065 h 4680520"/>
              <a:gd name="connsiteX6" fmla="*/ 4486775 w 5256584"/>
              <a:gd name="connsiteY6" fmla="*/ 685446 h 4680520"/>
              <a:gd name="connsiteX7" fmla="*/ 4118835 w 5256584"/>
              <a:gd name="connsiteY7" fmla="*/ 1790523 h 4680520"/>
              <a:gd name="connsiteX8" fmla="*/ 5256584 w 5256584"/>
              <a:gd name="connsiteY8" fmla="*/ 2340260 h 4680520"/>
              <a:gd name="connsiteX9" fmla="*/ 4118835 w 5256584"/>
              <a:gd name="connsiteY9" fmla="*/ 2889997 h 4680520"/>
              <a:gd name="connsiteX10" fmla="*/ 4486775 w 5256584"/>
              <a:gd name="connsiteY10" fmla="*/ 3995074 h 4680520"/>
              <a:gd name="connsiteX11" fmla="*/ 3245689 w 5256584"/>
              <a:gd name="connsiteY11" fmla="*/ 3667455 h 4680520"/>
              <a:gd name="connsiteX12" fmla="*/ 2628292 w 5256584"/>
              <a:gd name="connsiteY12" fmla="*/ 4680520 h 4680520"/>
              <a:gd name="connsiteX13" fmla="*/ 2010895 w 5256584"/>
              <a:gd name="connsiteY13" fmla="*/ 3667455 h 4680520"/>
              <a:gd name="connsiteX14" fmla="*/ 769809 w 5256584"/>
              <a:gd name="connsiteY14" fmla="*/ 3995074 h 4680520"/>
              <a:gd name="connsiteX15" fmla="*/ 1137749 w 5256584"/>
              <a:gd name="connsiteY15" fmla="*/ 2889997 h 4680520"/>
              <a:gd name="connsiteX16" fmla="*/ 0 w 5256584"/>
              <a:gd name="connsiteY16" fmla="*/ 2340260 h 4680520"/>
              <a:gd name="connsiteX0" fmla="*/ 0 w 5321972"/>
              <a:gd name="connsiteY0" fmla="*/ 2340260 h 4680520"/>
              <a:gd name="connsiteX1" fmla="*/ 1137749 w 5321972"/>
              <a:gd name="connsiteY1" fmla="*/ 1790523 h 4680520"/>
              <a:gd name="connsiteX2" fmla="*/ 769809 w 5321972"/>
              <a:gd name="connsiteY2" fmla="*/ 685446 h 4680520"/>
              <a:gd name="connsiteX3" fmla="*/ 2010895 w 5321972"/>
              <a:gd name="connsiteY3" fmla="*/ 1013065 h 4680520"/>
              <a:gd name="connsiteX4" fmla="*/ 2628292 w 5321972"/>
              <a:gd name="connsiteY4" fmla="*/ 0 h 4680520"/>
              <a:gd name="connsiteX5" fmla="*/ 3245689 w 5321972"/>
              <a:gd name="connsiteY5" fmla="*/ 1013065 h 4680520"/>
              <a:gd name="connsiteX6" fmla="*/ 4486775 w 5321972"/>
              <a:gd name="connsiteY6" fmla="*/ 685446 h 4680520"/>
              <a:gd name="connsiteX7" fmla="*/ 4118835 w 5321972"/>
              <a:gd name="connsiteY7" fmla="*/ 1790523 h 4680520"/>
              <a:gd name="connsiteX8" fmla="*/ 5256584 w 5321972"/>
              <a:gd name="connsiteY8" fmla="*/ 2340260 h 4680520"/>
              <a:gd name="connsiteX9" fmla="*/ 4118835 w 5321972"/>
              <a:gd name="connsiteY9" fmla="*/ 2889997 h 4680520"/>
              <a:gd name="connsiteX10" fmla="*/ 4486775 w 5321972"/>
              <a:gd name="connsiteY10" fmla="*/ 3995074 h 4680520"/>
              <a:gd name="connsiteX11" fmla="*/ 3245689 w 5321972"/>
              <a:gd name="connsiteY11" fmla="*/ 3667455 h 4680520"/>
              <a:gd name="connsiteX12" fmla="*/ 2628292 w 5321972"/>
              <a:gd name="connsiteY12" fmla="*/ 4680520 h 4680520"/>
              <a:gd name="connsiteX13" fmla="*/ 2010895 w 5321972"/>
              <a:gd name="connsiteY13" fmla="*/ 3667455 h 4680520"/>
              <a:gd name="connsiteX14" fmla="*/ 769809 w 5321972"/>
              <a:gd name="connsiteY14" fmla="*/ 3995074 h 4680520"/>
              <a:gd name="connsiteX15" fmla="*/ 1137749 w 5321972"/>
              <a:gd name="connsiteY15" fmla="*/ 2889997 h 4680520"/>
              <a:gd name="connsiteX16" fmla="*/ 0 w 5321972"/>
              <a:gd name="connsiteY16" fmla="*/ 2340260 h 4680520"/>
              <a:gd name="connsiteX0" fmla="*/ 0 w 5321972"/>
              <a:gd name="connsiteY0" fmla="*/ 2340260 h 4680520"/>
              <a:gd name="connsiteX1" fmla="*/ 1137749 w 5321972"/>
              <a:gd name="connsiteY1" fmla="*/ 1790523 h 4680520"/>
              <a:gd name="connsiteX2" fmla="*/ 769809 w 5321972"/>
              <a:gd name="connsiteY2" fmla="*/ 685446 h 4680520"/>
              <a:gd name="connsiteX3" fmla="*/ 2010895 w 5321972"/>
              <a:gd name="connsiteY3" fmla="*/ 1013065 h 4680520"/>
              <a:gd name="connsiteX4" fmla="*/ 2628292 w 5321972"/>
              <a:gd name="connsiteY4" fmla="*/ 0 h 4680520"/>
              <a:gd name="connsiteX5" fmla="*/ 3245689 w 5321972"/>
              <a:gd name="connsiteY5" fmla="*/ 1013065 h 4680520"/>
              <a:gd name="connsiteX6" fmla="*/ 4486775 w 5321972"/>
              <a:gd name="connsiteY6" fmla="*/ 685446 h 4680520"/>
              <a:gd name="connsiteX7" fmla="*/ 4118835 w 5321972"/>
              <a:gd name="connsiteY7" fmla="*/ 1790523 h 4680520"/>
              <a:gd name="connsiteX8" fmla="*/ 5256584 w 5321972"/>
              <a:gd name="connsiteY8" fmla="*/ 2340260 h 4680520"/>
              <a:gd name="connsiteX9" fmla="*/ 4118835 w 5321972"/>
              <a:gd name="connsiteY9" fmla="*/ 2889997 h 4680520"/>
              <a:gd name="connsiteX10" fmla="*/ 4486775 w 5321972"/>
              <a:gd name="connsiteY10" fmla="*/ 3995074 h 4680520"/>
              <a:gd name="connsiteX11" fmla="*/ 3245689 w 5321972"/>
              <a:gd name="connsiteY11" fmla="*/ 3667455 h 4680520"/>
              <a:gd name="connsiteX12" fmla="*/ 2628292 w 5321972"/>
              <a:gd name="connsiteY12" fmla="*/ 4680520 h 4680520"/>
              <a:gd name="connsiteX13" fmla="*/ 2010895 w 5321972"/>
              <a:gd name="connsiteY13" fmla="*/ 3667455 h 4680520"/>
              <a:gd name="connsiteX14" fmla="*/ 769809 w 5321972"/>
              <a:gd name="connsiteY14" fmla="*/ 3995074 h 4680520"/>
              <a:gd name="connsiteX15" fmla="*/ 1137749 w 5321972"/>
              <a:gd name="connsiteY15" fmla="*/ 2889997 h 4680520"/>
              <a:gd name="connsiteX16" fmla="*/ 0 w 5321972"/>
              <a:gd name="connsiteY16" fmla="*/ 2340260 h 4680520"/>
              <a:gd name="connsiteX0" fmla="*/ 0 w 5321972"/>
              <a:gd name="connsiteY0" fmla="*/ 2340260 h 4738742"/>
              <a:gd name="connsiteX1" fmla="*/ 1137749 w 5321972"/>
              <a:gd name="connsiteY1" fmla="*/ 1790523 h 4738742"/>
              <a:gd name="connsiteX2" fmla="*/ 769809 w 5321972"/>
              <a:gd name="connsiteY2" fmla="*/ 685446 h 4738742"/>
              <a:gd name="connsiteX3" fmla="*/ 2010895 w 5321972"/>
              <a:gd name="connsiteY3" fmla="*/ 1013065 h 4738742"/>
              <a:gd name="connsiteX4" fmla="*/ 2628292 w 5321972"/>
              <a:gd name="connsiteY4" fmla="*/ 0 h 4738742"/>
              <a:gd name="connsiteX5" fmla="*/ 3245689 w 5321972"/>
              <a:gd name="connsiteY5" fmla="*/ 1013065 h 4738742"/>
              <a:gd name="connsiteX6" fmla="*/ 4486775 w 5321972"/>
              <a:gd name="connsiteY6" fmla="*/ 685446 h 4738742"/>
              <a:gd name="connsiteX7" fmla="*/ 4118835 w 5321972"/>
              <a:gd name="connsiteY7" fmla="*/ 1790523 h 4738742"/>
              <a:gd name="connsiteX8" fmla="*/ 5256584 w 5321972"/>
              <a:gd name="connsiteY8" fmla="*/ 2340260 h 4738742"/>
              <a:gd name="connsiteX9" fmla="*/ 4118835 w 5321972"/>
              <a:gd name="connsiteY9" fmla="*/ 2889997 h 4738742"/>
              <a:gd name="connsiteX10" fmla="*/ 4486775 w 5321972"/>
              <a:gd name="connsiteY10" fmla="*/ 3995074 h 4738742"/>
              <a:gd name="connsiteX11" fmla="*/ 3245689 w 5321972"/>
              <a:gd name="connsiteY11" fmla="*/ 3667455 h 4738742"/>
              <a:gd name="connsiteX12" fmla="*/ 2628292 w 5321972"/>
              <a:gd name="connsiteY12" fmla="*/ 4680520 h 4738742"/>
              <a:gd name="connsiteX13" fmla="*/ 2010895 w 5321972"/>
              <a:gd name="connsiteY13" fmla="*/ 3667455 h 4738742"/>
              <a:gd name="connsiteX14" fmla="*/ 769809 w 5321972"/>
              <a:gd name="connsiteY14" fmla="*/ 3995074 h 4738742"/>
              <a:gd name="connsiteX15" fmla="*/ 1137749 w 5321972"/>
              <a:gd name="connsiteY15" fmla="*/ 2889997 h 4738742"/>
              <a:gd name="connsiteX16" fmla="*/ 0 w 5321972"/>
              <a:gd name="connsiteY16" fmla="*/ 2340260 h 4738742"/>
              <a:gd name="connsiteX0" fmla="*/ 0 w 5321972"/>
              <a:gd name="connsiteY0" fmla="*/ 2340260 h 4738742"/>
              <a:gd name="connsiteX1" fmla="*/ 1137749 w 5321972"/>
              <a:gd name="connsiteY1" fmla="*/ 1790523 h 4738742"/>
              <a:gd name="connsiteX2" fmla="*/ 769809 w 5321972"/>
              <a:gd name="connsiteY2" fmla="*/ 685446 h 4738742"/>
              <a:gd name="connsiteX3" fmla="*/ 2010895 w 5321972"/>
              <a:gd name="connsiteY3" fmla="*/ 1013065 h 4738742"/>
              <a:gd name="connsiteX4" fmla="*/ 2628292 w 5321972"/>
              <a:gd name="connsiteY4" fmla="*/ 0 h 4738742"/>
              <a:gd name="connsiteX5" fmla="*/ 3245689 w 5321972"/>
              <a:gd name="connsiteY5" fmla="*/ 1013065 h 4738742"/>
              <a:gd name="connsiteX6" fmla="*/ 4486775 w 5321972"/>
              <a:gd name="connsiteY6" fmla="*/ 685446 h 4738742"/>
              <a:gd name="connsiteX7" fmla="*/ 4118835 w 5321972"/>
              <a:gd name="connsiteY7" fmla="*/ 1790523 h 4738742"/>
              <a:gd name="connsiteX8" fmla="*/ 5256584 w 5321972"/>
              <a:gd name="connsiteY8" fmla="*/ 2340260 h 4738742"/>
              <a:gd name="connsiteX9" fmla="*/ 4118835 w 5321972"/>
              <a:gd name="connsiteY9" fmla="*/ 2889997 h 4738742"/>
              <a:gd name="connsiteX10" fmla="*/ 4486775 w 5321972"/>
              <a:gd name="connsiteY10" fmla="*/ 3995074 h 4738742"/>
              <a:gd name="connsiteX11" fmla="*/ 3245689 w 5321972"/>
              <a:gd name="connsiteY11" fmla="*/ 3667455 h 4738742"/>
              <a:gd name="connsiteX12" fmla="*/ 2628292 w 5321972"/>
              <a:gd name="connsiteY12" fmla="*/ 4680520 h 4738742"/>
              <a:gd name="connsiteX13" fmla="*/ 2010895 w 5321972"/>
              <a:gd name="connsiteY13" fmla="*/ 3667455 h 4738742"/>
              <a:gd name="connsiteX14" fmla="*/ 769809 w 5321972"/>
              <a:gd name="connsiteY14" fmla="*/ 3995074 h 4738742"/>
              <a:gd name="connsiteX15" fmla="*/ 1137749 w 5321972"/>
              <a:gd name="connsiteY15" fmla="*/ 2889997 h 4738742"/>
              <a:gd name="connsiteX16" fmla="*/ 0 w 5321972"/>
              <a:gd name="connsiteY16" fmla="*/ 2340260 h 4738742"/>
              <a:gd name="connsiteX0" fmla="*/ 65388 w 5387360"/>
              <a:gd name="connsiteY0" fmla="*/ 2340260 h 4738742"/>
              <a:gd name="connsiteX1" fmla="*/ 1203137 w 5387360"/>
              <a:gd name="connsiteY1" fmla="*/ 1790523 h 4738742"/>
              <a:gd name="connsiteX2" fmla="*/ 835197 w 5387360"/>
              <a:gd name="connsiteY2" fmla="*/ 685446 h 4738742"/>
              <a:gd name="connsiteX3" fmla="*/ 2076283 w 5387360"/>
              <a:gd name="connsiteY3" fmla="*/ 1013065 h 4738742"/>
              <a:gd name="connsiteX4" fmla="*/ 2693680 w 5387360"/>
              <a:gd name="connsiteY4" fmla="*/ 0 h 4738742"/>
              <a:gd name="connsiteX5" fmla="*/ 3311077 w 5387360"/>
              <a:gd name="connsiteY5" fmla="*/ 1013065 h 4738742"/>
              <a:gd name="connsiteX6" fmla="*/ 4552163 w 5387360"/>
              <a:gd name="connsiteY6" fmla="*/ 685446 h 4738742"/>
              <a:gd name="connsiteX7" fmla="*/ 4184223 w 5387360"/>
              <a:gd name="connsiteY7" fmla="*/ 1790523 h 4738742"/>
              <a:gd name="connsiteX8" fmla="*/ 5321972 w 5387360"/>
              <a:gd name="connsiteY8" fmla="*/ 2340260 h 4738742"/>
              <a:gd name="connsiteX9" fmla="*/ 4184223 w 5387360"/>
              <a:gd name="connsiteY9" fmla="*/ 2889997 h 4738742"/>
              <a:gd name="connsiteX10" fmla="*/ 4552163 w 5387360"/>
              <a:gd name="connsiteY10" fmla="*/ 3995074 h 4738742"/>
              <a:gd name="connsiteX11" fmla="*/ 3311077 w 5387360"/>
              <a:gd name="connsiteY11" fmla="*/ 3667455 h 4738742"/>
              <a:gd name="connsiteX12" fmla="*/ 2693680 w 5387360"/>
              <a:gd name="connsiteY12" fmla="*/ 4680520 h 4738742"/>
              <a:gd name="connsiteX13" fmla="*/ 2076283 w 5387360"/>
              <a:gd name="connsiteY13" fmla="*/ 3667455 h 4738742"/>
              <a:gd name="connsiteX14" fmla="*/ 835197 w 5387360"/>
              <a:gd name="connsiteY14" fmla="*/ 3995074 h 4738742"/>
              <a:gd name="connsiteX15" fmla="*/ 1203137 w 5387360"/>
              <a:gd name="connsiteY15" fmla="*/ 2889997 h 4738742"/>
              <a:gd name="connsiteX16" fmla="*/ 65388 w 5387360"/>
              <a:gd name="connsiteY16" fmla="*/ 2340260 h 4738742"/>
              <a:gd name="connsiteX0" fmla="*/ 65388 w 5387360"/>
              <a:gd name="connsiteY0" fmla="*/ 2340260 h 4738742"/>
              <a:gd name="connsiteX1" fmla="*/ 1203137 w 5387360"/>
              <a:gd name="connsiteY1" fmla="*/ 1790523 h 4738742"/>
              <a:gd name="connsiteX2" fmla="*/ 835197 w 5387360"/>
              <a:gd name="connsiteY2" fmla="*/ 685446 h 4738742"/>
              <a:gd name="connsiteX3" fmla="*/ 2076283 w 5387360"/>
              <a:gd name="connsiteY3" fmla="*/ 1013065 h 4738742"/>
              <a:gd name="connsiteX4" fmla="*/ 2693680 w 5387360"/>
              <a:gd name="connsiteY4" fmla="*/ 0 h 4738742"/>
              <a:gd name="connsiteX5" fmla="*/ 3311077 w 5387360"/>
              <a:gd name="connsiteY5" fmla="*/ 1013065 h 4738742"/>
              <a:gd name="connsiteX6" fmla="*/ 4552163 w 5387360"/>
              <a:gd name="connsiteY6" fmla="*/ 685446 h 4738742"/>
              <a:gd name="connsiteX7" fmla="*/ 4184223 w 5387360"/>
              <a:gd name="connsiteY7" fmla="*/ 1790523 h 4738742"/>
              <a:gd name="connsiteX8" fmla="*/ 5321972 w 5387360"/>
              <a:gd name="connsiteY8" fmla="*/ 2340260 h 4738742"/>
              <a:gd name="connsiteX9" fmla="*/ 4184223 w 5387360"/>
              <a:gd name="connsiteY9" fmla="*/ 2889997 h 4738742"/>
              <a:gd name="connsiteX10" fmla="*/ 4552163 w 5387360"/>
              <a:gd name="connsiteY10" fmla="*/ 3995074 h 4738742"/>
              <a:gd name="connsiteX11" fmla="*/ 3311077 w 5387360"/>
              <a:gd name="connsiteY11" fmla="*/ 3667455 h 4738742"/>
              <a:gd name="connsiteX12" fmla="*/ 2693680 w 5387360"/>
              <a:gd name="connsiteY12" fmla="*/ 4680520 h 4738742"/>
              <a:gd name="connsiteX13" fmla="*/ 2076283 w 5387360"/>
              <a:gd name="connsiteY13" fmla="*/ 3667455 h 4738742"/>
              <a:gd name="connsiteX14" fmla="*/ 835197 w 5387360"/>
              <a:gd name="connsiteY14" fmla="*/ 3995074 h 4738742"/>
              <a:gd name="connsiteX15" fmla="*/ 1203137 w 5387360"/>
              <a:gd name="connsiteY15" fmla="*/ 2889997 h 4738742"/>
              <a:gd name="connsiteX16" fmla="*/ 65388 w 5387360"/>
              <a:gd name="connsiteY16" fmla="*/ 2340260 h 4738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387360" h="4738742">
                <a:moveTo>
                  <a:pt x="65388" y="2340260"/>
                </a:moveTo>
                <a:cubicBezTo>
                  <a:pt x="-313862" y="2157014"/>
                  <a:pt x="1074836" y="2066325"/>
                  <a:pt x="1203137" y="1790523"/>
                </a:cubicBezTo>
                <a:lnTo>
                  <a:pt x="835197" y="685446"/>
                </a:lnTo>
                <a:cubicBezTo>
                  <a:pt x="712550" y="317087"/>
                  <a:pt x="1766536" y="1127306"/>
                  <a:pt x="2076283" y="1013065"/>
                </a:cubicBezTo>
                <a:cubicBezTo>
                  <a:pt x="2386030" y="898824"/>
                  <a:pt x="2487881" y="0"/>
                  <a:pt x="2693680" y="0"/>
                </a:cubicBezTo>
                <a:cubicBezTo>
                  <a:pt x="2899479" y="0"/>
                  <a:pt x="3001330" y="898824"/>
                  <a:pt x="3311077" y="1013065"/>
                </a:cubicBezTo>
                <a:lnTo>
                  <a:pt x="4552163" y="685446"/>
                </a:lnTo>
                <a:cubicBezTo>
                  <a:pt x="4965858" y="576240"/>
                  <a:pt x="4055922" y="1514721"/>
                  <a:pt x="4184223" y="1790523"/>
                </a:cubicBezTo>
                <a:lnTo>
                  <a:pt x="5321972" y="2340260"/>
                </a:lnTo>
                <a:cubicBezTo>
                  <a:pt x="5701222" y="2523506"/>
                  <a:pt x="4312524" y="2614195"/>
                  <a:pt x="4184223" y="2889997"/>
                </a:cubicBezTo>
                <a:lnTo>
                  <a:pt x="4552163" y="3995074"/>
                </a:lnTo>
                <a:cubicBezTo>
                  <a:pt x="4674810" y="4363433"/>
                  <a:pt x="3620824" y="3553214"/>
                  <a:pt x="3311077" y="3667455"/>
                </a:cubicBezTo>
                <a:lnTo>
                  <a:pt x="2693680" y="4680520"/>
                </a:lnTo>
                <a:cubicBezTo>
                  <a:pt x="2487881" y="5018208"/>
                  <a:pt x="2386030" y="3781696"/>
                  <a:pt x="2076283" y="3667455"/>
                </a:cubicBezTo>
                <a:lnTo>
                  <a:pt x="835197" y="3995074"/>
                </a:lnTo>
                <a:cubicBezTo>
                  <a:pt x="421502" y="4104280"/>
                  <a:pt x="1331438" y="3165799"/>
                  <a:pt x="1203137" y="2889997"/>
                </a:cubicBezTo>
                <a:lnTo>
                  <a:pt x="65388" y="2340260"/>
                </a:lnTo>
                <a:close/>
              </a:path>
            </a:pathLst>
          </a:custGeom>
          <a:noFill/>
          <a:ln w="25400" cap="flat" cmpd="sng" algn="ctr">
            <a:solidFill>
              <a:sysClr val="window" lastClr="FFFFFF">
                <a:lumMod val="65000"/>
              </a:sysClr>
            </a:solidFill>
            <a:prstDash val="sysDot"/>
          </a:ln>
          <a:effectLst/>
        </p:spPr>
        <p:txBody>
          <a:bodyPr anchor="ctr"/>
          <a:lstStyle/>
          <a:p>
            <a:pPr marL="0" marR="0" lvl="0" indent="0" algn="ctr" defTabSz="860085" rtl="0" eaLnBrk="1" fontAlgn="auto" latinLnBrk="0" hangingPunct="1">
              <a:lnSpc>
                <a:spcPct val="100000"/>
              </a:lnSpc>
              <a:spcBef>
                <a:spcPts val="0"/>
              </a:spcBef>
              <a:spcAft>
                <a:spcPts val="0"/>
              </a:spcAft>
              <a:buClrTx/>
              <a:buSzTx/>
              <a:buFontTx/>
              <a:buNone/>
              <a:tabLst/>
              <a:defRPr/>
            </a:pPr>
            <a:endParaRPr kumimoji="0" lang="en-US" sz="1693"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11" name="TextBox 10"/>
          <p:cNvSpPr txBox="1">
            <a:spLocks noChangeArrowheads="1"/>
          </p:cNvSpPr>
          <p:nvPr/>
        </p:nvSpPr>
        <p:spPr bwMode="auto">
          <a:xfrm>
            <a:off x="3823936" y="2730025"/>
            <a:ext cx="2106823" cy="335060"/>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zh-CN" altLang="en-US" sz="1975" b="0" i="0" u="none" strike="noStrike" kern="1200" cap="none" spc="0" normalizeH="0" baseline="0" noProof="0">
                <a:ln>
                  <a:noFill/>
                </a:ln>
                <a:solidFill>
                  <a:srgbClr val="808080"/>
                </a:solidFill>
                <a:effectLst/>
                <a:uLnTx/>
                <a:uFillTx/>
                <a:latin typeface="方正兰亭中粗黑_GBK"/>
                <a:ea typeface="方正兰亭中粗黑_GBK"/>
                <a:cs typeface="Times New Roman" pitchFamily="18" charset="0"/>
              </a:rPr>
              <a:t>单击添加标题</a:t>
            </a:r>
          </a:p>
        </p:txBody>
      </p:sp>
      <p:sp>
        <p:nvSpPr>
          <p:cNvPr id="12" name="TextBox 11"/>
          <p:cNvSpPr txBox="1">
            <a:spLocks noChangeArrowheads="1"/>
          </p:cNvSpPr>
          <p:nvPr/>
        </p:nvSpPr>
        <p:spPr bwMode="auto">
          <a:xfrm>
            <a:off x="622641" y="2674777"/>
            <a:ext cx="1400567"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grpSp>
        <p:nvGrpSpPr>
          <p:cNvPr id="36" name="组合 35"/>
          <p:cNvGrpSpPr>
            <a:grpSpLocks/>
          </p:cNvGrpSpPr>
          <p:nvPr/>
        </p:nvGrpSpPr>
        <p:grpSpPr bwMode="auto">
          <a:xfrm>
            <a:off x="2157590" y="2258192"/>
            <a:ext cx="1175102" cy="1167637"/>
            <a:chOff x="2156937" y="2254859"/>
            <a:chExt cx="1174912" cy="1181409"/>
          </a:xfrm>
        </p:grpSpPr>
        <p:sp>
          <p:nvSpPr>
            <p:cNvPr id="87073" name="椭圆 9"/>
            <p:cNvSpPr>
              <a:spLocks noChangeArrowheads="1"/>
            </p:cNvSpPr>
            <p:nvPr/>
          </p:nvSpPr>
          <p:spPr bwMode="auto">
            <a:xfrm>
              <a:off x="2156937" y="2254859"/>
              <a:ext cx="1174912" cy="1181409"/>
            </a:xfrm>
            <a:prstGeom prst="ellipse">
              <a:avLst/>
            </a:prstGeom>
            <a:solidFill>
              <a:schemeClr val="bg2"/>
            </a:solidFill>
            <a:ln w="25400" algn="ctr">
              <a:noFill/>
              <a:round/>
              <a:headEnd/>
              <a:tailEnd/>
            </a:ln>
          </p:spPr>
          <p:txBody>
            <a:bodyPr lIns="91028" tIns="45514" rIns="91028" bIns="45514" anchor="ctr"/>
            <a:lstStyle/>
            <a:p>
              <a:pPr marL="0" marR="0" lvl="0" indent="0" algn="ctr" defTabSz="910854" rtl="0" eaLnBrk="1" fontAlgn="auto" latinLnBrk="0" hangingPunct="1">
                <a:lnSpc>
                  <a:spcPct val="100000"/>
                </a:lnSpc>
                <a:spcBef>
                  <a:spcPts val="0"/>
                </a:spcBef>
                <a:spcAft>
                  <a:spcPts val="0"/>
                </a:spcAft>
                <a:buClrTx/>
                <a:buSzTx/>
                <a:buFontTx/>
                <a:buNone/>
                <a:tabLst/>
                <a:defRPr/>
              </a:pPr>
              <a:endParaRPr kumimoji="0" lang="en-US" altLang="zh-CN" sz="1270"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sp>
          <p:nvSpPr>
            <p:cNvPr id="87074" name="TextBox 19"/>
            <p:cNvSpPr txBox="1">
              <a:spLocks noChangeArrowheads="1"/>
            </p:cNvSpPr>
            <p:nvPr/>
          </p:nvSpPr>
          <p:spPr bwMode="auto">
            <a:xfrm flipH="1">
              <a:off x="2401225" y="2661527"/>
              <a:ext cx="686337" cy="491342"/>
            </a:xfrm>
            <a:prstGeom prst="rect">
              <a:avLst/>
            </a:prstGeom>
            <a:solidFill>
              <a:schemeClr val="bg2"/>
            </a:solid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en-US" altLang="zh-CN" sz="3198" b="0" i="0" u="none" strike="noStrike" kern="1200" cap="none" spc="0" normalizeH="0" baseline="0" noProof="0">
                  <a:ln>
                    <a:noFill/>
                  </a:ln>
                  <a:solidFill>
                    <a:srgbClr val="FFFFFF"/>
                  </a:solidFill>
                  <a:effectLst/>
                  <a:uLnTx/>
                  <a:uFillTx/>
                  <a:latin typeface="Arial Rounded MT Bold"/>
                  <a:ea typeface="微软雅黑"/>
                  <a:cs typeface="Times New Roman" pitchFamily="18" charset="0"/>
                </a:rPr>
                <a:t>01</a:t>
              </a:r>
              <a:endParaRPr kumimoji="0" lang="zh-CN" altLang="en-US" sz="3198" b="0" i="0" u="none" strike="noStrike" kern="1200" cap="none" spc="0" normalizeH="0" baseline="0" noProof="0">
                <a:ln>
                  <a:noFill/>
                </a:ln>
                <a:solidFill>
                  <a:srgbClr val="FFFFFF"/>
                </a:solidFill>
                <a:effectLst/>
                <a:uLnTx/>
                <a:uFillTx/>
                <a:latin typeface="Arial Rounded MT Bold"/>
                <a:ea typeface="微软雅黑"/>
                <a:cs typeface="Times New Roman" pitchFamily="18" charset="0"/>
              </a:endParaRPr>
            </a:p>
          </p:txBody>
        </p:sp>
      </p:grpSp>
      <p:grpSp>
        <p:nvGrpSpPr>
          <p:cNvPr id="37" name="组合 36"/>
          <p:cNvGrpSpPr>
            <a:grpSpLocks/>
          </p:cNvGrpSpPr>
          <p:nvPr/>
        </p:nvGrpSpPr>
        <p:grpSpPr bwMode="auto">
          <a:xfrm>
            <a:off x="3098270" y="1130869"/>
            <a:ext cx="916789" cy="909324"/>
            <a:chOff x="3099327" y="1113459"/>
            <a:chExt cx="914917" cy="919977"/>
          </a:xfrm>
        </p:grpSpPr>
        <p:sp>
          <p:nvSpPr>
            <p:cNvPr id="87071" name="椭圆 8"/>
            <p:cNvSpPr>
              <a:spLocks noChangeArrowheads="1"/>
            </p:cNvSpPr>
            <p:nvPr/>
          </p:nvSpPr>
          <p:spPr bwMode="auto">
            <a:xfrm>
              <a:off x="3099327" y="1113459"/>
              <a:ext cx="914917" cy="919977"/>
            </a:xfrm>
            <a:prstGeom prst="ellipse">
              <a:avLst/>
            </a:prstGeom>
            <a:solidFill>
              <a:schemeClr val="tx2"/>
            </a:solidFill>
            <a:ln w="25400" algn="ctr">
              <a:noFill/>
              <a:round/>
              <a:headEnd/>
              <a:tailEnd/>
            </a:ln>
          </p:spPr>
          <p:txBody>
            <a:bodyPr lIns="91028" tIns="45514" rIns="91028" bIns="45514" anchor="ctr"/>
            <a:lstStyle/>
            <a:p>
              <a:pPr marL="0" marR="0" lvl="0" indent="0" algn="ctr" defTabSz="910854" rtl="0" eaLnBrk="1" fontAlgn="auto" latinLnBrk="0" hangingPunct="1">
                <a:lnSpc>
                  <a:spcPct val="100000"/>
                </a:lnSpc>
                <a:spcBef>
                  <a:spcPts val="0"/>
                </a:spcBef>
                <a:spcAft>
                  <a:spcPts val="0"/>
                </a:spcAft>
                <a:buClrTx/>
                <a:buSzTx/>
                <a:buFontTx/>
                <a:buNone/>
                <a:tabLst/>
                <a:defRPr/>
              </a:pPr>
              <a:endParaRPr kumimoji="0" lang="en-US" altLang="zh-CN" sz="1270"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sp>
          <p:nvSpPr>
            <p:cNvPr id="87072" name="TextBox 20"/>
            <p:cNvSpPr txBox="1">
              <a:spLocks noChangeArrowheads="1"/>
            </p:cNvSpPr>
            <p:nvPr/>
          </p:nvSpPr>
          <p:spPr bwMode="auto">
            <a:xfrm flipH="1">
              <a:off x="3213617" y="1414033"/>
              <a:ext cx="686337" cy="444467"/>
            </a:xfrm>
            <a:prstGeom prst="rect">
              <a:avLst/>
            </a:prstGeom>
            <a:solidFill>
              <a:schemeClr val="tx2"/>
            </a:solid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en-US" altLang="zh-CN" sz="2822" b="0" i="0" u="none" strike="noStrike" kern="1200" cap="none" spc="0" normalizeH="0" baseline="0" noProof="0">
                  <a:ln>
                    <a:noFill/>
                  </a:ln>
                  <a:solidFill>
                    <a:srgbClr val="FFFFFF"/>
                  </a:solidFill>
                  <a:effectLst/>
                  <a:uLnTx/>
                  <a:uFillTx/>
                  <a:latin typeface="Arial Rounded MT Bold"/>
                  <a:ea typeface="微软雅黑"/>
                  <a:cs typeface="Times New Roman" pitchFamily="18" charset="0"/>
                </a:rPr>
                <a:t>02</a:t>
              </a:r>
              <a:endParaRPr kumimoji="0" lang="zh-CN" altLang="en-US" sz="2822" b="0" i="0" u="none" strike="noStrike" kern="1200" cap="none" spc="0" normalizeH="0" baseline="0" noProof="0">
                <a:ln>
                  <a:noFill/>
                </a:ln>
                <a:solidFill>
                  <a:srgbClr val="FFFFFF"/>
                </a:solidFill>
                <a:effectLst/>
                <a:uLnTx/>
                <a:uFillTx/>
                <a:latin typeface="Arial Rounded MT Bold"/>
                <a:ea typeface="微软雅黑"/>
                <a:cs typeface="Times New Roman" pitchFamily="18" charset="0"/>
              </a:endParaRPr>
            </a:p>
          </p:txBody>
        </p:sp>
      </p:grpSp>
      <p:grpSp>
        <p:nvGrpSpPr>
          <p:cNvPr id="38" name="组合 37"/>
          <p:cNvGrpSpPr>
            <a:grpSpLocks/>
          </p:cNvGrpSpPr>
          <p:nvPr/>
        </p:nvGrpSpPr>
        <p:grpSpPr bwMode="auto">
          <a:xfrm>
            <a:off x="4518247" y="891966"/>
            <a:ext cx="710735" cy="706257"/>
            <a:chOff x="4518253" y="871343"/>
            <a:chExt cx="710523" cy="714453"/>
          </a:xfrm>
        </p:grpSpPr>
        <p:sp>
          <p:nvSpPr>
            <p:cNvPr id="87069" name="椭圆 7"/>
            <p:cNvSpPr>
              <a:spLocks noChangeArrowheads="1"/>
            </p:cNvSpPr>
            <p:nvPr/>
          </p:nvSpPr>
          <p:spPr bwMode="auto">
            <a:xfrm>
              <a:off x="4518253" y="871343"/>
              <a:ext cx="710523" cy="714453"/>
            </a:xfrm>
            <a:prstGeom prst="ellipse">
              <a:avLst/>
            </a:prstGeom>
            <a:solidFill>
              <a:schemeClr val="bg2"/>
            </a:solidFill>
            <a:ln w="25400" algn="ctr">
              <a:noFill/>
              <a:round/>
              <a:headEnd/>
              <a:tailEnd/>
            </a:ln>
          </p:spPr>
          <p:txBody>
            <a:bodyPr lIns="91028" tIns="45514" rIns="91028" bIns="45514" anchor="ctr"/>
            <a:lstStyle/>
            <a:p>
              <a:pPr marL="0" marR="0" lvl="0" indent="0" algn="ctr" defTabSz="910854" rtl="0" eaLnBrk="1" fontAlgn="auto" latinLnBrk="0" hangingPunct="1">
                <a:lnSpc>
                  <a:spcPct val="100000"/>
                </a:lnSpc>
                <a:spcBef>
                  <a:spcPts val="0"/>
                </a:spcBef>
                <a:spcAft>
                  <a:spcPts val="0"/>
                </a:spcAft>
                <a:buClrTx/>
                <a:buSzTx/>
                <a:buFontTx/>
                <a:buNone/>
                <a:tabLst/>
                <a:defRPr/>
              </a:pPr>
              <a:endParaRPr kumimoji="0" lang="en-US" altLang="zh-CN" sz="1270"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sp>
          <p:nvSpPr>
            <p:cNvPr id="87070" name="TextBox 21"/>
            <p:cNvSpPr txBox="1">
              <a:spLocks noChangeArrowheads="1"/>
            </p:cNvSpPr>
            <p:nvPr/>
          </p:nvSpPr>
          <p:spPr bwMode="auto">
            <a:xfrm flipH="1">
              <a:off x="4530195" y="1093382"/>
              <a:ext cx="686639" cy="385910"/>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en-US" altLang="zh-CN" sz="2352" b="0" i="0" u="none" strike="noStrike" kern="1200" cap="none" spc="0" normalizeH="0" baseline="0" noProof="0">
                  <a:ln>
                    <a:noFill/>
                  </a:ln>
                  <a:solidFill>
                    <a:srgbClr val="FFFFFF"/>
                  </a:solidFill>
                  <a:effectLst/>
                  <a:uLnTx/>
                  <a:uFillTx/>
                  <a:latin typeface="Arial Rounded MT Bold"/>
                  <a:ea typeface="微软雅黑"/>
                  <a:cs typeface="Times New Roman" pitchFamily="18" charset="0"/>
                </a:rPr>
                <a:t>03</a:t>
              </a:r>
              <a:endParaRPr kumimoji="0" lang="zh-CN" altLang="en-US" sz="2352" b="0" i="0" u="none" strike="noStrike" kern="1200" cap="none" spc="0" normalizeH="0" baseline="0" noProof="0">
                <a:ln>
                  <a:noFill/>
                </a:ln>
                <a:solidFill>
                  <a:srgbClr val="FFFFFF"/>
                </a:solidFill>
                <a:effectLst/>
                <a:uLnTx/>
                <a:uFillTx/>
                <a:latin typeface="Arial Rounded MT Bold"/>
                <a:ea typeface="微软雅黑"/>
                <a:cs typeface="Times New Roman" pitchFamily="18" charset="0"/>
              </a:endParaRPr>
            </a:p>
          </p:txBody>
        </p:sp>
      </p:grpSp>
      <p:grpSp>
        <p:nvGrpSpPr>
          <p:cNvPr id="39" name="组合 38"/>
          <p:cNvGrpSpPr>
            <a:grpSpLocks/>
          </p:cNvGrpSpPr>
          <p:nvPr/>
        </p:nvGrpSpPr>
        <p:grpSpPr bwMode="auto">
          <a:xfrm>
            <a:off x="5863568" y="1532524"/>
            <a:ext cx="686845" cy="506175"/>
            <a:chOff x="5864168" y="1519432"/>
            <a:chExt cx="686337" cy="512529"/>
          </a:xfrm>
        </p:grpSpPr>
        <p:sp>
          <p:nvSpPr>
            <p:cNvPr id="87067" name="椭圆 6"/>
            <p:cNvSpPr>
              <a:spLocks noChangeArrowheads="1"/>
            </p:cNvSpPr>
            <p:nvPr/>
          </p:nvSpPr>
          <p:spPr bwMode="auto">
            <a:xfrm>
              <a:off x="5951799" y="1519432"/>
              <a:ext cx="512529" cy="512529"/>
            </a:xfrm>
            <a:prstGeom prst="ellipse">
              <a:avLst/>
            </a:prstGeom>
            <a:solidFill>
              <a:schemeClr val="tx2"/>
            </a:solidFill>
            <a:ln w="25400" algn="ctr">
              <a:noFill/>
              <a:round/>
              <a:headEnd/>
              <a:tailEnd/>
            </a:ln>
          </p:spPr>
          <p:txBody>
            <a:bodyPr lIns="91028" tIns="45514" rIns="91028" bIns="45514" anchor="ctr"/>
            <a:lstStyle/>
            <a:p>
              <a:pPr marL="0" marR="0" lvl="0" indent="0" algn="ctr" defTabSz="910854" rtl="0" eaLnBrk="1" fontAlgn="auto" latinLnBrk="0" hangingPunct="1">
                <a:lnSpc>
                  <a:spcPct val="100000"/>
                </a:lnSpc>
                <a:spcBef>
                  <a:spcPts val="0"/>
                </a:spcBef>
                <a:spcAft>
                  <a:spcPts val="0"/>
                </a:spcAft>
                <a:buClrTx/>
                <a:buSzTx/>
                <a:buFontTx/>
                <a:buNone/>
                <a:tabLst/>
                <a:defRPr/>
              </a:pPr>
              <a:endParaRPr kumimoji="0" lang="en-US" altLang="zh-CN" sz="1270"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sp>
          <p:nvSpPr>
            <p:cNvPr id="87068" name="TextBox 22"/>
            <p:cNvSpPr txBox="1">
              <a:spLocks noChangeArrowheads="1"/>
            </p:cNvSpPr>
            <p:nvPr/>
          </p:nvSpPr>
          <p:spPr bwMode="auto">
            <a:xfrm flipH="1">
              <a:off x="5864168" y="1652478"/>
              <a:ext cx="686337" cy="339266"/>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en-US" altLang="zh-CN" sz="1975" b="0" i="0" u="none" strike="noStrike" kern="1200" cap="none" spc="0" normalizeH="0" baseline="0" noProof="0">
                  <a:ln>
                    <a:noFill/>
                  </a:ln>
                  <a:solidFill>
                    <a:srgbClr val="FFFFFF"/>
                  </a:solidFill>
                  <a:effectLst/>
                  <a:uLnTx/>
                  <a:uFillTx/>
                  <a:latin typeface="Arial Rounded MT Bold"/>
                  <a:ea typeface="微软雅黑"/>
                  <a:cs typeface="Times New Roman" pitchFamily="18" charset="0"/>
                </a:rPr>
                <a:t>04</a:t>
              </a:r>
              <a:endParaRPr kumimoji="0" lang="zh-CN" altLang="en-US" sz="1975" b="0" i="0" u="none" strike="noStrike" kern="1200" cap="none" spc="0" normalizeH="0" baseline="0" noProof="0">
                <a:ln>
                  <a:noFill/>
                </a:ln>
                <a:solidFill>
                  <a:srgbClr val="FFFFFF"/>
                </a:solidFill>
                <a:effectLst/>
                <a:uLnTx/>
                <a:uFillTx/>
                <a:latin typeface="Arial Rounded MT Bold"/>
                <a:ea typeface="微软雅黑"/>
                <a:cs typeface="Times New Roman" pitchFamily="18" charset="0"/>
              </a:endParaRPr>
            </a:p>
          </p:txBody>
        </p:sp>
      </p:grpSp>
      <p:grpSp>
        <p:nvGrpSpPr>
          <p:cNvPr id="40" name="组合 39"/>
          <p:cNvGrpSpPr>
            <a:grpSpLocks/>
          </p:cNvGrpSpPr>
          <p:nvPr/>
        </p:nvGrpSpPr>
        <p:grpSpPr bwMode="auto">
          <a:xfrm>
            <a:off x="6344360" y="2755407"/>
            <a:ext cx="468847" cy="386724"/>
            <a:chOff x="6343372" y="2757801"/>
            <a:chExt cx="469916" cy="392414"/>
          </a:xfrm>
        </p:grpSpPr>
        <p:sp>
          <p:nvSpPr>
            <p:cNvPr id="87065" name="椭圆 5"/>
            <p:cNvSpPr>
              <a:spLocks noChangeArrowheads="1"/>
            </p:cNvSpPr>
            <p:nvPr/>
          </p:nvSpPr>
          <p:spPr bwMode="auto">
            <a:xfrm>
              <a:off x="6372784" y="2757801"/>
              <a:ext cx="392414" cy="392414"/>
            </a:xfrm>
            <a:prstGeom prst="ellipse">
              <a:avLst/>
            </a:prstGeom>
            <a:solidFill>
              <a:schemeClr val="bg2"/>
            </a:solidFill>
            <a:ln w="25400" algn="ctr">
              <a:noFill/>
              <a:round/>
              <a:headEnd/>
              <a:tailEnd/>
            </a:ln>
          </p:spPr>
          <p:txBody>
            <a:bodyPr lIns="91028" tIns="45514" rIns="91028" bIns="45514" anchor="ctr"/>
            <a:lstStyle/>
            <a:p>
              <a:pPr marL="0" marR="0" lvl="0" indent="0" algn="ctr" defTabSz="910854" rtl="0" eaLnBrk="1" fontAlgn="auto" latinLnBrk="0" hangingPunct="1">
                <a:lnSpc>
                  <a:spcPct val="100000"/>
                </a:lnSpc>
                <a:spcBef>
                  <a:spcPts val="0"/>
                </a:spcBef>
                <a:spcAft>
                  <a:spcPts val="0"/>
                </a:spcAft>
                <a:buClrTx/>
                <a:buSzTx/>
                <a:buFontTx/>
                <a:buNone/>
                <a:tabLst/>
                <a:defRPr/>
              </a:pPr>
              <a:endParaRPr kumimoji="0" lang="en-US" altLang="zh-CN" sz="1270"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sp>
          <p:nvSpPr>
            <p:cNvPr id="87066" name="TextBox 23"/>
            <p:cNvSpPr txBox="1">
              <a:spLocks noChangeArrowheads="1"/>
            </p:cNvSpPr>
            <p:nvPr/>
          </p:nvSpPr>
          <p:spPr bwMode="auto">
            <a:xfrm flipH="1">
              <a:off x="6343372" y="2837112"/>
              <a:ext cx="469916" cy="269527"/>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en-US" altLang="zh-CN" sz="1411" b="0" i="0" u="none" strike="noStrike" kern="1200" cap="none" spc="0" normalizeH="0" baseline="0" noProof="0">
                  <a:ln>
                    <a:noFill/>
                  </a:ln>
                  <a:solidFill>
                    <a:srgbClr val="FFFFFF"/>
                  </a:solidFill>
                  <a:effectLst/>
                  <a:uLnTx/>
                  <a:uFillTx/>
                  <a:latin typeface="Arial Rounded MT Bold"/>
                  <a:ea typeface="微软雅黑"/>
                  <a:cs typeface="Times New Roman" pitchFamily="18" charset="0"/>
                </a:rPr>
                <a:t>05</a:t>
              </a:r>
              <a:endParaRPr kumimoji="0" lang="zh-CN" altLang="en-US" sz="1411" b="0" i="0" u="none" strike="noStrike" kern="1200" cap="none" spc="0" normalizeH="0" baseline="0" noProof="0">
                <a:ln>
                  <a:noFill/>
                </a:ln>
                <a:solidFill>
                  <a:srgbClr val="FFFFFF"/>
                </a:solidFill>
                <a:effectLst/>
                <a:uLnTx/>
                <a:uFillTx/>
                <a:latin typeface="Arial Rounded MT Bold"/>
                <a:ea typeface="微软雅黑"/>
                <a:cs typeface="Times New Roman" pitchFamily="18" charset="0"/>
              </a:endParaRPr>
            </a:p>
          </p:txBody>
        </p:sp>
      </p:grpSp>
      <p:grpSp>
        <p:nvGrpSpPr>
          <p:cNvPr id="41" name="组合 40"/>
          <p:cNvGrpSpPr>
            <a:grpSpLocks/>
          </p:cNvGrpSpPr>
          <p:nvPr/>
        </p:nvGrpSpPr>
        <p:grpSpPr bwMode="auto">
          <a:xfrm>
            <a:off x="5778459" y="3830475"/>
            <a:ext cx="416587" cy="324859"/>
            <a:chOff x="5778650" y="3846661"/>
            <a:chExt cx="415986" cy="328459"/>
          </a:xfrm>
        </p:grpSpPr>
        <p:sp>
          <p:nvSpPr>
            <p:cNvPr id="87063" name="椭圆 4"/>
            <p:cNvSpPr>
              <a:spLocks noChangeArrowheads="1"/>
            </p:cNvSpPr>
            <p:nvPr/>
          </p:nvSpPr>
          <p:spPr bwMode="auto">
            <a:xfrm>
              <a:off x="5816232" y="3846661"/>
              <a:ext cx="316322" cy="316322"/>
            </a:xfrm>
            <a:prstGeom prst="ellipse">
              <a:avLst/>
            </a:prstGeom>
            <a:solidFill>
              <a:schemeClr val="tx2"/>
            </a:solidFill>
            <a:ln w="25400" algn="ctr">
              <a:noFill/>
              <a:round/>
              <a:headEnd/>
              <a:tailEnd/>
            </a:ln>
          </p:spPr>
          <p:txBody>
            <a:bodyPr lIns="91028" tIns="45514" rIns="91028" bIns="45514" anchor="ctr"/>
            <a:lstStyle/>
            <a:p>
              <a:pPr marL="0" marR="0" lvl="0" indent="0" algn="ctr" defTabSz="910854" rtl="0" eaLnBrk="1" fontAlgn="auto" latinLnBrk="0" hangingPunct="1">
                <a:lnSpc>
                  <a:spcPct val="100000"/>
                </a:lnSpc>
                <a:spcBef>
                  <a:spcPts val="0"/>
                </a:spcBef>
                <a:spcAft>
                  <a:spcPts val="0"/>
                </a:spcAft>
                <a:buClrTx/>
                <a:buSzTx/>
                <a:buFontTx/>
                <a:buNone/>
                <a:tabLst/>
                <a:defRPr/>
              </a:pPr>
              <a:endParaRPr kumimoji="0" lang="en-US" altLang="zh-CN" sz="1270"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sp>
          <p:nvSpPr>
            <p:cNvPr id="87064" name="TextBox 24"/>
            <p:cNvSpPr txBox="1">
              <a:spLocks noChangeArrowheads="1"/>
            </p:cNvSpPr>
            <p:nvPr/>
          </p:nvSpPr>
          <p:spPr bwMode="auto">
            <a:xfrm flipH="1">
              <a:off x="5778650" y="3906557"/>
              <a:ext cx="415986" cy="268563"/>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en-US" altLang="zh-CN" sz="1411" b="0" i="0" u="none" strike="noStrike" kern="1200" cap="none" spc="0" normalizeH="0" baseline="0" noProof="0">
                  <a:ln>
                    <a:noFill/>
                  </a:ln>
                  <a:solidFill>
                    <a:srgbClr val="FFFFFF"/>
                  </a:solidFill>
                  <a:effectLst/>
                  <a:uLnTx/>
                  <a:uFillTx/>
                  <a:latin typeface="Arial Rounded MT Bold"/>
                  <a:ea typeface="微软雅黑"/>
                  <a:cs typeface="Times New Roman" pitchFamily="18" charset="0"/>
                </a:rPr>
                <a:t>06</a:t>
              </a:r>
              <a:endParaRPr kumimoji="0" lang="zh-CN" altLang="en-US" sz="1411" b="0" i="0" u="none" strike="noStrike" kern="1200" cap="none" spc="0" normalizeH="0" baseline="0" noProof="0">
                <a:ln>
                  <a:noFill/>
                </a:ln>
                <a:solidFill>
                  <a:srgbClr val="FFFFFF"/>
                </a:solidFill>
                <a:effectLst/>
                <a:uLnTx/>
                <a:uFillTx/>
                <a:latin typeface="Arial Rounded MT Bold"/>
                <a:ea typeface="微软雅黑"/>
                <a:cs typeface="Times New Roman" pitchFamily="18" charset="0"/>
              </a:endParaRPr>
            </a:p>
          </p:txBody>
        </p:sp>
      </p:grpSp>
      <p:grpSp>
        <p:nvGrpSpPr>
          <p:cNvPr id="42" name="组合 41"/>
          <p:cNvGrpSpPr>
            <a:grpSpLocks/>
          </p:cNvGrpSpPr>
          <p:nvPr/>
        </p:nvGrpSpPr>
        <p:grpSpPr bwMode="auto">
          <a:xfrm>
            <a:off x="4582453" y="4209721"/>
            <a:ext cx="437490" cy="277777"/>
            <a:chOff x="4582797" y="4230767"/>
            <a:chExt cx="437416" cy="280261"/>
          </a:xfrm>
        </p:grpSpPr>
        <p:sp>
          <p:nvSpPr>
            <p:cNvPr id="87061" name="椭圆 3"/>
            <p:cNvSpPr>
              <a:spLocks noChangeArrowheads="1"/>
            </p:cNvSpPr>
            <p:nvPr/>
          </p:nvSpPr>
          <p:spPr bwMode="auto">
            <a:xfrm>
              <a:off x="4665580" y="4230767"/>
              <a:ext cx="246873" cy="246873"/>
            </a:xfrm>
            <a:prstGeom prst="ellipse">
              <a:avLst/>
            </a:prstGeom>
            <a:solidFill>
              <a:schemeClr val="bg2"/>
            </a:solidFill>
            <a:ln w="25400" algn="ctr">
              <a:noFill/>
              <a:round/>
              <a:headEnd/>
              <a:tailEnd/>
            </a:ln>
          </p:spPr>
          <p:txBody>
            <a:bodyPr lIns="91028" tIns="45514" rIns="91028" bIns="45514" anchor="ctr"/>
            <a:lstStyle/>
            <a:p>
              <a:pPr marL="0" marR="0" lvl="0" indent="0" algn="ctr" defTabSz="910854" rtl="0" eaLnBrk="1" fontAlgn="auto" latinLnBrk="0" hangingPunct="1">
                <a:lnSpc>
                  <a:spcPct val="100000"/>
                </a:lnSpc>
                <a:spcBef>
                  <a:spcPts val="0"/>
                </a:spcBef>
                <a:spcAft>
                  <a:spcPts val="0"/>
                </a:spcAft>
                <a:buClrTx/>
                <a:buSzTx/>
                <a:buFontTx/>
                <a:buNone/>
                <a:tabLst/>
                <a:defRPr/>
              </a:pPr>
              <a:endParaRPr kumimoji="0" lang="en-US" altLang="zh-CN" sz="1270"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sp>
          <p:nvSpPr>
            <p:cNvPr id="87062" name="TextBox 25"/>
            <p:cNvSpPr txBox="1">
              <a:spLocks noChangeArrowheads="1"/>
            </p:cNvSpPr>
            <p:nvPr/>
          </p:nvSpPr>
          <p:spPr bwMode="auto">
            <a:xfrm flipH="1">
              <a:off x="4582797" y="4266389"/>
              <a:ext cx="437416" cy="244639"/>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en-US" altLang="zh-CN" sz="1223" b="0" i="0" u="none" strike="noStrike" kern="1200" cap="none" spc="0" normalizeH="0" baseline="0" noProof="0">
                  <a:ln>
                    <a:noFill/>
                  </a:ln>
                  <a:solidFill>
                    <a:srgbClr val="FFFFFF"/>
                  </a:solidFill>
                  <a:effectLst/>
                  <a:uLnTx/>
                  <a:uFillTx/>
                  <a:latin typeface="Arial Rounded MT Bold"/>
                  <a:ea typeface="微软雅黑"/>
                  <a:cs typeface="Times New Roman" pitchFamily="18" charset="0"/>
                </a:rPr>
                <a:t>07</a:t>
              </a:r>
              <a:endParaRPr kumimoji="0" lang="zh-CN" altLang="en-US" sz="1223" b="0" i="0" u="none" strike="noStrike" kern="1200" cap="none" spc="0" normalizeH="0" baseline="0" noProof="0">
                <a:ln>
                  <a:noFill/>
                </a:ln>
                <a:solidFill>
                  <a:srgbClr val="FFFFFF"/>
                </a:solidFill>
                <a:effectLst/>
                <a:uLnTx/>
                <a:uFillTx/>
                <a:latin typeface="Arial Rounded MT Bold"/>
                <a:ea typeface="微软雅黑"/>
                <a:cs typeface="Times New Roman" pitchFamily="18" charset="0"/>
              </a:endParaRPr>
            </a:p>
          </p:txBody>
        </p:sp>
      </p:grpSp>
      <p:grpSp>
        <p:nvGrpSpPr>
          <p:cNvPr id="43" name="组合 42"/>
          <p:cNvGrpSpPr>
            <a:grpSpLocks/>
          </p:cNvGrpSpPr>
          <p:nvPr/>
        </p:nvGrpSpPr>
        <p:grpSpPr bwMode="auto">
          <a:xfrm>
            <a:off x="3477528" y="3799108"/>
            <a:ext cx="344915" cy="228621"/>
            <a:chOff x="3478687" y="3814541"/>
            <a:chExt cx="343168" cy="232583"/>
          </a:xfrm>
        </p:grpSpPr>
        <p:sp>
          <p:nvSpPr>
            <p:cNvPr id="87059" name="椭圆 2"/>
            <p:cNvSpPr>
              <a:spLocks noChangeArrowheads="1"/>
            </p:cNvSpPr>
            <p:nvPr/>
          </p:nvSpPr>
          <p:spPr bwMode="auto">
            <a:xfrm>
              <a:off x="3545356" y="3814541"/>
              <a:ext cx="206859" cy="206859"/>
            </a:xfrm>
            <a:prstGeom prst="ellipse">
              <a:avLst/>
            </a:prstGeom>
            <a:solidFill>
              <a:schemeClr val="tx2"/>
            </a:solidFill>
            <a:ln w="25400" algn="ctr">
              <a:noFill/>
              <a:round/>
              <a:headEnd/>
              <a:tailEnd/>
            </a:ln>
          </p:spPr>
          <p:txBody>
            <a:bodyPr lIns="91028" tIns="45514" rIns="91028" bIns="45514" anchor="ctr"/>
            <a:lstStyle/>
            <a:p>
              <a:pPr marL="0" marR="0" lvl="0" indent="0" algn="ctr" defTabSz="910854" rtl="0" eaLnBrk="1" fontAlgn="auto" latinLnBrk="0" hangingPunct="1">
                <a:lnSpc>
                  <a:spcPct val="100000"/>
                </a:lnSpc>
                <a:spcBef>
                  <a:spcPts val="0"/>
                </a:spcBef>
                <a:spcAft>
                  <a:spcPts val="0"/>
                </a:spcAft>
                <a:buClrTx/>
                <a:buSzTx/>
                <a:buFontTx/>
                <a:buNone/>
                <a:tabLst/>
                <a:defRPr/>
              </a:pPr>
              <a:endParaRPr kumimoji="0" lang="en-US" altLang="zh-CN" sz="1270"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sp>
          <p:nvSpPr>
            <p:cNvPr id="87060" name="TextBox 26"/>
            <p:cNvSpPr txBox="1">
              <a:spLocks noChangeArrowheads="1"/>
            </p:cNvSpPr>
            <p:nvPr/>
          </p:nvSpPr>
          <p:spPr bwMode="auto">
            <a:xfrm flipH="1">
              <a:off x="3478687" y="3835807"/>
              <a:ext cx="343168" cy="211317"/>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Arial Rounded MT Bold"/>
                  <a:ea typeface="微软雅黑"/>
                  <a:cs typeface="Times New Roman" pitchFamily="18" charset="0"/>
                </a:rPr>
                <a:t>08</a:t>
              </a:r>
              <a:endParaRPr kumimoji="0" lang="zh-CN" altLang="en-US" sz="941" b="0" i="0" u="none" strike="noStrike" kern="1200" cap="none" spc="0" normalizeH="0" baseline="0" noProof="0">
                <a:ln>
                  <a:noFill/>
                </a:ln>
                <a:solidFill>
                  <a:srgbClr val="FFFFFF"/>
                </a:solidFill>
                <a:effectLst/>
                <a:uLnTx/>
                <a:uFillTx/>
                <a:latin typeface="Arial Rounded MT Bold"/>
                <a:ea typeface="微软雅黑"/>
                <a:cs typeface="Times New Roman" pitchFamily="18" charset="0"/>
              </a:endParaRPr>
            </a:p>
          </p:txBody>
        </p:sp>
      </p:grpSp>
      <p:sp>
        <p:nvSpPr>
          <p:cNvPr id="28" name="TextBox 27"/>
          <p:cNvSpPr txBox="1">
            <a:spLocks noChangeArrowheads="1"/>
          </p:cNvSpPr>
          <p:nvPr/>
        </p:nvSpPr>
        <p:spPr bwMode="auto">
          <a:xfrm>
            <a:off x="1618566" y="1305567"/>
            <a:ext cx="1399074"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方正兰亭黑_GBK"/>
              <a:ea typeface="方正兰亭黑_GBK"/>
              <a:cs typeface="方正兰亭黑_GBK"/>
            </a:endParaRPr>
          </a:p>
        </p:txBody>
      </p:sp>
      <p:sp>
        <p:nvSpPr>
          <p:cNvPr id="29" name="TextBox 28"/>
          <p:cNvSpPr txBox="1">
            <a:spLocks noChangeArrowheads="1"/>
          </p:cNvSpPr>
          <p:nvPr/>
        </p:nvSpPr>
        <p:spPr bwMode="auto">
          <a:xfrm>
            <a:off x="5285722" y="911377"/>
            <a:ext cx="1400567" cy="671050"/>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just" defTabSz="910854" rtl="0" eaLnBrk="1" fontAlgn="auto" latinLnBrk="0" hangingPunct="1">
              <a:lnSpc>
                <a:spcPct val="100000"/>
              </a:lnSpc>
              <a:spcBef>
                <a:spcPts val="0"/>
              </a:spcBef>
              <a:spcAft>
                <a:spcPts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方正兰亭黑_GBK"/>
              <a:ea typeface="方正兰亭黑_GBK"/>
              <a:cs typeface="方正兰亭黑_GBK"/>
            </a:endParaRPr>
          </a:p>
        </p:txBody>
      </p:sp>
      <p:sp>
        <p:nvSpPr>
          <p:cNvPr id="30" name="TextBox 29"/>
          <p:cNvSpPr txBox="1">
            <a:spLocks noChangeArrowheads="1"/>
          </p:cNvSpPr>
          <p:nvPr/>
        </p:nvSpPr>
        <p:spPr bwMode="auto">
          <a:xfrm>
            <a:off x="6553400" y="1499675"/>
            <a:ext cx="1399073"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31" name="TextBox 30"/>
          <p:cNvSpPr txBox="1">
            <a:spLocks noChangeArrowheads="1"/>
          </p:cNvSpPr>
          <p:nvPr/>
        </p:nvSpPr>
        <p:spPr bwMode="auto">
          <a:xfrm>
            <a:off x="6875919" y="2677764"/>
            <a:ext cx="1399073"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32" name="TextBox 31"/>
          <p:cNvSpPr txBox="1">
            <a:spLocks noChangeArrowheads="1"/>
          </p:cNvSpPr>
          <p:nvPr/>
        </p:nvSpPr>
        <p:spPr bwMode="auto">
          <a:xfrm>
            <a:off x="6195045" y="3699073"/>
            <a:ext cx="1397581"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33" name="TextBox 32"/>
          <p:cNvSpPr txBox="1">
            <a:spLocks noChangeArrowheads="1"/>
          </p:cNvSpPr>
          <p:nvPr/>
        </p:nvSpPr>
        <p:spPr bwMode="auto">
          <a:xfrm>
            <a:off x="4080757" y="4494917"/>
            <a:ext cx="1663360" cy="671050"/>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just" defTabSz="910854" rtl="0" eaLnBrk="1" fontAlgn="auto" latinLnBrk="0" hangingPunct="1">
              <a:lnSpc>
                <a:spcPct val="100000"/>
              </a:lnSpc>
              <a:spcBef>
                <a:spcPts val="0"/>
              </a:spcBef>
              <a:spcAft>
                <a:spcPts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方正兰亭黑_GBK"/>
              <a:ea typeface="方正兰亭黑_GBK"/>
              <a:cs typeface="方正兰亭黑_GBK"/>
            </a:endParaRPr>
          </a:p>
        </p:txBody>
      </p:sp>
      <p:sp>
        <p:nvSpPr>
          <p:cNvPr id="34" name="TextBox 33"/>
          <p:cNvSpPr txBox="1">
            <a:spLocks noChangeArrowheads="1"/>
          </p:cNvSpPr>
          <p:nvPr/>
        </p:nvSpPr>
        <p:spPr bwMode="auto">
          <a:xfrm>
            <a:off x="2026194" y="3820018"/>
            <a:ext cx="1397581"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Tree>
    <p:extLst>
      <p:ext uri="{BB962C8B-B14F-4D97-AF65-F5344CB8AC3E}">
        <p14:creationId xmlns:p14="http://schemas.microsoft.com/office/powerpoint/2010/main" val="1654435690"/>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out)">
                                      <p:cBhvr>
                                        <p:cTn id="7" dur="20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1000"/>
                                        <p:tgtEl>
                                          <p:spTgt spid="11"/>
                                        </p:tgtEl>
                                      </p:cBhvr>
                                    </p:animEffect>
                                  </p:childTnLst>
                                </p:cTn>
                              </p:par>
                            </p:childTnLst>
                          </p:cTn>
                        </p:par>
                        <p:par>
                          <p:cTn id="11" fill="hold">
                            <p:stCondLst>
                              <p:cond delay="2000"/>
                            </p:stCondLst>
                            <p:childTnLst>
                              <p:par>
                                <p:cTn id="12" presetID="23" presetClass="entr" presetSubtype="16"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 calcmode="lin" valueType="num">
                                      <p:cBhvr>
                                        <p:cTn id="14" dur="500" fill="hold"/>
                                        <p:tgtEl>
                                          <p:spTgt spid="36"/>
                                        </p:tgtEl>
                                        <p:attrNameLst>
                                          <p:attrName>ppt_w</p:attrName>
                                        </p:attrNameLst>
                                      </p:cBhvr>
                                      <p:tavLst>
                                        <p:tav tm="0">
                                          <p:val>
                                            <p:fltVal val="0"/>
                                          </p:val>
                                        </p:tav>
                                        <p:tav tm="100000">
                                          <p:val>
                                            <p:strVal val="#ppt_w"/>
                                          </p:val>
                                        </p:tav>
                                      </p:tavLst>
                                    </p:anim>
                                    <p:anim calcmode="lin" valueType="num">
                                      <p:cBhvr>
                                        <p:cTn id="15" dur="500" fill="hold"/>
                                        <p:tgtEl>
                                          <p:spTgt spid="36"/>
                                        </p:tgtEl>
                                        <p:attrNameLst>
                                          <p:attrName>ppt_h</p:attrName>
                                        </p:attrNameLst>
                                      </p:cBhvr>
                                      <p:tavLst>
                                        <p:tav tm="0">
                                          <p:val>
                                            <p:fltVal val="0"/>
                                          </p:val>
                                        </p:tav>
                                        <p:tav tm="100000">
                                          <p:val>
                                            <p:strVal val="#ppt_h"/>
                                          </p:val>
                                        </p:tav>
                                      </p:tavLst>
                                    </p:anim>
                                  </p:childTnLst>
                                </p:cTn>
                              </p:par>
                            </p:childTnLst>
                          </p:cTn>
                        </p:par>
                        <p:par>
                          <p:cTn id="16" fill="hold">
                            <p:stCondLst>
                              <p:cond delay="2500"/>
                            </p:stCondLst>
                            <p:childTnLst>
                              <p:par>
                                <p:cTn id="17" presetID="42"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300"/>
                                        <p:tgtEl>
                                          <p:spTgt spid="12"/>
                                        </p:tgtEl>
                                      </p:cBhvr>
                                    </p:animEffect>
                                    <p:anim calcmode="lin" valueType="num">
                                      <p:cBhvr>
                                        <p:cTn id="20" dur="300" fill="hold"/>
                                        <p:tgtEl>
                                          <p:spTgt spid="12"/>
                                        </p:tgtEl>
                                        <p:attrNameLst>
                                          <p:attrName>ppt_x</p:attrName>
                                        </p:attrNameLst>
                                      </p:cBhvr>
                                      <p:tavLst>
                                        <p:tav tm="0">
                                          <p:val>
                                            <p:strVal val="#ppt_x"/>
                                          </p:val>
                                        </p:tav>
                                        <p:tav tm="100000">
                                          <p:val>
                                            <p:strVal val="#ppt_x"/>
                                          </p:val>
                                        </p:tav>
                                      </p:tavLst>
                                    </p:anim>
                                    <p:anim calcmode="lin" valueType="num">
                                      <p:cBhvr>
                                        <p:cTn id="21" dur="300" fill="hold"/>
                                        <p:tgtEl>
                                          <p:spTgt spid="12"/>
                                        </p:tgtEl>
                                        <p:attrNameLst>
                                          <p:attrName>ppt_y</p:attrName>
                                        </p:attrNameLst>
                                      </p:cBhvr>
                                      <p:tavLst>
                                        <p:tav tm="0">
                                          <p:val>
                                            <p:strVal val="#ppt_y+.1"/>
                                          </p:val>
                                        </p:tav>
                                        <p:tav tm="100000">
                                          <p:val>
                                            <p:strVal val="#ppt_y"/>
                                          </p:val>
                                        </p:tav>
                                      </p:tavLst>
                                    </p:anim>
                                  </p:childTnLst>
                                </p:cTn>
                              </p:par>
                            </p:childTnLst>
                          </p:cTn>
                        </p:par>
                        <p:par>
                          <p:cTn id="22" fill="hold">
                            <p:stCondLst>
                              <p:cond delay="2800"/>
                            </p:stCondLst>
                            <p:childTnLst>
                              <p:par>
                                <p:cTn id="23" presetID="23" presetClass="entr" presetSubtype="16" fill="hold" nodeType="after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childTnLst>
                                </p:cTn>
                              </p:par>
                            </p:childTnLst>
                          </p:cTn>
                        </p:par>
                        <p:par>
                          <p:cTn id="27" fill="hold">
                            <p:stCondLst>
                              <p:cond delay="3300"/>
                            </p:stCondLst>
                            <p:childTnLst>
                              <p:par>
                                <p:cTn id="28" presetID="42" presetClass="entr" presetSubtype="0"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300"/>
                                        <p:tgtEl>
                                          <p:spTgt spid="28"/>
                                        </p:tgtEl>
                                      </p:cBhvr>
                                    </p:animEffect>
                                    <p:anim calcmode="lin" valueType="num">
                                      <p:cBhvr>
                                        <p:cTn id="31" dur="300" fill="hold"/>
                                        <p:tgtEl>
                                          <p:spTgt spid="28"/>
                                        </p:tgtEl>
                                        <p:attrNameLst>
                                          <p:attrName>ppt_x</p:attrName>
                                        </p:attrNameLst>
                                      </p:cBhvr>
                                      <p:tavLst>
                                        <p:tav tm="0">
                                          <p:val>
                                            <p:strVal val="#ppt_x"/>
                                          </p:val>
                                        </p:tav>
                                        <p:tav tm="100000">
                                          <p:val>
                                            <p:strVal val="#ppt_x"/>
                                          </p:val>
                                        </p:tav>
                                      </p:tavLst>
                                    </p:anim>
                                    <p:anim calcmode="lin" valueType="num">
                                      <p:cBhvr>
                                        <p:cTn id="32" dur="300" fill="hold"/>
                                        <p:tgtEl>
                                          <p:spTgt spid="28"/>
                                        </p:tgtEl>
                                        <p:attrNameLst>
                                          <p:attrName>ppt_y</p:attrName>
                                        </p:attrNameLst>
                                      </p:cBhvr>
                                      <p:tavLst>
                                        <p:tav tm="0">
                                          <p:val>
                                            <p:strVal val="#ppt_y+.1"/>
                                          </p:val>
                                        </p:tav>
                                        <p:tav tm="100000">
                                          <p:val>
                                            <p:strVal val="#ppt_y"/>
                                          </p:val>
                                        </p:tav>
                                      </p:tavLst>
                                    </p:anim>
                                  </p:childTnLst>
                                </p:cTn>
                              </p:par>
                            </p:childTnLst>
                          </p:cTn>
                        </p:par>
                        <p:par>
                          <p:cTn id="33" fill="hold">
                            <p:stCondLst>
                              <p:cond delay="3600"/>
                            </p:stCondLst>
                            <p:childTnLst>
                              <p:par>
                                <p:cTn id="34" presetID="23" presetClass="entr" presetSubtype="16" fill="hold" nodeType="afterEffect">
                                  <p:stCondLst>
                                    <p:cond delay="0"/>
                                  </p:stCondLst>
                                  <p:childTnLst>
                                    <p:set>
                                      <p:cBhvr>
                                        <p:cTn id="35" dur="1" fill="hold">
                                          <p:stCondLst>
                                            <p:cond delay="0"/>
                                          </p:stCondLst>
                                        </p:cTn>
                                        <p:tgtEl>
                                          <p:spTgt spid="38"/>
                                        </p:tgtEl>
                                        <p:attrNameLst>
                                          <p:attrName>style.visibility</p:attrName>
                                        </p:attrNameLst>
                                      </p:cBhvr>
                                      <p:to>
                                        <p:strVal val="visible"/>
                                      </p:to>
                                    </p:set>
                                    <p:anim calcmode="lin" valueType="num">
                                      <p:cBhvr>
                                        <p:cTn id="36" dur="500" fill="hold"/>
                                        <p:tgtEl>
                                          <p:spTgt spid="38"/>
                                        </p:tgtEl>
                                        <p:attrNameLst>
                                          <p:attrName>ppt_w</p:attrName>
                                        </p:attrNameLst>
                                      </p:cBhvr>
                                      <p:tavLst>
                                        <p:tav tm="0">
                                          <p:val>
                                            <p:fltVal val="0"/>
                                          </p:val>
                                        </p:tav>
                                        <p:tav tm="100000">
                                          <p:val>
                                            <p:strVal val="#ppt_w"/>
                                          </p:val>
                                        </p:tav>
                                      </p:tavLst>
                                    </p:anim>
                                    <p:anim calcmode="lin" valueType="num">
                                      <p:cBhvr>
                                        <p:cTn id="37" dur="500" fill="hold"/>
                                        <p:tgtEl>
                                          <p:spTgt spid="38"/>
                                        </p:tgtEl>
                                        <p:attrNameLst>
                                          <p:attrName>ppt_h</p:attrName>
                                        </p:attrNameLst>
                                      </p:cBhvr>
                                      <p:tavLst>
                                        <p:tav tm="0">
                                          <p:val>
                                            <p:fltVal val="0"/>
                                          </p:val>
                                        </p:tav>
                                        <p:tav tm="100000">
                                          <p:val>
                                            <p:strVal val="#ppt_h"/>
                                          </p:val>
                                        </p:tav>
                                      </p:tavLst>
                                    </p:anim>
                                  </p:childTnLst>
                                </p:cTn>
                              </p:par>
                            </p:childTnLst>
                          </p:cTn>
                        </p:par>
                        <p:par>
                          <p:cTn id="38" fill="hold">
                            <p:stCondLst>
                              <p:cond delay="4100"/>
                            </p:stCondLst>
                            <p:childTnLst>
                              <p:par>
                                <p:cTn id="39" presetID="42" presetClass="entr" presetSubtype="0" fill="hold" grpId="0" nodeType="after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fade">
                                      <p:cBhvr>
                                        <p:cTn id="41" dur="300"/>
                                        <p:tgtEl>
                                          <p:spTgt spid="29"/>
                                        </p:tgtEl>
                                      </p:cBhvr>
                                    </p:animEffect>
                                    <p:anim calcmode="lin" valueType="num">
                                      <p:cBhvr>
                                        <p:cTn id="42" dur="300" fill="hold"/>
                                        <p:tgtEl>
                                          <p:spTgt spid="29"/>
                                        </p:tgtEl>
                                        <p:attrNameLst>
                                          <p:attrName>ppt_x</p:attrName>
                                        </p:attrNameLst>
                                      </p:cBhvr>
                                      <p:tavLst>
                                        <p:tav tm="0">
                                          <p:val>
                                            <p:strVal val="#ppt_x"/>
                                          </p:val>
                                        </p:tav>
                                        <p:tav tm="100000">
                                          <p:val>
                                            <p:strVal val="#ppt_x"/>
                                          </p:val>
                                        </p:tav>
                                      </p:tavLst>
                                    </p:anim>
                                    <p:anim calcmode="lin" valueType="num">
                                      <p:cBhvr>
                                        <p:cTn id="43" dur="300" fill="hold"/>
                                        <p:tgtEl>
                                          <p:spTgt spid="29"/>
                                        </p:tgtEl>
                                        <p:attrNameLst>
                                          <p:attrName>ppt_y</p:attrName>
                                        </p:attrNameLst>
                                      </p:cBhvr>
                                      <p:tavLst>
                                        <p:tav tm="0">
                                          <p:val>
                                            <p:strVal val="#ppt_y+.1"/>
                                          </p:val>
                                        </p:tav>
                                        <p:tav tm="100000">
                                          <p:val>
                                            <p:strVal val="#ppt_y"/>
                                          </p:val>
                                        </p:tav>
                                      </p:tavLst>
                                    </p:anim>
                                  </p:childTnLst>
                                </p:cTn>
                              </p:par>
                            </p:childTnLst>
                          </p:cTn>
                        </p:par>
                        <p:par>
                          <p:cTn id="44" fill="hold">
                            <p:stCondLst>
                              <p:cond delay="4400"/>
                            </p:stCondLst>
                            <p:childTnLst>
                              <p:par>
                                <p:cTn id="45" presetID="23" presetClass="entr" presetSubtype="16" fill="hold" nodeType="afterEffect">
                                  <p:stCondLst>
                                    <p:cond delay="0"/>
                                  </p:stCondLst>
                                  <p:childTnLst>
                                    <p:set>
                                      <p:cBhvr>
                                        <p:cTn id="46" dur="1" fill="hold">
                                          <p:stCondLst>
                                            <p:cond delay="0"/>
                                          </p:stCondLst>
                                        </p:cTn>
                                        <p:tgtEl>
                                          <p:spTgt spid="39"/>
                                        </p:tgtEl>
                                        <p:attrNameLst>
                                          <p:attrName>style.visibility</p:attrName>
                                        </p:attrNameLst>
                                      </p:cBhvr>
                                      <p:to>
                                        <p:strVal val="visible"/>
                                      </p:to>
                                    </p:set>
                                    <p:anim calcmode="lin" valueType="num">
                                      <p:cBhvr>
                                        <p:cTn id="47" dur="500" fill="hold"/>
                                        <p:tgtEl>
                                          <p:spTgt spid="39"/>
                                        </p:tgtEl>
                                        <p:attrNameLst>
                                          <p:attrName>ppt_w</p:attrName>
                                        </p:attrNameLst>
                                      </p:cBhvr>
                                      <p:tavLst>
                                        <p:tav tm="0">
                                          <p:val>
                                            <p:fltVal val="0"/>
                                          </p:val>
                                        </p:tav>
                                        <p:tav tm="100000">
                                          <p:val>
                                            <p:strVal val="#ppt_w"/>
                                          </p:val>
                                        </p:tav>
                                      </p:tavLst>
                                    </p:anim>
                                    <p:anim calcmode="lin" valueType="num">
                                      <p:cBhvr>
                                        <p:cTn id="48" dur="500" fill="hold"/>
                                        <p:tgtEl>
                                          <p:spTgt spid="39"/>
                                        </p:tgtEl>
                                        <p:attrNameLst>
                                          <p:attrName>ppt_h</p:attrName>
                                        </p:attrNameLst>
                                      </p:cBhvr>
                                      <p:tavLst>
                                        <p:tav tm="0">
                                          <p:val>
                                            <p:fltVal val="0"/>
                                          </p:val>
                                        </p:tav>
                                        <p:tav tm="100000">
                                          <p:val>
                                            <p:strVal val="#ppt_h"/>
                                          </p:val>
                                        </p:tav>
                                      </p:tavLst>
                                    </p:anim>
                                  </p:childTnLst>
                                </p:cTn>
                              </p:par>
                            </p:childTnLst>
                          </p:cTn>
                        </p:par>
                        <p:par>
                          <p:cTn id="49" fill="hold">
                            <p:stCondLst>
                              <p:cond delay="4900"/>
                            </p:stCondLst>
                            <p:childTnLst>
                              <p:par>
                                <p:cTn id="50" presetID="42" presetClass="entr" presetSubtype="0" fill="hold" grpId="0" nodeType="after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fade">
                                      <p:cBhvr>
                                        <p:cTn id="52" dur="300"/>
                                        <p:tgtEl>
                                          <p:spTgt spid="30"/>
                                        </p:tgtEl>
                                      </p:cBhvr>
                                    </p:animEffect>
                                    <p:anim calcmode="lin" valueType="num">
                                      <p:cBhvr>
                                        <p:cTn id="53" dur="300" fill="hold"/>
                                        <p:tgtEl>
                                          <p:spTgt spid="30"/>
                                        </p:tgtEl>
                                        <p:attrNameLst>
                                          <p:attrName>ppt_x</p:attrName>
                                        </p:attrNameLst>
                                      </p:cBhvr>
                                      <p:tavLst>
                                        <p:tav tm="0">
                                          <p:val>
                                            <p:strVal val="#ppt_x"/>
                                          </p:val>
                                        </p:tav>
                                        <p:tav tm="100000">
                                          <p:val>
                                            <p:strVal val="#ppt_x"/>
                                          </p:val>
                                        </p:tav>
                                      </p:tavLst>
                                    </p:anim>
                                    <p:anim calcmode="lin" valueType="num">
                                      <p:cBhvr>
                                        <p:cTn id="54" dur="300" fill="hold"/>
                                        <p:tgtEl>
                                          <p:spTgt spid="30"/>
                                        </p:tgtEl>
                                        <p:attrNameLst>
                                          <p:attrName>ppt_y</p:attrName>
                                        </p:attrNameLst>
                                      </p:cBhvr>
                                      <p:tavLst>
                                        <p:tav tm="0">
                                          <p:val>
                                            <p:strVal val="#ppt_y+.1"/>
                                          </p:val>
                                        </p:tav>
                                        <p:tav tm="100000">
                                          <p:val>
                                            <p:strVal val="#ppt_y"/>
                                          </p:val>
                                        </p:tav>
                                      </p:tavLst>
                                    </p:anim>
                                  </p:childTnLst>
                                </p:cTn>
                              </p:par>
                            </p:childTnLst>
                          </p:cTn>
                        </p:par>
                        <p:par>
                          <p:cTn id="55" fill="hold">
                            <p:stCondLst>
                              <p:cond delay="5200"/>
                            </p:stCondLst>
                            <p:childTnLst>
                              <p:par>
                                <p:cTn id="56" presetID="23" presetClass="entr" presetSubtype="16" fill="hold" nodeType="afterEffect">
                                  <p:stCondLst>
                                    <p:cond delay="0"/>
                                  </p:stCondLst>
                                  <p:childTnLst>
                                    <p:set>
                                      <p:cBhvr>
                                        <p:cTn id="57" dur="1" fill="hold">
                                          <p:stCondLst>
                                            <p:cond delay="0"/>
                                          </p:stCondLst>
                                        </p:cTn>
                                        <p:tgtEl>
                                          <p:spTgt spid="40"/>
                                        </p:tgtEl>
                                        <p:attrNameLst>
                                          <p:attrName>style.visibility</p:attrName>
                                        </p:attrNameLst>
                                      </p:cBhvr>
                                      <p:to>
                                        <p:strVal val="visible"/>
                                      </p:to>
                                    </p:set>
                                    <p:anim calcmode="lin" valueType="num">
                                      <p:cBhvr>
                                        <p:cTn id="58" dur="500" fill="hold"/>
                                        <p:tgtEl>
                                          <p:spTgt spid="40"/>
                                        </p:tgtEl>
                                        <p:attrNameLst>
                                          <p:attrName>ppt_w</p:attrName>
                                        </p:attrNameLst>
                                      </p:cBhvr>
                                      <p:tavLst>
                                        <p:tav tm="0">
                                          <p:val>
                                            <p:fltVal val="0"/>
                                          </p:val>
                                        </p:tav>
                                        <p:tav tm="100000">
                                          <p:val>
                                            <p:strVal val="#ppt_w"/>
                                          </p:val>
                                        </p:tav>
                                      </p:tavLst>
                                    </p:anim>
                                    <p:anim calcmode="lin" valueType="num">
                                      <p:cBhvr>
                                        <p:cTn id="59" dur="500" fill="hold"/>
                                        <p:tgtEl>
                                          <p:spTgt spid="40"/>
                                        </p:tgtEl>
                                        <p:attrNameLst>
                                          <p:attrName>ppt_h</p:attrName>
                                        </p:attrNameLst>
                                      </p:cBhvr>
                                      <p:tavLst>
                                        <p:tav tm="0">
                                          <p:val>
                                            <p:fltVal val="0"/>
                                          </p:val>
                                        </p:tav>
                                        <p:tav tm="100000">
                                          <p:val>
                                            <p:strVal val="#ppt_h"/>
                                          </p:val>
                                        </p:tav>
                                      </p:tavLst>
                                    </p:anim>
                                  </p:childTnLst>
                                </p:cTn>
                              </p:par>
                            </p:childTnLst>
                          </p:cTn>
                        </p:par>
                        <p:par>
                          <p:cTn id="60" fill="hold">
                            <p:stCondLst>
                              <p:cond delay="5700"/>
                            </p:stCondLst>
                            <p:childTnLst>
                              <p:par>
                                <p:cTn id="61" presetID="42" presetClass="entr" presetSubtype="0"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fade">
                                      <p:cBhvr>
                                        <p:cTn id="63" dur="300"/>
                                        <p:tgtEl>
                                          <p:spTgt spid="31"/>
                                        </p:tgtEl>
                                      </p:cBhvr>
                                    </p:animEffect>
                                    <p:anim calcmode="lin" valueType="num">
                                      <p:cBhvr>
                                        <p:cTn id="64" dur="300" fill="hold"/>
                                        <p:tgtEl>
                                          <p:spTgt spid="31"/>
                                        </p:tgtEl>
                                        <p:attrNameLst>
                                          <p:attrName>ppt_x</p:attrName>
                                        </p:attrNameLst>
                                      </p:cBhvr>
                                      <p:tavLst>
                                        <p:tav tm="0">
                                          <p:val>
                                            <p:strVal val="#ppt_x"/>
                                          </p:val>
                                        </p:tav>
                                        <p:tav tm="100000">
                                          <p:val>
                                            <p:strVal val="#ppt_x"/>
                                          </p:val>
                                        </p:tav>
                                      </p:tavLst>
                                    </p:anim>
                                    <p:anim calcmode="lin" valueType="num">
                                      <p:cBhvr>
                                        <p:cTn id="65" dur="300" fill="hold"/>
                                        <p:tgtEl>
                                          <p:spTgt spid="31"/>
                                        </p:tgtEl>
                                        <p:attrNameLst>
                                          <p:attrName>ppt_y</p:attrName>
                                        </p:attrNameLst>
                                      </p:cBhvr>
                                      <p:tavLst>
                                        <p:tav tm="0">
                                          <p:val>
                                            <p:strVal val="#ppt_y+.1"/>
                                          </p:val>
                                        </p:tav>
                                        <p:tav tm="100000">
                                          <p:val>
                                            <p:strVal val="#ppt_y"/>
                                          </p:val>
                                        </p:tav>
                                      </p:tavLst>
                                    </p:anim>
                                  </p:childTnLst>
                                </p:cTn>
                              </p:par>
                            </p:childTnLst>
                          </p:cTn>
                        </p:par>
                        <p:par>
                          <p:cTn id="66" fill="hold">
                            <p:stCondLst>
                              <p:cond delay="6000"/>
                            </p:stCondLst>
                            <p:childTnLst>
                              <p:par>
                                <p:cTn id="67" presetID="23" presetClass="entr" presetSubtype="16" fill="hold" nodeType="afterEffect">
                                  <p:stCondLst>
                                    <p:cond delay="0"/>
                                  </p:stCondLst>
                                  <p:childTnLst>
                                    <p:set>
                                      <p:cBhvr>
                                        <p:cTn id="68" dur="1" fill="hold">
                                          <p:stCondLst>
                                            <p:cond delay="0"/>
                                          </p:stCondLst>
                                        </p:cTn>
                                        <p:tgtEl>
                                          <p:spTgt spid="41"/>
                                        </p:tgtEl>
                                        <p:attrNameLst>
                                          <p:attrName>style.visibility</p:attrName>
                                        </p:attrNameLst>
                                      </p:cBhvr>
                                      <p:to>
                                        <p:strVal val="visible"/>
                                      </p:to>
                                    </p:set>
                                    <p:anim calcmode="lin" valueType="num">
                                      <p:cBhvr>
                                        <p:cTn id="69" dur="500" fill="hold"/>
                                        <p:tgtEl>
                                          <p:spTgt spid="41"/>
                                        </p:tgtEl>
                                        <p:attrNameLst>
                                          <p:attrName>ppt_w</p:attrName>
                                        </p:attrNameLst>
                                      </p:cBhvr>
                                      <p:tavLst>
                                        <p:tav tm="0">
                                          <p:val>
                                            <p:fltVal val="0"/>
                                          </p:val>
                                        </p:tav>
                                        <p:tav tm="100000">
                                          <p:val>
                                            <p:strVal val="#ppt_w"/>
                                          </p:val>
                                        </p:tav>
                                      </p:tavLst>
                                    </p:anim>
                                    <p:anim calcmode="lin" valueType="num">
                                      <p:cBhvr>
                                        <p:cTn id="70" dur="500" fill="hold"/>
                                        <p:tgtEl>
                                          <p:spTgt spid="41"/>
                                        </p:tgtEl>
                                        <p:attrNameLst>
                                          <p:attrName>ppt_h</p:attrName>
                                        </p:attrNameLst>
                                      </p:cBhvr>
                                      <p:tavLst>
                                        <p:tav tm="0">
                                          <p:val>
                                            <p:fltVal val="0"/>
                                          </p:val>
                                        </p:tav>
                                        <p:tav tm="100000">
                                          <p:val>
                                            <p:strVal val="#ppt_h"/>
                                          </p:val>
                                        </p:tav>
                                      </p:tavLst>
                                    </p:anim>
                                  </p:childTnLst>
                                </p:cTn>
                              </p:par>
                            </p:childTnLst>
                          </p:cTn>
                        </p:par>
                        <p:par>
                          <p:cTn id="71" fill="hold">
                            <p:stCondLst>
                              <p:cond delay="6500"/>
                            </p:stCondLst>
                            <p:childTnLst>
                              <p:par>
                                <p:cTn id="72" presetID="42" presetClass="entr" presetSubtype="0" fill="hold" grpId="0" nodeType="afterEffect">
                                  <p:stCondLst>
                                    <p:cond delay="0"/>
                                  </p:stCondLst>
                                  <p:childTnLst>
                                    <p:set>
                                      <p:cBhvr>
                                        <p:cTn id="73" dur="1" fill="hold">
                                          <p:stCondLst>
                                            <p:cond delay="0"/>
                                          </p:stCondLst>
                                        </p:cTn>
                                        <p:tgtEl>
                                          <p:spTgt spid="32"/>
                                        </p:tgtEl>
                                        <p:attrNameLst>
                                          <p:attrName>style.visibility</p:attrName>
                                        </p:attrNameLst>
                                      </p:cBhvr>
                                      <p:to>
                                        <p:strVal val="visible"/>
                                      </p:to>
                                    </p:set>
                                    <p:animEffect transition="in" filter="fade">
                                      <p:cBhvr>
                                        <p:cTn id="74" dur="300"/>
                                        <p:tgtEl>
                                          <p:spTgt spid="32"/>
                                        </p:tgtEl>
                                      </p:cBhvr>
                                    </p:animEffect>
                                    <p:anim calcmode="lin" valueType="num">
                                      <p:cBhvr>
                                        <p:cTn id="75" dur="300" fill="hold"/>
                                        <p:tgtEl>
                                          <p:spTgt spid="32"/>
                                        </p:tgtEl>
                                        <p:attrNameLst>
                                          <p:attrName>ppt_x</p:attrName>
                                        </p:attrNameLst>
                                      </p:cBhvr>
                                      <p:tavLst>
                                        <p:tav tm="0">
                                          <p:val>
                                            <p:strVal val="#ppt_x"/>
                                          </p:val>
                                        </p:tav>
                                        <p:tav tm="100000">
                                          <p:val>
                                            <p:strVal val="#ppt_x"/>
                                          </p:val>
                                        </p:tav>
                                      </p:tavLst>
                                    </p:anim>
                                    <p:anim calcmode="lin" valueType="num">
                                      <p:cBhvr>
                                        <p:cTn id="76" dur="300" fill="hold"/>
                                        <p:tgtEl>
                                          <p:spTgt spid="32"/>
                                        </p:tgtEl>
                                        <p:attrNameLst>
                                          <p:attrName>ppt_y</p:attrName>
                                        </p:attrNameLst>
                                      </p:cBhvr>
                                      <p:tavLst>
                                        <p:tav tm="0">
                                          <p:val>
                                            <p:strVal val="#ppt_y+.1"/>
                                          </p:val>
                                        </p:tav>
                                        <p:tav tm="100000">
                                          <p:val>
                                            <p:strVal val="#ppt_y"/>
                                          </p:val>
                                        </p:tav>
                                      </p:tavLst>
                                    </p:anim>
                                  </p:childTnLst>
                                </p:cTn>
                              </p:par>
                            </p:childTnLst>
                          </p:cTn>
                        </p:par>
                        <p:par>
                          <p:cTn id="77" fill="hold">
                            <p:stCondLst>
                              <p:cond delay="6800"/>
                            </p:stCondLst>
                            <p:childTnLst>
                              <p:par>
                                <p:cTn id="78" presetID="23" presetClass="entr" presetSubtype="16" fill="hold" nodeType="afterEffect">
                                  <p:stCondLst>
                                    <p:cond delay="0"/>
                                  </p:stCondLst>
                                  <p:childTnLst>
                                    <p:set>
                                      <p:cBhvr>
                                        <p:cTn id="79" dur="1" fill="hold">
                                          <p:stCondLst>
                                            <p:cond delay="0"/>
                                          </p:stCondLst>
                                        </p:cTn>
                                        <p:tgtEl>
                                          <p:spTgt spid="42"/>
                                        </p:tgtEl>
                                        <p:attrNameLst>
                                          <p:attrName>style.visibility</p:attrName>
                                        </p:attrNameLst>
                                      </p:cBhvr>
                                      <p:to>
                                        <p:strVal val="visible"/>
                                      </p:to>
                                    </p:set>
                                    <p:anim calcmode="lin" valueType="num">
                                      <p:cBhvr>
                                        <p:cTn id="80" dur="500" fill="hold"/>
                                        <p:tgtEl>
                                          <p:spTgt spid="42"/>
                                        </p:tgtEl>
                                        <p:attrNameLst>
                                          <p:attrName>ppt_w</p:attrName>
                                        </p:attrNameLst>
                                      </p:cBhvr>
                                      <p:tavLst>
                                        <p:tav tm="0">
                                          <p:val>
                                            <p:fltVal val="0"/>
                                          </p:val>
                                        </p:tav>
                                        <p:tav tm="100000">
                                          <p:val>
                                            <p:strVal val="#ppt_w"/>
                                          </p:val>
                                        </p:tav>
                                      </p:tavLst>
                                    </p:anim>
                                    <p:anim calcmode="lin" valueType="num">
                                      <p:cBhvr>
                                        <p:cTn id="81" dur="500" fill="hold"/>
                                        <p:tgtEl>
                                          <p:spTgt spid="42"/>
                                        </p:tgtEl>
                                        <p:attrNameLst>
                                          <p:attrName>ppt_h</p:attrName>
                                        </p:attrNameLst>
                                      </p:cBhvr>
                                      <p:tavLst>
                                        <p:tav tm="0">
                                          <p:val>
                                            <p:fltVal val="0"/>
                                          </p:val>
                                        </p:tav>
                                        <p:tav tm="100000">
                                          <p:val>
                                            <p:strVal val="#ppt_h"/>
                                          </p:val>
                                        </p:tav>
                                      </p:tavLst>
                                    </p:anim>
                                  </p:childTnLst>
                                </p:cTn>
                              </p:par>
                            </p:childTnLst>
                          </p:cTn>
                        </p:par>
                        <p:par>
                          <p:cTn id="82" fill="hold">
                            <p:stCondLst>
                              <p:cond delay="7300"/>
                            </p:stCondLst>
                            <p:childTnLst>
                              <p:par>
                                <p:cTn id="83" presetID="42" presetClass="entr" presetSubtype="0" fill="hold" grpId="0" nodeType="afterEffect">
                                  <p:stCondLst>
                                    <p:cond delay="0"/>
                                  </p:stCondLst>
                                  <p:childTnLst>
                                    <p:set>
                                      <p:cBhvr>
                                        <p:cTn id="84" dur="1" fill="hold">
                                          <p:stCondLst>
                                            <p:cond delay="0"/>
                                          </p:stCondLst>
                                        </p:cTn>
                                        <p:tgtEl>
                                          <p:spTgt spid="33"/>
                                        </p:tgtEl>
                                        <p:attrNameLst>
                                          <p:attrName>style.visibility</p:attrName>
                                        </p:attrNameLst>
                                      </p:cBhvr>
                                      <p:to>
                                        <p:strVal val="visible"/>
                                      </p:to>
                                    </p:set>
                                    <p:animEffect transition="in" filter="fade">
                                      <p:cBhvr>
                                        <p:cTn id="85" dur="300"/>
                                        <p:tgtEl>
                                          <p:spTgt spid="33"/>
                                        </p:tgtEl>
                                      </p:cBhvr>
                                    </p:animEffect>
                                    <p:anim calcmode="lin" valueType="num">
                                      <p:cBhvr>
                                        <p:cTn id="86" dur="300" fill="hold"/>
                                        <p:tgtEl>
                                          <p:spTgt spid="33"/>
                                        </p:tgtEl>
                                        <p:attrNameLst>
                                          <p:attrName>ppt_x</p:attrName>
                                        </p:attrNameLst>
                                      </p:cBhvr>
                                      <p:tavLst>
                                        <p:tav tm="0">
                                          <p:val>
                                            <p:strVal val="#ppt_x"/>
                                          </p:val>
                                        </p:tav>
                                        <p:tav tm="100000">
                                          <p:val>
                                            <p:strVal val="#ppt_x"/>
                                          </p:val>
                                        </p:tav>
                                      </p:tavLst>
                                    </p:anim>
                                    <p:anim calcmode="lin" valueType="num">
                                      <p:cBhvr>
                                        <p:cTn id="87" dur="300" fill="hold"/>
                                        <p:tgtEl>
                                          <p:spTgt spid="33"/>
                                        </p:tgtEl>
                                        <p:attrNameLst>
                                          <p:attrName>ppt_y</p:attrName>
                                        </p:attrNameLst>
                                      </p:cBhvr>
                                      <p:tavLst>
                                        <p:tav tm="0">
                                          <p:val>
                                            <p:strVal val="#ppt_y+.1"/>
                                          </p:val>
                                        </p:tav>
                                        <p:tav tm="100000">
                                          <p:val>
                                            <p:strVal val="#ppt_y"/>
                                          </p:val>
                                        </p:tav>
                                      </p:tavLst>
                                    </p:anim>
                                  </p:childTnLst>
                                </p:cTn>
                              </p:par>
                            </p:childTnLst>
                          </p:cTn>
                        </p:par>
                        <p:par>
                          <p:cTn id="88" fill="hold">
                            <p:stCondLst>
                              <p:cond delay="7600"/>
                            </p:stCondLst>
                            <p:childTnLst>
                              <p:par>
                                <p:cTn id="89" presetID="23" presetClass="entr" presetSubtype="16" fill="hold" nodeType="afterEffect">
                                  <p:stCondLst>
                                    <p:cond delay="0"/>
                                  </p:stCondLst>
                                  <p:childTnLst>
                                    <p:set>
                                      <p:cBhvr>
                                        <p:cTn id="90" dur="1" fill="hold">
                                          <p:stCondLst>
                                            <p:cond delay="0"/>
                                          </p:stCondLst>
                                        </p:cTn>
                                        <p:tgtEl>
                                          <p:spTgt spid="43"/>
                                        </p:tgtEl>
                                        <p:attrNameLst>
                                          <p:attrName>style.visibility</p:attrName>
                                        </p:attrNameLst>
                                      </p:cBhvr>
                                      <p:to>
                                        <p:strVal val="visible"/>
                                      </p:to>
                                    </p:set>
                                    <p:anim calcmode="lin" valueType="num">
                                      <p:cBhvr>
                                        <p:cTn id="91" dur="500" fill="hold"/>
                                        <p:tgtEl>
                                          <p:spTgt spid="43"/>
                                        </p:tgtEl>
                                        <p:attrNameLst>
                                          <p:attrName>ppt_w</p:attrName>
                                        </p:attrNameLst>
                                      </p:cBhvr>
                                      <p:tavLst>
                                        <p:tav tm="0">
                                          <p:val>
                                            <p:fltVal val="0"/>
                                          </p:val>
                                        </p:tav>
                                        <p:tav tm="100000">
                                          <p:val>
                                            <p:strVal val="#ppt_w"/>
                                          </p:val>
                                        </p:tav>
                                      </p:tavLst>
                                    </p:anim>
                                    <p:anim calcmode="lin" valueType="num">
                                      <p:cBhvr>
                                        <p:cTn id="92" dur="500" fill="hold"/>
                                        <p:tgtEl>
                                          <p:spTgt spid="43"/>
                                        </p:tgtEl>
                                        <p:attrNameLst>
                                          <p:attrName>ppt_h</p:attrName>
                                        </p:attrNameLst>
                                      </p:cBhvr>
                                      <p:tavLst>
                                        <p:tav tm="0">
                                          <p:val>
                                            <p:fltVal val="0"/>
                                          </p:val>
                                        </p:tav>
                                        <p:tav tm="100000">
                                          <p:val>
                                            <p:strVal val="#ppt_h"/>
                                          </p:val>
                                        </p:tav>
                                      </p:tavLst>
                                    </p:anim>
                                  </p:childTnLst>
                                </p:cTn>
                              </p:par>
                            </p:childTnLst>
                          </p:cTn>
                        </p:par>
                        <p:par>
                          <p:cTn id="93" fill="hold">
                            <p:stCondLst>
                              <p:cond delay="8100"/>
                            </p:stCondLst>
                            <p:childTnLst>
                              <p:par>
                                <p:cTn id="94" presetID="42" presetClass="entr" presetSubtype="0" fill="hold" grpId="0" nodeType="afterEffect">
                                  <p:stCondLst>
                                    <p:cond delay="0"/>
                                  </p:stCondLst>
                                  <p:childTnLst>
                                    <p:set>
                                      <p:cBhvr>
                                        <p:cTn id="95" dur="1" fill="hold">
                                          <p:stCondLst>
                                            <p:cond delay="0"/>
                                          </p:stCondLst>
                                        </p:cTn>
                                        <p:tgtEl>
                                          <p:spTgt spid="34"/>
                                        </p:tgtEl>
                                        <p:attrNameLst>
                                          <p:attrName>style.visibility</p:attrName>
                                        </p:attrNameLst>
                                      </p:cBhvr>
                                      <p:to>
                                        <p:strVal val="visible"/>
                                      </p:to>
                                    </p:set>
                                    <p:animEffect transition="in" filter="fade">
                                      <p:cBhvr>
                                        <p:cTn id="96" dur="300"/>
                                        <p:tgtEl>
                                          <p:spTgt spid="34"/>
                                        </p:tgtEl>
                                      </p:cBhvr>
                                    </p:animEffect>
                                    <p:anim calcmode="lin" valueType="num">
                                      <p:cBhvr>
                                        <p:cTn id="97" dur="300" fill="hold"/>
                                        <p:tgtEl>
                                          <p:spTgt spid="34"/>
                                        </p:tgtEl>
                                        <p:attrNameLst>
                                          <p:attrName>ppt_x</p:attrName>
                                        </p:attrNameLst>
                                      </p:cBhvr>
                                      <p:tavLst>
                                        <p:tav tm="0">
                                          <p:val>
                                            <p:strVal val="#ppt_x"/>
                                          </p:val>
                                        </p:tav>
                                        <p:tav tm="100000">
                                          <p:val>
                                            <p:strVal val="#ppt_x"/>
                                          </p:val>
                                        </p:tav>
                                      </p:tavLst>
                                    </p:anim>
                                    <p:anim calcmode="lin" valueType="num">
                                      <p:cBhvr>
                                        <p:cTn id="98" dur="3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28" grpId="0"/>
      <p:bldP spid="29" grpId="0"/>
      <p:bldP spid="30" grpId="0"/>
      <p:bldP spid="31" grpId="0"/>
      <p:bldP spid="32" grpId="0"/>
      <p:bldP spid="33" grpId="0"/>
      <p:bldP spid="3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445" name="Group 29"/>
          <p:cNvGrpSpPr>
            <a:grpSpLocks/>
          </p:cNvGrpSpPr>
          <p:nvPr/>
        </p:nvGrpSpPr>
        <p:grpSpPr bwMode="auto">
          <a:xfrm>
            <a:off x="1524498" y="3180953"/>
            <a:ext cx="1218404" cy="1218404"/>
            <a:chOff x="885" y="2064"/>
            <a:chExt cx="998" cy="998"/>
          </a:xfrm>
        </p:grpSpPr>
        <p:sp>
          <p:nvSpPr>
            <p:cNvPr id="2"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Arial"/>
                <a:ea typeface="微软雅黑"/>
                <a:cs typeface="+mn-cs"/>
              </a:endParaRPr>
            </a:p>
          </p:txBody>
        </p:sp>
        <p:sp>
          <p:nvSpPr>
            <p:cNvPr id="64543" name="AutoShape 26"/>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cxnSp>
        <p:nvCxnSpPr>
          <p:cNvPr id="2048" name="直接连接符 2047"/>
          <p:cNvCxnSpPr/>
          <p:nvPr/>
        </p:nvCxnSpPr>
        <p:spPr>
          <a:xfrm flipH="1">
            <a:off x="2822038" y="3866304"/>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4577972" y="3866304"/>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16200000" flipV="1">
            <a:off x="3797806" y="3086139"/>
            <a:ext cx="1560333"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2700000" flipH="1">
            <a:off x="3177405" y="3315336"/>
            <a:ext cx="1560334"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rot="18900000">
            <a:off x="4321152" y="3315336"/>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a:spLocks noChangeArrowheads="1"/>
          </p:cNvSpPr>
          <p:nvPr/>
        </p:nvSpPr>
        <p:spPr bwMode="auto">
          <a:xfrm>
            <a:off x="1717113" y="3587088"/>
            <a:ext cx="891406" cy="511997"/>
          </a:xfrm>
          <a:prstGeom prst="rect">
            <a:avLst/>
          </a:prstGeom>
          <a:noFill/>
          <a:ln w="9525">
            <a:noFill/>
            <a:miter lim="800000"/>
            <a:headEnd/>
            <a:tailEnd/>
          </a:ln>
        </p:spPr>
        <p:txBody>
          <a:bodyPr lIns="105601" tIns="52799" rIns="105601" bIns="52799">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rPr>
              <a:t>标题内</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rPr>
              <a:t>容</a:t>
            </a:r>
          </a:p>
        </p:txBody>
      </p:sp>
      <p:grpSp>
        <p:nvGrpSpPr>
          <p:cNvPr id="60441" name="Group 25"/>
          <p:cNvGrpSpPr>
            <a:grpSpLocks/>
          </p:cNvGrpSpPr>
          <p:nvPr/>
        </p:nvGrpSpPr>
        <p:grpSpPr bwMode="auto">
          <a:xfrm>
            <a:off x="3538746" y="3384020"/>
            <a:ext cx="1981400" cy="1761907"/>
            <a:chOff x="2336" y="2245"/>
            <a:chExt cx="1498" cy="1332"/>
          </a:xfrm>
        </p:grpSpPr>
        <p:sp>
          <p:nvSpPr>
            <p:cNvPr id="8" name="椭圆 7"/>
            <p:cNvSpPr>
              <a:spLocks noChangeArrowheads="1"/>
            </p:cNvSpPr>
            <p:nvPr/>
          </p:nvSpPr>
          <p:spPr bwMode="auto">
            <a:xfrm>
              <a:off x="2455" y="2354"/>
              <a:ext cx="1254" cy="1113"/>
            </a:xfrm>
            <a:prstGeom prst="ellipse">
              <a:avLst/>
            </a:prstGeom>
            <a:solidFill>
              <a:schemeClr val="bg1"/>
            </a:solidFill>
            <a:ln w="15875" algn="ctr">
              <a:noFill/>
              <a:round/>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Arial"/>
                <a:ea typeface="微软雅黑"/>
                <a:cs typeface="+mn-cs"/>
              </a:endParaRPr>
            </a:p>
          </p:txBody>
        </p:sp>
        <p:sp>
          <p:nvSpPr>
            <p:cNvPr id="5" name="椭圆 4"/>
            <p:cNvSpPr/>
            <p:nvPr/>
          </p:nvSpPr>
          <p:spPr>
            <a:xfrm>
              <a:off x="2336" y="2245"/>
              <a:ext cx="1498" cy="1332"/>
            </a:xfrm>
            <a:custGeom>
              <a:avLst/>
              <a:gdLst/>
              <a:ahLst/>
              <a:cxnLst/>
              <a:rect l="l" t="t" r="r" b="b"/>
              <a:pathLst>
                <a:path w="2473262" h="2473262">
                  <a:moveTo>
                    <a:pt x="1236631" y="235688"/>
                  </a:moveTo>
                  <a:cubicBezTo>
                    <a:pt x="683825" y="235688"/>
                    <a:pt x="235688" y="683825"/>
                    <a:pt x="235688" y="1236631"/>
                  </a:cubicBezTo>
                  <a:cubicBezTo>
                    <a:pt x="235688" y="1789437"/>
                    <a:pt x="683825" y="2237574"/>
                    <a:pt x="1236631" y="2237574"/>
                  </a:cubicBezTo>
                  <a:cubicBezTo>
                    <a:pt x="1789437" y="2237574"/>
                    <a:pt x="2237574" y="1789437"/>
                    <a:pt x="2237574" y="1236631"/>
                  </a:cubicBezTo>
                  <a:cubicBezTo>
                    <a:pt x="2237574" y="683825"/>
                    <a:pt x="1789437" y="235688"/>
                    <a:pt x="1236631" y="235688"/>
                  </a:cubicBezTo>
                  <a:close/>
                  <a:moveTo>
                    <a:pt x="1236631" y="0"/>
                  </a:moveTo>
                  <a:cubicBezTo>
                    <a:pt x="1919603" y="0"/>
                    <a:pt x="2473262" y="553659"/>
                    <a:pt x="2473262" y="1236631"/>
                  </a:cubicBezTo>
                  <a:cubicBezTo>
                    <a:pt x="2473262" y="1919603"/>
                    <a:pt x="1919603" y="2473262"/>
                    <a:pt x="1236631" y="2473262"/>
                  </a:cubicBezTo>
                  <a:cubicBezTo>
                    <a:pt x="553659" y="2473262"/>
                    <a:pt x="0" y="1919603"/>
                    <a:pt x="0" y="1236631"/>
                  </a:cubicBezTo>
                  <a:cubicBezTo>
                    <a:pt x="0" y="553659"/>
                    <a:pt x="553659" y="0"/>
                    <a:pt x="1236631"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Arial"/>
                <a:ea typeface="微软雅黑"/>
                <a:cs typeface="+mn-cs"/>
              </a:endParaRPr>
            </a:p>
          </p:txBody>
        </p:sp>
      </p:grpSp>
      <p:sp>
        <p:nvSpPr>
          <p:cNvPr id="29" name="Rectangle 11"/>
          <p:cNvSpPr>
            <a:spLocks noChangeArrowheads="1"/>
          </p:cNvSpPr>
          <p:nvPr/>
        </p:nvSpPr>
        <p:spPr bwMode="gray">
          <a:xfrm>
            <a:off x="3931443" y="3994715"/>
            <a:ext cx="1182568" cy="613373"/>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386" b="0" i="0" u="none" strike="noStrike" kern="1200" cap="none" spc="0" normalizeH="0" baseline="0" noProof="0">
                <a:ln>
                  <a:noFill/>
                </a:ln>
                <a:solidFill>
                  <a:srgbClr val="00A800"/>
                </a:solidFill>
                <a:effectLst/>
                <a:uLnTx/>
                <a:uFillTx/>
                <a:latin typeface="微软雅黑" pitchFamily="34" charset="-122"/>
                <a:ea typeface="微软雅黑"/>
                <a:cs typeface="+mn-cs"/>
              </a:rPr>
              <a:t>标题</a:t>
            </a:r>
          </a:p>
        </p:txBody>
      </p:sp>
      <p:sp>
        <p:nvSpPr>
          <p:cNvPr id="59402" name="TextBox 59"/>
          <p:cNvSpPr txBox="1">
            <a:spLocks noChangeArrowheads="1"/>
          </p:cNvSpPr>
          <p:nvPr/>
        </p:nvSpPr>
        <p:spPr bwMode="auto">
          <a:xfrm>
            <a:off x="728653" y="1083089"/>
            <a:ext cx="2724984" cy="461665"/>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ts val="1223"/>
              </a:lnSpc>
              <a:spcBef>
                <a:spcPts val="0"/>
              </a:spcBef>
              <a:spcAft>
                <a:spcPts val="0"/>
              </a:spcAft>
              <a:buClrTx/>
              <a:buSzTx/>
              <a:buFontTx/>
              <a:buNone/>
              <a:tabLst/>
              <a:defRPr/>
            </a:pPr>
            <a:r>
              <a:rPr kumimoji="0" lang="zh-CN" altLang="en-US" sz="847"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请在此处添加您需要的文字内容请在此处添加您需要的文字内容请在此处添加您需要的文字内容请在此处添加您需要的文字内容请在此处添加您需要的文字内容</a:t>
            </a:r>
            <a:endParaRPr kumimoji="0" lang="en-US" altLang="zh-CN" sz="847" b="0" i="0" u="none" strike="noStrike" kern="1200" cap="none" spc="0" normalizeH="0" baseline="0" noProof="0">
              <a:ln>
                <a:noFill/>
              </a:ln>
              <a:solidFill>
                <a:srgbClr val="808080"/>
              </a:solidFill>
              <a:effectLst/>
              <a:uLnTx/>
              <a:uFillTx/>
              <a:latin typeface="Arial"/>
              <a:ea typeface="微软雅黑"/>
              <a:cs typeface="+mn-cs"/>
            </a:endParaRPr>
          </a:p>
        </p:txBody>
      </p:sp>
      <p:sp>
        <p:nvSpPr>
          <p:cNvPr id="2049" name="矩形 2048"/>
          <p:cNvSpPr/>
          <p:nvPr/>
        </p:nvSpPr>
        <p:spPr>
          <a:xfrm>
            <a:off x="539025" y="1101006"/>
            <a:ext cx="120944" cy="10750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60460" name="Group 44"/>
          <p:cNvGrpSpPr>
            <a:grpSpLocks/>
          </p:cNvGrpSpPr>
          <p:nvPr/>
        </p:nvGrpSpPr>
        <p:grpSpPr bwMode="auto">
          <a:xfrm>
            <a:off x="2336767" y="1690797"/>
            <a:ext cx="1218404" cy="1218404"/>
            <a:chOff x="885" y="2064"/>
            <a:chExt cx="998" cy="998"/>
          </a:xfrm>
        </p:grpSpPr>
        <p:sp>
          <p:nvSpPr>
            <p:cNvPr id="3"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Arial"/>
                <a:ea typeface="微软雅黑"/>
                <a:cs typeface="+mn-cs"/>
              </a:endParaRPr>
            </a:p>
          </p:txBody>
        </p:sp>
        <p:sp>
          <p:nvSpPr>
            <p:cNvPr id="64539" name="AutoShape 46"/>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sp>
        <p:nvSpPr>
          <p:cNvPr id="4" name="TextBox 22"/>
          <p:cNvSpPr txBox="1">
            <a:spLocks noChangeArrowheads="1"/>
          </p:cNvSpPr>
          <p:nvPr/>
        </p:nvSpPr>
        <p:spPr bwMode="auto">
          <a:xfrm>
            <a:off x="2539835" y="2096932"/>
            <a:ext cx="891405" cy="511997"/>
          </a:xfrm>
          <a:prstGeom prst="rect">
            <a:avLst/>
          </a:prstGeom>
          <a:noFill/>
          <a:ln w="9525">
            <a:noFill/>
            <a:miter lim="800000"/>
            <a:headEnd/>
            <a:tailEnd/>
          </a:ln>
        </p:spPr>
        <p:txBody>
          <a:bodyPr lIns="105601" tIns="52799" rIns="105601" bIns="52799">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rPr>
              <a:t>标题内</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rPr>
              <a:t>容</a:t>
            </a:r>
          </a:p>
        </p:txBody>
      </p:sp>
      <p:grpSp>
        <p:nvGrpSpPr>
          <p:cNvPr id="60464" name="Group 48"/>
          <p:cNvGrpSpPr>
            <a:grpSpLocks/>
          </p:cNvGrpSpPr>
          <p:nvPr/>
        </p:nvGrpSpPr>
        <p:grpSpPr bwMode="auto">
          <a:xfrm>
            <a:off x="4029990" y="945719"/>
            <a:ext cx="1218404" cy="1218404"/>
            <a:chOff x="885" y="2064"/>
            <a:chExt cx="998" cy="998"/>
          </a:xfrm>
        </p:grpSpPr>
        <p:sp>
          <p:nvSpPr>
            <p:cNvPr id="6"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Arial"/>
                <a:ea typeface="微软雅黑"/>
                <a:cs typeface="+mn-cs"/>
              </a:endParaRPr>
            </a:p>
          </p:txBody>
        </p:sp>
        <p:sp>
          <p:nvSpPr>
            <p:cNvPr id="64537" name="AutoShape 50"/>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sp>
        <p:nvSpPr>
          <p:cNvPr id="7" name="TextBox 22"/>
          <p:cNvSpPr txBox="1">
            <a:spLocks noChangeArrowheads="1"/>
          </p:cNvSpPr>
          <p:nvPr/>
        </p:nvSpPr>
        <p:spPr bwMode="auto">
          <a:xfrm>
            <a:off x="4222605" y="1351854"/>
            <a:ext cx="891406" cy="511997"/>
          </a:xfrm>
          <a:prstGeom prst="rect">
            <a:avLst/>
          </a:prstGeom>
          <a:noFill/>
          <a:ln w="9525">
            <a:noFill/>
            <a:miter lim="800000"/>
            <a:headEnd/>
            <a:tailEnd/>
          </a:ln>
        </p:spPr>
        <p:txBody>
          <a:bodyPr lIns="105601" tIns="52799" rIns="105601" bIns="52799">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rPr>
              <a:t>标题内</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rPr>
              <a:t>容</a:t>
            </a:r>
          </a:p>
        </p:txBody>
      </p:sp>
      <p:grpSp>
        <p:nvGrpSpPr>
          <p:cNvPr id="60468" name="Group 52"/>
          <p:cNvGrpSpPr>
            <a:grpSpLocks/>
          </p:cNvGrpSpPr>
          <p:nvPr/>
        </p:nvGrpSpPr>
        <p:grpSpPr bwMode="auto">
          <a:xfrm>
            <a:off x="5656021" y="1556414"/>
            <a:ext cx="1218404" cy="1218404"/>
            <a:chOff x="885" y="2064"/>
            <a:chExt cx="998" cy="998"/>
          </a:xfrm>
        </p:grpSpPr>
        <p:sp>
          <p:nvSpPr>
            <p:cNvPr id="9"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Arial"/>
                <a:ea typeface="微软雅黑"/>
                <a:cs typeface="+mn-cs"/>
              </a:endParaRPr>
            </a:p>
          </p:txBody>
        </p:sp>
        <p:sp>
          <p:nvSpPr>
            <p:cNvPr id="64535" name="AutoShape 54"/>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sp>
        <p:nvSpPr>
          <p:cNvPr id="10" name="TextBox 22"/>
          <p:cNvSpPr txBox="1">
            <a:spLocks noChangeArrowheads="1"/>
          </p:cNvSpPr>
          <p:nvPr/>
        </p:nvSpPr>
        <p:spPr bwMode="auto">
          <a:xfrm>
            <a:off x="5848637" y="1962550"/>
            <a:ext cx="891405" cy="511997"/>
          </a:xfrm>
          <a:prstGeom prst="rect">
            <a:avLst/>
          </a:prstGeom>
          <a:noFill/>
          <a:ln w="9525">
            <a:noFill/>
            <a:miter lim="800000"/>
            <a:headEnd/>
            <a:tailEnd/>
          </a:ln>
        </p:spPr>
        <p:txBody>
          <a:bodyPr lIns="105601" tIns="52799" rIns="105601" bIns="52799">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rPr>
              <a:t>标题内</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rPr>
              <a:t>容</a:t>
            </a:r>
          </a:p>
        </p:txBody>
      </p:sp>
      <p:grpSp>
        <p:nvGrpSpPr>
          <p:cNvPr id="60472" name="Group 56"/>
          <p:cNvGrpSpPr>
            <a:grpSpLocks/>
          </p:cNvGrpSpPr>
          <p:nvPr/>
        </p:nvGrpSpPr>
        <p:grpSpPr bwMode="auto">
          <a:xfrm>
            <a:off x="6401099" y="3249637"/>
            <a:ext cx="1218404" cy="1218404"/>
            <a:chOff x="885" y="2064"/>
            <a:chExt cx="998" cy="998"/>
          </a:xfrm>
        </p:grpSpPr>
        <p:sp>
          <p:nvSpPr>
            <p:cNvPr id="13"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Arial"/>
                <a:ea typeface="微软雅黑"/>
                <a:cs typeface="+mn-cs"/>
              </a:endParaRPr>
            </a:p>
          </p:txBody>
        </p:sp>
        <p:sp>
          <p:nvSpPr>
            <p:cNvPr id="64533" name="AutoShape 58"/>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sp>
        <p:nvSpPr>
          <p:cNvPr id="11" name="TextBox 22"/>
          <p:cNvSpPr txBox="1">
            <a:spLocks noChangeArrowheads="1"/>
          </p:cNvSpPr>
          <p:nvPr/>
        </p:nvSpPr>
        <p:spPr bwMode="auto">
          <a:xfrm>
            <a:off x="6592222" y="3655772"/>
            <a:ext cx="891405" cy="511997"/>
          </a:xfrm>
          <a:prstGeom prst="rect">
            <a:avLst/>
          </a:prstGeom>
          <a:noFill/>
          <a:ln w="9525">
            <a:noFill/>
            <a:miter lim="800000"/>
            <a:headEnd/>
            <a:tailEnd/>
          </a:ln>
        </p:spPr>
        <p:txBody>
          <a:bodyPr lIns="105601" tIns="52799" rIns="105601" bIns="52799">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rPr>
              <a:t>标题内</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rPr>
              <a:t>容</a:t>
            </a:r>
          </a:p>
        </p:txBody>
      </p:sp>
    </p:spTree>
    <p:extLst>
      <p:ext uri="{BB962C8B-B14F-4D97-AF65-F5344CB8AC3E}">
        <p14:creationId xmlns:p14="http://schemas.microsoft.com/office/powerpoint/2010/main" val="2780988277"/>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49"/>
                                        </p:tgtEl>
                                        <p:attrNameLst>
                                          <p:attrName>style.visibility</p:attrName>
                                        </p:attrNameLst>
                                      </p:cBhvr>
                                      <p:to>
                                        <p:strVal val="visible"/>
                                      </p:to>
                                    </p:set>
                                    <p:animEffect transition="in" filter="wipe(left)">
                                      <p:cBhvr>
                                        <p:cTn id="7" dur="500"/>
                                        <p:tgtEl>
                                          <p:spTgt spid="204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9402"/>
                                        </p:tgtEl>
                                        <p:attrNameLst>
                                          <p:attrName>style.visibility</p:attrName>
                                        </p:attrNameLst>
                                      </p:cBhvr>
                                      <p:to>
                                        <p:strVal val="visible"/>
                                      </p:to>
                                    </p:set>
                                    <p:animEffect transition="in" filter="wipe(left)">
                                      <p:cBhvr>
                                        <p:cTn id="10" dur="500"/>
                                        <p:tgtEl>
                                          <p:spTgt spid="59402"/>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60441"/>
                                        </p:tgtEl>
                                        <p:attrNameLst>
                                          <p:attrName>style.visibility</p:attrName>
                                        </p:attrNameLst>
                                      </p:cBhvr>
                                      <p:to>
                                        <p:strVal val="visible"/>
                                      </p:to>
                                    </p:set>
                                    <p:animEffect transition="in" filter="fade">
                                      <p:cBhvr>
                                        <p:cTn id="14" dur="1000"/>
                                        <p:tgtEl>
                                          <p:spTgt spid="60441"/>
                                        </p:tgtEl>
                                      </p:cBhvr>
                                    </p:animEffect>
                                    <p:anim calcmode="lin" valueType="num">
                                      <p:cBhvr>
                                        <p:cTn id="15" dur="1000" fill="hold"/>
                                        <p:tgtEl>
                                          <p:spTgt spid="60441"/>
                                        </p:tgtEl>
                                        <p:attrNameLst>
                                          <p:attrName>ppt_x</p:attrName>
                                        </p:attrNameLst>
                                      </p:cBhvr>
                                      <p:tavLst>
                                        <p:tav tm="0">
                                          <p:val>
                                            <p:strVal val="#ppt_x"/>
                                          </p:val>
                                        </p:tav>
                                        <p:tav tm="100000">
                                          <p:val>
                                            <p:strVal val="#ppt_x"/>
                                          </p:val>
                                        </p:tav>
                                      </p:tavLst>
                                    </p:anim>
                                    <p:anim calcmode="lin" valueType="num">
                                      <p:cBhvr>
                                        <p:cTn id="16" dur="1000" fill="hold"/>
                                        <p:tgtEl>
                                          <p:spTgt spid="60441"/>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1000"/>
                                        <p:tgtEl>
                                          <p:spTgt spid="29"/>
                                        </p:tgtEl>
                                      </p:cBhvr>
                                    </p:animEffect>
                                    <p:anim calcmode="lin" valueType="num">
                                      <p:cBhvr>
                                        <p:cTn id="20" dur="1000" fill="hold"/>
                                        <p:tgtEl>
                                          <p:spTgt spid="29"/>
                                        </p:tgtEl>
                                        <p:attrNameLst>
                                          <p:attrName>ppt_x</p:attrName>
                                        </p:attrNameLst>
                                      </p:cBhvr>
                                      <p:tavLst>
                                        <p:tav tm="0">
                                          <p:val>
                                            <p:strVal val="#ppt_x"/>
                                          </p:val>
                                        </p:tav>
                                        <p:tav tm="100000">
                                          <p:val>
                                            <p:strVal val="#ppt_x"/>
                                          </p:val>
                                        </p:tav>
                                      </p:tavLst>
                                    </p:anim>
                                    <p:anim calcmode="lin" valueType="num">
                                      <p:cBhvr>
                                        <p:cTn id="21" dur="1000" fill="hold"/>
                                        <p:tgtEl>
                                          <p:spTgt spid="29"/>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22" presetClass="entr" presetSubtype="4" fill="hold" nodeType="afterEffect">
                                  <p:stCondLst>
                                    <p:cond delay="0"/>
                                  </p:stCondLst>
                                  <p:childTnLst>
                                    <p:set>
                                      <p:cBhvr>
                                        <p:cTn id="24" dur="1" fill="hold">
                                          <p:stCondLst>
                                            <p:cond delay="0"/>
                                          </p:stCondLst>
                                        </p:cTn>
                                        <p:tgtEl>
                                          <p:spTgt spid="2048"/>
                                        </p:tgtEl>
                                        <p:attrNameLst>
                                          <p:attrName>style.visibility</p:attrName>
                                        </p:attrNameLst>
                                      </p:cBhvr>
                                      <p:to>
                                        <p:strVal val="visible"/>
                                      </p:to>
                                    </p:set>
                                    <p:animEffect transition="in" filter="wipe(down)">
                                      <p:cBhvr>
                                        <p:cTn id="25" dur="500"/>
                                        <p:tgtEl>
                                          <p:spTgt spid="2048"/>
                                        </p:tgtEl>
                                      </p:cBhvr>
                                    </p:animEffect>
                                  </p:childTnLst>
                                </p:cTn>
                              </p:par>
                              <p:par>
                                <p:cTn id="26" presetID="22" presetClass="entr" presetSubtype="4" fill="hold" nodeType="with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wipe(down)">
                                      <p:cBhvr>
                                        <p:cTn id="28" dur="500"/>
                                        <p:tgtEl>
                                          <p:spTgt spid="38"/>
                                        </p:tgtEl>
                                      </p:cBhvr>
                                    </p:animEffect>
                                  </p:childTnLst>
                                </p:cTn>
                              </p:par>
                              <p:par>
                                <p:cTn id="29" presetID="22" presetClass="entr" presetSubtype="4" fill="hold" nodeType="with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wipe(down)">
                                      <p:cBhvr>
                                        <p:cTn id="31" dur="500"/>
                                        <p:tgtEl>
                                          <p:spTgt spid="37"/>
                                        </p:tgtEl>
                                      </p:cBhvr>
                                    </p:animEffect>
                                  </p:childTnLst>
                                </p:cTn>
                              </p:par>
                              <p:par>
                                <p:cTn id="32" presetID="22" presetClass="entr" presetSubtype="4" fill="hold" nodeType="withEffect">
                                  <p:stCondLst>
                                    <p:cond delay="0"/>
                                  </p:stCondLst>
                                  <p:childTnLst>
                                    <p:set>
                                      <p:cBhvr>
                                        <p:cTn id="33" dur="1" fill="hold">
                                          <p:stCondLst>
                                            <p:cond delay="0"/>
                                          </p:stCondLst>
                                        </p:cTn>
                                        <p:tgtEl>
                                          <p:spTgt spid="39"/>
                                        </p:tgtEl>
                                        <p:attrNameLst>
                                          <p:attrName>style.visibility</p:attrName>
                                        </p:attrNameLst>
                                      </p:cBhvr>
                                      <p:to>
                                        <p:strVal val="visible"/>
                                      </p:to>
                                    </p:set>
                                    <p:animEffect transition="in" filter="wipe(down)">
                                      <p:cBhvr>
                                        <p:cTn id="34" dur="500"/>
                                        <p:tgtEl>
                                          <p:spTgt spid="39"/>
                                        </p:tgtEl>
                                      </p:cBhvr>
                                    </p:animEffect>
                                  </p:childTnLst>
                                </p:cTn>
                              </p:par>
                              <p:par>
                                <p:cTn id="35" presetID="22" presetClass="entr" presetSubtype="4" fill="hold" nodeType="with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wipe(down)">
                                      <p:cBhvr>
                                        <p:cTn id="37" dur="500"/>
                                        <p:tgtEl>
                                          <p:spTgt spid="36"/>
                                        </p:tgtEl>
                                      </p:cBhvr>
                                    </p:animEffect>
                                  </p:childTnLst>
                                </p:cTn>
                              </p:par>
                            </p:childTnLst>
                          </p:cTn>
                        </p:par>
                        <p:par>
                          <p:cTn id="38" fill="hold">
                            <p:stCondLst>
                              <p:cond delay="2000"/>
                            </p:stCondLst>
                            <p:childTnLst>
                              <p:par>
                                <p:cTn id="39" presetID="53" presetClass="entr" presetSubtype="0" fill="hold" nodeType="afterEffect">
                                  <p:stCondLst>
                                    <p:cond delay="0"/>
                                  </p:stCondLst>
                                  <p:childTnLst>
                                    <p:set>
                                      <p:cBhvr>
                                        <p:cTn id="40" dur="1" fill="hold">
                                          <p:stCondLst>
                                            <p:cond delay="0"/>
                                          </p:stCondLst>
                                        </p:cTn>
                                        <p:tgtEl>
                                          <p:spTgt spid="60445"/>
                                        </p:tgtEl>
                                        <p:attrNameLst>
                                          <p:attrName>style.visibility</p:attrName>
                                        </p:attrNameLst>
                                      </p:cBhvr>
                                      <p:to>
                                        <p:strVal val="visible"/>
                                      </p:to>
                                    </p:set>
                                    <p:anim calcmode="lin" valueType="num">
                                      <p:cBhvr>
                                        <p:cTn id="41" dur="500" fill="hold"/>
                                        <p:tgtEl>
                                          <p:spTgt spid="60445"/>
                                        </p:tgtEl>
                                        <p:attrNameLst>
                                          <p:attrName>ppt_w</p:attrName>
                                        </p:attrNameLst>
                                      </p:cBhvr>
                                      <p:tavLst>
                                        <p:tav tm="0">
                                          <p:val>
                                            <p:fltVal val="0"/>
                                          </p:val>
                                        </p:tav>
                                        <p:tav tm="100000">
                                          <p:val>
                                            <p:strVal val="#ppt_w"/>
                                          </p:val>
                                        </p:tav>
                                      </p:tavLst>
                                    </p:anim>
                                    <p:anim calcmode="lin" valueType="num">
                                      <p:cBhvr>
                                        <p:cTn id="42" dur="500" fill="hold"/>
                                        <p:tgtEl>
                                          <p:spTgt spid="60445"/>
                                        </p:tgtEl>
                                        <p:attrNameLst>
                                          <p:attrName>ppt_h</p:attrName>
                                        </p:attrNameLst>
                                      </p:cBhvr>
                                      <p:tavLst>
                                        <p:tav tm="0">
                                          <p:val>
                                            <p:fltVal val="0"/>
                                          </p:val>
                                        </p:tav>
                                        <p:tav tm="100000">
                                          <p:val>
                                            <p:strVal val="#ppt_h"/>
                                          </p:val>
                                        </p:tav>
                                      </p:tavLst>
                                    </p:anim>
                                    <p:animEffect transition="in" filter="fade">
                                      <p:cBhvr>
                                        <p:cTn id="43" dur="500"/>
                                        <p:tgtEl>
                                          <p:spTgt spid="60445"/>
                                        </p:tgtEl>
                                      </p:cBhvr>
                                    </p:animEffect>
                                  </p:childTnLst>
                                </p:cTn>
                              </p:par>
                            </p:childTnLst>
                          </p:cTn>
                        </p:par>
                        <p:par>
                          <p:cTn id="44" fill="hold">
                            <p:stCondLst>
                              <p:cond delay="2500"/>
                            </p:stCondLst>
                            <p:childTnLst>
                              <p:par>
                                <p:cTn id="45" presetID="53" presetClass="entr" presetSubtype="0"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p:cTn id="47" dur="500" fill="hold"/>
                                        <p:tgtEl>
                                          <p:spTgt spid="23"/>
                                        </p:tgtEl>
                                        <p:attrNameLst>
                                          <p:attrName>ppt_w</p:attrName>
                                        </p:attrNameLst>
                                      </p:cBhvr>
                                      <p:tavLst>
                                        <p:tav tm="0">
                                          <p:val>
                                            <p:fltVal val="0"/>
                                          </p:val>
                                        </p:tav>
                                        <p:tav tm="100000">
                                          <p:val>
                                            <p:strVal val="#ppt_w"/>
                                          </p:val>
                                        </p:tav>
                                      </p:tavLst>
                                    </p:anim>
                                    <p:anim calcmode="lin" valueType="num">
                                      <p:cBhvr>
                                        <p:cTn id="48" dur="500" fill="hold"/>
                                        <p:tgtEl>
                                          <p:spTgt spid="23"/>
                                        </p:tgtEl>
                                        <p:attrNameLst>
                                          <p:attrName>ppt_h</p:attrName>
                                        </p:attrNameLst>
                                      </p:cBhvr>
                                      <p:tavLst>
                                        <p:tav tm="0">
                                          <p:val>
                                            <p:fltVal val="0"/>
                                          </p:val>
                                        </p:tav>
                                        <p:tav tm="100000">
                                          <p:val>
                                            <p:strVal val="#ppt_h"/>
                                          </p:val>
                                        </p:tav>
                                      </p:tavLst>
                                    </p:anim>
                                    <p:animEffect transition="in" filter="fade">
                                      <p:cBhvr>
                                        <p:cTn id="49" dur="500"/>
                                        <p:tgtEl>
                                          <p:spTgt spid="23"/>
                                        </p:tgtEl>
                                      </p:cBhvr>
                                    </p:animEffect>
                                  </p:childTnLst>
                                </p:cTn>
                              </p:par>
                            </p:childTnLst>
                          </p:cTn>
                        </p:par>
                        <p:par>
                          <p:cTn id="50" fill="hold">
                            <p:stCondLst>
                              <p:cond delay="3000"/>
                            </p:stCondLst>
                            <p:childTnLst>
                              <p:par>
                                <p:cTn id="51" presetID="53" presetClass="entr" presetSubtype="0" fill="hold" nodeType="afterEffect">
                                  <p:stCondLst>
                                    <p:cond delay="0"/>
                                  </p:stCondLst>
                                  <p:childTnLst>
                                    <p:set>
                                      <p:cBhvr>
                                        <p:cTn id="52" dur="1" fill="hold">
                                          <p:stCondLst>
                                            <p:cond delay="0"/>
                                          </p:stCondLst>
                                        </p:cTn>
                                        <p:tgtEl>
                                          <p:spTgt spid="60460"/>
                                        </p:tgtEl>
                                        <p:attrNameLst>
                                          <p:attrName>style.visibility</p:attrName>
                                        </p:attrNameLst>
                                      </p:cBhvr>
                                      <p:to>
                                        <p:strVal val="visible"/>
                                      </p:to>
                                    </p:set>
                                    <p:anim calcmode="lin" valueType="num">
                                      <p:cBhvr>
                                        <p:cTn id="53" dur="500" fill="hold"/>
                                        <p:tgtEl>
                                          <p:spTgt spid="60460"/>
                                        </p:tgtEl>
                                        <p:attrNameLst>
                                          <p:attrName>ppt_w</p:attrName>
                                        </p:attrNameLst>
                                      </p:cBhvr>
                                      <p:tavLst>
                                        <p:tav tm="0">
                                          <p:val>
                                            <p:fltVal val="0"/>
                                          </p:val>
                                        </p:tav>
                                        <p:tav tm="100000">
                                          <p:val>
                                            <p:strVal val="#ppt_w"/>
                                          </p:val>
                                        </p:tav>
                                      </p:tavLst>
                                    </p:anim>
                                    <p:anim calcmode="lin" valueType="num">
                                      <p:cBhvr>
                                        <p:cTn id="54" dur="500" fill="hold"/>
                                        <p:tgtEl>
                                          <p:spTgt spid="60460"/>
                                        </p:tgtEl>
                                        <p:attrNameLst>
                                          <p:attrName>ppt_h</p:attrName>
                                        </p:attrNameLst>
                                      </p:cBhvr>
                                      <p:tavLst>
                                        <p:tav tm="0">
                                          <p:val>
                                            <p:fltVal val="0"/>
                                          </p:val>
                                        </p:tav>
                                        <p:tav tm="100000">
                                          <p:val>
                                            <p:strVal val="#ppt_h"/>
                                          </p:val>
                                        </p:tav>
                                      </p:tavLst>
                                    </p:anim>
                                    <p:animEffect transition="in" filter="fade">
                                      <p:cBhvr>
                                        <p:cTn id="55" dur="500"/>
                                        <p:tgtEl>
                                          <p:spTgt spid="60460"/>
                                        </p:tgtEl>
                                      </p:cBhvr>
                                    </p:animEffect>
                                  </p:childTnLst>
                                </p:cTn>
                              </p:par>
                            </p:childTnLst>
                          </p:cTn>
                        </p:par>
                        <p:par>
                          <p:cTn id="56" fill="hold">
                            <p:stCondLst>
                              <p:cond delay="3500"/>
                            </p:stCondLst>
                            <p:childTnLst>
                              <p:par>
                                <p:cTn id="57" presetID="53" presetClass="entr" presetSubtype="0" fill="hold" grpId="0" nodeType="afterEffect">
                                  <p:stCondLst>
                                    <p:cond delay="0"/>
                                  </p:stCondLst>
                                  <p:childTnLst>
                                    <p:set>
                                      <p:cBhvr>
                                        <p:cTn id="58" dur="1" fill="hold">
                                          <p:stCondLst>
                                            <p:cond delay="0"/>
                                          </p:stCondLst>
                                        </p:cTn>
                                        <p:tgtEl>
                                          <p:spTgt spid="4"/>
                                        </p:tgtEl>
                                        <p:attrNameLst>
                                          <p:attrName>style.visibility</p:attrName>
                                        </p:attrNameLst>
                                      </p:cBhvr>
                                      <p:to>
                                        <p:strVal val="visible"/>
                                      </p:to>
                                    </p:set>
                                    <p:anim calcmode="lin" valueType="num">
                                      <p:cBhvr>
                                        <p:cTn id="59" dur="500" fill="hold"/>
                                        <p:tgtEl>
                                          <p:spTgt spid="4"/>
                                        </p:tgtEl>
                                        <p:attrNameLst>
                                          <p:attrName>ppt_w</p:attrName>
                                        </p:attrNameLst>
                                      </p:cBhvr>
                                      <p:tavLst>
                                        <p:tav tm="0">
                                          <p:val>
                                            <p:fltVal val="0"/>
                                          </p:val>
                                        </p:tav>
                                        <p:tav tm="100000">
                                          <p:val>
                                            <p:strVal val="#ppt_w"/>
                                          </p:val>
                                        </p:tav>
                                      </p:tavLst>
                                    </p:anim>
                                    <p:anim calcmode="lin" valueType="num">
                                      <p:cBhvr>
                                        <p:cTn id="60" dur="500" fill="hold"/>
                                        <p:tgtEl>
                                          <p:spTgt spid="4"/>
                                        </p:tgtEl>
                                        <p:attrNameLst>
                                          <p:attrName>ppt_h</p:attrName>
                                        </p:attrNameLst>
                                      </p:cBhvr>
                                      <p:tavLst>
                                        <p:tav tm="0">
                                          <p:val>
                                            <p:fltVal val="0"/>
                                          </p:val>
                                        </p:tav>
                                        <p:tav tm="100000">
                                          <p:val>
                                            <p:strVal val="#ppt_h"/>
                                          </p:val>
                                        </p:tav>
                                      </p:tavLst>
                                    </p:anim>
                                    <p:animEffect transition="in" filter="fade">
                                      <p:cBhvr>
                                        <p:cTn id="61" dur="500"/>
                                        <p:tgtEl>
                                          <p:spTgt spid="4"/>
                                        </p:tgtEl>
                                      </p:cBhvr>
                                    </p:animEffect>
                                  </p:childTnLst>
                                </p:cTn>
                              </p:par>
                            </p:childTnLst>
                          </p:cTn>
                        </p:par>
                        <p:par>
                          <p:cTn id="62" fill="hold">
                            <p:stCondLst>
                              <p:cond delay="4000"/>
                            </p:stCondLst>
                            <p:childTnLst>
                              <p:par>
                                <p:cTn id="63" presetID="53" presetClass="entr" presetSubtype="0" fill="hold" nodeType="afterEffect">
                                  <p:stCondLst>
                                    <p:cond delay="0"/>
                                  </p:stCondLst>
                                  <p:childTnLst>
                                    <p:set>
                                      <p:cBhvr>
                                        <p:cTn id="64" dur="1" fill="hold">
                                          <p:stCondLst>
                                            <p:cond delay="0"/>
                                          </p:stCondLst>
                                        </p:cTn>
                                        <p:tgtEl>
                                          <p:spTgt spid="60464"/>
                                        </p:tgtEl>
                                        <p:attrNameLst>
                                          <p:attrName>style.visibility</p:attrName>
                                        </p:attrNameLst>
                                      </p:cBhvr>
                                      <p:to>
                                        <p:strVal val="visible"/>
                                      </p:to>
                                    </p:set>
                                    <p:anim calcmode="lin" valueType="num">
                                      <p:cBhvr>
                                        <p:cTn id="65" dur="500" fill="hold"/>
                                        <p:tgtEl>
                                          <p:spTgt spid="60464"/>
                                        </p:tgtEl>
                                        <p:attrNameLst>
                                          <p:attrName>ppt_w</p:attrName>
                                        </p:attrNameLst>
                                      </p:cBhvr>
                                      <p:tavLst>
                                        <p:tav tm="0">
                                          <p:val>
                                            <p:fltVal val="0"/>
                                          </p:val>
                                        </p:tav>
                                        <p:tav tm="100000">
                                          <p:val>
                                            <p:strVal val="#ppt_w"/>
                                          </p:val>
                                        </p:tav>
                                      </p:tavLst>
                                    </p:anim>
                                    <p:anim calcmode="lin" valueType="num">
                                      <p:cBhvr>
                                        <p:cTn id="66" dur="500" fill="hold"/>
                                        <p:tgtEl>
                                          <p:spTgt spid="60464"/>
                                        </p:tgtEl>
                                        <p:attrNameLst>
                                          <p:attrName>ppt_h</p:attrName>
                                        </p:attrNameLst>
                                      </p:cBhvr>
                                      <p:tavLst>
                                        <p:tav tm="0">
                                          <p:val>
                                            <p:fltVal val="0"/>
                                          </p:val>
                                        </p:tav>
                                        <p:tav tm="100000">
                                          <p:val>
                                            <p:strVal val="#ppt_h"/>
                                          </p:val>
                                        </p:tav>
                                      </p:tavLst>
                                    </p:anim>
                                    <p:animEffect transition="in" filter="fade">
                                      <p:cBhvr>
                                        <p:cTn id="67" dur="500"/>
                                        <p:tgtEl>
                                          <p:spTgt spid="60464"/>
                                        </p:tgtEl>
                                      </p:cBhvr>
                                    </p:animEffect>
                                  </p:childTnLst>
                                </p:cTn>
                              </p:par>
                            </p:childTnLst>
                          </p:cTn>
                        </p:par>
                        <p:par>
                          <p:cTn id="68" fill="hold">
                            <p:stCondLst>
                              <p:cond delay="4500"/>
                            </p:stCondLst>
                            <p:childTnLst>
                              <p:par>
                                <p:cTn id="69" presetID="53" presetClass="entr" presetSubtype="0" fill="hold" grpId="0" nodeType="afterEffect">
                                  <p:stCondLst>
                                    <p:cond delay="0"/>
                                  </p:stCondLst>
                                  <p:childTnLst>
                                    <p:set>
                                      <p:cBhvr>
                                        <p:cTn id="70" dur="1" fill="hold">
                                          <p:stCondLst>
                                            <p:cond delay="0"/>
                                          </p:stCondLst>
                                        </p:cTn>
                                        <p:tgtEl>
                                          <p:spTgt spid="7"/>
                                        </p:tgtEl>
                                        <p:attrNameLst>
                                          <p:attrName>style.visibility</p:attrName>
                                        </p:attrNameLst>
                                      </p:cBhvr>
                                      <p:to>
                                        <p:strVal val="visible"/>
                                      </p:to>
                                    </p:set>
                                    <p:anim calcmode="lin" valueType="num">
                                      <p:cBhvr>
                                        <p:cTn id="71" dur="500" fill="hold"/>
                                        <p:tgtEl>
                                          <p:spTgt spid="7"/>
                                        </p:tgtEl>
                                        <p:attrNameLst>
                                          <p:attrName>ppt_w</p:attrName>
                                        </p:attrNameLst>
                                      </p:cBhvr>
                                      <p:tavLst>
                                        <p:tav tm="0">
                                          <p:val>
                                            <p:fltVal val="0"/>
                                          </p:val>
                                        </p:tav>
                                        <p:tav tm="100000">
                                          <p:val>
                                            <p:strVal val="#ppt_w"/>
                                          </p:val>
                                        </p:tav>
                                      </p:tavLst>
                                    </p:anim>
                                    <p:anim calcmode="lin" valueType="num">
                                      <p:cBhvr>
                                        <p:cTn id="72" dur="500" fill="hold"/>
                                        <p:tgtEl>
                                          <p:spTgt spid="7"/>
                                        </p:tgtEl>
                                        <p:attrNameLst>
                                          <p:attrName>ppt_h</p:attrName>
                                        </p:attrNameLst>
                                      </p:cBhvr>
                                      <p:tavLst>
                                        <p:tav tm="0">
                                          <p:val>
                                            <p:fltVal val="0"/>
                                          </p:val>
                                        </p:tav>
                                        <p:tav tm="100000">
                                          <p:val>
                                            <p:strVal val="#ppt_h"/>
                                          </p:val>
                                        </p:tav>
                                      </p:tavLst>
                                    </p:anim>
                                    <p:animEffect transition="in" filter="fade">
                                      <p:cBhvr>
                                        <p:cTn id="73" dur="500"/>
                                        <p:tgtEl>
                                          <p:spTgt spid="7"/>
                                        </p:tgtEl>
                                      </p:cBhvr>
                                    </p:animEffect>
                                  </p:childTnLst>
                                </p:cTn>
                              </p:par>
                            </p:childTnLst>
                          </p:cTn>
                        </p:par>
                        <p:par>
                          <p:cTn id="74" fill="hold">
                            <p:stCondLst>
                              <p:cond delay="5000"/>
                            </p:stCondLst>
                            <p:childTnLst>
                              <p:par>
                                <p:cTn id="75" presetID="53" presetClass="entr" presetSubtype="0" fill="hold" nodeType="afterEffect">
                                  <p:stCondLst>
                                    <p:cond delay="0"/>
                                  </p:stCondLst>
                                  <p:childTnLst>
                                    <p:set>
                                      <p:cBhvr>
                                        <p:cTn id="76" dur="1" fill="hold">
                                          <p:stCondLst>
                                            <p:cond delay="0"/>
                                          </p:stCondLst>
                                        </p:cTn>
                                        <p:tgtEl>
                                          <p:spTgt spid="60468"/>
                                        </p:tgtEl>
                                        <p:attrNameLst>
                                          <p:attrName>style.visibility</p:attrName>
                                        </p:attrNameLst>
                                      </p:cBhvr>
                                      <p:to>
                                        <p:strVal val="visible"/>
                                      </p:to>
                                    </p:set>
                                    <p:anim calcmode="lin" valueType="num">
                                      <p:cBhvr>
                                        <p:cTn id="77" dur="500" fill="hold"/>
                                        <p:tgtEl>
                                          <p:spTgt spid="60468"/>
                                        </p:tgtEl>
                                        <p:attrNameLst>
                                          <p:attrName>ppt_w</p:attrName>
                                        </p:attrNameLst>
                                      </p:cBhvr>
                                      <p:tavLst>
                                        <p:tav tm="0">
                                          <p:val>
                                            <p:fltVal val="0"/>
                                          </p:val>
                                        </p:tav>
                                        <p:tav tm="100000">
                                          <p:val>
                                            <p:strVal val="#ppt_w"/>
                                          </p:val>
                                        </p:tav>
                                      </p:tavLst>
                                    </p:anim>
                                    <p:anim calcmode="lin" valueType="num">
                                      <p:cBhvr>
                                        <p:cTn id="78" dur="500" fill="hold"/>
                                        <p:tgtEl>
                                          <p:spTgt spid="60468"/>
                                        </p:tgtEl>
                                        <p:attrNameLst>
                                          <p:attrName>ppt_h</p:attrName>
                                        </p:attrNameLst>
                                      </p:cBhvr>
                                      <p:tavLst>
                                        <p:tav tm="0">
                                          <p:val>
                                            <p:fltVal val="0"/>
                                          </p:val>
                                        </p:tav>
                                        <p:tav tm="100000">
                                          <p:val>
                                            <p:strVal val="#ppt_h"/>
                                          </p:val>
                                        </p:tav>
                                      </p:tavLst>
                                    </p:anim>
                                    <p:animEffect transition="in" filter="fade">
                                      <p:cBhvr>
                                        <p:cTn id="79" dur="500"/>
                                        <p:tgtEl>
                                          <p:spTgt spid="60468"/>
                                        </p:tgtEl>
                                      </p:cBhvr>
                                    </p:animEffect>
                                  </p:childTnLst>
                                </p:cTn>
                              </p:par>
                            </p:childTnLst>
                          </p:cTn>
                        </p:par>
                        <p:par>
                          <p:cTn id="80" fill="hold">
                            <p:stCondLst>
                              <p:cond delay="5500"/>
                            </p:stCondLst>
                            <p:childTnLst>
                              <p:par>
                                <p:cTn id="81" presetID="53" presetClass="entr" presetSubtype="0" fill="hold" grpId="0" nodeType="afterEffect">
                                  <p:stCondLst>
                                    <p:cond delay="0"/>
                                  </p:stCondLst>
                                  <p:childTnLst>
                                    <p:set>
                                      <p:cBhvr>
                                        <p:cTn id="82" dur="1" fill="hold">
                                          <p:stCondLst>
                                            <p:cond delay="0"/>
                                          </p:stCondLst>
                                        </p:cTn>
                                        <p:tgtEl>
                                          <p:spTgt spid="10"/>
                                        </p:tgtEl>
                                        <p:attrNameLst>
                                          <p:attrName>style.visibility</p:attrName>
                                        </p:attrNameLst>
                                      </p:cBhvr>
                                      <p:to>
                                        <p:strVal val="visible"/>
                                      </p:to>
                                    </p:set>
                                    <p:anim calcmode="lin" valueType="num">
                                      <p:cBhvr>
                                        <p:cTn id="83" dur="500" fill="hold"/>
                                        <p:tgtEl>
                                          <p:spTgt spid="10"/>
                                        </p:tgtEl>
                                        <p:attrNameLst>
                                          <p:attrName>ppt_w</p:attrName>
                                        </p:attrNameLst>
                                      </p:cBhvr>
                                      <p:tavLst>
                                        <p:tav tm="0">
                                          <p:val>
                                            <p:fltVal val="0"/>
                                          </p:val>
                                        </p:tav>
                                        <p:tav tm="100000">
                                          <p:val>
                                            <p:strVal val="#ppt_w"/>
                                          </p:val>
                                        </p:tav>
                                      </p:tavLst>
                                    </p:anim>
                                    <p:anim calcmode="lin" valueType="num">
                                      <p:cBhvr>
                                        <p:cTn id="84" dur="500" fill="hold"/>
                                        <p:tgtEl>
                                          <p:spTgt spid="10"/>
                                        </p:tgtEl>
                                        <p:attrNameLst>
                                          <p:attrName>ppt_h</p:attrName>
                                        </p:attrNameLst>
                                      </p:cBhvr>
                                      <p:tavLst>
                                        <p:tav tm="0">
                                          <p:val>
                                            <p:fltVal val="0"/>
                                          </p:val>
                                        </p:tav>
                                        <p:tav tm="100000">
                                          <p:val>
                                            <p:strVal val="#ppt_h"/>
                                          </p:val>
                                        </p:tav>
                                      </p:tavLst>
                                    </p:anim>
                                    <p:animEffect transition="in" filter="fade">
                                      <p:cBhvr>
                                        <p:cTn id="85" dur="500"/>
                                        <p:tgtEl>
                                          <p:spTgt spid="10"/>
                                        </p:tgtEl>
                                      </p:cBhvr>
                                    </p:animEffect>
                                  </p:childTnLst>
                                </p:cTn>
                              </p:par>
                            </p:childTnLst>
                          </p:cTn>
                        </p:par>
                        <p:par>
                          <p:cTn id="86" fill="hold">
                            <p:stCondLst>
                              <p:cond delay="6000"/>
                            </p:stCondLst>
                            <p:childTnLst>
                              <p:par>
                                <p:cTn id="87" presetID="53" presetClass="entr" presetSubtype="0" fill="hold" nodeType="afterEffect">
                                  <p:stCondLst>
                                    <p:cond delay="0"/>
                                  </p:stCondLst>
                                  <p:childTnLst>
                                    <p:set>
                                      <p:cBhvr>
                                        <p:cTn id="88" dur="1" fill="hold">
                                          <p:stCondLst>
                                            <p:cond delay="0"/>
                                          </p:stCondLst>
                                        </p:cTn>
                                        <p:tgtEl>
                                          <p:spTgt spid="60472"/>
                                        </p:tgtEl>
                                        <p:attrNameLst>
                                          <p:attrName>style.visibility</p:attrName>
                                        </p:attrNameLst>
                                      </p:cBhvr>
                                      <p:to>
                                        <p:strVal val="visible"/>
                                      </p:to>
                                    </p:set>
                                    <p:anim calcmode="lin" valueType="num">
                                      <p:cBhvr>
                                        <p:cTn id="89" dur="500" fill="hold"/>
                                        <p:tgtEl>
                                          <p:spTgt spid="60472"/>
                                        </p:tgtEl>
                                        <p:attrNameLst>
                                          <p:attrName>ppt_w</p:attrName>
                                        </p:attrNameLst>
                                      </p:cBhvr>
                                      <p:tavLst>
                                        <p:tav tm="0">
                                          <p:val>
                                            <p:fltVal val="0"/>
                                          </p:val>
                                        </p:tav>
                                        <p:tav tm="100000">
                                          <p:val>
                                            <p:strVal val="#ppt_w"/>
                                          </p:val>
                                        </p:tav>
                                      </p:tavLst>
                                    </p:anim>
                                    <p:anim calcmode="lin" valueType="num">
                                      <p:cBhvr>
                                        <p:cTn id="90" dur="500" fill="hold"/>
                                        <p:tgtEl>
                                          <p:spTgt spid="60472"/>
                                        </p:tgtEl>
                                        <p:attrNameLst>
                                          <p:attrName>ppt_h</p:attrName>
                                        </p:attrNameLst>
                                      </p:cBhvr>
                                      <p:tavLst>
                                        <p:tav tm="0">
                                          <p:val>
                                            <p:fltVal val="0"/>
                                          </p:val>
                                        </p:tav>
                                        <p:tav tm="100000">
                                          <p:val>
                                            <p:strVal val="#ppt_h"/>
                                          </p:val>
                                        </p:tav>
                                      </p:tavLst>
                                    </p:anim>
                                    <p:animEffect transition="in" filter="fade">
                                      <p:cBhvr>
                                        <p:cTn id="91" dur="500"/>
                                        <p:tgtEl>
                                          <p:spTgt spid="60472"/>
                                        </p:tgtEl>
                                      </p:cBhvr>
                                    </p:animEffect>
                                  </p:childTnLst>
                                </p:cTn>
                              </p:par>
                            </p:childTnLst>
                          </p:cTn>
                        </p:par>
                        <p:par>
                          <p:cTn id="92" fill="hold">
                            <p:stCondLst>
                              <p:cond delay="6500"/>
                            </p:stCondLst>
                            <p:childTnLst>
                              <p:par>
                                <p:cTn id="93" presetID="53" presetClass="entr" presetSubtype="0" fill="hold" grpId="0" nodeType="afterEffect">
                                  <p:stCondLst>
                                    <p:cond delay="0"/>
                                  </p:stCondLst>
                                  <p:childTnLst>
                                    <p:set>
                                      <p:cBhvr>
                                        <p:cTn id="94" dur="1" fill="hold">
                                          <p:stCondLst>
                                            <p:cond delay="0"/>
                                          </p:stCondLst>
                                        </p:cTn>
                                        <p:tgtEl>
                                          <p:spTgt spid="11"/>
                                        </p:tgtEl>
                                        <p:attrNameLst>
                                          <p:attrName>style.visibility</p:attrName>
                                        </p:attrNameLst>
                                      </p:cBhvr>
                                      <p:to>
                                        <p:strVal val="visible"/>
                                      </p:to>
                                    </p:set>
                                    <p:anim calcmode="lin" valueType="num">
                                      <p:cBhvr>
                                        <p:cTn id="95" dur="500" fill="hold"/>
                                        <p:tgtEl>
                                          <p:spTgt spid="11"/>
                                        </p:tgtEl>
                                        <p:attrNameLst>
                                          <p:attrName>ppt_w</p:attrName>
                                        </p:attrNameLst>
                                      </p:cBhvr>
                                      <p:tavLst>
                                        <p:tav tm="0">
                                          <p:val>
                                            <p:fltVal val="0"/>
                                          </p:val>
                                        </p:tav>
                                        <p:tav tm="100000">
                                          <p:val>
                                            <p:strVal val="#ppt_w"/>
                                          </p:val>
                                        </p:tav>
                                      </p:tavLst>
                                    </p:anim>
                                    <p:anim calcmode="lin" valueType="num">
                                      <p:cBhvr>
                                        <p:cTn id="96" dur="500" fill="hold"/>
                                        <p:tgtEl>
                                          <p:spTgt spid="11"/>
                                        </p:tgtEl>
                                        <p:attrNameLst>
                                          <p:attrName>ppt_h</p:attrName>
                                        </p:attrNameLst>
                                      </p:cBhvr>
                                      <p:tavLst>
                                        <p:tav tm="0">
                                          <p:val>
                                            <p:fltVal val="0"/>
                                          </p:val>
                                        </p:tav>
                                        <p:tav tm="100000">
                                          <p:val>
                                            <p:strVal val="#ppt_h"/>
                                          </p:val>
                                        </p:tav>
                                      </p:tavLst>
                                    </p:anim>
                                    <p:animEffect transition="in" filter="fade">
                                      <p:cBhvr>
                                        <p:cTn id="9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9" grpId="0"/>
      <p:bldP spid="59402" grpId="0"/>
      <p:bldP spid="2049" grpId="0" animBg="1"/>
      <p:bldP spid="4" grpId="0"/>
      <p:bldP spid="7" grpId="0"/>
      <p:bldP spid="10" grpId="0"/>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0113" name="组合 1"/>
          <p:cNvGrpSpPr>
            <a:grpSpLocks/>
          </p:cNvGrpSpPr>
          <p:nvPr/>
        </p:nvGrpSpPr>
        <p:grpSpPr bwMode="auto">
          <a:xfrm>
            <a:off x="3238625" y="1053226"/>
            <a:ext cx="3682088" cy="1503594"/>
            <a:chOff x="3176589" y="1285879"/>
            <a:chExt cx="3771900" cy="1362075"/>
          </a:xfrm>
        </p:grpSpPr>
        <p:sp>
          <p:nvSpPr>
            <p:cNvPr id="91151" name="右箭头 1"/>
            <p:cNvSpPr>
              <a:spLocks/>
            </p:cNvSpPr>
            <p:nvPr/>
          </p:nvSpPr>
          <p:spPr bwMode="auto">
            <a:xfrm rot="905815">
              <a:off x="3176589" y="1285879"/>
              <a:ext cx="3771900" cy="1362075"/>
            </a:xfrm>
            <a:custGeom>
              <a:avLst/>
              <a:gdLst>
                <a:gd name="T0" fmla="*/ 0 w 3771900"/>
                <a:gd name="T1" fmla="*/ 826294 h 1362075"/>
                <a:gd name="T2" fmla="*/ 3186112 w 3771900"/>
                <a:gd name="T3" fmla="*/ 316706 h 1362075"/>
                <a:gd name="T4" fmla="*/ 3243262 w 3771900"/>
                <a:gd name="T5" fmla="*/ 0 h 1362075"/>
                <a:gd name="T6" fmla="*/ 3771900 w 3771900"/>
                <a:gd name="T7" fmla="*/ 833438 h 1362075"/>
                <a:gd name="T8" fmla="*/ 2995612 w 3771900"/>
                <a:gd name="T9" fmla="*/ 1362075 h 1362075"/>
                <a:gd name="T10" fmla="*/ 3052762 w 3771900"/>
                <a:gd name="T11" fmla="*/ 1045369 h 1362075"/>
                <a:gd name="T12" fmla="*/ 0 w 3771900"/>
                <a:gd name="T13" fmla="*/ 826294 h 1362075"/>
                <a:gd name="T14" fmla="*/ 0 60000 65536"/>
                <a:gd name="T15" fmla="*/ 0 60000 65536"/>
                <a:gd name="T16" fmla="*/ 0 60000 65536"/>
                <a:gd name="T17" fmla="*/ 0 60000 65536"/>
                <a:gd name="T18" fmla="*/ 0 60000 65536"/>
                <a:gd name="T19" fmla="*/ 0 60000 65536"/>
                <a:gd name="T20" fmla="*/ 0 60000 65536"/>
                <a:gd name="T21" fmla="*/ 0 w 3771900"/>
                <a:gd name="T22" fmla="*/ 0 h 1362075"/>
                <a:gd name="T23" fmla="*/ 3771900 w 3771900"/>
                <a:gd name="T24" fmla="*/ 1362075 h 13620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71900" h="1362075">
                  <a:moveTo>
                    <a:pt x="0" y="826294"/>
                  </a:moveTo>
                  <a:cubicBezTo>
                    <a:pt x="1163638" y="335756"/>
                    <a:pt x="2174875" y="273844"/>
                    <a:pt x="3186113" y="316706"/>
                  </a:cubicBezTo>
                  <a:lnTo>
                    <a:pt x="3243263" y="0"/>
                  </a:lnTo>
                  <a:lnTo>
                    <a:pt x="3771900" y="833438"/>
                  </a:lnTo>
                  <a:lnTo>
                    <a:pt x="2995613" y="1362075"/>
                  </a:lnTo>
                  <a:lnTo>
                    <a:pt x="3052763" y="1045369"/>
                  </a:lnTo>
                  <a:cubicBezTo>
                    <a:pt x="2212975" y="838994"/>
                    <a:pt x="1363663" y="718344"/>
                    <a:pt x="0" y="826294"/>
                  </a:cubicBezTo>
                  <a:close/>
                </a:path>
              </a:pathLst>
            </a:custGeom>
            <a:solidFill>
              <a:schemeClr val="tx2"/>
            </a:solidFill>
            <a:ln w="15875" cap="flat" cmpd="sng" algn="ctr">
              <a:noFill/>
              <a:prstDash val="solid"/>
              <a:round/>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91152" name="文本框 3"/>
            <p:cNvSpPr txBox="1">
              <a:spLocks noChangeArrowheads="1"/>
            </p:cNvSpPr>
            <p:nvPr/>
          </p:nvSpPr>
          <p:spPr bwMode="auto">
            <a:xfrm rot="1212081">
              <a:off x="4936430" y="1938370"/>
              <a:ext cx="1448336" cy="232931"/>
            </a:xfrm>
            <a:prstGeom prst="rect">
              <a:avLst/>
            </a:prstGeom>
            <a:solidFill>
              <a:schemeClr val="tx2"/>
            </a:solidFill>
            <a:ln w="9525">
              <a:noFill/>
              <a:miter lim="800000"/>
              <a:headEnd/>
              <a:tailEnd/>
            </a:ln>
          </p:spPr>
          <p:txBody>
            <a:bodyPr wrap="none" lIns="0" tIns="34136" rIns="0" bIns="34136">
              <a:spAutoFit/>
            </a:bodyPr>
            <a:lstStyle/>
            <a:p>
              <a:pPr marL="0" marR="0" lvl="0" indent="0" algn="r" defTabSz="682394"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Calibri" pitchFamily="34" charset="0"/>
                  <a:ea typeface="微软雅黑"/>
                  <a:cs typeface="+mn-cs"/>
                </a:rPr>
                <a:t>请在此处添加关键字</a:t>
              </a:r>
            </a:p>
          </p:txBody>
        </p:sp>
      </p:grpSp>
      <p:grpSp>
        <p:nvGrpSpPr>
          <p:cNvPr id="90114" name="组合 4"/>
          <p:cNvGrpSpPr>
            <a:grpSpLocks/>
          </p:cNvGrpSpPr>
          <p:nvPr/>
        </p:nvGrpSpPr>
        <p:grpSpPr bwMode="auto">
          <a:xfrm>
            <a:off x="2281521" y="1858030"/>
            <a:ext cx="3682088" cy="1484183"/>
            <a:chOff x="2195511" y="1906532"/>
            <a:chExt cx="3771900" cy="1362075"/>
          </a:xfrm>
        </p:grpSpPr>
        <p:sp>
          <p:nvSpPr>
            <p:cNvPr id="91149" name="右箭头 1"/>
            <p:cNvSpPr>
              <a:spLocks/>
            </p:cNvSpPr>
            <p:nvPr/>
          </p:nvSpPr>
          <p:spPr bwMode="auto">
            <a:xfrm rot="905815" flipH="1" flipV="1">
              <a:off x="2195511" y="1906532"/>
              <a:ext cx="3771900" cy="1362075"/>
            </a:xfrm>
            <a:custGeom>
              <a:avLst/>
              <a:gdLst>
                <a:gd name="T0" fmla="*/ 0 w 3771900"/>
                <a:gd name="T1" fmla="*/ 826294 h 1362075"/>
                <a:gd name="T2" fmla="*/ 3186112 w 3771900"/>
                <a:gd name="T3" fmla="*/ 316706 h 1362075"/>
                <a:gd name="T4" fmla="*/ 3243262 w 3771900"/>
                <a:gd name="T5" fmla="*/ 0 h 1362075"/>
                <a:gd name="T6" fmla="*/ 3771900 w 3771900"/>
                <a:gd name="T7" fmla="*/ 833438 h 1362075"/>
                <a:gd name="T8" fmla="*/ 2995612 w 3771900"/>
                <a:gd name="T9" fmla="*/ 1362075 h 1362075"/>
                <a:gd name="T10" fmla="*/ 3052762 w 3771900"/>
                <a:gd name="T11" fmla="*/ 1045369 h 1362075"/>
                <a:gd name="T12" fmla="*/ 0 w 3771900"/>
                <a:gd name="T13" fmla="*/ 826294 h 1362075"/>
                <a:gd name="T14" fmla="*/ 0 60000 65536"/>
                <a:gd name="T15" fmla="*/ 0 60000 65536"/>
                <a:gd name="T16" fmla="*/ 0 60000 65536"/>
                <a:gd name="T17" fmla="*/ 0 60000 65536"/>
                <a:gd name="T18" fmla="*/ 0 60000 65536"/>
                <a:gd name="T19" fmla="*/ 0 60000 65536"/>
                <a:gd name="T20" fmla="*/ 0 60000 65536"/>
                <a:gd name="T21" fmla="*/ 0 w 3771900"/>
                <a:gd name="T22" fmla="*/ 0 h 1362075"/>
                <a:gd name="T23" fmla="*/ 3771900 w 3771900"/>
                <a:gd name="T24" fmla="*/ 1362075 h 13620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71900" h="1362075">
                  <a:moveTo>
                    <a:pt x="0" y="826294"/>
                  </a:moveTo>
                  <a:cubicBezTo>
                    <a:pt x="1163638" y="335756"/>
                    <a:pt x="2174875" y="273844"/>
                    <a:pt x="3186113" y="316706"/>
                  </a:cubicBezTo>
                  <a:lnTo>
                    <a:pt x="3243263" y="0"/>
                  </a:lnTo>
                  <a:lnTo>
                    <a:pt x="3771900" y="833438"/>
                  </a:lnTo>
                  <a:lnTo>
                    <a:pt x="2995613" y="1362075"/>
                  </a:lnTo>
                  <a:lnTo>
                    <a:pt x="3052763" y="1045369"/>
                  </a:lnTo>
                  <a:cubicBezTo>
                    <a:pt x="2212975" y="838994"/>
                    <a:pt x="1363663" y="718344"/>
                    <a:pt x="0" y="826294"/>
                  </a:cubicBezTo>
                  <a:close/>
                </a:path>
              </a:pathLst>
            </a:custGeom>
            <a:solidFill>
              <a:schemeClr val="bg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91150" name="文本框 6"/>
            <p:cNvSpPr txBox="1">
              <a:spLocks noChangeArrowheads="1"/>
            </p:cNvSpPr>
            <p:nvPr/>
          </p:nvSpPr>
          <p:spPr bwMode="auto">
            <a:xfrm rot="1309175">
              <a:off x="2678167" y="2355161"/>
              <a:ext cx="1448335" cy="235977"/>
            </a:xfrm>
            <a:prstGeom prst="rect">
              <a:avLst/>
            </a:prstGeom>
            <a:solidFill>
              <a:schemeClr val="bg2"/>
            </a:solidFill>
            <a:ln w="9525">
              <a:noFill/>
              <a:miter lim="800000"/>
              <a:headEnd/>
              <a:tailEnd/>
            </a:ln>
          </p:spPr>
          <p:txBody>
            <a:bodyPr wrap="none" lIns="0" tIns="34136" rIns="0" bIns="34136">
              <a:spAutoFit/>
            </a:bodyPr>
            <a:lstStyle/>
            <a:p>
              <a:pPr marL="0" marR="0" lvl="0" indent="0" algn="l" defTabSz="682394"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Calibri" pitchFamily="34" charset="0"/>
                  <a:ea typeface="微软雅黑"/>
                  <a:cs typeface="+mn-cs"/>
                </a:rPr>
                <a:t>请在此处添加关键字</a:t>
              </a:r>
            </a:p>
          </p:txBody>
        </p:sp>
      </p:grpSp>
      <p:sp>
        <p:nvSpPr>
          <p:cNvPr id="90115" name="文本框 7"/>
          <p:cNvSpPr txBox="1">
            <a:spLocks noChangeArrowheads="1"/>
          </p:cNvSpPr>
          <p:nvPr/>
        </p:nvSpPr>
        <p:spPr bwMode="auto">
          <a:xfrm>
            <a:off x="7031205" y="1365293"/>
            <a:ext cx="1512552" cy="1371988"/>
          </a:xfrm>
          <a:prstGeom prst="rect">
            <a:avLst/>
          </a:prstGeom>
          <a:noFill/>
          <a:ln w="9525">
            <a:noFill/>
            <a:miter lim="800000"/>
            <a:headEnd/>
            <a:tailEnd/>
          </a:ln>
        </p:spPr>
        <p:txBody>
          <a:bodyPr lIns="0" tIns="34136" rIns="0" bIns="34136">
            <a:spAutoFit/>
          </a:bodyPr>
          <a:lstStyle/>
          <a:p>
            <a:pPr marL="0" marR="0" lvl="0" indent="0" algn="just" defTabSz="682394" rtl="0" eaLnBrk="1" fontAlgn="auto" latinLnBrk="0" hangingPunct="1">
              <a:lnSpc>
                <a:spcPct val="15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请在此处添加您需要的文字内容请在此处添加您需要的文字内容请在此处添加您需要的文字内容请在此处添加您需要的文字内容请在此处添加您需要的文字内容</a:t>
            </a:r>
          </a:p>
        </p:txBody>
      </p:sp>
      <p:sp>
        <p:nvSpPr>
          <p:cNvPr id="90116" name="文本框 8"/>
          <p:cNvSpPr txBox="1">
            <a:spLocks noChangeArrowheads="1"/>
          </p:cNvSpPr>
          <p:nvPr/>
        </p:nvSpPr>
        <p:spPr bwMode="auto">
          <a:xfrm>
            <a:off x="652504" y="1365293"/>
            <a:ext cx="1512552" cy="1371988"/>
          </a:xfrm>
          <a:prstGeom prst="rect">
            <a:avLst/>
          </a:prstGeom>
          <a:noFill/>
          <a:ln w="9525">
            <a:noFill/>
            <a:miter lim="800000"/>
            <a:headEnd/>
            <a:tailEnd/>
          </a:ln>
        </p:spPr>
        <p:txBody>
          <a:bodyPr lIns="0" tIns="34136" rIns="0" bIns="34136">
            <a:spAutoFit/>
          </a:bodyPr>
          <a:lstStyle/>
          <a:p>
            <a:pPr marL="0" marR="0" lvl="0" indent="0" algn="just" defTabSz="682394" rtl="0" eaLnBrk="1" fontAlgn="auto" latinLnBrk="0" hangingPunct="1">
              <a:lnSpc>
                <a:spcPct val="15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请在此处添加您需要的文字内容请在此处添加您需要的文字内容请在此处添加您需要的文字内容请在此处添加您需要的文字内容请在此处添加您需要的文字内容</a:t>
            </a:r>
          </a:p>
        </p:txBody>
      </p:sp>
      <p:grpSp>
        <p:nvGrpSpPr>
          <p:cNvPr id="90117" name="组合 9"/>
          <p:cNvGrpSpPr>
            <a:grpSpLocks/>
          </p:cNvGrpSpPr>
          <p:nvPr/>
        </p:nvGrpSpPr>
        <p:grpSpPr bwMode="auto">
          <a:xfrm>
            <a:off x="652503" y="3693100"/>
            <a:ext cx="3277446" cy="984751"/>
            <a:chOff x="3793629" y="732817"/>
            <a:chExt cx="3356715" cy="1020709"/>
          </a:xfrm>
        </p:grpSpPr>
        <p:sp>
          <p:nvSpPr>
            <p:cNvPr id="91146" name="椭圆 10"/>
            <p:cNvSpPr>
              <a:spLocks noChangeArrowheads="1"/>
            </p:cNvSpPr>
            <p:nvPr/>
          </p:nvSpPr>
          <p:spPr bwMode="auto">
            <a:xfrm>
              <a:off x="3793629" y="795335"/>
              <a:ext cx="180000" cy="180000"/>
            </a:xfrm>
            <a:prstGeom prst="ellipse">
              <a:avLst/>
            </a:prstGeom>
            <a:solidFill>
              <a:schemeClr val="accent2"/>
            </a:solidFill>
            <a:ln w="38100" algn="ctr">
              <a:solidFill>
                <a:srgbClr val="BFBFBF"/>
              </a:solidFill>
              <a:round/>
              <a:headEnd/>
              <a:tailEnd/>
            </a:ln>
          </p:spPr>
          <p:txBody>
            <a:bodyPr lIns="68271" tIns="34136" rIns="68271" bIns="34136"/>
            <a:lstStyle/>
            <a:p>
              <a:pPr marL="0" marR="0" lvl="0" indent="0" algn="l" defTabSz="682394" rtl="0" eaLnBrk="1" fontAlgn="auto" latinLnBrk="0" hangingPunct="1">
                <a:lnSpc>
                  <a:spcPct val="100000"/>
                </a:lnSpc>
                <a:spcBef>
                  <a:spcPts val="0"/>
                </a:spcBef>
                <a:spcAft>
                  <a:spcPts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a:cs typeface="+mn-cs"/>
              </a:endParaRPr>
            </a:p>
          </p:txBody>
        </p:sp>
        <p:sp>
          <p:nvSpPr>
            <p:cNvPr id="91147" name="TextBox 81"/>
            <p:cNvSpPr txBox="1">
              <a:spLocks noChangeArrowheads="1"/>
            </p:cNvSpPr>
            <p:nvPr/>
          </p:nvSpPr>
          <p:spPr bwMode="auto">
            <a:xfrm>
              <a:off x="4006195" y="732817"/>
              <a:ext cx="3113564" cy="281541"/>
            </a:xfrm>
            <a:prstGeom prst="rect">
              <a:avLst/>
            </a:prstGeom>
            <a:noFill/>
            <a:ln w="9525">
              <a:noFill/>
              <a:miter lim="800000"/>
              <a:headEnd/>
              <a:tailEnd/>
            </a:ln>
          </p:spPr>
          <p:txBody>
            <a:bodyPr lIns="68271" tIns="34136" rIns="68271" bIns="34136">
              <a:spAutoFit/>
            </a:bodyPr>
            <a:lstStyle/>
            <a:p>
              <a:pPr marL="0" marR="0" lvl="0" indent="0" algn="l" defTabSz="68239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808080"/>
                  </a:solidFill>
                  <a:effectLst/>
                  <a:uLnTx/>
                  <a:uFillTx/>
                  <a:latin typeface="微软雅黑" pitchFamily="34" charset="-122"/>
                  <a:ea typeface="微软雅黑"/>
                  <a:cs typeface="+mn-cs"/>
                </a:rPr>
                <a:t>在此处添加小标题</a:t>
              </a:r>
            </a:p>
          </p:txBody>
        </p:sp>
        <p:sp>
          <p:nvSpPr>
            <p:cNvPr id="91148" name="TextBox 82"/>
            <p:cNvSpPr txBox="1">
              <a:spLocks noChangeArrowheads="1"/>
            </p:cNvSpPr>
            <p:nvPr/>
          </p:nvSpPr>
          <p:spPr bwMode="auto">
            <a:xfrm>
              <a:off x="4087246" y="1006754"/>
              <a:ext cx="3063098" cy="746772"/>
            </a:xfrm>
            <a:prstGeom prst="rect">
              <a:avLst/>
            </a:prstGeom>
            <a:noFill/>
            <a:ln w="9525">
              <a:noFill/>
              <a:miter lim="800000"/>
              <a:headEnd/>
              <a:tailEnd/>
            </a:ln>
          </p:spPr>
          <p:txBody>
            <a:bodyPr lIns="0" tIns="34136" rIns="0" bIns="34136">
              <a:spAutoFit/>
            </a:bodyPr>
            <a:lstStyle/>
            <a:p>
              <a:pPr marL="0" marR="0" lvl="0" indent="0" algn="just" defTabSz="682394" rtl="0" eaLnBrk="1" fontAlgn="auto" latinLnBrk="0" hangingPunct="1">
                <a:lnSpc>
                  <a:spcPct val="15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请在此处添加您需要的文字内容请在此处添加您需要的文字内容请在此处添加您需要的文字内容请在此处添加您需要的文字内容请在此处添加您需要的文字内容</a:t>
              </a:r>
            </a:p>
          </p:txBody>
        </p:sp>
      </p:grpSp>
      <p:grpSp>
        <p:nvGrpSpPr>
          <p:cNvPr id="90118" name="组合 13"/>
          <p:cNvGrpSpPr>
            <a:grpSpLocks/>
          </p:cNvGrpSpPr>
          <p:nvPr/>
        </p:nvGrpSpPr>
        <p:grpSpPr bwMode="auto">
          <a:xfrm>
            <a:off x="5267805" y="3693100"/>
            <a:ext cx="3275953" cy="984751"/>
            <a:chOff x="3793629" y="732817"/>
            <a:chExt cx="3356715" cy="1020709"/>
          </a:xfrm>
        </p:grpSpPr>
        <p:sp>
          <p:nvSpPr>
            <p:cNvPr id="91143" name="椭圆 14"/>
            <p:cNvSpPr>
              <a:spLocks noChangeArrowheads="1"/>
            </p:cNvSpPr>
            <p:nvPr/>
          </p:nvSpPr>
          <p:spPr bwMode="auto">
            <a:xfrm>
              <a:off x="3793629" y="795335"/>
              <a:ext cx="180000" cy="180000"/>
            </a:xfrm>
            <a:prstGeom prst="ellipse">
              <a:avLst/>
            </a:prstGeom>
            <a:solidFill>
              <a:schemeClr val="tx2"/>
            </a:solidFill>
            <a:ln w="38100" algn="ctr">
              <a:solidFill>
                <a:schemeClr val="bg2"/>
              </a:solidFill>
              <a:round/>
              <a:headEnd/>
              <a:tailEnd/>
            </a:ln>
          </p:spPr>
          <p:txBody>
            <a:bodyPr lIns="68271" tIns="34136" rIns="68271" bIns="34136"/>
            <a:lstStyle/>
            <a:p>
              <a:pPr marL="0" marR="0" lvl="0" indent="0" algn="l" defTabSz="682394" rtl="0" eaLnBrk="1" fontAlgn="auto" latinLnBrk="0" hangingPunct="1">
                <a:lnSpc>
                  <a:spcPct val="100000"/>
                </a:lnSpc>
                <a:spcBef>
                  <a:spcPts val="0"/>
                </a:spcBef>
                <a:spcAft>
                  <a:spcPts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a:cs typeface="+mn-cs"/>
              </a:endParaRPr>
            </a:p>
          </p:txBody>
        </p:sp>
        <p:sp>
          <p:nvSpPr>
            <p:cNvPr id="91144" name="TextBox 81"/>
            <p:cNvSpPr txBox="1">
              <a:spLocks noChangeArrowheads="1"/>
            </p:cNvSpPr>
            <p:nvPr/>
          </p:nvSpPr>
          <p:spPr bwMode="auto">
            <a:xfrm>
              <a:off x="4006292" y="732817"/>
              <a:ext cx="3113453" cy="264651"/>
            </a:xfrm>
            <a:prstGeom prst="rect">
              <a:avLst/>
            </a:prstGeom>
            <a:noFill/>
            <a:ln w="9525">
              <a:noFill/>
              <a:miter lim="800000"/>
              <a:headEnd/>
              <a:tailEnd/>
            </a:ln>
          </p:spPr>
          <p:txBody>
            <a:bodyPr lIns="68271" tIns="34136" rIns="68271" bIns="34136">
              <a:spAutoFit/>
            </a:bodyPr>
            <a:lstStyle/>
            <a:p>
              <a:pPr marL="0" marR="0" lvl="0" indent="0" algn="l" defTabSz="682394"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a:ln>
                    <a:noFill/>
                  </a:ln>
                  <a:solidFill>
                    <a:srgbClr val="009900"/>
                  </a:solidFill>
                  <a:effectLst/>
                  <a:uLnTx/>
                  <a:uFillTx/>
                  <a:latin typeface="微软雅黑" pitchFamily="34" charset="-122"/>
                  <a:ea typeface="微软雅黑"/>
                  <a:cs typeface="+mn-cs"/>
                </a:rPr>
                <a:t>在此处添加小标题</a:t>
              </a:r>
            </a:p>
          </p:txBody>
        </p:sp>
        <p:sp>
          <p:nvSpPr>
            <p:cNvPr id="91145" name="TextBox 82"/>
            <p:cNvSpPr txBox="1">
              <a:spLocks noChangeArrowheads="1"/>
            </p:cNvSpPr>
            <p:nvPr/>
          </p:nvSpPr>
          <p:spPr bwMode="auto">
            <a:xfrm>
              <a:off x="4087380" y="1006754"/>
              <a:ext cx="3062964" cy="746772"/>
            </a:xfrm>
            <a:prstGeom prst="rect">
              <a:avLst/>
            </a:prstGeom>
            <a:noFill/>
            <a:ln w="9525">
              <a:noFill/>
              <a:miter lim="800000"/>
              <a:headEnd/>
              <a:tailEnd/>
            </a:ln>
          </p:spPr>
          <p:txBody>
            <a:bodyPr lIns="0" tIns="34136" rIns="0" bIns="34136">
              <a:spAutoFit/>
            </a:bodyPr>
            <a:lstStyle/>
            <a:p>
              <a:pPr marL="0" marR="0" lvl="0" indent="0" algn="just" defTabSz="682394" rtl="0" eaLnBrk="1" fontAlgn="auto" latinLnBrk="0" hangingPunct="1">
                <a:lnSpc>
                  <a:spcPct val="15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请在此处添加您需要的文字内容请在此处添加您需要的文字内容请在此处添加您需要的文字内容请在此处添加您需要的文字内容请在此处添加您需要的文字内容</a:t>
              </a:r>
            </a:p>
          </p:txBody>
        </p:sp>
      </p:grpSp>
    </p:spTree>
    <p:extLst>
      <p:ext uri="{BB962C8B-B14F-4D97-AF65-F5344CB8AC3E}">
        <p14:creationId xmlns:p14="http://schemas.microsoft.com/office/powerpoint/2010/main" val="1446015812"/>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90114"/>
                                        </p:tgtEl>
                                        <p:attrNameLst>
                                          <p:attrName>style.visibility</p:attrName>
                                        </p:attrNameLst>
                                      </p:cBhvr>
                                      <p:to>
                                        <p:strVal val="visible"/>
                                      </p:to>
                                    </p:set>
                                    <p:animEffect transition="in" filter="wipe(right)">
                                      <p:cBhvr>
                                        <p:cTn id="7" dur="500"/>
                                        <p:tgtEl>
                                          <p:spTgt spid="9011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0113"/>
                                        </p:tgtEl>
                                        <p:attrNameLst>
                                          <p:attrName>style.visibility</p:attrName>
                                        </p:attrNameLst>
                                      </p:cBhvr>
                                      <p:to>
                                        <p:strVal val="visible"/>
                                      </p:to>
                                    </p:set>
                                    <p:animEffect transition="in" filter="wipe(left)">
                                      <p:cBhvr>
                                        <p:cTn id="11" dur="500"/>
                                        <p:tgtEl>
                                          <p:spTgt spid="9011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0116"/>
                                        </p:tgtEl>
                                        <p:attrNameLst>
                                          <p:attrName>style.visibility</p:attrName>
                                        </p:attrNameLst>
                                      </p:cBhvr>
                                      <p:to>
                                        <p:strVal val="visible"/>
                                      </p:to>
                                    </p:set>
                                    <p:animEffect transition="in" filter="wipe(left)">
                                      <p:cBhvr>
                                        <p:cTn id="15" dur="500"/>
                                        <p:tgtEl>
                                          <p:spTgt spid="90116"/>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90115"/>
                                        </p:tgtEl>
                                        <p:attrNameLst>
                                          <p:attrName>style.visibility</p:attrName>
                                        </p:attrNameLst>
                                      </p:cBhvr>
                                      <p:to>
                                        <p:strVal val="visible"/>
                                      </p:to>
                                    </p:set>
                                    <p:animEffect transition="in" filter="wipe(left)">
                                      <p:cBhvr>
                                        <p:cTn id="18" dur="500"/>
                                        <p:tgtEl>
                                          <p:spTgt spid="90115"/>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90117"/>
                                        </p:tgtEl>
                                        <p:attrNameLst>
                                          <p:attrName>style.visibility</p:attrName>
                                        </p:attrNameLst>
                                      </p:cBhvr>
                                      <p:to>
                                        <p:strVal val="visible"/>
                                      </p:to>
                                    </p:set>
                                    <p:animEffect transition="in" filter="wipe(left)">
                                      <p:cBhvr>
                                        <p:cTn id="22" dur="500"/>
                                        <p:tgtEl>
                                          <p:spTgt spid="90117"/>
                                        </p:tgtEl>
                                      </p:cBhvr>
                                    </p:animEffect>
                                  </p:childTnLst>
                                </p:cTn>
                              </p:par>
                              <p:par>
                                <p:cTn id="23" presetID="22" presetClass="entr" presetSubtype="8" fill="hold" nodeType="withEffect">
                                  <p:stCondLst>
                                    <p:cond delay="0"/>
                                  </p:stCondLst>
                                  <p:childTnLst>
                                    <p:set>
                                      <p:cBhvr>
                                        <p:cTn id="24" dur="1" fill="hold">
                                          <p:stCondLst>
                                            <p:cond delay="0"/>
                                          </p:stCondLst>
                                        </p:cTn>
                                        <p:tgtEl>
                                          <p:spTgt spid="90118"/>
                                        </p:tgtEl>
                                        <p:attrNameLst>
                                          <p:attrName>style.visibility</p:attrName>
                                        </p:attrNameLst>
                                      </p:cBhvr>
                                      <p:to>
                                        <p:strVal val="visible"/>
                                      </p:to>
                                    </p:set>
                                    <p:animEffect transition="in" filter="wipe(left)">
                                      <p:cBhvr>
                                        <p:cTn id="25" dur="500"/>
                                        <p:tgtEl>
                                          <p:spTgt spid="90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5" grpId="0"/>
      <p:bldP spid="9011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圆角矩形 24"/>
          <p:cNvSpPr/>
          <p:nvPr/>
        </p:nvSpPr>
        <p:spPr>
          <a:xfrm rot="2733359" flipH="1">
            <a:off x="5750998" y="3514238"/>
            <a:ext cx="334220" cy="300166"/>
          </a:xfrm>
          <a:custGeom>
            <a:avLst/>
            <a:gdLst/>
            <a:ahLst/>
            <a:cxnLst/>
            <a:rect l="l" t="t" r="r" b="b"/>
            <a:pathLst>
              <a:path w="663787" h="661145">
                <a:moveTo>
                  <a:pt x="458243" y="575693"/>
                </a:moveTo>
                <a:lnTo>
                  <a:pt x="445813" y="569527"/>
                </a:lnTo>
                <a:lnTo>
                  <a:pt x="449906" y="567192"/>
                </a:lnTo>
                <a:lnTo>
                  <a:pt x="99723" y="213549"/>
                </a:lnTo>
                <a:lnTo>
                  <a:pt x="99480" y="213841"/>
                </a:lnTo>
                <a:cubicBezTo>
                  <a:pt x="97834" y="209289"/>
                  <a:pt x="94955" y="205285"/>
                  <a:pt x="91419" y="201680"/>
                </a:cubicBezTo>
                <a:cubicBezTo>
                  <a:pt x="72081" y="181962"/>
                  <a:pt x="40421" y="181655"/>
                  <a:pt x="20703" y="200994"/>
                </a:cubicBezTo>
                <a:cubicBezTo>
                  <a:pt x="11800" y="209725"/>
                  <a:pt x="6855" y="220969"/>
                  <a:pt x="6465" y="232539"/>
                </a:cubicBezTo>
                <a:cubicBezTo>
                  <a:pt x="1137" y="236481"/>
                  <a:pt x="0" y="242181"/>
                  <a:pt x="0" y="248148"/>
                </a:cubicBezTo>
                <a:lnTo>
                  <a:pt x="0" y="483772"/>
                </a:lnTo>
                <a:cubicBezTo>
                  <a:pt x="0" y="509148"/>
                  <a:pt x="20572" y="529720"/>
                  <a:pt x="45948" y="529720"/>
                </a:cubicBezTo>
                <a:lnTo>
                  <a:pt x="46921" y="529720"/>
                </a:lnTo>
                <a:cubicBezTo>
                  <a:pt x="72297" y="529720"/>
                  <a:pt x="92869" y="509148"/>
                  <a:pt x="92869" y="483772"/>
                </a:cubicBezTo>
                <a:lnTo>
                  <a:pt x="92869" y="338096"/>
                </a:lnTo>
                <a:lnTo>
                  <a:pt x="321732" y="566706"/>
                </a:lnTo>
                <a:lnTo>
                  <a:pt x="167951" y="563721"/>
                </a:lnTo>
                <a:cubicBezTo>
                  <a:pt x="142579" y="563229"/>
                  <a:pt x="121612" y="583398"/>
                  <a:pt x="121120" y="608769"/>
                </a:cubicBezTo>
                <a:lnTo>
                  <a:pt x="121101" y="609742"/>
                </a:lnTo>
                <a:cubicBezTo>
                  <a:pt x="120608" y="635113"/>
                  <a:pt x="140777" y="656080"/>
                  <a:pt x="166149" y="656573"/>
                </a:cubicBezTo>
                <a:lnTo>
                  <a:pt x="401728" y="661145"/>
                </a:lnTo>
                <a:lnTo>
                  <a:pt x="409433" y="658128"/>
                </a:lnTo>
                <a:cubicBezTo>
                  <a:pt x="425832" y="663490"/>
                  <a:pt x="444366" y="659345"/>
                  <a:pt x="457556" y="646408"/>
                </a:cubicBezTo>
                <a:cubicBezTo>
                  <a:pt x="477274" y="627070"/>
                  <a:pt x="477581" y="595410"/>
                  <a:pt x="458243" y="575693"/>
                </a:cubicBezTo>
                <a:close/>
                <a:moveTo>
                  <a:pt x="569072" y="221656"/>
                </a:moveTo>
                <a:lnTo>
                  <a:pt x="441982" y="92076"/>
                </a:lnTo>
                <a:cubicBezTo>
                  <a:pt x="435553" y="85521"/>
                  <a:pt x="425782" y="84231"/>
                  <a:pt x="418716" y="89562"/>
                </a:cubicBezTo>
                <a:cubicBezTo>
                  <a:pt x="419027" y="85888"/>
                  <a:pt x="417143" y="83751"/>
                  <a:pt x="415039" y="81859"/>
                </a:cubicBezTo>
                <a:cubicBezTo>
                  <a:pt x="408115" y="75628"/>
                  <a:pt x="398814" y="72038"/>
                  <a:pt x="388777" y="72567"/>
                </a:cubicBezTo>
                <a:lnTo>
                  <a:pt x="135408" y="85922"/>
                </a:lnTo>
                <a:cubicBezTo>
                  <a:pt x="115333" y="86980"/>
                  <a:pt x="99918" y="104111"/>
                  <a:pt x="100976" y="124185"/>
                </a:cubicBezTo>
                <a:lnTo>
                  <a:pt x="101142" y="127344"/>
                </a:lnTo>
                <a:cubicBezTo>
                  <a:pt x="102200" y="147418"/>
                  <a:pt x="119331" y="162834"/>
                  <a:pt x="139405" y="161775"/>
                </a:cubicBezTo>
                <a:lnTo>
                  <a:pt x="353315" y="150501"/>
                </a:lnTo>
                <a:lnTo>
                  <a:pt x="208787" y="292251"/>
                </a:lnTo>
                <a:cubicBezTo>
                  <a:pt x="200753" y="300130"/>
                  <a:pt x="200628" y="313029"/>
                  <a:pt x="208507" y="321063"/>
                </a:cubicBezTo>
                <a:lnTo>
                  <a:pt x="335597" y="450643"/>
                </a:lnTo>
                <a:cubicBezTo>
                  <a:pt x="343476" y="458676"/>
                  <a:pt x="356376" y="458802"/>
                  <a:pt x="364409" y="450923"/>
                </a:cubicBezTo>
                <a:lnTo>
                  <a:pt x="507413" y="310668"/>
                </a:lnTo>
                <a:lnTo>
                  <a:pt x="492194" y="521477"/>
                </a:lnTo>
                <a:cubicBezTo>
                  <a:pt x="490747" y="541526"/>
                  <a:pt x="505827" y="558954"/>
                  <a:pt x="525877" y="560401"/>
                </a:cubicBezTo>
                <a:lnTo>
                  <a:pt x="529032" y="560629"/>
                </a:lnTo>
                <a:cubicBezTo>
                  <a:pt x="549081" y="562076"/>
                  <a:pt x="566509" y="546996"/>
                  <a:pt x="567956" y="526946"/>
                </a:cubicBezTo>
                <a:lnTo>
                  <a:pt x="586225" y="273883"/>
                </a:lnTo>
                <a:cubicBezTo>
                  <a:pt x="586948" y="263858"/>
                  <a:pt x="583540" y="254489"/>
                  <a:pt x="577445" y="247445"/>
                </a:cubicBezTo>
                <a:lnTo>
                  <a:pt x="571374" y="244402"/>
                </a:lnTo>
                <a:cubicBezTo>
                  <a:pt x="576541" y="237513"/>
                  <a:pt x="575338" y="228045"/>
                  <a:pt x="569072" y="221656"/>
                </a:cubicBezTo>
                <a:close/>
                <a:moveTo>
                  <a:pt x="639264" y="25699"/>
                </a:moveTo>
                <a:cubicBezTo>
                  <a:pt x="606113" y="-8102"/>
                  <a:pt x="551838" y="-8629"/>
                  <a:pt x="518037" y="24523"/>
                </a:cubicBezTo>
                <a:cubicBezTo>
                  <a:pt x="484235" y="57674"/>
                  <a:pt x="483709" y="111949"/>
                  <a:pt x="516860" y="145750"/>
                </a:cubicBezTo>
                <a:cubicBezTo>
                  <a:pt x="550012" y="179552"/>
                  <a:pt x="604287" y="180078"/>
                  <a:pt x="638088" y="146927"/>
                </a:cubicBezTo>
                <a:cubicBezTo>
                  <a:pt x="671889" y="113775"/>
                  <a:pt x="672416" y="59500"/>
                  <a:pt x="639264" y="25699"/>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19" name="组合 18"/>
          <p:cNvGrpSpPr/>
          <p:nvPr/>
        </p:nvGrpSpPr>
        <p:grpSpPr>
          <a:xfrm>
            <a:off x="3796409" y="1084172"/>
            <a:ext cx="2297059" cy="2544277"/>
            <a:chOff x="3868981" y="1301887"/>
            <a:chExt cx="2297059" cy="2544277"/>
          </a:xfrm>
        </p:grpSpPr>
        <p:sp>
          <p:nvSpPr>
            <p:cNvPr id="20" name="流程图: 联系 6"/>
            <p:cNvSpPr/>
            <p:nvPr/>
          </p:nvSpPr>
          <p:spPr>
            <a:xfrm>
              <a:off x="3868981" y="1301887"/>
              <a:ext cx="2297059" cy="2544277"/>
            </a:xfrm>
            <a:prstGeom prst="flowChartConnector">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21" name="流程图: 联系 2"/>
            <p:cNvSpPr/>
            <p:nvPr/>
          </p:nvSpPr>
          <p:spPr>
            <a:xfrm>
              <a:off x="4718924" y="2070069"/>
              <a:ext cx="603491" cy="398965"/>
            </a:xfrm>
            <a:custGeom>
              <a:avLst/>
              <a:gdLst/>
              <a:ahLst/>
              <a:cxnLst/>
              <a:rect l="l" t="t" r="r" b="b"/>
              <a:pathLst>
                <a:path w="1390228" h="832104">
                  <a:moveTo>
                    <a:pt x="704258" y="201168"/>
                  </a:moveTo>
                  <a:cubicBezTo>
                    <a:pt x="820410" y="201168"/>
                    <a:pt x="914570" y="295328"/>
                    <a:pt x="914570" y="411480"/>
                  </a:cubicBezTo>
                  <a:cubicBezTo>
                    <a:pt x="914570" y="527632"/>
                    <a:pt x="820410" y="621792"/>
                    <a:pt x="704258" y="621792"/>
                  </a:cubicBezTo>
                  <a:cubicBezTo>
                    <a:pt x="588106" y="621792"/>
                    <a:pt x="493946" y="527632"/>
                    <a:pt x="493946" y="411480"/>
                  </a:cubicBezTo>
                  <a:cubicBezTo>
                    <a:pt x="493946" y="295328"/>
                    <a:pt x="588106" y="201168"/>
                    <a:pt x="704258" y="201168"/>
                  </a:cubicBezTo>
                  <a:close/>
                  <a:moveTo>
                    <a:pt x="704258" y="118872"/>
                  </a:moveTo>
                  <a:cubicBezTo>
                    <a:pt x="537605" y="118872"/>
                    <a:pt x="402506" y="253971"/>
                    <a:pt x="402506" y="420624"/>
                  </a:cubicBezTo>
                  <a:cubicBezTo>
                    <a:pt x="402506" y="587277"/>
                    <a:pt x="537605" y="722376"/>
                    <a:pt x="704258" y="722376"/>
                  </a:cubicBezTo>
                  <a:cubicBezTo>
                    <a:pt x="870911" y="722376"/>
                    <a:pt x="1006010" y="587277"/>
                    <a:pt x="1006010" y="420624"/>
                  </a:cubicBezTo>
                  <a:cubicBezTo>
                    <a:pt x="1006010" y="253971"/>
                    <a:pt x="870911" y="118872"/>
                    <a:pt x="704258" y="118872"/>
                  </a:cubicBezTo>
                  <a:close/>
                  <a:moveTo>
                    <a:pt x="695114" y="0"/>
                  </a:moveTo>
                  <a:cubicBezTo>
                    <a:pt x="996332" y="0"/>
                    <a:pt x="1258449" y="167410"/>
                    <a:pt x="1390228" y="416052"/>
                  </a:cubicBezTo>
                  <a:cubicBezTo>
                    <a:pt x="1258449" y="664694"/>
                    <a:pt x="996332" y="832104"/>
                    <a:pt x="695114" y="832104"/>
                  </a:cubicBezTo>
                  <a:cubicBezTo>
                    <a:pt x="393896" y="832104"/>
                    <a:pt x="131779" y="664694"/>
                    <a:pt x="0" y="416052"/>
                  </a:cubicBezTo>
                  <a:cubicBezTo>
                    <a:pt x="131779" y="167410"/>
                    <a:pt x="393896" y="0"/>
                    <a:pt x="695114"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22" name="TextBox 1"/>
            <p:cNvSpPr txBox="1">
              <a:spLocks noChangeArrowheads="1"/>
            </p:cNvSpPr>
            <p:nvPr/>
          </p:nvSpPr>
          <p:spPr bwMode="auto">
            <a:xfrm>
              <a:off x="4444035" y="2567026"/>
              <a:ext cx="1319149" cy="492443"/>
            </a:xfrm>
            <a:prstGeom prst="rect">
              <a:avLst/>
            </a:prstGeom>
            <a:noFill/>
            <a:ln w="9525">
              <a:noFill/>
              <a:miter lim="800000"/>
              <a:headEnd/>
              <a:tailEnd/>
            </a:ln>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600" b="1" i="0" u="none" strike="noStrike" kern="1200" cap="none" spc="0" normalizeH="0" baseline="0" noProof="0" dirty="0">
                  <a:ln>
                    <a:noFill/>
                  </a:ln>
                  <a:solidFill>
                    <a:srgbClr val="FFFFFF"/>
                  </a:solidFill>
                  <a:effectLst/>
                  <a:uLnTx/>
                  <a:uFillTx/>
                  <a:latin typeface="Arial"/>
                  <a:ea typeface="微软雅黑" pitchFamily="34" charset="-122"/>
                  <a:cs typeface="+mn-cs"/>
                </a:rPr>
                <a:t>眼界</a:t>
              </a:r>
            </a:p>
          </p:txBody>
        </p:sp>
      </p:grpSp>
      <p:grpSp>
        <p:nvGrpSpPr>
          <p:cNvPr id="23" name="组合 22"/>
          <p:cNvGrpSpPr/>
          <p:nvPr/>
        </p:nvGrpSpPr>
        <p:grpSpPr>
          <a:xfrm>
            <a:off x="5834377" y="1084172"/>
            <a:ext cx="2297059" cy="2544277"/>
            <a:chOff x="5906949" y="1301887"/>
            <a:chExt cx="2297059" cy="2544277"/>
          </a:xfrm>
        </p:grpSpPr>
        <p:sp>
          <p:nvSpPr>
            <p:cNvPr id="24" name="流程图: 联系 34"/>
            <p:cNvSpPr/>
            <p:nvPr/>
          </p:nvSpPr>
          <p:spPr>
            <a:xfrm>
              <a:off x="5906949" y="1301887"/>
              <a:ext cx="2297059" cy="2544277"/>
            </a:xfrm>
            <a:prstGeom prst="flowChartConnector">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25" name="流程图: 联系 8"/>
            <p:cNvSpPr/>
            <p:nvPr/>
          </p:nvSpPr>
          <p:spPr>
            <a:xfrm>
              <a:off x="6698439" y="1863587"/>
              <a:ext cx="731457" cy="670191"/>
            </a:xfrm>
            <a:custGeom>
              <a:avLst/>
              <a:gdLst/>
              <a:ahLst/>
              <a:cxnLst/>
              <a:rect l="l" t="t" r="r" b="b"/>
              <a:pathLst>
                <a:path w="1604817" h="1325970">
                  <a:moveTo>
                    <a:pt x="799956" y="459069"/>
                  </a:moveTo>
                  <a:cubicBezTo>
                    <a:pt x="690362" y="459069"/>
                    <a:pt x="601518" y="547913"/>
                    <a:pt x="601518" y="657507"/>
                  </a:cubicBezTo>
                  <a:cubicBezTo>
                    <a:pt x="601518" y="767101"/>
                    <a:pt x="690362" y="855945"/>
                    <a:pt x="799956" y="855945"/>
                  </a:cubicBezTo>
                  <a:cubicBezTo>
                    <a:pt x="909550" y="855945"/>
                    <a:pt x="998394" y="767101"/>
                    <a:pt x="998394" y="657507"/>
                  </a:cubicBezTo>
                  <a:cubicBezTo>
                    <a:pt x="998394" y="547913"/>
                    <a:pt x="909550" y="459069"/>
                    <a:pt x="799956" y="459069"/>
                  </a:cubicBezTo>
                  <a:close/>
                  <a:moveTo>
                    <a:pt x="547021" y="232900"/>
                  </a:moveTo>
                  <a:cubicBezTo>
                    <a:pt x="404103" y="319399"/>
                    <a:pt x="309418" y="476602"/>
                    <a:pt x="309418" y="655921"/>
                  </a:cubicBezTo>
                  <a:cubicBezTo>
                    <a:pt x="309418" y="836772"/>
                    <a:pt x="405728" y="995128"/>
                    <a:pt x="550778" y="1080981"/>
                  </a:cubicBezTo>
                  <a:cubicBezTo>
                    <a:pt x="493176" y="968882"/>
                    <a:pt x="458643" y="818245"/>
                    <a:pt x="458643" y="652746"/>
                  </a:cubicBezTo>
                  <a:cubicBezTo>
                    <a:pt x="458643" y="491258"/>
                    <a:pt x="491523" y="343920"/>
                    <a:pt x="547021" y="232900"/>
                  </a:cubicBezTo>
                  <a:close/>
                  <a:moveTo>
                    <a:pt x="1051987" y="223793"/>
                  </a:moveTo>
                  <a:cubicBezTo>
                    <a:pt x="1109765" y="335983"/>
                    <a:pt x="1144443" y="486903"/>
                    <a:pt x="1144443" y="652746"/>
                  </a:cubicBezTo>
                  <a:cubicBezTo>
                    <a:pt x="1144443" y="822636"/>
                    <a:pt x="1108053" y="976864"/>
                    <a:pt x="1048230" y="1090088"/>
                  </a:cubicBezTo>
                  <a:cubicBezTo>
                    <a:pt x="1202626" y="1007087"/>
                    <a:pt x="1306368" y="843619"/>
                    <a:pt x="1306368" y="655921"/>
                  </a:cubicBezTo>
                  <a:cubicBezTo>
                    <a:pt x="1306368" y="469756"/>
                    <a:pt x="1204314" y="307427"/>
                    <a:pt x="1051987" y="223793"/>
                  </a:cubicBezTo>
                  <a:close/>
                  <a:moveTo>
                    <a:pt x="379617" y="6350"/>
                  </a:moveTo>
                  <a:cubicBezTo>
                    <a:pt x="151560" y="136519"/>
                    <a:pt x="0" y="382785"/>
                    <a:pt x="0" y="664451"/>
                  </a:cubicBezTo>
                  <a:cubicBezTo>
                    <a:pt x="0" y="948597"/>
                    <a:pt x="154243" y="1196719"/>
                    <a:pt x="385617" y="1325970"/>
                  </a:cubicBezTo>
                  <a:cubicBezTo>
                    <a:pt x="256537" y="1174439"/>
                    <a:pt x="174625" y="933386"/>
                    <a:pt x="174625" y="662270"/>
                  </a:cubicBezTo>
                  <a:cubicBezTo>
                    <a:pt x="174625" y="395617"/>
                    <a:pt x="253862" y="158046"/>
                    <a:pt x="379617" y="6350"/>
                  </a:cubicBezTo>
                  <a:close/>
                  <a:moveTo>
                    <a:pt x="1225200" y="0"/>
                  </a:moveTo>
                  <a:cubicBezTo>
                    <a:pt x="1350955" y="151696"/>
                    <a:pt x="1430192" y="389267"/>
                    <a:pt x="1430192" y="655920"/>
                  </a:cubicBezTo>
                  <a:cubicBezTo>
                    <a:pt x="1430192" y="927036"/>
                    <a:pt x="1348280" y="1168089"/>
                    <a:pt x="1219200" y="1319620"/>
                  </a:cubicBezTo>
                  <a:cubicBezTo>
                    <a:pt x="1450574" y="1190369"/>
                    <a:pt x="1604817" y="942247"/>
                    <a:pt x="1604817" y="658101"/>
                  </a:cubicBezTo>
                  <a:cubicBezTo>
                    <a:pt x="1604817" y="376435"/>
                    <a:pt x="1453257" y="130169"/>
                    <a:pt x="1225200"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26" name="TextBox 8"/>
            <p:cNvSpPr txBox="1">
              <a:spLocks noChangeArrowheads="1"/>
            </p:cNvSpPr>
            <p:nvPr/>
          </p:nvSpPr>
          <p:spPr bwMode="auto">
            <a:xfrm>
              <a:off x="6226073" y="2570526"/>
              <a:ext cx="1684088" cy="492443"/>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600" b="1" i="0" u="none" strike="noStrike" kern="1200" cap="none" spc="0" normalizeH="0" baseline="0" noProof="0" dirty="0">
                  <a:ln>
                    <a:noFill/>
                  </a:ln>
                  <a:solidFill>
                    <a:srgbClr val="FFFFFF"/>
                  </a:solidFill>
                  <a:effectLst/>
                  <a:uLnTx/>
                  <a:uFillTx/>
                  <a:latin typeface="Arial"/>
                  <a:ea typeface="微软雅黑" pitchFamily="34" charset="-122"/>
                  <a:cs typeface="+mn-cs"/>
                </a:rPr>
                <a:t>网络</a:t>
              </a:r>
            </a:p>
          </p:txBody>
        </p:sp>
      </p:grpSp>
      <p:grpSp>
        <p:nvGrpSpPr>
          <p:cNvPr id="27" name="组合 26"/>
          <p:cNvGrpSpPr/>
          <p:nvPr/>
        </p:nvGrpSpPr>
        <p:grpSpPr>
          <a:xfrm>
            <a:off x="5121878" y="2835769"/>
            <a:ext cx="1829432" cy="2024572"/>
            <a:chOff x="5194450" y="3053484"/>
            <a:chExt cx="1829432" cy="2024572"/>
          </a:xfrm>
        </p:grpSpPr>
        <p:sp>
          <p:nvSpPr>
            <p:cNvPr id="28" name="流程图: 联系 11"/>
            <p:cNvSpPr/>
            <p:nvPr/>
          </p:nvSpPr>
          <p:spPr>
            <a:xfrm>
              <a:off x="5194450" y="3053484"/>
              <a:ext cx="1829432" cy="2024572"/>
            </a:xfrm>
            <a:prstGeom prst="flowChartConnector">
              <a:avLst/>
            </a:prstGeom>
            <a:solidFill>
              <a:srgbClr val="0076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29" name="流程图: 联系 16"/>
            <p:cNvSpPr/>
            <p:nvPr/>
          </p:nvSpPr>
          <p:spPr>
            <a:xfrm>
              <a:off x="6071250" y="3497944"/>
              <a:ext cx="298586" cy="538953"/>
            </a:xfrm>
            <a:custGeom>
              <a:avLst/>
              <a:gdLst/>
              <a:ahLst/>
              <a:cxnLst/>
              <a:rect l="l" t="t" r="r" b="b"/>
              <a:pathLst>
                <a:path w="683660" h="1114145">
                  <a:moveTo>
                    <a:pt x="338942" y="34645"/>
                  </a:moveTo>
                  <a:cubicBezTo>
                    <a:pt x="386287" y="34645"/>
                    <a:pt x="424667" y="73025"/>
                    <a:pt x="424667" y="120370"/>
                  </a:cubicBezTo>
                  <a:cubicBezTo>
                    <a:pt x="424667" y="167715"/>
                    <a:pt x="386287" y="206095"/>
                    <a:pt x="338942" y="206095"/>
                  </a:cubicBezTo>
                  <a:cubicBezTo>
                    <a:pt x="291597" y="206095"/>
                    <a:pt x="253217" y="167715"/>
                    <a:pt x="253217" y="120370"/>
                  </a:cubicBezTo>
                  <a:cubicBezTo>
                    <a:pt x="253217" y="73025"/>
                    <a:pt x="291597" y="34645"/>
                    <a:pt x="338942" y="34645"/>
                  </a:cubicBezTo>
                  <a:close/>
                  <a:moveTo>
                    <a:pt x="38520" y="0"/>
                  </a:moveTo>
                  <a:cubicBezTo>
                    <a:pt x="47835" y="-28"/>
                    <a:pt x="57160" y="3498"/>
                    <a:pt x="64288" y="10584"/>
                  </a:cubicBezTo>
                  <a:lnTo>
                    <a:pt x="277636" y="222666"/>
                  </a:lnTo>
                  <a:cubicBezTo>
                    <a:pt x="278863" y="223886"/>
                    <a:pt x="279986" y="225172"/>
                    <a:pt x="279666" y="227527"/>
                  </a:cubicBezTo>
                  <a:lnTo>
                    <a:pt x="404988" y="227527"/>
                  </a:lnTo>
                  <a:cubicBezTo>
                    <a:pt x="404835" y="226271"/>
                    <a:pt x="405417" y="225650"/>
                    <a:pt x="406025" y="225046"/>
                  </a:cubicBezTo>
                  <a:lnTo>
                    <a:pt x="619372" y="12964"/>
                  </a:lnTo>
                  <a:cubicBezTo>
                    <a:pt x="633628" y="-1208"/>
                    <a:pt x="656674" y="-1139"/>
                    <a:pt x="670846" y="13117"/>
                  </a:cubicBezTo>
                  <a:lnTo>
                    <a:pt x="673076" y="15360"/>
                  </a:lnTo>
                  <a:cubicBezTo>
                    <a:pt x="687248" y="29617"/>
                    <a:pt x="687180" y="52663"/>
                    <a:pt x="672923" y="66835"/>
                  </a:cubicBezTo>
                  <a:lnTo>
                    <a:pt x="459576" y="278917"/>
                  </a:lnTo>
                  <a:lnTo>
                    <a:pt x="455624" y="280540"/>
                  </a:lnTo>
                  <a:lnTo>
                    <a:pt x="455624" y="622284"/>
                  </a:lnTo>
                  <a:lnTo>
                    <a:pt x="451314" y="632690"/>
                  </a:lnTo>
                  <a:lnTo>
                    <a:pt x="452447" y="635426"/>
                  </a:lnTo>
                  <a:lnTo>
                    <a:pt x="452447" y="1073649"/>
                  </a:lnTo>
                  <a:cubicBezTo>
                    <a:pt x="452447" y="1094699"/>
                    <a:pt x="435382" y="1111764"/>
                    <a:pt x="414332" y="1111764"/>
                  </a:cubicBezTo>
                  <a:lnTo>
                    <a:pt x="411020" y="1111764"/>
                  </a:lnTo>
                  <a:cubicBezTo>
                    <a:pt x="389970" y="1111764"/>
                    <a:pt x="372905" y="1094699"/>
                    <a:pt x="372905" y="1073649"/>
                  </a:cubicBezTo>
                  <a:lnTo>
                    <a:pt x="372905" y="642658"/>
                  </a:lnTo>
                  <a:lnTo>
                    <a:pt x="316716" y="642658"/>
                  </a:lnTo>
                  <a:lnTo>
                    <a:pt x="316716" y="1076030"/>
                  </a:lnTo>
                  <a:cubicBezTo>
                    <a:pt x="316716" y="1097080"/>
                    <a:pt x="299651" y="1114145"/>
                    <a:pt x="278601" y="1114145"/>
                  </a:cubicBezTo>
                  <a:lnTo>
                    <a:pt x="275289" y="1114145"/>
                  </a:lnTo>
                  <a:cubicBezTo>
                    <a:pt x="254239" y="1114145"/>
                    <a:pt x="237174" y="1097080"/>
                    <a:pt x="237174" y="1076030"/>
                  </a:cubicBezTo>
                  <a:lnTo>
                    <a:pt x="237174" y="637807"/>
                  </a:lnTo>
                  <a:cubicBezTo>
                    <a:pt x="237174" y="636704"/>
                    <a:pt x="237221" y="635612"/>
                    <a:pt x="238489" y="634633"/>
                  </a:cubicBezTo>
                  <a:cubicBezTo>
                    <a:pt x="235073" y="631601"/>
                    <a:pt x="233374" y="627141"/>
                    <a:pt x="233374" y="622284"/>
                  </a:cubicBezTo>
                  <a:lnTo>
                    <a:pt x="233374" y="280352"/>
                  </a:lnTo>
                  <a:lnTo>
                    <a:pt x="224084" y="276537"/>
                  </a:lnTo>
                  <a:lnTo>
                    <a:pt x="10737" y="64455"/>
                  </a:lnTo>
                  <a:cubicBezTo>
                    <a:pt x="-3519" y="50283"/>
                    <a:pt x="-3588" y="27237"/>
                    <a:pt x="10584" y="12980"/>
                  </a:cubicBezTo>
                  <a:lnTo>
                    <a:pt x="12814" y="10737"/>
                  </a:lnTo>
                  <a:cubicBezTo>
                    <a:pt x="19900" y="3609"/>
                    <a:pt x="29205" y="28"/>
                    <a:pt x="38520"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30" name="TextBox 9"/>
            <p:cNvSpPr txBox="1">
              <a:spLocks noChangeArrowheads="1"/>
            </p:cNvSpPr>
            <p:nvPr/>
          </p:nvSpPr>
          <p:spPr bwMode="auto">
            <a:xfrm>
              <a:off x="5276601" y="4071895"/>
              <a:ext cx="1684088" cy="492443"/>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600" b="1" i="0" u="none" strike="noStrike" kern="1200" cap="none" spc="0" normalizeH="0" baseline="0" noProof="0" dirty="0">
                  <a:ln>
                    <a:noFill/>
                  </a:ln>
                  <a:solidFill>
                    <a:srgbClr val="FFFFFF"/>
                  </a:solidFill>
                  <a:effectLst/>
                  <a:uLnTx/>
                  <a:uFillTx/>
                  <a:latin typeface="Arial"/>
                  <a:ea typeface="微软雅黑" pitchFamily="34" charset="-122"/>
                  <a:cs typeface="+mn-cs"/>
                </a:rPr>
                <a:t>健康</a:t>
              </a:r>
            </a:p>
          </p:txBody>
        </p:sp>
      </p:grpSp>
      <p:sp>
        <p:nvSpPr>
          <p:cNvPr id="31" name="流程图: 联系 12"/>
          <p:cNvSpPr/>
          <p:nvPr/>
        </p:nvSpPr>
        <p:spPr>
          <a:xfrm>
            <a:off x="6949730" y="4221647"/>
            <a:ext cx="238552" cy="264226"/>
          </a:xfrm>
          <a:prstGeom prst="flowChartConnector">
            <a:avLst/>
          </a:prstGeom>
          <a:solidFill>
            <a:srgbClr val="0076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32" name="流程图: 联系 13"/>
          <p:cNvSpPr/>
          <p:nvPr/>
        </p:nvSpPr>
        <p:spPr>
          <a:xfrm>
            <a:off x="7493188" y="3602202"/>
            <a:ext cx="210116" cy="232729"/>
          </a:xfrm>
          <a:prstGeom prst="flowChartConnector">
            <a:avLst/>
          </a:prstGeom>
          <a:solidFill>
            <a:srgbClr val="B1DE6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33" name="流程图: 联系 14"/>
          <p:cNvSpPr/>
          <p:nvPr/>
        </p:nvSpPr>
        <p:spPr>
          <a:xfrm>
            <a:off x="4501009" y="4211149"/>
            <a:ext cx="260670" cy="288724"/>
          </a:xfrm>
          <a:prstGeom prst="flowChartConnector">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34" name="流程图: 联系 15"/>
          <p:cNvSpPr/>
          <p:nvPr/>
        </p:nvSpPr>
        <p:spPr>
          <a:xfrm>
            <a:off x="4036541" y="3609201"/>
            <a:ext cx="529239" cy="586198"/>
          </a:xfrm>
          <a:prstGeom prst="flowChartConnector">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35" name="流程图: 联系 16"/>
          <p:cNvSpPr/>
          <p:nvPr/>
        </p:nvSpPr>
        <p:spPr>
          <a:xfrm>
            <a:off x="4671629" y="3756188"/>
            <a:ext cx="396534" cy="439211"/>
          </a:xfrm>
          <a:prstGeom prst="flowChartConnector">
            <a:avLst/>
          </a:prstGeom>
          <a:solidFill>
            <a:srgbClr val="0076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36" name="流程图: 联系 17"/>
          <p:cNvSpPr/>
          <p:nvPr/>
        </p:nvSpPr>
        <p:spPr>
          <a:xfrm>
            <a:off x="7080854" y="3728190"/>
            <a:ext cx="417073" cy="460209"/>
          </a:xfrm>
          <a:prstGeom prst="flowChartConnector">
            <a:avLst/>
          </a:prstGeom>
          <a:solidFill>
            <a:srgbClr val="B1DE6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37" name="TextBox 10"/>
          <p:cNvSpPr txBox="1">
            <a:spLocks noChangeArrowheads="1"/>
          </p:cNvSpPr>
          <p:nvPr/>
        </p:nvSpPr>
        <p:spPr bwMode="auto">
          <a:xfrm>
            <a:off x="695221" y="1294153"/>
            <a:ext cx="2786803" cy="646331"/>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srgbClr val="00B050"/>
                </a:solidFill>
                <a:effectLst/>
                <a:uLnTx/>
                <a:uFillTx/>
                <a:latin typeface="Arial"/>
                <a:ea typeface="微软雅黑" pitchFamily="34" charset="-122"/>
                <a:cs typeface="+mn-cs"/>
              </a:rPr>
              <a:t>主要内容</a:t>
            </a:r>
          </a:p>
        </p:txBody>
      </p:sp>
      <p:sp>
        <p:nvSpPr>
          <p:cNvPr id="38" name="TextBox 19"/>
          <p:cNvSpPr txBox="1"/>
          <p:nvPr/>
        </p:nvSpPr>
        <p:spPr>
          <a:xfrm>
            <a:off x="617100" y="1939514"/>
            <a:ext cx="2971643" cy="3000821"/>
          </a:xfrm>
          <a:prstGeom prst="rect">
            <a:avLst/>
          </a:prstGeom>
          <a:noFill/>
        </p:spPr>
        <p:txBody>
          <a:bodyPr wrap="square">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srgbClr val="000000"/>
                </a:solidFill>
                <a:effectLst/>
                <a:uLnTx/>
                <a:uFillTx/>
                <a:latin typeface="Arial"/>
                <a:ea typeface="微软雅黑"/>
                <a:cs typeface="+mn-cs"/>
              </a:rPr>
              <a:t>单击此处添加文字内容说明文字内</a:t>
            </a:r>
            <a:endParaRPr kumimoji="0" lang="en-US" altLang="zh-CN" sz="1400" b="0" i="0" u="none" strike="noStrike" kern="1200" cap="none" spc="0" normalizeH="0" baseline="0" noProof="0" dirty="0" smtClean="0">
              <a:ln>
                <a:noFill/>
              </a:ln>
              <a:solidFill>
                <a:srgbClr val="000000"/>
              </a:solidFill>
              <a:effectLst/>
              <a:uLnTx/>
              <a:uFillTx/>
              <a:latin typeface="Arial"/>
              <a:ea typeface="微软雅黑"/>
              <a:cs typeface="+mn-cs"/>
            </a:endParaRP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000000"/>
                </a:solidFill>
                <a:effectLst/>
                <a:uLnTx/>
                <a:uFillTx/>
                <a:latin typeface="Arial"/>
                <a:ea typeface="微软雅黑"/>
                <a:cs typeface="+mn-cs"/>
              </a:rPr>
              <a:t>单击此处添加文字内容说明文字内</a:t>
            </a: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000000"/>
                </a:solidFill>
                <a:effectLst/>
                <a:uLnTx/>
                <a:uFillTx/>
                <a:latin typeface="Arial"/>
                <a:ea typeface="微软雅黑"/>
                <a:cs typeface="+mn-cs"/>
              </a:rPr>
              <a:t>单击此处添加文字内容说明文字内</a:t>
            </a: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000000"/>
                </a:solidFill>
                <a:effectLst/>
                <a:uLnTx/>
                <a:uFillTx/>
                <a:latin typeface="Arial"/>
                <a:ea typeface="微软雅黑"/>
                <a:cs typeface="+mn-cs"/>
              </a:rPr>
              <a:t>单击此处添加文字内容说明文字内</a:t>
            </a: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000000"/>
                </a:solidFill>
                <a:effectLst/>
                <a:uLnTx/>
                <a:uFillTx/>
                <a:latin typeface="Arial"/>
                <a:ea typeface="微软雅黑"/>
                <a:cs typeface="+mn-cs"/>
              </a:rPr>
              <a:t>单击此处添加文字内容说明文字内</a:t>
            </a: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000000"/>
                </a:solidFill>
                <a:effectLst/>
                <a:uLnTx/>
                <a:uFillTx/>
                <a:latin typeface="Arial"/>
                <a:ea typeface="微软雅黑"/>
                <a:cs typeface="+mn-cs"/>
              </a:rPr>
              <a:t>单击此处添加文字内容说明文字内</a:t>
            </a: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000000"/>
                </a:solidFill>
                <a:effectLst/>
                <a:uLnTx/>
                <a:uFillTx/>
                <a:latin typeface="Arial"/>
                <a:ea typeface="微软雅黑"/>
                <a:cs typeface="+mn-cs"/>
              </a:rPr>
              <a:t>单击此处添加文字内容说明文字内</a:t>
            </a: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000000"/>
                </a:solidFill>
                <a:effectLst/>
                <a:uLnTx/>
                <a:uFillTx/>
                <a:latin typeface="Arial"/>
                <a:ea typeface="微软雅黑"/>
                <a:cs typeface="+mn-cs"/>
              </a:rPr>
              <a:t>单击此处添加文字内容说明文字内</a:t>
            </a:r>
          </a:p>
          <a:p>
            <a:pPr marL="0" marR="0" lvl="0" indent="0" algn="l" defTabSz="685800" rtl="0" eaLnBrk="1" fontAlgn="auto" latinLnBrk="0" hangingPunct="1">
              <a:lnSpc>
                <a:spcPct val="15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srgbClr val="000000"/>
              </a:solidFill>
              <a:effectLst/>
              <a:uLnTx/>
              <a:uFillTx/>
              <a:latin typeface="Arial"/>
              <a:ea typeface="微软雅黑"/>
              <a:cs typeface="+mn-cs"/>
            </a:endParaRPr>
          </a:p>
        </p:txBody>
      </p:sp>
    </p:spTree>
    <p:extLst>
      <p:ext uri="{BB962C8B-B14F-4D97-AF65-F5344CB8AC3E}">
        <p14:creationId xmlns:p14="http://schemas.microsoft.com/office/powerpoint/2010/main" val="1995457120"/>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strVal val="4*#ppt_w"/>
                                          </p:val>
                                        </p:tav>
                                        <p:tav tm="100000">
                                          <p:val>
                                            <p:strVal val="#ppt_w"/>
                                          </p:val>
                                        </p:tav>
                                      </p:tavLst>
                                    </p:anim>
                                    <p:anim calcmode="lin" valueType="num">
                                      <p:cBhvr>
                                        <p:cTn id="8" dur="500" fill="hold"/>
                                        <p:tgtEl>
                                          <p:spTgt spid="27"/>
                                        </p:tgtEl>
                                        <p:attrNameLst>
                                          <p:attrName>ppt_h</p:attrName>
                                        </p:attrNameLst>
                                      </p:cBhvr>
                                      <p:tavLst>
                                        <p:tav tm="0">
                                          <p:val>
                                            <p:strVal val="4*#ppt_h"/>
                                          </p:val>
                                        </p:tav>
                                        <p:tav tm="100000">
                                          <p:val>
                                            <p:strVal val="#ppt_h"/>
                                          </p:val>
                                        </p:tav>
                                      </p:tavLst>
                                    </p:anim>
                                  </p:childTnLst>
                                </p:cTn>
                              </p:par>
                            </p:childTnLst>
                          </p:cTn>
                        </p:par>
                        <p:par>
                          <p:cTn id="9" fill="hold">
                            <p:stCondLst>
                              <p:cond delay="500"/>
                            </p:stCondLst>
                            <p:childTnLst>
                              <p:par>
                                <p:cTn id="10" presetID="23" presetClass="entr" presetSubtype="32" fill="hold"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fill="hold"/>
                                        <p:tgtEl>
                                          <p:spTgt spid="23"/>
                                        </p:tgtEl>
                                        <p:attrNameLst>
                                          <p:attrName>ppt_w</p:attrName>
                                        </p:attrNameLst>
                                      </p:cBhvr>
                                      <p:tavLst>
                                        <p:tav tm="0">
                                          <p:val>
                                            <p:strVal val="4*#ppt_w"/>
                                          </p:val>
                                        </p:tav>
                                        <p:tav tm="100000">
                                          <p:val>
                                            <p:strVal val="#ppt_w"/>
                                          </p:val>
                                        </p:tav>
                                      </p:tavLst>
                                    </p:anim>
                                    <p:anim calcmode="lin" valueType="num">
                                      <p:cBhvr>
                                        <p:cTn id="13" dur="500" fill="hold"/>
                                        <p:tgtEl>
                                          <p:spTgt spid="23"/>
                                        </p:tgtEl>
                                        <p:attrNameLst>
                                          <p:attrName>ppt_h</p:attrName>
                                        </p:attrNameLst>
                                      </p:cBhvr>
                                      <p:tavLst>
                                        <p:tav tm="0">
                                          <p:val>
                                            <p:strVal val="4*#ppt_h"/>
                                          </p:val>
                                        </p:tav>
                                        <p:tav tm="100000">
                                          <p:val>
                                            <p:strVal val="#ppt_h"/>
                                          </p:val>
                                        </p:tav>
                                      </p:tavLst>
                                    </p:anim>
                                  </p:childTnLst>
                                </p:cTn>
                              </p:par>
                            </p:childTnLst>
                          </p:cTn>
                        </p:par>
                        <p:par>
                          <p:cTn id="14" fill="hold">
                            <p:stCondLst>
                              <p:cond delay="1000"/>
                            </p:stCondLst>
                            <p:childTnLst>
                              <p:par>
                                <p:cTn id="15" presetID="23" presetClass="entr" presetSubtype="32" fill="hold" nodeType="after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p:cTn id="17" dur="500" fill="hold"/>
                                        <p:tgtEl>
                                          <p:spTgt spid="19"/>
                                        </p:tgtEl>
                                        <p:attrNameLst>
                                          <p:attrName>ppt_w</p:attrName>
                                        </p:attrNameLst>
                                      </p:cBhvr>
                                      <p:tavLst>
                                        <p:tav tm="0">
                                          <p:val>
                                            <p:strVal val="4*#ppt_w"/>
                                          </p:val>
                                        </p:tav>
                                        <p:tav tm="100000">
                                          <p:val>
                                            <p:strVal val="#ppt_w"/>
                                          </p:val>
                                        </p:tav>
                                      </p:tavLst>
                                    </p:anim>
                                    <p:anim calcmode="lin" valueType="num">
                                      <p:cBhvr>
                                        <p:cTn id="18" dur="500" fill="hold"/>
                                        <p:tgtEl>
                                          <p:spTgt spid="19"/>
                                        </p:tgtEl>
                                        <p:attrNameLst>
                                          <p:attrName>ppt_h</p:attrName>
                                        </p:attrNameLst>
                                      </p:cBhvr>
                                      <p:tavLst>
                                        <p:tav tm="0">
                                          <p:val>
                                            <p:strVal val="4*#ppt_h"/>
                                          </p:val>
                                        </p:tav>
                                        <p:tav tm="100000">
                                          <p:val>
                                            <p:strVal val="#ppt_h"/>
                                          </p:val>
                                        </p:tav>
                                      </p:tavLst>
                                    </p:anim>
                                  </p:childTnLst>
                                </p:cTn>
                              </p:par>
                            </p:childTnLst>
                          </p:cTn>
                        </p:par>
                        <p:par>
                          <p:cTn id="19" fill="hold">
                            <p:stCondLst>
                              <p:cond delay="1500"/>
                            </p:stCondLst>
                            <p:childTnLst>
                              <p:par>
                                <p:cTn id="20" presetID="23" presetClass="entr" presetSubtype="32" fill="hold" grpId="0" nodeType="after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strVal val="4*#ppt_w"/>
                                          </p:val>
                                        </p:tav>
                                        <p:tav tm="100000">
                                          <p:val>
                                            <p:strVal val="#ppt_w"/>
                                          </p:val>
                                        </p:tav>
                                      </p:tavLst>
                                    </p:anim>
                                    <p:anim calcmode="lin" valueType="num">
                                      <p:cBhvr>
                                        <p:cTn id="23" dur="500" fill="hold"/>
                                        <p:tgtEl>
                                          <p:spTgt spid="35"/>
                                        </p:tgtEl>
                                        <p:attrNameLst>
                                          <p:attrName>ppt_h</p:attrName>
                                        </p:attrNameLst>
                                      </p:cBhvr>
                                      <p:tavLst>
                                        <p:tav tm="0">
                                          <p:val>
                                            <p:strVal val="4*#ppt_h"/>
                                          </p:val>
                                        </p:tav>
                                        <p:tav tm="100000">
                                          <p:val>
                                            <p:strVal val="#ppt_h"/>
                                          </p:val>
                                        </p:tav>
                                      </p:tavLst>
                                    </p:anim>
                                  </p:childTnLst>
                                </p:cTn>
                              </p:par>
                              <p:par>
                                <p:cTn id="24" presetID="23" presetClass="entr" presetSubtype="32" fill="hold" grpId="0" nodeType="withEffect">
                                  <p:stCondLst>
                                    <p:cond delay="250"/>
                                  </p:stCondLst>
                                  <p:childTnLst>
                                    <p:set>
                                      <p:cBhvr>
                                        <p:cTn id="25" dur="1" fill="hold">
                                          <p:stCondLst>
                                            <p:cond delay="0"/>
                                          </p:stCondLst>
                                        </p:cTn>
                                        <p:tgtEl>
                                          <p:spTgt spid="36"/>
                                        </p:tgtEl>
                                        <p:attrNameLst>
                                          <p:attrName>style.visibility</p:attrName>
                                        </p:attrNameLst>
                                      </p:cBhvr>
                                      <p:to>
                                        <p:strVal val="visible"/>
                                      </p:to>
                                    </p:set>
                                    <p:anim calcmode="lin" valueType="num">
                                      <p:cBhvr>
                                        <p:cTn id="26" dur="500" fill="hold"/>
                                        <p:tgtEl>
                                          <p:spTgt spid="36"/>
                                        </p:tgtEl>
                                        <p:attrNameLst>
                                          <p:attrName>ppt_w</p:attrName>
                                        </p:attrNameLst>
                                      </p:cBhvr>
                                      <p:tavLst>
                                        <p:tav tm="0">
                                          <p:val>
                                            <p:strVal val="4*#ppt_w"/>
                                          </p:val>
                                        </p:tav>
                                        <p:tav tm="100000">
                                          <p:val>
                                            <p:strVal val="#ppt_w"/>
                                          </p:val>
                                        </p:tav>
                                      </p:tavLst>
                                    </p:anim>
                                    <p:anim calcmode="lin" valueType="num">
                                      <p:cBhvr>
                                        <p:cTn id="27" dur="500" fill="hold"/>
                                        <p:tgtEl>
                                          <p:spTgt spid="36"/>
                                        </p:tgtEl>
                                        <p:attrNameLst>
                                          <p:attrName>ppt_h</p:attrName>
                                        </p:attrNameLst>
                                      </p:cBhvr>
                                      <p:tavLst>
                                        <p:tav tm="0">
                                          <p:val>
                                            <p:strVal val="4*#ppt_h"/>
                                          </p:val>
                                        </p:tav>
                                        <p:tav tm="100000">
                                          <p:val>
                                            <p:strVal val="#ppt_h"/>
                                          </p:val>
                                        </p:tav>
                                      </p:tavLst>
                                    </p:anim>
                                  </p:childTnLst>
                                </p:cTn>
                              </p:par>
                              <p:par>
                                <p:cTn id="28" presetID="23" presetClass="entr" presetSubtype="32" fill="hold" grpId="0" nodeType="withEffect">
                                  <p:stCondLst>
                                    <p:cond delay="500"/>
                                  </p:stCondLst>
                                  <p:childTnLst>
                                    <p:set>
                                      <p:cBhvr>
                                        <p:cTn id="29" dur="1" fill="hold">
                                          <p:stCondLst>
                                            <p:cond delay="0"/>
                                          </p:stCondLst>
                                        </p:cTn>
                                        <p:tgtEl>
                                          <p:spTgt spid="34"/>
                                        </p:tgtEl>
                                        <p:attrNameLst>
                                          <p:attrName>style.visibility</p:attrName>
                                        </p:attrNameLst>
                                      </p:cBhvr>
                                      <p:to>
                                        <p:strVal val="visible"/>
                                      </p:to>
                                    </p:set>
                                    <p:anim calcmode="lin" valueType="num">
                                      <p:cBhvr>
                                        <p:cTn id="30" dur="500" fill="hold"/>
                                        <p:tgtEl>
                                          <p:spTgt spid="34"/>
                                        </p:tgtEl>
                                        <p:attrNameLst>
                                          <p:attrName>ppt_w</p:attrName>
                                        </p:attrNameLst>
                                      </p:cBhvr>
                                      <p:tavLst>
                                        <p:tav tm="0">
                                          <p:val>
                                            <p:strVal val="4*#ppt_w"/>
                                          </p:val>
                                        </p:tav>
                                        <p:tav tm="100000">
                                          <p:val>
                                            <p:strVal val="#ppt_w"/>
                                          </p:val>
                                        </p:tav>
                                      </p:tavLst>
                                    </p:anim>
                                    <p:anim calcmode="lin" valueType="num">
                                      <p:cBhvr>
                                        <p:cTn id="31" dur="500" fill="hold"/>
                                        <p:tgtEl>
                                          <p:spTgt spid="34"/>
                                        </p:tgtEl>
                                        <p:attrNameLst>
                                          <p:attrName>ppt_h</p:attrName>
                                        </p:attrNameLst>
                                      </p:cBhvr>
                                      <p:tavLst>
                                        <p:tav tm="0">
                                          <p:val>
                                            <p:strVal val="4*#ppt_h"/>
                                          </p:val>
                                        </p:tav>
                                        <p:tav tm="100000">
                                          <p:val>
                                            <p:strVal val="#ppt_h"/>
                                          </p:val>
                                        </p:tav>
                                      </p:tavLst>
                                    </p:anim>
                                  </p:childTnLst>
                                </p:cTn>
                              </p:par>
                              <p:par>
                                <p:cTn id="32" presetID="23" presetClass="entr" presetSubtype="32" fill="hold" grpId="0" nodeType="withEffect">
                                  <p:stCondLst>
                                    <p:cond delay="750"/>
                                  </p:stCondLst>
                                  <p:childTnLst>
                                    <p:set>
                                      <p:cBhvr>
                                        <p:cTn id="33" dur="1" fill="hold">
                                          <p:stCondLst>
                                            <p:cond delay="0"/>
                                          </p:stCondLst>
                                        </p:cTn>
                                        <p:tgtEl>
                                          <p:spTgt spid="31"/>
                                        </p:tgtEl>
                                        <p:attrNameLst>
                                          <p:attrName>style.visibility</p:attrName>
                                        </p:attrNameLst>
                                      </p:cBhvr>
                                      <p:to>
                                        <p:strVal val="visible"/>
                                      </p:to>
                                    </p:set>
                                    <p:anim calcmode="lin" valueType="num">
                                      <p:cBhvr>
                                        <p:cTn id="34" dur="500" fill="hold"/>
                                        <p:tgtEl>
                                          <p:spTgt spid="31"/>
                                        </p:tgtEl>
                                        <p:attrNameLst>
                                          <p:attrName>ppt_w</p:attrName>
                                        </p:attrNameLst>
                                      </p:cBhvr>
                                      <p:tavLst>
                                        <p:tav tm="0">
                                          <p:val>
                                            <p:strVal val="4*#ppt_w"/>
                                          </p:val>
                                        </p:tav>
                                        <p:tav tm="100000">
                                          <p:val>
                                            <p:strVal val="#ppt_w"/>
                                          </p:val>
                                        </p:tav>
                                      </p:tavLst>
                                    </p:anim>
                                    <p:anim calcmode="lin" valueType="num">
                                      <p:cBhvr>
                                        <p:cTn id="35" dur="500" fill="hold"/>
                                        <p:tgtEl>
                                          <p:spTgt spid="31"/>
                                        </p:tgtEl>
                                        <p:attrNameLst>
                                          <p:attrName>ppt_h</p:attrName>
                                        </p:attrNameLst>
                                      </p:cBhvr>
                                      <p:tavLst>
                                        <p:tav tm="0">
                                          <p:val>
                                            <p:strVal val="4*#ppt_h"/>
                                          </p:val>
                                        </p:tav>
                                        <p:tav tm="100000">
                                          <p:val>
                                            <p:strVal val="#ppt_h"/>
                                          </p:val>
                                        </p:tav>
                                      </p:tavLst>
                                    </p:anim>
                                  </p:childTnLst>
                                </p:cTn>
                              </p:par>
                              <p:par>
                                <p:cTn id="36" presetID="23" presetClass="entr" presetSubtype="32" fill="hold" grpId="0" nodeType="withEffect">
                                  <p:stCondLst>
                                    <p:cond delay="1000"/>
                                  </p:stCondLst>
                                  <p:childTnLst>
                                    <p:set>
                                      <p:cBhvr>
                                        <p:cTn id="37" dur="1" fill="hold">
                                          <p:stCondLst>
                                            <p:cond delay="0"/>
                                          </p:stCondLst>
                                        </p:cTn>
                                        <p:tgtEl>
                                          <p:spTgt spid="32"/>
                                        </p:tgtEl>
                                        <p:attrNameLst>
                                          <p:attrName>style.visibility</p:attrName>
                                        </p:attrNameLst>
                                      </p:cBhvr>
                                      <p:to>
                                        <p:strVal val="visible"/>
                                      </p:to>
                                    </p:set>
                                    <p:anim calcmode="lin" valueType="num">
                                      <p:cBhvr>
                                        <p:cTn id="38" dur="500" fill="hold"/>
                                        <p:tgtEl>
                                          <p:spTgt spid="32"/>
                                        </p:tgtEl>
                                        <p:attrNameLst>
                                          <p:attrName>ppt_w</p:attrName>
                                        </p:attrNameLst>
                                      </p:cBhvr>
                                      <p:tavLst>
                                        <p:tav tm="0">
                                          <p:val>
                                            <p:strVal val="4*#ppt_w"/>
                                          </p:val>
                                        </p:tav>
                                        <p:tav tm="100000">
                                          <p:val>
                                            <p:strVal val="#ppt_w"/>
                                          </p:val>
                                        </p:tav>
                                      </p:tavLst>
                                    </p:anim>
                                    <p:anim calcmode="lin" valueType="num">
                                      <p:cBhvr>
                                        <p:cTn id="39" dur="500" fill="hold"/>
                                        <p:tgtEl>
                                          <p:spTgt spid="32"/>
                                        </p:tgtEl>
                                        <p:attrNameLst>
                                          <p:attrName>ppt_h</p:attrName>
                                        </p:attrNameLst>
                                      </p:cBhvr>
                                      <p:tavLst>
                                        <p:tav tm="0">
                                          <p:val>
                                            <p:strVal val="4*#ppt_h"/>
                                          </p:val>
                                        </p:tav>
                                        <p:tav tm="100000">
                                          <p:val>
                                            <p:strVal val="#ppt_h"/>
                                          </p:val>
                                        </p:tav>
                                      </p:tavLst>
                                    </p:anim>
                                  </p:childTnLst>
                                </p:cTn>
                              </p:par>
                              <p:par>
                                <p:cTn id="40" presetID="23" presetClass="entr" presetSubtype="32" fill="hold" grpId="0" nodeType="withEffect">
                                  <p:stCondLst>
                                    <p:cond delay="1250"/>
                                  </p:stCondLst>
                                  <p:childTnLst>
                                    <p:set>
                                      <p:cBhvr>
                                        <p:cTn id="41" dur="1" fill="hold">
                                          <p:stCondLst>
                                            <p:cond delay="0"/>
                                          </p:stCondLst>
                                        </p:cTn>
                                        <p:tgtEl>
                                          <p:spTgt spid="33"/>
                                        </p:tgtEl>
                                        <p:attrNameLst>
                                          <p:attrName>style.visibility</p:attrName>
                                        </p:attrNameLst>
                                      </p:cBhvr>
                                      <p:to>
                                        <p:strVal val="visible"/>
                                      </p:to>
                                    </p:set>
                                    <p:anim calcmode="lin" valueType="num">
                                      <p:cBhvr>
                                        <p:cTn id="42" dur="500" fill="hold"/>
                                        <p:tgtEl>
                                          <p:spTgt spid="33"/>
                                        </p:tgtEl>
                                        <p:attrNameLst>
                                          <p:attrName>ppt_w</p:attrName>
                                        </p:attrNameLst>
                                      </p:cBhvr>
                                      <p:tavLst>
                                        <p:tav tm="0">
                                          <p:val>
                                            <p:strVal val="4*#ppt_w"/>
                                          </p:val>
                                        </p:tav>
                                        <p:tav tm="100000">
                                          <p:val>
                                            <p:strVal val="#ppt_w"/>
                                          </p:val>
                                        </p:tav>
                                      </p:tavLst>
                                    </p:anim>
                                    <p:anim calcmode="lin" valueType="num">
                                      <p:cBhvr>
                                        <p:cTn id="43" dur="500" fill="hold"/>
                                        <p:tgtEl>
                                          <p:spTgt spid="33"/>
                                        </p:tgtEl>
                                        <p:attrNameLst>
                                          <p:attrName>ppt_h</p:attrName>
                                        </p:attrNameLst>
                                      </p:cBhvr>
                                      <p:tavLst>
                                        <p:tav tm="0">
                                          <p:val>
                                            <p:strVal val="4*#ppt_h"/>
                                          </p:val>
                                        </p:tav>
                                        <p:tav tm="100000">
                                          <p:val>
                                            <p:strVal val="#ppt_h"/>
                                          </p:val>
                                        </p:tav>
                                      </p:tavLst>
                                    </p:anim>
                                  </p:childTnLst>
                                </p:cTn>
                              </p:par>
                            </p:childTnLst>
                          </p:cTn>
                        </p:par>
                        <p:par>
                          <p:cTn id="44" fill="hold">
                            <p:stCondLst>
                              <p:cond delay="3250"/>
                            </p:stCondLst>
                            <p:childTnLst>
                              <p:par>
                                <p:cTn id="45" presetID="2" presetClass="entr" presetSubtype="8" fill="hold" grpId="0" nodeType="afterEffect">
                                  <p:stCondLst>
                                    <p:cond delay="0"/>
                                  </p:stCondLst>
                                  <p:childTnLst>
                                    <p:set>
                                      <p:cBhvr>
                                        <p:cTn id="46" dur="1" fill="hold">
                                          <p:stCondLst>
                                            <p:cond delay="0"/>
                                          </p:stCondLst>
                                        </p:cTn>
                                        <p:tgtEl>
                                          <p:spTgt spid="37"/>
                                        </p:tgtEl>
                                        <p:attrNameLst>
                                          <p:attrName>style.visibility</p:attrName>
                                        </p:attrNameLst>
                                      </p:cBhvr>
                                      <p:to>
                                        <p:strVal val="visible"/>
                                      </p:to>
                                    </p:set>
                                    <p:anim calcmode="lin" valueType="num">
                                      <p:cBhvr additive="base">
                                        <p:cTn id="47" dur="500" fill="hold"/>
                                        <p:tgtEl>
                                          <p:spTgt spid="37"/>
                                        </p:tgtEl>
                                        <p:attrNameLst>
                                          <p:attrName>ppt_x</p:attrName>
                                        </p:attrNameLst>
                                      </p:cBhvr>
                                      <p:tavLst>
                                        <p:tav tm="0">
                                          <p:val>
                                            <p:strVal val="0-#ppt_w/2"/>
                                          </p:val>
                                        </p:tav>
                                        <p:tav tm="100000">
                                          <p:val>
                                            <p:strVal val="#ppt_x"/>
                                          </p:val>
                                        </p:tav>
                                      </p:tavLst>
                                    </p:anim>
                                    <p:anim calcmode="lin" valueType="num">
                                      <p:cBhvr additive="base">
                                        <p:cTn id="48" dur="500" fill="hold"/>
                                        <p:tgtEl>
                                          <p:spTgt spid="37"/>
                                        </p:tgtEl>
                                        <p:attrNameLst>
                                          <p:attrName>ppt_y</p:attrName>
                                        </p:attrNameLst>
                                      </p:cBhvr>
                                      <p:tavLst>
                                        <p:tav tm="0">
                                          <p:val>
                                            <p:strVal val="#ppt_y"/>
                                          </p:val>
                                        </p:tav>
                                        <p:tav tm="100000">
                                          <p:val>
                                            <p:strVal val="#ppt_y"/>
                                          </p:val>
                                        </p:tav>
                                      </p:tavLst>
                                    </p:anim>
                                  </p:childTnLst>
                                </p:cTn>
                              </p:par>
                            </p:childTnLst>
                          </p:cTn>
                        </p:par>
                        <p:par>
                          <p:cTn id="49" fill="hold">
                            <p:stCondLst>
                              <p:cond delay="3750"/>
                            </p:stCondLst>
                            <p:childTnLst>
                              <p:par>
                                <p:cTn id="50" presetID="22" presetClass="entr" presetSubtype="1" fill="hold" grpId="0" nodeType="afterEffect">
                                  <p:stCondLst>
                                    <p:cond delay="0"/>
                                  </p:stCondLst>
                                  <p:childTnLst>
                                    <p:set>
                                      <p:cBhvr>
                                        <p:cTn id="51" dur="1" fill="hold">
                                          <p:stCondLst>
                                            <p:cond delay="0"/>
                                          </p:stCondLst>
                                        </p:cTn>
                                        <p:tgtEl>
                                          <p:spTgt spid="38"/>
                                        </p:tgtEl>
                                        <p:attrNameLst>
                                          <p:attrName>style.visibility</p:attrName>
                                        </p:attrNameLst>
                                      </p:cBhvr>
                                      <p:to>
                                        <p:strVal val="visible"/>
                                      </p:to>
                                    </p:set>
                                    <p:animEffect transition="in" filter="wipe(up)">
                                      <p:cBhvr>
                                        <p:cTn id="52"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34" grpId="0" animBg="1"/>
      <p:bldP spid="35" grpId="0" animBg="1"/>
      <p:bldP spid="36" grpId="0" animBg="1"/>
      <p:bldP spid="37" grpId="0"/>
      <p:bldP spid="3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 y="0"/>
            <a:ext cx="2895600" cy="1654055"/>
          </a:xfrm>
          <a:prstGeom prst="rect">
            <a:avLst/>
          </a:prstGeom>
        </p:spPr>
      </p:pic>
      <p:pic>
        <p:nvPicPr>
          <p:cNvPr id="6" name="图片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73078" y="3333750"/>
            <a:ext cx="2531082" cy="1819275"/>
          </a:xfrm>
          <a:prstGeom prst="rect">
            <a:avLst/>
          </a:prstGeom>
        </p:spPr>
      </p:pic>
      <p:pic>
        <p:nvPicPr>
          <p:cNvPr id="7" name="图片 6"/>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4171950" y="3143483"/>
            <a:ext cx="4838700" cy="2077919"/>
          </a:xfrm>
          <a:prstGeom prst="rect">
            <a:avLst/>
          </a:prstGeom>
        </p:spPr>
      </p:pic>
      <p:pic>
        <p:nvPicPr>
          <p:cNvPr id="8" name="图片 7"/>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flipH="1">
            <a:off x="2386579" y="3124957"/>
            <a:ext cx="1892160" cy="2028068"/>
          </a:xfrm>
          <a:prstGeom prst="rect">
            <a:avLst/>
          </a:prstGeom>
        </p:spPr>
      </p:pic>
      <p:grpSp>
        <p:nvGrpSpPr>
          <p:cNvPr id="12" name="组合 299"/>
          <p:cNvGrpSpPr>
            <a:grpSpLocks/>
          </p:cNvGrpSpPr>
          <p:nvPr/>
        </p:nvGrpSpPr>
        <p:grpSpPr bwMode="auto">
          <a:xfrm>
            <a:off x="3820088" y="411176"/>
            <a:ext cx="1466475" cy="1587500"/>
            <a:chOff x="0" y="0"/>
            <a:chExt cx="2134334" cy="2311488"/>
          </a:xfrm>
        </p:grpSpPr>
        <p:grpSp>
          <p:nvGrpSpPr>
            <p:cNvPr id="13" name="Group 1"/>
            <p:cNvGrpSpPr>
              <a:grpSpLocks/>
            </p:cNvGrpSpPr>
            <p:nvPr/>
          </p:nvGrpSpPr>
          <p:grpSpPr bwMode="auto">
            <a:xfrm>
              <a:off x="0" y="0"/>
              <a:ext cx="2134334" cy="2311488"/>
              <a:chOff x="0" y="0"/>
              <a:chExt cx="1673076" cy="1834694"/>
            </a:xfrm>
          </p:grpSpPr>
          <p:sp>
            <p:nvSpPr>
              <p:cNvPr id="15" name="Oval 11"/>
              <p:cNvSpPr>
                <a:spLocks noChangeArrowheads="1"/>
              </p:cNvSpPr>
              <p:nvPr/>
            </p:nvSpPr>
            <p:spPr bwMode="auto">
              <a:xfrm>
                <a:off x="143134" y="228300"/>
                <a:ext cx="1430856" cy="143085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sz="5400">
                  <a:solidFill>
                    <a:srgbClr val="000000"/>
                  </a:solidFill>
                  <a:latin typeface="微软雅黑" pitchFamily="34" charset="-122"/>
                  <a:ea typeface="微软雅黑" pitchFamily="34" charset="-122"/>
                  <a:sym typeface="微软雅黑" pitchFamily="34" charset="-122"/>
                </a:endParaRPr>
              </a:p>
            </p:txBody>
          </p:sp>
          <p:sp>
            <p:nvSpPr>
              <p:cNvPr id="16" name="Freeform 18"/>
              <p:cNvSpPr>
                <a:spLocks noEditPoints="1" noChangeArrowheads="1"/>
              </p:cNvSpPr>
              <p:nvPr/>
            </p:nvSpPr>
            <p:spPr bwMode="auto">
              <a:xfrm>
                <a:off x="613412" y="653731"/>
                <a:ext cx="236555" cy="235905"/>
              </a:xfrm>
              <a:custGeom>
                <a:avLst/>
                <a:gdLst>
                  <a:gd name="T0" fmla="*/ 2147483647 w 2222"/>
                  <a:gd name="T1" fmla="*/ 2147483647 h 2222"/>
                  <a:gd name="T2" fmla="*/ 2147483647 w 2222"/>
                  <a:gd name="T3" fmla="*/ 2147483647 h 2222"/>
                  <a:gd name="T4" fmla="*/ 2147483647 w 2222"/>
                  <a:gd name="T5" fmla="*/ 2147483647 h 2222"/>
                  <a:gd name="T6" fmla="*/ 2147483647 w 2222"/>
                  <a:gd name="T7" fmla="*/ 2147483647 h 2222"/>
                  <a:gd name="T8" fmla="*/ 2147483647 w 2222"/>
                  <a:gd name="T9" fmla="*/ 2147483647 h 2222"/>
                  <a:gd name="T10" fmla="*/ 2147483647 w 2222"/>
                  <a:gd name="T11" fmla="*/ 2147483647 h 2222"/>
                  <a:gd name="T12" fmla="*/ 2147483647 w 2222"/>
                  <a:gd name="T13" fmla="*/ 2147483647 h 2222"/>
                  <a:gd name="T14" fmla="*/ 0 w 2222"/>
                  <a:gd name="T15" fmla="*/ 2147483647 h 2222"/>
                  <a:gd name="T16" fmla="*/ 2147483647 w 2222"/>
                  <a:gd name="T17" fmla="*/ 2147483647 h 2222"/>
                  <a:gd name="T18" fmla="*/ 2147483647 w 2222"/>
                  <a:gd name="T19" fmla="*/ 2147483647 h 2222"/>
                  <a:gd name="T20" fmla="*/ 2147483647 w 2222"/>
                  <a:gd name="T21" fmla="*/ 2147483647 h 2222"/>
                  <a:gd name="T22" fmla="*/ 2147483647 w 2222"/>
                  <a:gd name="T23" fmla="*/ 2147483647 h 2222"/>
                  <a:gd name="T24" fmla="*/ 2147483647 w 2222"/>
                  <a:gd name="T25" fmla="*/ 2147483647 h 2222"/>
                  <a:gd name="T26" fmla="*/ 2147483647 w 2222"/>
                  <a:gd name="T27" fmla="*/ 2147483647 h 2222"/>
                  <a:gd name="T28" fmla="*/ 2147483647 w 2222"/>
                  <a:gd name="T29" fmla="*/ 2147483647 h 2222"/>
                  <a:gd name="T30" fmla="*/ 2147483647 w 2222"/>
                  <a:gd name="T31" fmla="*/ 2147483647 h 2222"/>
                  <a:gd name="T32" fmla="*/ 2147483647 w 2222"/>
                  <a:gd name="T33" fmla="*/ 2147483647 h 2222"/>
                  <a:gd name="T34" fmla="*/ 2147483647 w 2222"/>
                  <a:gd name="T35" fmla="*/ 2147483647 h 2222"/>
                  <a:gd name="T36" fmla="*/ 2147483647 w 2222"/>
                  <a:gd name="T37" fmla="*/ 1778266541 h 2222"/>
                  <a:gd name="T38" fmla="*/ 2147483647 w 2222"/>
                  <a:gd name="T39" fmla="*/ 2147483647 h 2222"/>
                  <a:gd name="T40" fmla="*/ 2147483647 w 2222"/>
                  <a:gd name="T41" fmla="*/ 2147483647 h 2222"/>
                  <a:gd name="T42" fmla="*/ 2147483647 w 2222"/>
                  <a:gd name="T43" fmla="*/ 2147483647 h 2222"/>
                  <a:gd name="T44" fmla="*/ 2147483647 w 2222"/>
                  <a:gd name="T45" fmla="*/ 2147483647 h 2222"/>
                  <a:gd name="T46" fmla="*/ 2147483647 w 2222"/>
                  <a:gd name="T47" fmla="*/ 2147483647 h 2222"/>
                  <a:gd name="T48" fmla="*/ 2147483647 w 2222"/>
                  <a:gd name="T49" fmla="*/ 2147483647 h 2222"/>
                  <a:gd name="T50" fmla="*/ 2147483647 w 2222"/>
                  <a:gd name="T51" fmla="*/ 2147483647 h 2222"/>
                  <a:gd name="T52" fmla="*/ 2147483647 w 2222"/>
                  <a:gd name="T53" fmla="*/ 2147483647 h 2222"/>
                  <a:gd name="T54" fmla="*/ 2147483647 w 2222"/>
                  <a:gd name="T55" fmla="*/ 2147483647 h 2222"/>
                  <a:gd name="T56" fmla="*/ 2147483647 w 2222"/>
                  <a:gd name="T57" fmla="*/ 2147483647 h 2222"/>
                  <a:gd name="T58" fmla="*/ 2147483647 w 2222"/>
                  <a:gd name="T59" fmla="*/ 2147483647 h 2222"/>
                  <a:gd name="T60" fmla="*/ 2147483647 w 2222"/>
                  <a:gd name="T61" fmla="*/ 2147483647 h 2222"/>
                  <a:gd name="T62" fmla="*/ 2147483647 w 2222"/>
                  <a:gd name="T63" fmla="*/ 2147483647 h 2222"/>
                  <a:gd name="T64" fmla="*/ 2147483647 w 2222"/>
                  <a:gd name="T65" fmla="*/ 2147483647 h 2222"/>
                  <a:gd name="T66" fmla="*/ 2147483647 w 2222"/>
                  <a:gd name="T67" fmla="*/ 2147483647 h 2222"/>
                  <a:gd name="T68" fmla="*/ 2147483647 w 2222"/>
                  <a:gd name="T69" fmla="*/ 2147483647 h 2222"/>
                  <a:gd name="T70" fmla="*/ 2147483647 w 2222"/>
                  <a:gd name="T71" fmla="*/ 2147483647 h 2222"/>
                  <a:gd name="T72" fmla="*/ 2147483647 w 2222"/>
                  <a:gd name="T73" fmla="*/ 2147483647 h 222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222"/>
                  <a:gd name="T112" fmla="*/ 0 h 2222"/>
                  <a:gd name="T113" fmla="*/ 2222 w 2222"/>
                  <a:gd name="T114" fmla="*/ 2222 h 222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222" h="2222">
                    <a:moveTo>
                      <a:pt x="1717" y="1951"/>
                    </a:moveTo>
                    <a:cubicBezTo>
                      <a:pt x="1090" y="1677"/>
                      <a:pt x="1090" y="1677"/>
                      <a:pt x="1090" y="1677"/>
                    </a:cubicBezTo>
                    <a:cubicBezTo>
                      <a:pt x="797" y="2076"/>
                      <a:pt x="797" y="2076"/>
                      <a:pt x="797" y="2076"/>
                    </a:cubicBezTo>
                    <a:cubicBezTo>
                      <a:pt x="781" y="2100"/>
                      <a:pt x="769" y="2116"/>
                      <a:pt x="758" y="2127"/>
                    </a:cubicBezTo>
                    <a:cubicBezTo>
                      <a:pt x="746" y="2138"/>
                      <a:pt x="737" y="2147"/>
                      <a:pt x="720" y="2148"/>
                    </a:cubicBezTo>
                    <a:cubicBezTo>
                      <a:pt x="720" y="2148"/>
                      <a:pt x="719" y="2148"/>
                      <a:pt x="719" y="2148"/>
                    </a:cubicBezTo>
                    <a:cubicBezTo>
                      <a:pt x="711" y="2148"/>
                      <a:pt x="702" y="2144"/>
                      <a:pt x="697" y="2138"/>
                    </a:cubicBezTo>
                    <a:cubicBezTo>
                      <a:pt x="692" y="2133"/>
                      <a:pt x="690" y="2128"/>
                      <a:pt x="688" y="2123"/>
                    </a:cubicBezTo>
                    <a:cubicBezTo>
                      <a:pt x="685" y="2114"/>
                      <a:pt x="685" y="2106"/>
                      <a:pt x="685" y="2100"/>
                    </a:cubicBezTo>
                    <a:cubicBezTo>
                      <a:pt x="685" y="2094"/>
                      <a:pt x="685" y="2089"/>
                      <a:pt x="686" y="2087"/>
                    </a:cubicBezTo>
                    <a:cubicBezTo>
                      <a:pt x="696" y="1531"/>
                      <a:pt x="696" y="1531"/>
                      <a:pt x="696" y="1531"/>
                    </a:cubicBezTo>
                    <a:cubicBezTo>
                      <a:pt x="620" y="1502"/>
                      <a:pt x="288" y="1373"/>
                      <a:pt x="143" y="1306"/>
                    </a:cubicBezTo>
                    <a:cubicBezTo>
                      <a:pt x="109" y="1291"/>
                      <a:pt x="86" y="1274"/>
                      <a:pt x="70" y="1255"/>
                    </a:cubicBezTo>
                    <a:cubicBezTo>
                      <a:pt x="55" y="1236"/>
                      <a:pt x="47" y="1214"/>
                      <a:pt x="47" y="1194"/>
                    </a:cubicBezTo>
                    <a:cubicBezTo>
                      <a:pt x="48" y="1190"/>
                      <a:pt x="48" y="1187"/>
                      <a:pt x="48" y="1183"/>
                    </a:cubicBezTo>
                    <a:cubicBezTo>
                      <a:pt x="19" y="1200"/>
                      <a:pt x="0" y="1231"/>
                      <a:pt x="0" y="1266"/>
                    </a:cubicBezTo>
                    <a:cubicBezTo>
                      <a:pt x="0" y="1268"/>
                      <a:pt x="0" y="1271"/>
                      <a:pt x="0" y="1273"/>
                    </a:cubicBezTo>
                    <a:cubicBezTo>
                      <a:pt x="3" y="1311"/>
                      <a:pt x="26" y="1343"/>
                      <a:pt x="62" y="1357"/>
                    </a:cubicBezTo>
                    <a:cubicBezTo>
                      <a:pt x="624" y="1587"/>
                      <a:pt x="624" y="1587"/>
                      <a:pt x="624" y="1587"/>
                    </a:cubicBezTo>
                    <a:cubicBezTo>
                      <a:pt x="624" y="2124"/>
                      <a:pt x="624" y="2124"/>
                      <a:pt x="624" y="2124"/>
                    </a:cubicBezTo>
                    <a:cubicBezTo>
                      <a:pt x="624" y="2164"/>
                      <a:pt x="648" y="2200"/>
                      <a:pt x="686" y="2215"/>
                    </a:cubicBezTo>
                    <a:cubicBezTo>
                      <a:pt x="698" y="2220"/>
                      <a:pt x="710" y="2222"/>
                      <a:pt x="722" y="2222"/>
                    </a:cubicBezTo>
                    <a:cubicBezTo>
                      <a:pt x="722" y="2222"/>
                      <a:pt x="722" y="2222"/>
                      <a:pt x="722" y="2222"/>
                    </a:cubicBezTo>
                    <a:cubicBezTo>
                      <a:pt x="749" y="2222"/>
                      <a:pt x="775" y="2211"/>
                      <a:pt x="794" y="2189"/>
                    </a:cubicBezTo>
                    <a:cubicBezTo>
                      <a:pt x="795" y="2188"/>
                      <a:pt x="795" y="2188"/>
                      <a:pt x="795" y="2188"/>
                    </a:cubicBezTo>
                    <a:cubicBezTo>
                      <a:pt x="1104" y="1771"/>
                      <a:pt x="1104" y="1771"/>
                      <a:pt x="1104" y="1771"/>
                    </a:cubicBezTo>
                    <a:cubicBezTo>
                      <a:pt x="1776" y="2058"/>
                      <a:pt x="1776" y="2058"/>
                      <a:pt x="1776" y="2058"/>
                    </a:cubicBezTo>
                    <a:cubicBezTo>
                      <a:pt x="1776" y="2059"/>
                      <a:pt x="1776" y="2059"/>
                      <a:pt x="1776" y="2059"/>
                    </a:cubicBezTo>
                    <a:cubicBezTo>
                      <a:pt x="1787" y="2063"/>
                      <a:pt x="1799" y="2066"/>
                      <a:pt x="1812" y="2066"/>
                    </a:cubicBezTo>
                    <a:cubicBezTo>
                      <a:pt x="1830" y="2066"/>
                      <a:pt x="1846" y="2061"/>
                      <a:pt x="1860" y="2054"/>
                    </a:cubicBezTo>
                    <a:cubicBezTo>
                      <a:pt x="1885" y="2039"/>
                      <a:pt x="1904" y="2014"/>
                      <a:pt x="1909" y="1984"/>
                    </a:cubicBezTo>
                    <a:cubicBezTo>
                      <a:pt x="1912" y="1967"/>
                      <a:pt x="1912" y="1967"/>
                      <a:pt x="1912" y="1967"/>
                    </a:cubicBezTo>
                    <a:cubicBezTo>
                      <a:pt x="1889" y="1979"/>
                      <a:pt x="1865" y="1983"/>
                      <a:pt x="1842" y="1983"/>
                    </a:cubicBezTo>
                    <a:cubicBezTo>
                      <a:pt x="1781" y="1983"/>
                      <a:pt x="1727" y="1956"/>
                      <a:pt x="1717" y="1951"/>
                    </a:cubicBezTo>
                    <a:close/>
                    <a:moveTo>
                      <a:pt x="2222" y="98"/>
                    </a:moveTo>
                    <a:cubicBezTo>
                      <a:pt x="2222" y="66"/>
                      <a:pt x="2206" y="36"/>
                      <a:pt x="2180" y="17"/>
                    </a:cubicBezTo>
                    <a:cubicBezTo>
                      <a:pt x="2163" y="6"/>
                      <a:pt x="2144" y="0"/>
                      <a:pt x="2125" y="0"/>
                    </a:cubicBezTo>
                    <a:cubicBezTo>
                      <a:pt x="2108" y="0"/>
                      <a:pt x="2090" y="4"/>
                      <a:pt x="2075" y="14"/>
                    </a:cubicBezTo>
                    <a:cubicBezTo>
                      <a:pt x="123" y="1140"/>
                      <a:pt x="123" y="1140"/>
                      <a:pt x="123" y="1140"/>
                    </a:cubicBezTo>
                    <a:cubicBezTo>
                      <a:pt x="120" y="1143"/>
                      <a:pt x="117" y="1146"/>
                      <a:pt x="115" y="1149"/>
                    </a:cubicBezTo>
                    <a:cubicBezTo>
                      <a:pt x="104" y="1162"/>
                      <a:pt x="95" y="1179"/>
                      <a:pt x="95" y="1194"/>
                    </a:cubicBezTo>
                    <a:cubicBezTo>
                      <a:pt x="95" y="1203"/>
                      <a:pt x="98" y="1213"/>
                      <a:pt x="107" y="1224"/>
                    </a:cubicBezTo>
                    <a:cubicBezTo>
                      <a:pt x="117" y="1236"/>
                      <a:pt x="134" y="1249"/>
                      <a:pt x="163" y="1263"/>
                    </a:cubicBezTo>
                    <a:cubicBezTo>
                      <a:pt x="243" y="1300"/>
                      <a:pt x="385" y="1357"/>
                      <a:pt x="506" y="1405"/>
                    </a:cubicBezTo>
                    <a:cubicBezTo>
                      <a:pt x="627" y="1454"/>
                      <a:pt x="728" y="1492"/>
                      <a:pt x="729" y="1492"/>
                    </a:cubicBezTo>
                    <a:cubicBezTo>
                      <a:pt x="744" y="1498"/>
                      <a:pt x="744" y="1498"/>
                      <a:pt x="744" y="1498"/>
                    </a:cubicBezTo>
                    <a:cubicBezTo>
                      <a:pt x="733" y="2083"/>
                      <a:pt x="733" y="2083"/>
                      <a:pt x="733" y="2083"/>
                    </a:cubicBezTo>
                    <a:cubicBezTo>
                      <a:pt x="740" y="2075"/>
                      <a:pt x="748" y="2063"/>
                      <a:pt x="758" y="2049"/>
                    </a:cubicBezTo>
                    <a:cubicBezTo>
                      <a:pt x="758" y="2048"/>
                      <a:pt x="758" y="2048"/>
                      <a:pt x="758" y="2048"/>
                    </a:cubicBezTo>
                    <a:cubicBezTo>
                      <a:pt x="1074" y="1618"/>
                      <a:pt x="1074" y="1618"/>
                      <a:pt x="1074" y="1618"/>
                    </a:cubicBezTo>
                    <a:cubicBezTo>
                      <a:pt x="1737" y="1908"/>
                      <a:pt x="1737" y="1908"/>
                      <a:pt x="1737" y="1908"/>
                    </a:cubicBezTo>
                    <a:cubicBezTo>
                      <a:pt x="1738" y="1908"/>
                      <a:pt x="1738" y="1908"/>
                      <a:pt x="1738" y="1908"/>
                    </a:cubicBezTo>
                    <a:cubicBezTo>
                      <a:pt x="1738" y="1908"/>
                      <a:pt x="1738" y="1908"/>
                      <a:pt x="1740" y="1909"/>
                    </a:cubicBezTo>
                    <a:cubicBezTo>
                      <a:pt x="1741" y="1910"/>
                      <a:pt x="1743" y="1911"/>
                      <a:pt x="1746" y="1912"/>
                    </a:cubicBezTo>
                    <a:cubicBezTo>
                      <a:pt x="1752" y="1915"/>
                      <a:pt x="1760" y="1918"/>
                      <a:pt x="1770" y="1922"/>
                    </a:cubicBezTo>
                    <a:cubicBezTo>
                      <a:pt x="1790" y="1929"/>
                      <a:pt x="1817" y="1936"/>
                      <a:pt x="1842" y="1936"/>
                    </a:cubicBezTo>
                    <a:cubicBezTo>
                      <a:pt x="1864" y="1936"/>
                      <a:pt x="1884" y="1931"/>
                      <a:pt x="1900" y="1918"/>
                    </a:cubicBezTo>
                    <a:cubicBezTo>
                      <a:pt x="1909" y="1911"/>
                      <a:pt x="1918" y="1902"/>
                      <a:pt x="1925" y="1888"/>
                    </a:cubicBezTo>
                    <a:cubicBezTo>
                      <a:pt x="2221" y="114"/>
                      <a:pt x="2221" y="114"/>
                      <a:pt x="2221" y="114"/>
                    </a:cubicBezTo>
                    <a:cubicBezTo>
                      <a:pt x="2201" y="111"/>
                      <a:pt x="2201" y="111"/>
                      <a:pt x="2201" y="111"/>
                    </a:cubicBezTo>
                    <a:cubicBezTo>
                      <a:pt x="2221" y="114"/>
                      <a:pt x="2221" y="114"/>
                      <a:pt x="2221" y="114"/>
                    </a:cubicBezTo>
                    <a:cubicBezTo>
                      <a:pt x="2221" y="109"/>
                      <a:pt x="2222" y="103"/>
                      <a:pt x="2222" y="98"/>
                    </a:cubicBezTo>
                    <a:close/>
                    <a:moveTo>
                      <a:pt x="1935" y="400"/>
                    </a:moveTo>
                    <a:cubicBezTo>
                      <a:pt x="1723" y="1664"/>
                      <a:pt x="1723" y="1664"/>
                      <a:pt x="1723" y="1664"/>
                    </a:cubicBezTo>
                    <a:cubicBezTo>
                      <a:pt x="1717" y="1705"/>
                      <a:pt x="1680" y="1726"/>
                      <a:pt x="1641" y="1710"/>
                    </a:cubicBezTo>
                    <a:cubicBezTo>
                      <a:pt x="1256" y="1552"/>
                      <a:pt x="1256" y="1552"/>
                      <a:pt x="1256" y="1552"/>
                    </a:cubicBezTo>
                    <a:cubicBezTo>
                      <a:pt x="1217" y="1537"/>
                      <a:pt x="1204" y="1495"/>
                      <a:pt x="1225" y="1460"/>
                    </a:cubicBezTo>
                    <a:cubicBezTo>
                      <a:pt x="1737" y="602"/>
                      <a:pt x="1737" y="602"/>
                      <a:pt x="1737" y="602"/>
                    </a:cubicBezTo>
                    <a:cubicBezTo>
                      <a:pt x="1759" y="567"/>
                      <a:pt x="1750" y="560"/>
                      <a:pt x="1719" y="586"/>
                    </a:cubicBezTo>
                    <a:cubicBezTo>
                      <a:pt x="833" y="1307"/>
                      <a:pt x="833" y="1307"/>
                      <a:pt x="833" y="1307"/>
                    </a:cubicBezTo>
                    <a:cubicBezTo>
                      <a:pt x="801" y="1333"/>
                      <a:pt x="743" y="1342"/>
                      <a:pt x="705" y="1327"/>
                    </a:cubicBezTo>
                    <a:cubicBezTo>
                      <a:pt x="486" y="1237"/>
                      <a:pt x="486" y="1237"/>
                      <a:pt x="486" y="1237"/>
                    </a:cubicBezTo>
                    <a:cubicBezTo>
                      <a:pt x="447" y="1222"/>
                      <a:pt x="445" y="1192"/>
                      <a:pt x="481" y="1171"/>
                    </a:cubicBezTo>
                    <a:cubicBezTo>
                      <a:pt x="1882" y="364"/>
                      <a:pt x="1882" y="364"/>
                      <a:pt x="1882" y="364"/>
                    </a:cubicBezTo>
                    <a:cubicBezTo>
                      <a:pt x="1918" y="343"/>
                      <a:pt x="1941" y="359"/>
                      <a:pt x="1935" y="400"/>
                    </a:cubicBez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000"/>
              </a:p>
            </p:txBody>
          </p:sp>
          <p:grpSp>
            <p:nvGrpSpPr>
              <p:cNvPr id="17" name="Group 9"/>
              <p:cNvGrpSpPr>
                <a:grpSpLocks/>
              </p:cNvGrpSpPr>
              <p:nvPr/>
            </p:nvGrpSpPr>
            <p:grpSpPr bwMode="auto">
              <a:xfrm>
                <a:off x="0" y="0"/>
                <a:ext cx="1673076" cy="1834694"/>
                <a:chOff x="0" y="0"/>
                <a:chExt cx="4387849" cy="4811712"/>
              </a:xfrm>
            </p:grpSpPr>
            <p:sp>
              <p:nvSpPr>
                <p:cNvPr id="18" name="Freeform 6"/>
                <p:cNvSpPr>
                  <a:spLocks noChangeArrowheads="1"/>
                </p:cNvSpPr>
                <p:nvPr/>
              </p:nvSpPr>
              <p:spPr bwMode="auto">
                <a:xfrm>
                  <a:off x="0" y="0"/>
                  <a:ext cx="2339975" cy="4616450"/>
                </a:xfrm>
                <a:custGeom>
                  <a:avLst/>
                  <a:gdLst>
                    <a:gd name="T0" fmla="*/ 2147483647 w 624"/>
                    <a:gd name="T1" fmla="*/ 2147483647 h 1231"/>
                    <a:gd name="T2" fmla="*/ 2147483647 w 624"/>
                    <a:gd name="T3" fmla="*/ 2147483647 h 1231"/>
                    <a:gd name="T4" fmla="*/ 2147483647 w 624"/>
                    <a:gd name="T5" fmla="*/ 2147483647 h 1231"/>
                    <a:gd name="T6" fmla="*/ 2147483647 w 624"/>
                    <a:gd name="T7" fmla="*/ 2147483647 h 1231"/>
                    <a:gd name="T8" fmla="*/ 2147483647 w 624"/>
                    <a:gd name="T9" fmla="*/ 2147483647 h 1231"/>
                    <a:gd name="T10" fmla="*/ 2147483647 w 624"/>
                    <a:gd name="T11" fmla="*/ 2147483647 h 1231"/>
                    <a:gd name="T12" fmla="*/ 2147483647 w 624"/>
                    <a:gd name="T13" fmla="*/ 2147483647 h 1231"/>
                    <a:gd name="T14" fmla="*/ 2147483647 w 624"/>
                    <a:gd name="T15" fmla="*/ 2147483647 h 1231"/>
                    <a:gd name="T16" fmla="*/ 2147483647 w 624"/>
                    <a:gd name="T17" fmla="*/ 2147483647 h 1231"/>
                    <a:gd name="T18" fmla="*/ 2147483647 w 624"/>
                    <a:gd name="T19" fmla="*/ 0 h 1231"/>
                    <a:gd name="T20" fmla="*/ 2147483647 w 624"/>
                    <a:gd name="T21" fmla="*/ 2147483647 h 1231"/>
                    <a:gd name="T22" fmla="*/ 0 w 624"/>
                    <a:gd name="T23" fmla="*/ 2147483647 h 1231"/>
                    <a:gd name="T24" fmla="*/ 2147483647 w 624"/>
                    <a:gd name="T25" fmla="*/ 2147483647 h 1231"/>
                    <a:gd name="T26" fmla="*/ 2147483647 w 624"/>
                    <a:gd name="T27" fmla="*/ 2147483647 h 1231"/>
                    <a:gd name="T28" fmla="*/ 2147483647 w 624"/>
                    <a:gd name="T29" fmla="*/ 2147483647 h 12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24"/>
                    <a:gd name="T46" fmla="*/ 0 h 1231"/>
                    <a:gd name="T47" fmla="*/ 624 w 624"/>
                    <a:gd name="T48" fmla="*/ 1231 h 123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24" h="1231">
                      <a:moveTo>
                        <a:pt x="528" y="1145"/>
                      </a:moveTo>
                      <a:cubicBezTo>
                        <a:pt x="600" y="1064"/>
                        <a:pt x="600" y="1064"/>
                        <a:pt x="600" y="1064"/>
                      </a:cubicBezTo>
                      <a:cubicBezTo>
                        <a:pt x="595" y="1064"/>
                        <a:pt x="590" y="1064"/>
                        <a:pt x="585" y="1064"/>
                      </a:cubicBezTo>
                      <a:cubicBezTo>
                        <a:pt x="354" y="1064"/>
                        <a:pt x="166" y="877"/>
                        <a:pt x="166" y="646"/>
                      </a:cubicBezTo>
                      <a:cubicBezTo>
                        <a:pt x="166" y="473"/>
                        <a:pt x="271" y="324"/>
                        <a:pt x="421" y="261"/>
                      </a:cubicBezTo>
                      <a:cubicBezTo>
                        <a:pt x="421" y="328"/>
                        <a:pt x="421" y="328"/>
                        <a:pt x="421" y="328"/>
                      </a:cubicBezTo>
                      <a:cubicBezTo>
                        <a:pt x="503" y="235"/>
                        <a:pt x="503" y="235"/>
                        <a:pt x="503" y="235"/>
                      </a:cubicBezTo>
                      <a:cubicBezTo>
                        <a:pt x="584" y="144"/>
                        <a:pt x="584" y="144"/>
                        <a:pt x="584" y="144"/>
                      </a:cubicBezTo>
                      <a:cubicBezTo>
                        <a:pt x="497" y="67"/>
                        <a:pt x="497" y="67"/>
                        <a:pt x="497" y="67"/>
                      </a:cubicBezTo>
                      <a:cubicBezTo>
                        <a:pt x="421" y="0"/>
                        <a:pt x="421" y="0"/>
                        <a:pt x="421" y="0"/>
                      </a:cubicBezTo>
                      <a:cubicBezTo>
                        <a:pt x="421" y="84"/>
                        <a:pt x="421" y="84"/>
                        <a:pt x="421" y="84"/>
                      </a:cubicBezTo>
                      <a:cubicBezTo>
                        <a:pt x="177" y="155"/>
                        <a:pt x="0" y="380"/>
                        <a:pt x="0" y="646"/>
                      </a:cubicBezTo>
                      <a:cubicBezTo>
                        <a:pt x="0" y="969"/>
                        <a:pt x="262" y="1231"/>
                        <a:pt x="585" y="1231"/>
                      </a:cubicBezTo>
                      <a:cubicBezTo>
                        <a:pt x="598" y="1231"/>
                        <a:pt x="611" y="1230"/>
                        <a:pt x="624" y="1230"/>
                      </a:cubicBezTo>
                      <a:lnTo>
                        <a:pt x="528" y="1145"/>
                      </a:lnTo>
                      <a:close/>
                    </a:path>
                  </a:pathLst>
                </a:custGeom>
                <a:solidFill>
                  <a:srgbClr val="00964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170" tIns="46990" rIns="90170" bIns="46990"/>
                <a:lstStyle/>
                <a:p>
                  <a:endParaRPr lang="zh-CN" altLang="en-US" sz="1000"/>
                </a:p>
              </p:txBody>
            </p:sp>
            <p:sp>
              <p:nvSpPr>
                <p:cNvPr id="19" name="Freeform 7"/>
                <p:cNvSpPr>
                  <a:spLocks noChangeArrowheads="1"/>
                </p:cNvSpPr>
                <p:nvPr/>
              </p:nvSpPr>
              <p:spPr bwMode="auto">
                <a:xfrm>
                  <a:off x="2084388" y="225424"/>
                  <a:ext cx="2303461" cy="4586288"/>
                </a:xfrm>
                <a:custGeom>
                  <a:avLst/>
                  <a:gdLst>
                    <a:gd name="T0" fmla="*/ 2147483647 w 614"/>
                    <a:gd name="T1" fmla="*/ 0 h 1223"/>
                    <a:gd name="T2" fmla="*/ 0 w 614"/>
                    <a:gd name="T3" fmla="*/ 2147483647 h 1223"/>
                    <a:gd name="T4" fmla="*/ 2147483647 w 614"/>
                    <a:gd name="T5" fmla="*/ 2147483647 h 1223"/>
                    <a:gd name="T6" fmla="*/ 2147483647 w 614"/>
                    <a:gd name="T7" fmla="*/ 2147483647 h 1223"/>
                    <a:gd name="T8" fmla="*/ 2147483647 w 614"/>
                    <a:gd name="T9" fmla="*/ 2147483647 h 1223"/>
                    <a:gd name="T10" fmla="*/ 2147483647 w 614"/>
                    <a:gd name="T11" fmla="*/ 2147483647 h 1223"/>
                    <a:gd name="T12" fmla="*/ 2147483647 w 614"/>
                    <a:gd name="T13" fmla="*/ 2147483647 h 1223"/>
                    <a:gd name="T14" fmla="*/ 2147483647 w 614"/>
                    <a:gd name="T15" fmla="*/ 2147483647 h 1223"/>
                    <a:gd name="T16" fmla="*/ 2147483647 w 614"/>
                    <a:gd name="T17" fmla="*/ 2147483647 h 1223"/>
                    <a:gd name="T18" fmla="*/ 2147483647 w 614"/>
                    <a:gd name="T19" fmla="*/ 2147483647 h 1223"/>
                    <a:gd name="T20" fmla="*/ 2147483647 w 614"/>
                    <a:gd name="T21" fmla="*/ 2147483647 h 1223"/>
                    <a:gd name="T22" fmla="*/ 2147483647 w 614"/>
                    <a:gd name="T23" fmla="*/ 2147483647 h 1223"/>
                    <a:gd name="T24" fmla="*/ 2147483647 w 614"/>
                    <a:gd name="T25" fmla="*/ 2147483647 h 1223"/>
                    <a:gd name="T26" fmla="*/ 2147483647 w 614"/>
                    <a:gd name="T27" fmla="*/ 2147483647 h 1223"/>
                    <a:gd name="T28" fmla="*/ 2147483647 w 614"/>
                    <a:gd name="T29" fmla="*/ 0 h 122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14"/>
                    <a:gd name="T46" fmla="*/ 0 h 1223"/>
                    <a:gd name="T47" fmla="*/ 614 w 614"/>
                    <a:gd name="T48" fmla="*/ 1223 h 122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14" h="1223">
                      <a:moveTo>
                        <a:pt x="29" y="0"/>
                      </a:moveTo>
                      <a:cubicBezTo>
                        <a:pt x="19" y="0"/>
                        <a:pt x="9" y="1"/>
                        <a:pt x="0" y="1"/>
                      </a:cubicBezTo>
                      <a:cubicBezTo>
                        <a:pt x="87" y="78"/>
                        <a:pt x="87" y="78"/>
                        <a:pt x="87" y="78"/>
                      </a:cubicBezTo>
                      <a:cubicBezTo>
                        <a:pt x="8" y="168"/>
                        <a:pt x="8" y="168"/>
                        <a:pt x="8" y="168"/>
                      </a:cubicBezTo>
                      <a:cubicBezTo>
                        <a:pt x="15" y="167"/>
                        <a:pt x="22" y="167"/>
                        <a:pt x="29" y="167"/>
                      </a:cubicBezTo>
                      <a:cubicBezTo>
                        <a:pt x="260" y="167"/>
                        <a:pt x="448" y="354"/>
                        <a:pt x="448" y="586"/>
                      </a:cubicBezTo>
                      <a:cubicBezTo>
                        <a:pt x="448" y="758"/>
                        <a:pt x="343" y="906"/>
                        <a:pt x="194" y="970"/>
                      </a:cubicBezTo>
                      <a:cubicBezTo>
                        <a:pt x="194" y="896"/>
                        <a:pt x="194" y="896"/>
                        <a:pt x="194" y="896"/>
                      </a:cubicBezTo>
                      <a:cubicBezTo>
                        <a:pt x="103" y="998"/>
                        <a:pt x="103" y="998"/>
                        <a:pt x="103" y="998"/>
                      </a:cubicBezTo>
                      <a:cubicBezTo>
                        <a:pt x="31" y="1079"/>
                        <a:pt x="31" y="1079"/>
                        <a:pt x="31" y="1079"/>
                      </a:cubicBezTo>
                      <a:cubicBezTo>
                        <a:pt x="126" y="1163"/>
                        <a:pt x="126" y="1163"/>
                        <a:pt x="126" y="1163"/>
                      </a:cubicBezTo>
                      <a:cubicBezTo>
                        <a:pt x="194" y="1223"/>
                        <a:pt x="194" y="1223"/>
                        <a:pt x="194" y="1223"/>
                      </a:cubicBezTo>
                      <a:cubicBezTo>
                        <a:pt x="194" y="1147"/>
                        <a:pt x="194" y="1147"/>
                        <a:pt x="194" y="1147"/>
                      </a:cubicBezTo>
                      <a:cubicBezTo>
                        <a:pt x="437" y="1076"/>
                        <a:pt x="614" y="851"/>
                        <a:pt x="614" y="586"/>
                      </a:cubicBezTo>
                      <a:cubicBezTo>
                        <a:pt x="614" y="262"/>
                        <a:pt x="352" y="0"/>
                        <a:pt x="29" y="0"/>
                      </a:cubicBezTo>
                      <a:close/>
                    </a:path>
                  </a:pathLst>
                </a:custGeom>
                <a:solidFill>
                  <a:srgbClr val="00964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170" tIns="46990" rIns="90170" bIns="46990"/>
                <a:lstStyle/>
                <a:p>
                  <a:endParaRPr lang="zh-CN" altLang="en-US" sz="1000"/>
                </a:p>
              </p:txBody>
            </p:sp>
          </p:grpSp>
        </p:grpSp>
        <p:sp>
          <p:nvSpPr>
            <p:cNvPr id="14" name="矩形 81"/>
            <p:cNvSpPr>
              <a:spLocks noChangeArrowheads="1"/>
            </p:cNvSpPr>
            <p:nvPr/>
          </p:nvSpPr>
          <p:spPr bwMode="auto">
            <a:xfrm>
              <a:off x="368772" y="584065"/>
              <a:ext cx="1374226" cy="1120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defRPr/>
              </a:pPr>
              <a:r>
                <a:rPr lang="en-US" altLang="zh-CN" sz="4400" b="1" dirty="0" smtClean="0">
                  <a:solidFill>
                    <a:srgbClr val="009644"/>
                  </a:solidFill>
                  <a:latin typeface="微软雅黑" pitchFamily="34" charset="-122"/>
                  <a:ea typeface="微软雅黑" pitchFamily="34" charset="-122"/>
                  <a:sym typeface="微软雅黑" pitchFamily="34" charset="-122"/>
                </a:rPr>
                <a:t>03</a:t>
              </a:r>
              <a:endParaRPr lang="zh-CN" altLang="en-US" sz="4400" b="1" dirty="0" smtClean="0">
                <a:solidFill>
                  <a:srgbClr val="009644"/>
                </a:solidFill>
                <a:latin typeface="微软雅黑" pitchFamily="34" charset="-122"/>
                <a:ea typeface="微软雅黑" pitchFamily="34" charset="-122"/>
                <a:sym typeface="微软雅黑" pitchFamily="34" charset="-122"/>
              </a:endParaRPr>
            </a:p>
          </p:txBody>
        </p:sp>
      </p:grpSp>
      <p:sp>
        <p:nvSpPr>
          <p:cNvPr id="3" name="矩形 2"/>
          <p:cNvSpPr/>
          <p:nvPr/>
        </p:nvSpPr>
        <p:spPr>
          <a:xfrm>
            <a:off x="2438691" y="2218238"/>
            <a:ext cx="4326891" cy="572400"/>
          </a:xfrm>
          <a:prstGeom prst="rect">
            <a:avLst/>
          </a:prstGeom>
          <a:solidFill>
            <a:srgbClr val="0096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latin typeface="微软雅黑" panose="020B0503020204020204" pitchFamily="34" charset="-122"/>
                <a:ea typeface="微软雅黑" panose="020B0503020204020204" pitchFamily="34" charset="-122"/>
              </a:rPr>
              <a:t>第三部分：单击此处添加标题文字</a:t>
            </a:r>
            <a:endParaRPr lang="zh-CN" altLang="en-US" sz="20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31153280"/>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1000"/>
                                        <p:tgtEl>
                                          <p:spTgt spid="12"/>
                                        </p:tgtEl>
                                      </p:cBhvr>
                                    </p:animEffect>
                                  </p:childTnLst>
                                </p:cTn>
                              </p:par>
                            </p:childTnLst>
                          </p:cTn>
                        </p:par>
                        <p:par>
                          <p:cTn id="8" fill="hold">
                            <p:stCondLst>
                              <p:cond delay="10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Freeform 2"/>
          <p:cNvSpPr>
            <a:spLocks noChangeArrowheads="1"/>
          </p:cNvSpPr>
          <p:nvPr/>
        </p:nvSpPr>
        <p:spPr bwMode="auto">
          <a:xfrm>
            <a:off x="3488529" y="1526075"/>
            <a:ext cx="2216078" cy="2188361"/>
          </a:xfrm>
          <a:custGeom>
            <a:avLst/>
            <a:gdLst>
              <a:gd name="T0" fmla="*/ 0 w 2189205"/>
              <a:gd name="T1" fmla="*/ 2755275 h 2189205"/>
              <a:gd name="T2" fmla="*/ 2897538 w 2189205"/>
              <a:gd name="T3" fmla="*/ 0 h 2189205"/>
              <a:gd name="T4" fmla="*/ 5795072 w 2189205"/>
              <a:gd name="T5" fmla="*/ 2755275 h 2189205"/>
              <a:gd name="T6" fmla="*/ 2897538 w 2189205"/>
              <a:gd name="T7" fmla="*/ 5510548 h 2189205"/>
              <a:gd name="T8" fmla="*/ 0 w 2189205"/>
              <a:gd name="T9" fmla="*/ 2755275 h 2189205"/>
              <a:gd name="T10" fmla="*/ 0 60000 65536"/>
              <a:gd name="T11" fmla="*/ 0 60000 65536"/>
              <a:gd name="T12" fmla="*/ 0 60000 65536"/>
              <a:gd name="T13" fmla="*/ 0 60000 65536"/>
              <a:gd name="T14" fmla="*/ 0 60000 65536"/>
              <a:gd name="T15" fmla="*/ 0 w 2189205"/>
              <a:gd name="T16" fmla="*/ 0 h 2189205"/>
              <a:gd name="T17" fmla="*/ 2189205 w 2189205"/>
              <a:gd name="T18" fmla="*/ 2189205 h 2189205"/>
            </a:gdLst>
            <a:ahLst/>
            <a:cxnLst>
              <a:cxn ang="T10">
                <a:pos x="T0" y="T1"/>
              </a:cxn>
              <a:cxn ang="T11">
                <a:pos x="T2" y="T3"/>
              </a:cxn>
              <a:cxn ang="T12">
                <a:pos x="T4" y="T5"/>
              </a:cxn>
              <a:cxn ang="T13">
                <a:pos x="T6" y="T7"/>
              </a:cxn>
              <a:cxn ang="T14">
                <a:pos x="T8" y="T9"/>
              </a:cxn>
            </a:cxnLst>
            <a:rect l="T15" t="T16" r="T17" b="T18"/>
            <a:pathLst>
              <a:path w="2189205" h="2189205">
                <a:moveTo>
                  <a:pt x="0" y="1094603"/>
                </a:moveTo>
                <a:cubicBezTo>
                  <a:pt x="0" y="490070"/>
                  <a:pt x="490070" y="0"/>
                  <a:pt x="1094603" y="0"/>
                </a:cubicBezTo>
                <a:cubicBezTo>
                  <a:pt x="1699136" y="0"/>
                  <a:pt x="2189206" y="490070"/>
                  <a:pt x="2189206" y="1094603"/>
                </a:cubicBezTo>
                <a:cubicBezTo>
                  <a:pt x="2189206" y="1699136"/>
                  <a:pt x="1699136" y="2189206"/>
                  <a:pt x="1094603" y="2189206"/>
                </a:cubicBezTo>
                <a:cubicBezTo>
                  <a:pt x="490070" y="2189206"/>
                  <a:pt x="0" y="1699136"/>
                  <a:pt x="0" y="1094603"/>
                </a:cubicBezTo>
                <a:close/>
              </a:path>
            </a:pathLst>
          </a:custGeom>
          <a:solidFill>
            <a:srgbClr val="73D22C"/>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38346" tIns="209171" rIns="938346" bIns="1972167"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90000"/>
              </a:lnSpc>
              <a:spcAft>
                <a:spcPct val="35000"/>
              </a:spcAft>
              <a:buFont typeface="Arial" pitchFamily="34" charset="0"/>
              <a:buNone/>
            </a:pPr>
            <a:r>
              <a:rPr lang="en-US" altLang="zh-CN" sz="1270">
                <a:solidFill>
                  <a:srgbClr val="FFFFFF"/>
                </a:solidFill>
                <a:latin typeface="微软雅黑" pitchFamily="34" charset="-122"/>
                <a:ea typeface="微软雅黑" pitchFamily="34" charset="-122"/>
                <a:sym typeface="微软雅黑" pitchFamily="34" charset="-122"/>
              </a:rPr>
              <a:t>25%</a:t>
            </a:r>
            <a:endParaRPr lang="zh-CN" altLang="en-US" sz="1071"/>
          </a:p>
        </p:txBody>
      </p:sp>
      <p:sp>
        <p:nvSpPr>
          <p:cNvPr id="11267" name="Freeform 4"/>
          <p:cNvSpPr>
            <a:spLocks noChangeArrowheads="1"/>
          </p:cNvSpPr>
          <p:nvPr/>
        </p:nvSpPr>
        <p:spPr bwMode="auto">
          <a:xfrm>
            <a:off x="3710263" y="1963243"/>
            <a:ext cx="1772610" cy="1751193"/>
          </a:xfrm>
          <a:custGeom>
            <a:avLst/>
            <a:gdLst>
              <a:gd name="T0" fmla="*/ 0 w 1751364"/>
              <a:gd name="T1" fmla="*/ 2206760 h 1751364"/>
              <a:gd name="T2" fmla="*/ 2316710 w 1751364"/>
              <a:gd name="T3" fmla="*/ 0 h 1751364"/>
              <a:gd name="T4" fmla="*/ 4633421 w 1751364"/>
              <a:gd name="T5" fmla="*/ 2206760 h 1751364"/>
              <a:gd name="T6" fmla="*/ 2316710 w 1751364"/>
              <a:gd name="T7" fmla="*/ 4413518 h 1751364"/>
              <a:gd name="T8" fmla="*/ 0 w 1751364"/>
              <a:gd name="T9" fmla="*/ 2206760 h 1751364"/>
              <a:gd name="T10" fmla="*/ 0 60000 65536"/>
              <a:gd name="T11" fmla="*/ 0 60000 65536"/>
              <a:gd name="T12" fmla="*/ 0 60000 65536"/>
              <a:gd name="T13" fmla="*/ 0 60000 65536"/>
              <a:gd name="T14" fmla="*/ 0 60000 65536"/>
              <a:gd name="T15" fmla="*/ 0 w 1751364"/>
              <a:gd name="T16" fmla="*/ 0 h 1751364"/>
              <a:gd name="T17" fmla="*/ 1751364 w 1751364"/>
              <a:gd name="T18" fmla="*/ 1751364 h 1751364"/>
            </a:gdLst>
            <a:ahLst/>
            <a:cxnLst>
              <a:cxn ang="T10">
                <a:pos x="T0" y="T1"/>
              </a:cxn>
              <a:cxn ang="T11">
                <a:pos x="T2" y="T3"/>
              </a:cxn>
              <a:cxn ang="T12">
                <a:pos x="T4" y="T5"/>
              </a:cxn>
              <a:cxn ang="T13">
                <a:pos x="T6" y="T7"/>
              </a:cxn>
              <a:cxn ang="T14">
                <a:pos x="T8" y="T9"/>
              </a:cxn>
            </a:cxnLst>
            <a:rect l="T15" t="T16" r="T17" b="T18"/>
            <a:pathLst>
              <a:path w="1751364" h="1751364">
                <a:moveTo>
                  <a:pt x="0" y="875682"/>
                </a:moveTo>
                <a:cubicBezTo>
                  <a:pt x="0" y="392056"/>
                  <a:pt x="392056" y="0"/>
                  <a:pt x="875682" y="0"/>
                </a:cubicBezTo>
                <a:cubicBezTo>
                  <a:pt x="1359308" y="0"/>
                  <a:pt x="1751364" y="392056"/>
                  <a:pt x="1751364" y="875682"/>
                </a:cubicBezTo>
                <a:cubicBezTo>
                  <a:pt x="1751364" y="1359308"/>
                  <a:pt x="1359308" y="1751364"/>
                  <a:pt x="875682" y="1751364"/>
                </a:cubicBezTo>
                <a:cubicBezTo>
                  <a:pt x="392056" y="1751364"/>
                  <a:pt x="0" y="1359308"/>
                  <a:pt x="0" y="875682"/>
                </a:cubicBezTo>
                <a:close/>
              </a:path>
            </a:pathLst>
          </a:custGeom>
          <a:solidFill>
            <a:srgbClr val="00B05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703279" tIns="204470" rIns="703281" bIns="1520839"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90000"/>
              </a:lnSpc>
              <a:spcAft>
                <a:spcPct val="35000"/>
              </a:spcAft>
              <a:buFont typeface="Arial" pitchFamily="34" charset="0"/>
              <a:buNone/>
            </a:pPr>
            <a:r>
              <a:rPr lang="en-US" altLang="zh-CN" sz="1270">
                <a:solidFill>
                  <a:srgbClr val="FFFFFF"/>
                </a:solidFill>
                <a:latin typeface="微软雅黑" pitchFamily="34" charset="-122"/>
                <a:ea typeface="微软雅黑" pitchFamily="34" charset="-122"/>
                <a:sym typeface="微软雅黑" pitchFamily="34" charset="-122"/>
              </a:rPr>
              <a:t>36%</a:t>
            </a:r>
            <a:endParaRPr lang="zh-CN" altLang="en-US" sz="1071"/>
          </a:p>
        </p:txBody>
      </p:sp>
      <p:sp>
        <p:nvSpPr>
          <p:cNvPr id="11268" name="Freeform 5"/>
          <p:cNvSpPr>
            <a:spLocks noChangeArrowheads="1"/>
          </p:cNvSpPr>
          <p:nvPr/>
        </p:nvSpPr>
        <p:spPr bwMode="auto">
          <a:xfrm>
            <a:off x="3931996" y="2401671"/>
            <a:ext cx="1330403" cy="1312765"/>
          </a:xfrm>
          <a:custGeom>
            <a:avLst/>
            <a:gdLst>
              <a:gd name="T0" fmla="*/ 0 w 1313523"/>
              <a:gd name="T1" fmla="*/ 1651898 h 1313523"/>
              <a:gd name="T2" fmla="*/ 1742481 w 1313523"/>
              <a:gd name="T3" fmla="*/ 0 h 1313523"/>
              <a:gd name="T4" fmla="*/ 3484961 w 1313523"/>
              <a:gd name="T5" fmla="*/ 1651898 h 1313523"/>
              <a:gd name="T6" fmla="*/ 1742481 w 1313523"/>
              <a:gd name="T7" fmla="*/ 3303795 h 1313523"/>
              <a:gd name="T8" fmla="*/ 0 w 1313523"/>
              <a:gd name="T9" fmla="*/ 1651898 h 1313523"/>
              <a:gd name="T10" fmla="*/ 0 60000 65536"/>
              <a:gd name="T11" fmla="*/ 0 60000 65536"/>
              <a:gd name="T12" fmla="*/ 0 60000 65536"/>
              <a:gd name="T13" fmla="*/ 0 60000 65536"/>
              <a:gd name="T14" fmla="*/ 0 60000 65536"/>
              <a:gd name="T15" fmla="*/ 0 w 1313523"/>
              <a:gd name="T16" fmla="*/ 0 h 1313523"/>
              <a:gd name="T17" fmla="*/ 1313523 w 1313523"/>
              <a:gd name="T18" fmla="*/ 1313523 h 1313523"/>
            </a:gdLst>
            <a:ahLst/>
            <a:cxnLst>
              <a:cxn ang="T10">
                <a:pos x="T0" y="T1"/>
              </a:cxn>
              <a:cxn ang="T11">
                <a:pos x="T2" y="T3"/>
              </a:cxn>
              <a:cxn ang="T12">
                <a:pos x="T4" y="T5"/>
              </a:cxn>
              <a:cxn ang="T13">
                <a:pos x="T6" y="T7"/>
              </a:cxn>
              <a:cxn ang="T14">
                <a:pos x="T8" y="T9"/>
              </a:cxn>
            </a:cxnLst>
            <a:rect l="T15" t="T16" r="T17" b="T18"/>
            <a:pathLst>
              <a:path w="1313523" h="1313523">
                <a:moveTo>
                  <a:pt x="0" y="656762"/>
                </a:moveTo>
                <a:cubicBezTo>
                  <a:pt x="0" y="294042"/>
                  <a:pt x="294042" y="0"/>
                  <a:pt x="656762" y="0"/>
                </a:cubicBezTo>
                <a:cubicBezTo>
                  <a:pt x="1019482" y="0"/>
                  <a:pt x="1313524" y="294042"/>
                  <a:pt x="1313524" y="656762"/>
                </a:cubicBezTo>
                <a:cubicBezTo>
                  <a:pt x="1313524" y="1019482"/>
                  <a:pt x="1019482" y="1313524"/>
                  <a:pt x="656762" y="1313524"/>
                </a:cubicBezTo>
                <a:cubicBezTo>
                  <a:pt x="294042" y="1313524"/>
                  <a:pt x="0" y="1019482"/>
                  <a:pt x="0" y="656762"/>
                </a:cubicBezTo>
                <a:close/>
              </a:path>
            </a:pathLst>
          </a:custGeom>
          <a:solidFill>
            <a:srgbClr val="00964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68214" tIns="197418" rIns="468214" bIns="1078916"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90000"/>
              </a:lnSpc>
              <a:spcAft>
                <a:spcPct val="35000"/>
              </a:spcAft>
              <a:buFont typeface="Arial" pitchFamily="34" charset="0"/>
              <a:buNone/>
            </a:pPr>
            <a:r>
              <a:rPr lang="en-US" altLang="zh-CN" sz="1270">
                <a:solidFill>
                  <a:srgbClr val="FFFFFF"/>
                </a:solidFill>
                <a:latin typeface="微软雅黑" pitchFamily="34" charset="-122"/>
                <a:ea typeface="微软雅黑" pitchFamily="34" charset="-122"/>
                <a:sym typeface="微软雅黑" pitchFamily="34" charset="-122"/>
              </a:rPr>
              <a:t>15%</a:t>
            </a:r>
            <a:endParaRPr lang="zh-CN" altLang="en-US" sz="1071"/>
          </a:p>
        </p:txBody>
      </p:sp>
      <p:sp>
        <p:nvSpPr>
          <p:cNvPr id="11269" name="Freeform 6"/>
          <p:cNvSpPr>
            <a:spLocks noChangeArrowheads="1"/>
          </p:cNvSpPr>
          <p:nvPr/>
        </p:nvSpPr>
        <p:spPr bwMode="auto">
          <a:xfrm>
            <a:off x="4153730" y="2838839"/>
            <a:ext cx="885675" cy="875596"/>
          </a:xfrm>
          <a:custGeom>
            <a:avLst/>
            <a:gdLst>
              <a:gd name="T0" fmla="*/ 0 w 875682"/>
              <a:gd name="T1" fmla="*/ 1103378 h 875682"/>
              <a:gd name="T2" fmla="*/ 1155064 w 875682"/>
              <a:gd name="T3" fmla="*/ 0 h 875682"/>
              <a:gd name="T4" fmla="*/ 2310129 w 875682"/>
              <a:gd name="T5" fmla="*/ 1103378 h 875682"/>
              <a:gd name="T6" fmla="*/ 1155064 w 875682"/>
              <a:gd name="T7" fmla="*/ 2206754 h 875682"/>
              <a:gd name="T8" fmla="*/ 0 w 875682"/>
              <a:gd name="T9" fmla="*/ 1103378 h 875682"/>
              <a:gd name="T10" fmla="*/ 0 60000 65536"/>
              <a:gd name="T11" fmla="*/ 0 60000 65536"/>
              <a:gd name="T12" fmla="*/ 0 60000 65536"/>
              <a:gd name="T13" fmla="*/ 0 60000 65536"/>
              <a:gd name="T14" fmla="*/ 0 60000 65536"/>
              <a:gd name="T15" fmla="*/ 0 w 875682"/>
              <a:gd name="T16" fmla="*/ 0 h 875682"/>
              <a:gd name="T17" fmla="*/ 875682 w 875682"/>
              <a:gd name="T18" fmla="*/ 875682 h 875682"/>
            </a:gdLst>
            <a:ahLst/>
            <a:cxnLst>
              <a:cxn ang="T10">
                <a:pos x="T0" y="T1"/>
              </a:cxn>
              <a:cxn ang="T11">
                <a:pos x="T2" y="T3"/>
              </a:cxn>
              <a:cxn ang="T12">
                <a:pos x="T4" y="T5"/>
              </a:cxn>
              <a:cxn ang="T13">
                <a:pos x="T6" y="T7"/>
              </a:cxn>
              <a:cxn ang="T14">
                <a:pos x="T8" y="T9"/>
              </a:cxn>
            </a:cxnLst>
            <a:rect l="T15" t="T16" r="T17" b="T18"/>
            <a:pathLst>
              <a:path w="875682" h="875682">
                <a:moveTo>
                  <a:pt x="0" y="437841"/>
                </a:moveTo>
                <a:cubicBezTo>
                  <a:pt x="0" y="196028"/>
                  <a:pt x="196028" y="0"/>
                  <a:pt x="437841" y="0"/>
                </a:cubicBezTo>
                <a:cubicBezTo>
                  <a:pt x="679654" y="0"/>
                  <a:pt x="875682" y="196028"/>
                  <a:pt x="875682" y="437841"/>
                </a:cubicBezTo>
                <a:cubicBezTo>
                  <a:pt x="875682" y="679654"/>
                  <a:pt x="679654" y="875682"/>
                  <a:pt x="437841" y="875682"/>
                </a:cubicBezTo>
                <a:cubicBezTo>
                  <a:pt x="196028" y="875682"/>
                  <a:pt x="0" y="679654"/>
                  <a:pt x="0" y="437841"/>
                </a:cubicBezTo>
                <a:close/>
              </a:path>
            </a:pathLst>
          </a:cu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229337" tIns="326705" rIns="229337" bIns="326703"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90000"/>
              </a:lnSpc>
              <a:spcAft>
                <a:spcPct val="35000"/>
              </a:spcAft>
              <a:buFont typeface="Arial" pitchFamily="34" charset="0"/>
              <a:buNone/>
            </a:pPr>
            <a:r>
              <a:rPr lang="en-US" altLang="zh-CN" sz="1270">
                <a:solidFill>
                  <a:srgbClr val="009644"/>
                </a:solidFill>
                <a:latin typeface="微软雅黑" pitchFamily="34" charset="-122"/>
                <a:ea typeface="微软雅黑" pitchFamily="34" charset="-122"/>
                <a:sym typeface="微软雅黑" pitchFamily="34" charset="-122"/>
              </a:rPr>
              <a:t>20%</a:t>
            </a:r>
            <a:endParaRPr lang="zh-CN" altLang="en-US" sz="1071">
              <a:solidFill>
                <a:srgbClr val="009644"/>
              </a:solidFill>
            </a:endParaRPr>
          </a:p>
        </p:txBody>
      </p:sp>
      <p:grpSp>
        <p:nvGrpSpPr>
          <p:cNvPr id="11270" name="Group 22"/>
          <p:cNvGrpSpPr>
            <a:grpSpLocks/>
          </p:cNvGrpSpPr>
          <p:nvPr/>
        </p:nvGrpSpPr>
        <p:grpSpPr bwMode="auto">
          <a:xfrm>
            <a:off x="685360" y="1813321"/>
            <a:ext cx="1758752" cy="752131"/>
            <a:chOff x="0" y="0"/>
            <a:chExt cx="2360" cy="1264"/>
          </a:xfrm>
        </p:grpSpPr>
        <p:sp>
          <p:nvSpPr>
            <p:cNvPr id="9242" name="Rectangle 23"/>
            <p:cNvSpPr>
              <a:spLocks noChangeArrowheads="1"/>
            </p:cNvSpPr>
            <p:nvPr/>
          </p:nvSpPr>
          <p:spPr bwMode="auto">
            <a:xfrm>
              <a:off x="0" y="0"/>
              <a:ext cx="2360" cy="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eaLnBrk="1" hangingPunct="1">
                <a:lnSpc>
                  <a:spcPct val="90000"/>
                </a:lnSpc>
                <a:buFont typeface="Arial" pitchFamily="34" charset="0"/>
                <a:buNone/>
              </a:pPr>
              <a:r>
                <a:rPr lang="zh-CN" altLang="en-US" sz="1746">
                  <a:solidFill>
                    <a:srgbClr val="009644"/>
                  </a:solidFill>
                  <a:latin typeface="微软雅黑" pitchFamily="34" charset="-122"/>
                  <a:ea typeface="微软雅黑" pitchFamily="34" charset="-122"/>
                  <a:sym typeface="Bebas Neue" charset="0"/>
                </a:rPr>
                <a:t>添加标题</a:t>
              </a:r>
            </a:p>
          </p:txBody>
        </p:sp>
        <p:sp>
          <p:nvSpPr>
            <p:cNvPr id="9243" name="Rectangle 24"/>
            <p:cNvSpPr>
              <a:spLocks noChangeArrowheads="1"/>
            </p:cNvSpPr>
            <p:nvPr/>
          </p:nvSpPr>
          <p:spPr bwMode="auto">
            <a:xfrm>
              <a:off x="0" y="368"/>
              <a:ext cx="2360" cy="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eaLnBrk="1" hangingPunct="1">
                <a:lnSpc>
                  <a:spcPct val="125000"/>
                </a:lnSpc>
                <a:buFont typeface="Arial" pitchFamily="34" charset="0"/>
                <a:buNone/>
                <a:defRPr/>
              </a:pPr>
              <a:r>
                <a:rPr lang="zh-CN" altLang="en-US" sz="873" dirty="0">
                  <a:solidFill>
                    <a:schemeClr val="accent4">
                      <a:lumMod val="50000"/>
                    </a:schemeClr>
                  </a:solidFill>
                  <a:latin typeface="微软雅黑" pitchFamily="34" charset="-122"/>
                  <a:ea typeface="微软雅黑" pitchFamily="34" charset="-122"/>
                  <a:sym typeface="微软雅黑" pitchFamily="34" charset="-122"/>
                </a:rPr>
                <a:t>此处添加详细文本描述，建议与标题相关并符合整体语言风格</a:t>
              </a:r>
            </a:p>
          </p:txBody>
        </p:sp>
      </p:grpSp>
      <p:sp>
        <p:nvSpPr>
          <p:cNvPr id="11273" name="Freeform 25"/>
          <p:cNvSpPr>
            <a:spLocks/>
          </p:cNvSpPr>
          <p:nvPr/>
        </p:nvSpPr>
        <p:spPr bwMode="auto">
          <a:xfrm>
            <a:off x="2659547" y="1721351"/>
            <a:ext cx="1650405" cy="375436"/>
          </a:xfrm>
          <a:custGeom>
            <a:avLst/>
            <a:gdLst>
              <a:gd name="T0" fmla="*/ 0 w 21600"/>
              <a:gd name="T1" fmla="*/ 226925076 h 21600"/>
              <a:gd name="T2" fmla="*/ 2147483647 w 21600"/>
              <a:gd name="T3" fmla="*/ 226925076 h 21600"/>
              <a:gd name="T4" fmla="*/ 2147483647 w 21600"/>
              <a:gd name="T5" fmla="*/ 0 h 21600"/>
              <a:gd name="T6" fmla="*/ 2147483647 w 21600"/>
              <a:gd name="T7" fmla="*/ 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21600"/>
                </a:moveTo>
                <a:lnTo>
                  <a:pt x="6860" y="21600"/>
                </a:lnTo>
                <a:lnTo>
                  <a:pt x="6860" y="0"/>
                </a:lnTo>
                <a:lnTo>
                  <a:pt x="21600" y="0"/>
                </a:lnTo>
              </a:path>
            </a:pathLst>
          </a:custGeom>
          <a:noFill/>
          <a:ln w="3175" cap="flat" cmpd="sng">
            <a:solidFill>
              <a:schemeClr val="accent4">
                <a:lumMod val="50000"/>
              </a:schemeClr>
            </a:solidFill>
            <a:miter lim="800000"/>
            <a:headEnd type="arrow" w="med" len="med"/>
            <a:tailEnd type="oval" w="med" len="med"/>
          </a:ln>
          <a:extLst>
            <a:ext uri="{909E8E84-426E-40DD-AFC4-6F175D3DCCD1}">
              <a14:hiddenFill xmlns:a14="http://schemas.microsoft.com/office/drawing/2010/main">
                <a:solidFill>
                  <a:srgbClr val="FFFFFF"/>
                </a:solidFill>
              </a14:hiddenFill>
            </a:ext>
          </a:extLst>
        </p:spPr>
        <p:txBody>
          <a:bodyPr lIns="0" tIns="0" rIns="0" bIns="0"/>
          <a:lstStyle/>
          <a:p>
            <a:pPr>
              <a:defRPr/>
            </a:pPr>
            <a:endParaRPr lang="zh-CN" altLang="en-US" sz="1071"/>
          </a:p>
        </p:txBody>
      </p:sp>
      <p:grpSp>
        <p:nvGrpSpPr>
          <p:cNvPr id="11274" name="Group 41"/>
          <p:cNvGrpSpPr>
            <a:grpSpLocks/>
          </p:cNvGrpSpPr>
          <p:nvPr/>
        </p:nvGrpSpPr>
        <p:grpSpPr bwMode="auto">
          <a:xfrm>
            <a:off x="1005362" y="4047037"/>
            <a:ext cx="7251703" cy="663942"/>
            <a:chOff x="0" y="78"/>
            <a:chExt cx="12032" cy="1117"/>
          </a:xfrm>
        </p:grpSpPr>
        <p:sp>
          <p:nvSpPr>
            <p:cNvPr id="9239" name="Rectangle 42"/>
            <p:cNvSpPr>
              <a:spLocks noChangeArrowheads="1"/>
            </p:cNvSpPr>
            <p:nvPr/>
          </p:nvSpPr>
          <p:spPr bwMode="auto">
            <a:xfrm rot="10800000" flipH="1">
              <a:off x="0" y="78"/>
              <a:ext cx="12032" cy="1117"/>
            </a:xfrm>
            <a:prstGeom prst="rect">
              <a:avLst/>
            </a:prstGeom>
            <a:solidFill>
              <a:srgbClr val="00964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sz="2222">
                <a:solidFill>
                  <a:srgbClr val="000000"/>
                </a:solidFill>
                <a:latin typeface="微软雅黑" pitchFamily="34" charset="-122"/>
                <a:ea typeface="微软雅黑" pitchFamily="34" charset="-122"/>
                <a:sym typeface="微软雅黑" pitchFamily="34" charset="-122"/>
              </a:endParaRPr>
            </a:p>
          </p:txBody>
        </p:sp>
        <p:sp>
          <p:nvSpPr>
            <p:cNvPr id="9240" name="Rectangle 43"/>
            <p:cNvSpPr>
              <a:spLocks noChangeArrowheads="1"/>
            </p:cNvSpPr>
            <p:nvPr/>
          </p:nvSpPr>
          <p:spPr bwMode="auto">
            <a:xfrm>
              <a:off x="2867" y="154"/>
              <a:ext cx="8830" cy="7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25000"/>
                </a:lnSpc>
                <a:buFont typeface="Arial" pitchFamily="34" charset="0"/>
                <a:buNone/>
              </a:pPr>
              <a:r>
                <a:rPr lang="zh-CN" altLang="en-US" sz="952">
                  <a:solidFill>
                    <a:srgbClr val="FFFFFF"/>
                  </a:solidFill>
                  <a:latin typeface="微软雅黑" pitchFamily="34" charset="-122"/>
                  <a:ea typeface="微软雅黑" pitchFamily="34" charset="-122"/>
                  <a:sym typeface="Lato Regular" charset="0"/>
                </a:rPr>
                <a:t>此处添加详细文本描述，建议与标题相关并符合整体语言风格，语言描述尽量简洁生动。尽量将每页幻灯片的字数控制在</a:t>
              </a:r>
              <a:r>
                <a:rPr lang="en-US" altLang="zh-CN" sz="952">
                  <a:solidFill>
                    <a:srgbClr val="FFFFFF"/>
                  </a:solidFill>
                  <a:latin typeface="微软雅黑" pitchFamily="34" charset="-122"/>
                  <a:ea typeface="微软雅黑" pitchFamily="34" charset="-122"/>
                  <a:sym typeface="Lato Regular" charset="0"/>
                </a:rPr>
                <a:t>200</a:t>
              </a:r>
              <a:r>
                <a:rPr lang="zh-CN" altLang="en-US" sz="952">
                  <a:solidFill>
                    <a:srgbClr val="FFFFFF"/>
                  </a:solidFill>
                  <a:latin typeface="微软雅黑" pitchFamily="34" charset="-122"/>
                  <a:ea typeface="微软雅黑" pitchFamily="34" charset="-122"/>
                  <a:sym typeface="Lato Regular" charset="0"/>
                </a:rPr>
                <a:t>字之内。此处添加详细文本描述，建议与标题相关并符合整体语言风格，语言描述尽量简洁生动。尽量将每页幻灯片的字数控制在</a:t>
              </a:r>
              <a:r>
                <a:rPr lang="en-US" altLang="zh-CN" sz="952">
                  <a:solidFill>
                    <a:srgbClr val="FFFFFF"/>
                  </a:solidFill>
                  <a:latin typeface="微软雅黑" pitchFamily="34" charset="-122"/>
                  <a:ea typeface="微软雅黑" pitchFamily="34" charset="-122"/>
                  <a:sym typeface="Lato Regular" charset="0"/>
                </a:rPr>
                <a:t>200</a:t>
              </a:r>
              <a:r>
                <a:rPr lang="zh-CN" altLang="en-US" sz="952">
                  <a:solidFill>
                    <a:srgbClr val="FFFFFF"/>
                  </a:solidFill>
                  <a:latin typeface="微软雅黑" pitchFamily="34" charset="-122"/>
                  <a:ea typeface="微软雅黑" pitchFamily="34" charset="-122"/>
                  <a:sym typeface="Lato Regular" charset="0"/>
                </a:rPr>
                <a:t>字之内。</a:t>
              </a:r>
              <a:r>
                <a:rPr lang="en-US" altLang="zh-CN" sz="952">
                  <a:solidFill>
                    <a:srgbClr val="FFFFFF"/>
                  </a:solidFill>
                  <a:latin typeface="微软雅黑" pitchFamily="34" charset="-122"/>
                  <a:ea typeface="微软雅黑" pitchFamily="34" charset="-122"/>
                  <a:sym typeface="Lato Regular" charset="0"/>
                </a:rPr>
                <a:t> </a:t>
              </a:r>
            </a:p>
          </p:txBody>
        </p:sp>
        <p:sp>
          <p:nvSpPr>
            <p:cNvPr id="9241" name="Rectangle 44"/>
            <p:cNvSpPr>
              <a:spLocks noChangeArrowheads="1"/>
            </p:cNvSpPr>
            <p:nvPr/>
          </p:nvSpPr>
          <p:spPr bwMode="auto">
            <a:xfrm>
              <a:off x="725" y="228"/>
              <a:ext cx="1680" cy="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eaLnBrk="1" hangingPunct="1">
                <a:buFont typeface="Arial" pitchFamily="34" charset="0"/>
                <a:buNone/>
              </a:pPr>
              <a:r>
                <a:rPr lang="zh-CN" altLang="en-US" sz="1587">
                  <a:solidFill>
                    <a:srgbClr val="FFFFFF"/>
                  </a:solidFill>
                  <a:latin typeface="微软雅黑" pitchFamily="34" charset="-122"/>
                  <a:ea typeface="微软雅黑" pitchFamily="34" charset="-122"/>
                  <a:sym typeface="Bebas Neue" charset="0"/>
                </a:rPr>
                <a:t>单击此处</a:t>
              </a:r>
            </a:p>
            <a:p>
              <a:pPr algn="r" eaLnBrk="1" hangingPunct="1">
                <a:buFont typeface="Arial" pitchFamily="34" charset="0"/>
                <a:buNone/>
              </a:pPr>
              <a:r>
                <a:rPr lang="zh-CN" altLang="en-US" sz="1587">
                  <a:solidFill>
                    <a:srgbClr val="FFFFFF"/>
                  </a:solidFill>
                  <a:latin typeface="微软雅黑" pitchFamily="34" charset="-122"/>
                  <a:ea typeface="微软雅黑" pitchFamily="34" charset="-122"/>
                  <a:sym typeface="Bebas Neue" charset="0"/>
                </a:rPr>
                <a:t>添加标题</a:t>
              </a:r>
              <a:endParaRPr lang="zh-CN" altLang="en-US" sz="1071"/>
            </a:p>
          </p:txBody>
        </p:sp>
      </p:grpSp>
      <p:sp>
        <p:nvSpPr>
          <p:cNvPr id="11279" name="Freeform 26"/>
          <p:cNvSpPr>
            <a:spLocks/>
          </p:cNvSpPr>
          <p:nvPr/>
        </p:nvSpPr>
        <p:spPr bwMode="auto">
          <a:xfrm>
            <a:off x="2660806" y="2698996"/>
            <a:ext cx="1684421" cy="464885"/>
          </a:xfrm>
          <a:custGeom>
            <a:avLst/>
            <a:gdLst>
              <a:gd name="T0" fmla="*/ 0 w 21600"/>
              <a:gd name="T1" fmla="*/ 430837908 h 21600"/>
              <a:gd name="T2" fmla="*/ 2147483647 w 21600"/>
              <a:gd name="T3" fmla="*/ 430837908 h 21600"/>
              <a:gd name="T4" fmla="*/ 2147483647 w 21600"/>
              <a:gd name="T5" fmla="*/ 0 h 21600"/>
              <a:gd name="T6" fmla="*/ 2147483647 w 21600"/>
              <a:gd name="T7" fmla="*/ 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21600"/>
                </a:moveTo>
                <a:lnTo>
                  <a:pt x="6860" y="21600"/>
                </a:lnTo>
                <a:lnTo>
                  <a:pt x="6860" y="0"/>
                </a:lnTo>
                <a:lnTo>
                  <a:pt x="21600" y="0"/>
                </a:lnTo>
              </a:path>
            </a:pathLst>
          </a:custGeom>
          <a:noFill/>
          <a:ln w="3175" cap="flat" cmpd="sng">
            <a:solidFill>
              <a:schemeClr val="accent4">
                <a:lumMod val="50000"/>
              </a:schemeClr>
            </a:solidFill>
            <a:miter lim="800000"/>
            <a:headEnd type="arrow" w="med" len="med"/>
            <a:tailEnd type="oval" w="med" len="med"/>
          </a:ln>
          <a:extLst>
            <a:ext uri="{909E8E84-426E-40DD-AFC4-6F175D3DCCD1}">
              <a14:hiddenFill xmlns:a14="http://schemas.microsoft.com/office/drawing/2010/main">
                <a:solidFill>
                  <a:srgbClr val="FFFFFF"/>
                </a:solidFill>
              </a14:hiddenFill>
            </a:ext>
          </a:extLst>
        </p:spPr>
        <p:txBody>
          <a:bodyPr lIns="0" tIns="0" rIns="0" bIns="0"/>
          <a:lstStyle/>
          <a:p>
            <a:pPr>
              <a:defRPr/>
            </a:pPr>
            <a:endParaRPr lang="zh-CN" altLang="en-US" sz="1071"/>
          </a:p>
        </p:txBody>
      </p:sp>
      <p:sp>
        <p:nvSpPr>
          <p:cNvPr id="11280" name="Freeform 30"/>
          <p:cNvSpPr>
            <a:spLocks/>
          </p:cNvSpPr>
          <p:nvPr/>
        </p:nvSpPr>
        <p:spPr bwMode="auto">
          <a:xfrm>
            <a:off x="4957515" y="2091747"/>
            <a:ext cx="1608830" cy="85670"/>
          </a:xfrm>
          <a:custGeom>
            <a:avLst/>
            <a:gdLst>
              <a:gd name="T0" fmla="*/ 0 w 21600"/>
              <a:gd name="T1" fmla="*/ 2696251 h 21600"/>
              <a:gd name="T2" fmla="*/ 2147483647 w 21600"/>
              <a:gd name="T3" fmla="*/ 2696251 h 21600"/>
              <a:gd name="T4" fmla="*/ 2147483647 w 21600"/>
              <a:gd name="T5" fmla="*/ 0 h 21600"/>
              <a:gd name="T6" fmla="*/ 2147483647 w 21600"/>
              <a:gd name="T7" fmla="*/ 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21600"/>
                </a:moveTo>
                <a:lnTo>
                  <a:pt x="15862" y="21600"/>
                </a:lnTo>
                <a:lnTo>
                  <a:pt x="15862" y="0"/>
                </a:lnTo>
                <a:lnTo>
                  <a:pt x="21600" y="0"/>
                </a:lnTo>
              </a:path>
            </a:pathLst>
          </a:custGeom>
          <a:noFill/>
          <a:ln w="3175" cap="flat" cmpd="sng">
            <a:solidFill>
              <a:schemeClr val="accent4">
                <a:lumMod val="50000"/>
              </a:schemeClr>
            </a:solidFill>
            <a:miter lim="800000"/>
            <a:headEnd type="oval" w="med" len="med"/>
            <a:tailEnd type="arrow" w="med" len="med"/>
          </a:ln>
          <a:extLst>
            <a:ext uri="{909E8E84-426E-40DD-AFC4-6F175D3DCCD1}">
              <a14:hiddenFill xmlns:a14="http://schemas.microsoft.com/office/drawing/2010/main">
                <a:solidFill>
                  <a:srgbClr val="FFFFFF"/>
                </a:solidFill>
              </a14:hiddenFill>
            </a:ext>
          </a:extLst>
        </p:spPr>
        <p:txBody>
          <a:bodyPr lIns="0" tIns="0" rIns="0" bIns="0"/>
          <a:lstStyle/>
          <a:p>
            <a:pPr>
              <a:defRPr/>
            </a:pPr>
            <a:endParaRPr lang="zh-CN" altLang="en-US" sz="1071"/>
          </a:p>
        </p:txBody>
      </p:sp>
      <p:sp>
        <p:nvSpPr>
          <p:cNvPr id="11281" name="Freeform 31"/>
          <p:cNvSpPr>
            <a:spLocks/>
          </p:cNvSpPr>
          <p:nvPr/>
        </p:nvSpPr>
        <p:spPr bwMode="auto">
          <a:xfrm>
            <a:off x="4954996" y="3134904"/>
            <a:ext cx="1613869" cy="299845"/>
          </a:xfrm>
          <a:custGeom>
            <a:avLst/>
            <a:gdLst>
              <a:gd name="T0" fmla="*/ 0 w 21600"/>
              <a:gd name="T1" fmla="*/ 115601786 h 21600"/>
              <a:gd name="T2" fmla="*/ 2147483647 w 21600"/>
              <a:gd name="T3" fmla="*/ 115601786 h 21600"/>
              <a:gd name="T4" fmla="*/ 2147483647 w 21600"/>
              <a:gd name="T5" fmla="*/ 0 h 21600"/>
              <a:gd name="T6" fmla="*/ 2147483647 w 21600"/>
              <a:gd name="T7" fmla="*/ 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21600"/>
                </a:moveTo>
                <a:lnTo>
                  <a:pt x="15862" y="21600"/>
                </a:lnTo>
                <a:lnTo>
                  <a:pt x="15862" y="0"/>
                </a:lnTo>
                <a:lnTo>
                  <a:pt x="21600" y="0"/>
                </a:lnTo>
              </a:path>
            </a:pathLst>
          </a:custGeom>
          <a:noFill/>
          <a:ln w="3175" cap="flat" cmpd="sng">
            <a:solidFill>
              <a:schemeClr val="accent4">
                <a:lumMod val="50000"/>
              </a:schemeClr>
            </a:solidFill>
            <a:miter lim="800000"/>
            <a:headEnd type="oval" w="med" len="med"/>
            <a:tailEnd type="arrow" w="med" len="med"/>
          </a:ln>
          <a:extLst>
            <a:ext uri="{909E8E84-426E-40DD-AFC4-6F175D3DCCD1}">
              <a14:hiddenFill xmlns:a14="http://schemas.microsoft.com/office/drawing/2010/main">
                <a:solidFill>
                  <a:srgbClr val="FFFFFF"/>
                </a:solidFill>
              </a14:hiddenFill>
            </a:ext>
          </a:extLst>
        </p:spPr>
        <p:txBody>
          <a:bodyPr lIns="0" tIns="0" rIns="0" bIns="0"/>
          <a:lstStyle/>
          <a:p>
            <a:pPr>
              <a:defRPr/>
            </a:pPr>
            <a:endParaRPr lang="zh-CN" altLang="en-US" sz="1071"/>
          </a:p>
        </p:txBody>
      </p:sp>
      <p:grpSp>
        <p:nvGrpSpPr>
          <p:cNvPr id="11282" name="Group 22"/>
          <p:cNvGrpSpPr>
            <a:grpSpLocks/>
          </p:cNvGrpSpPr>
          <p:nvPr/>
        </p:nvGrpSpPr>
        <p:grpSpPr bwMode="auto">
          <a:xfrm>
            <a:off x="685360" y="2930808"/>
            <a:ext cx="1758752" cy="752132"/>
            <a:chOff x="0" y="0"/>
            <a:chExt cx="2360" cy="1264"/>
          </a:xfrm>
        </p:grpSpPr>
        <p:sp>
          <p:nvSpPr>
            <p:cNvPr id="9237" name="Rectangle 23"/>
            <p:cNvSpPr>
              <a:spLocks noChangeArrowheads="1"/>
            </p:cNvSpPr>
            <p:nvPr/>
          </p:nvSpPr>
          <p:spPr bwMode="auto">
            <a:xfrm>
              <a:off x="0" y="0"/>
              <a:ext cx="2360" cy="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eaLnBrk="1" hangingPunct="1">
                <a:lnSpc>
                  <a:spcPct val="90000"/>
                </a:lnSpc>
                <a:buFont typeface="Arial" pitchFamily="34" charset="0"/>
                <a:buNone/>
              </a:pPr>
              <a:r>
                <a:rPr lang="zh-CN" altLang="en-US" sz="1746">
                  <a:solidFill>
                    <a:srgbClr val="009644"/>
                  </a:solidFill>
                  <a:latin typeface="微软雅黑" pitchFamily="34" charset="-122"/>
                  <a:ea typeface="微软雅黑" pitchFamily="34" charset="-122"/>
                  <a:sym typeface="Bebas Neue" charset="0"/>
                </a:rPr>
                <a:t>添加标题</a:t>
              </a:r>
            </a:p>
          </p:txBody>
        </p:sp>
        <p:sp>
          <p:nvSpPr>
            <p:cNvPr id="9238" name="Rectangle 24"/>
            <p:cNvSpPr>
              <a:spLocks noChangeArrowheads="1"/>
            </p:cNvSpPr>
            <p:nvPr/>
          </p:nvSpPr>
          <p:spPr bwMode="auto">
            <a:xfrm>
              <a:off x="0" y="368"/>
              <a:ext cx="2360" cy="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eaLnBrk="1" hangingPunct="1">
                <a:lnSpc>
                  <a:spcPct val="125000"/>
                </a:lnSpc>
                <a:buFont typeface="Arial" pitchFamily="34" charset="0"/>
                <a:buNone/>
                <a:defRPr/>
              </a:pPr>
              <a:r>
                <a:rPr lang="zh-CN" altLang="en-US" sz="873" dirty="0">
                  <a:solidFill>
                    <a:schemeClr val="accent4">
                      <a:lumMod val="50000"/>
                    </a:schemeClr>
                  </a:solidFill>
                  <a:latin typeface="微软雅黑" pitchFamily="34" charset="-122"/>
                  <a:ea typeface="微软雅黑" pitchFamily="34" charset="-122"/>
                  <a:sym typeface="微软雅黑" pitchFamily="34" charset="-122"/>
                </a:rPr>
                <a:t>此处添加详细文本描述，建议与标题相关并符合整体语言风格</a:t>
              </a:r>
            </a:p>
          </p:txBody>
        </p:sp>
      </p:grpSp>
      <p:grpSp>
        <p:nvGrpSpPr>
          <p:cNvPr id="11285" name="Group 22"/>
          <p:cNvGrpSpPr>
            <a:grpSpLocks/>
          </p:cNvGrpSpPr>
          <p:nvPr/>
        </p:nvGrpSpPr>
        <p:grpSpPr bwMode="auto">
          <a:xfrm>
            <a:off x="6749024" y="1813321"/>
            <a:ext cx="1709618" cy="752131"/>
            <a:chOff x="0" y="0"/>
            <a:chExt cx="2360" cy="1264"/>
          </a:xfrm>
        </p:grpSpPr>
        <p:sp>
          <p:nvSpPr>
            <p:cNvPr id="9235" name="Rectangle 23"/>
            <p:cNvSpPr>
              <a:spLocks noChangeArrowheads="1"/>
            </p:cNvSpPr>
            <p:nvPr/>
          </p:nvSpPr>
          <p:spPr bwMode="auto">
            <a:xfrm>
              <a:off x="0" y="0"/>
              <a:ext cx="2360" cy="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90000"/>
                </a:lnSpc>
                <a:buFont typeface="Arial" pitchFamily="34" charset="0"/>
                <a:buNone/>
              </a:pPr>
              <a:r>
                <a:rPr lang="zh-CN" altLang="en-US" sz="1746">
                  <a:solidFill>
                    <a:srgbClr val="009644"/>
                  </a:solidFill>
                  <a:latin typeface="微软雅黑" pitchFamily="34" charset="-122"/>
                  <a:ea typeface="微软雅黑" pitchFamily="34" charset="-122"/>
                  <a:sym typeface="Bebas Neue" charset="0"/>
                </a:rPr>
                <a:t>添加标题</a:t>
              </a:r>
            </a:p>
          </p:txBody>
        </p:sp>
        <p:sp>
          <p:nvSpPr>
            <p:cNvPr id="9236" name="Rectangle 24"/>
            <p:cNvSpPr>
              <a:spLocks noChangeArrowheads="1"/>
            </p:cNvSpPr>
            <p:nvPr/>
          </p:nvSpPr>
          <p:spPr bwMode="auto">
            <a:xfrm>
              <a:off x="0" y="368"/>
              <a:ext cx="2360" cy="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25000"/>
                </a:lnSpc>
                <a:buFont typeface="Arial" pitchFamily="34" charset="0"/>
                <a:buNone/>
                <a:defRPr/>
              </a:pPr>
              <a:r>
                <a:rPr lang="zh-CN" altLang="en-US" sz="873" dirty="0">
                  <a:solidFill>
                    <a:schemeClr val="accent4">
                      <a:lumMod val="50000"/>
                    </a:schemeClr>
                  </a:solidFill>
                  <a:latin typeface="微软雅黑" pitchFamily="34" charset="-122"/>
                  <a:ea typeface="微软雅黑" pitchFamily="34" charset="-122"/>
                  <a:sym typeface="微软雅黑" pitchFamily="34" charset="-122"/>
                </a:rPr>
                <a:t>此处添加详细文本描述，建议与标题相关并符合整体语言风格</a:t>
              </a:r>
            </a:p>
          </p:txBody>
        </p:sp>
      </p:grpSp>
      <p:grpSp>
        <p:nvGrpSpPr>
          <p:cNvPr id="11288" name="Group 22"/>
          <p:cNvGrpSpPr>
            <a:grpSpLocks/>
          </p:cNvGrpSpPr>
          <p:nvPr/>
        </p:nvGrpSpPr>
        <p:grpSpPr bwMode="auto">
          <a:xfrm>
            <a:off x="6749024" y="2930808"/>
            <a:ext cx="1709618" cy="752132"/>
            <a:chOff x="0" y="0"/>
            <a:chExt cx="2360" cy="1264"/>
          </a:xfrm>
        </p:grpSpPr>
        <p:sp>
          <p:nvSpPr>
            <p:cNvPr id="9233" name="Rectangle 23"/>
            <p:cNvSpPr>
              <a:spLocks noChangeArrowheads="1"/>
            </p:cNvSpPr>
            <p:nvPr/>
          </p:nvSpPr>
          <p:spPr bwMode="auto">
            <a:xfrm>
              <a:off x="0" y="0"/>
              <a:ext cx="2360" cy="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90000"/>
                </a:lnSpc>
                <a:buFont typeface="Arial" pitchFamily="34" charset="0"/>
                <a:buNone/>
              </a:pPr>
              <a:r>
                <a:rPr lang="zh-CN" altLang="en-US" sz="1746">
                  <a:solidFill>
                    <a:srgbClr val="009644"/>
                  </a:solidFill>
                  <a:latin typeface="微软雅黑" pitchFamily="34" charset="-122"/>
                  <a:ea typeface="微软雅黑" pitchFamily="34" charset="-122"/>
                  <a:sym typeface="Bebas Neue" charset="0"/>
                </a:rPr>
                <a:t>添加标题</a:t>
              </a:r>
            </a:p>
          </p:txBody>
        </p:sp>
        <p:sp>
          <p:nvSpPr>
            <p:cNvPr id="9234" name="Rectangle 24"/>
            <p:cNvSpPr>
              <a:spLocks noChangeArrowheads="1"/>
            </p:cNvSpPr>
            <p:nvPr/>
          </p:nvSpPr>
          <p:spPr bwMode="auto">
            <a:xfrm>
              <a:off x="0" y="368"/>
              <a:ext cx="2360" cy="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25000"/>
                </a:lnSpc>
                <a:buFont typeface="Arial" pitchFamily="34" charset="0"/>
                <a:buNone/>
                <a:defRPr/>
              </a:pPr>
              <a:r>
                <a:rPr lang="zh-CN" altLang="en-US" sz="873" dirty="0">
                  <a:solidFill>
                    <a:schemeClr val="accent4">
                      <a:lumMod val="50000"/>
                    </a:schemeClr>
                  </a:solidFill>
                  <a:latin typeface="微软雅黑" pitchFamily="34" charset="-122"/>
                  <a:ea typeface="微软雅黑" pitchFamily="34" charset="-122"/>
                  <a:sym typeface="微软雅黑" pitchFamily="34" charset="-122"/>
                </a:rPr>
                <a:t>此处添加详细文本描述，建议与标题相关并符合整体语言风格</a:t>
              </a:r>
            </a:p>
          </p:txBody>
        </p:sp>
      </p:grpSp>
      <p:sp>
        <p:nvSpPr>
          <p:cNvPr id="11291" name="Rectangle 14"/>
          <p:cNvSpPr>
            <a:spLocks noChangeArrowheads="1"/>
          </p:cNvSpPr>
          <p:nvPr/>
        </p:nvSpPr>
        <p:spPr bwMode="auto">
          <a:xfrm>
            <a:off x="1029300" y="897409"/>
            <a:ext cx="7116899" cy="360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25000"/>
              </a:lnSpc>
              <a:buFont typeface="Arial" pitchFamily="34" charset="0"/>
              <a:buNone/>
              <a:defRPr/>
            </a:pPr>
            <a:r>
              <a:rPr lang="zh-CN" altLang="en-US" sz="952">
                <a:solidFill>
                  <a:schemeClr val="accent4">
                    <a:lumMod val="50000"/>
                  </a:schemeClr>
                </a:solidFill>
                <a:latin typeface="微软雅黑" pitchFamily="34" charset="-122"/>
                <a:ea typeface="微软雅黑" pitchFamily="34" charset="-122"/>
                <a:sym typeface="Lato Light" charset="0"/>
              </a:rPr>
              <a:t>此处添加详细文本描述，建议与标题相关并符合整体语言风格，语言描述尽量简洁生动。尽量将每页幻灯片的字数控制在</a:t>
            </a:r>
            <a:r>
              <a:rPr lang="en-US" altLang="zh-CN" sz="952">
                <a:solidFill>
                  <a:schemeClr val="accent4">
                    <a:lumMod val="50000"/>
                  </a:schemeClr>
                </a:solidFill>
                <a:latin typeface="微软雅黑" pitchFamily="34" charset="-122"/>
                <a:ea typeface="微软雅黑" pitchFamily="34" charset="-122"/>
                <a:sym typeface="Lato Light" charset="0"/>
              </a:rPr>
              <a:t>200</a:t>
            </a:r>
            <a:r>
              <a:rPr lang="zh-CN" altLang="en-US" sz="952">
                <a:solidFill>
                  <a:schemeClr val="accent4">
                    <a:lumMod val="50000"/>
                  </a:schemeClr>
                </a:solidFill>
                <a:latin typeface="微软雅黑" pitchFamily="34" charset="-122"/>
                <a:ea typeface="微软雅黑" pitchFamily="34" charset="-122"/>
                <a:sym typeface="Lato Light" charset="0"/>
              </a:rPr>
              <a:t>字以内，</a:t>
            </a:r>
            <a:endParaRPr lang="en-US" altLang="zh-CN" sz="952">
              <a:solidFill>
                <a:schemeClr val="accent4">
                  <a:lumMod val="50000"/>
                </a:schemeClr>
              </a:solidFill>
              <a:latin typeface="微软雅黑" pitchFamily="34" charset="-122"/>
              <a:ea typeface="微软雅黑" pitchFamily="34" charset="-122"/>
              <a:sym typeface="Lato Light" charset="0"/>
            </a:endParaRPr>
          </a:p>
          <a:p>
            <a:pPr algn="ctr" eaLnBrk="1" hangingPunct="1">
              <a:lnSpc>
                <a:spcPct val="125000"/>
              </a:lnSpc>
              <a:buFont typeface="Arial" pitchFamily="34" charset="0"/>
              <a:buNone/>
              <a:defRPr/>
            </a:pPr>
            <a:r>
              <a:rPr lang="zh-CN" altLang="en-US" sz="952">
                <a:solidFill>
                  <a:schemeClr val="accent4">
                    <a:lumMod val="50000"/>
                  </a:schemeClr>
                </a:solidFill>
                <a:latin typeface="微软雅黑" pitchFamily="34" charset="-122"/>
                <a:ea typeface="微软雅黑" pitchFamily="34" charset="-122"/>
                <a:sym typeface="Lato Light" charset="0"/>
              </a:rPr>
              <a:t>据统计每页幻灯片的最好控制在</a:t>
            </a:r>
            <a:r>
              <a:rPr lang="en-US" altLang="zh-CN" sz="952">
                <a:solidFill>
                  <a:schemeClr val="accent4">
                    <a:lumMod val="50000"/>
                  </a:schemeClr>
                </a:solidFill>
                <a:latin typeface="微软雅黑" pitchFamily="34" charset="-122"/>
                <a:ea typeface="微软雅黑" pitchFamily="34" charset="-122"/>
                <a:sym typeface="Lato Light" charset="0"/>
              </a:rPr>
              <a:t>5</a:t>
            </a:r>
            <a:r>
              <a:rPr lang="zh-CN" altLang="en-US" sz="952">
                <a:solidFill>
                  <a:schemeClr val="accent4">
                    <a:lumMod val="50000"/>
                  </a:schemeClr>
                </a:solidFill>
                <a:latin typeface="微软雅黑" pitchFamily="34" charset="-122"/>
                <a:ea typeface="微软雅黑" pitchFamily="34" charset="-122"/>
                <a:sym typeface="Lato Light" charset="0"/>
              </a:rPr>
              <a:t>分钟之内。</a:t>
            </a:r>
            <a:endParaRPr lang="en-US" altLang="zh-CN" sz="952">
              <a:solidFill>
                <a:schemeClr val="accent4">
                  <a:lumMod val="50000"/>
                </a:schemeClr>
              </a:solidFill>
              <a:latin typeface="微软雅黑" pitchFamily="34" charset="-122"/>
              <a:ea typeface="微软雅黑" pitchFamily="34" charset="-122"/>
              <a:sym typeface="Lato Light" charset="0"/>
            </a:endParaRPr>
          </a:p>
        </p:txBody>
      </p:sp>
      <p:sp>
        <p:nvSpPr>
          <p:cNvPr id="28" name="矩形 27"/>
          <p:cNvSpPr/>
          <p:nvPr>
            <p:custDataLst>
              <p:tags r:id="rId1"/>
            </p:custDataLst>
          </p:nvPr>
        </p:nvSpPr>
        <p:spPr>
          <a:xfrm>
            <a:off x="28171" y="4935492"/>
            <a:ext cx="4319366" cy="226665"/>
          </a:xfrm>
          <a:prstGeom prst="rect">
            <a:avLst/>
          </a:prstGeom>
        </p:spPr>
        <p:txBody>
          <a:bodyPr wrap="square">
            <a:spAutoFit/>
          </a:bodyPr>
          <a:lstStyle/>
          <a:p>
            <a:r>
              <a:rPr lang="zh-CN" altLang="en-US" sz="873" dirty="0" smtClean="0">
                <a:latin typeface="微软雅黑" pitchFamily="34" charset="-122"/>
                <a:ea typeface="微软雅黑" pitchFamily="34" charset="-122"/>
              </a:rPr>
              <a:t> </a:t>
            </a:r>
            <a:endParaRPr lang="zh-CN" altLang="en-US" sz="873" dirty="0">
              <a:latin typeface="微软雅黑" pitchFamily="34" charset="-122"/>
              <a:ea typeface="微软雅黑" pitchFamily="34" charset="-122"/>
            </a:endParaRPr>
          </a:p>
        </p:txBody>
      </p:sp>
    </p:spTree>
    <p:extLst>
      <p:ext uri="{BB962C8B-B14F-4D97-AF65-F5344CB8AC3E}">
        <p14:creationId xmlns:p14="http://schemas.microsoft.com/office/powerpoint/2010/main" val="2499872482"/>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11291"/>
                                        </p:tgtEl>
                                        <p:attrNameLst>
                                          <p:attrName>style.visibility</p:attrName>
                                        </p:attrNameLst>
                                      </p:cBhvr>
                                      <p:to>
                                        <p:strVal val="visible"/>
                                      </p:to>
                                    </p:set>
                                    <p:animEffect>
                                      <p:cBhvr>
                                        <p:cTn id="7" dur="500"/>
                                        <p:tgtEl>
                                          <p:spTgt spid="11291"/>
                                        </p:tgtEl>
                                      </p:cBhvr>
                                    </p:animEffect>
                                  </p:childTnLst>
                                </p:cTn>
                              </p:par>
                            </p:childTnLst>
                          </p:cTn>
                        </p:par>
                        <p:par>
                          <p:cTn id="8" fill="hold" nodeType="afterGroup">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1269"/>
                                        </p:tgtEl>
                                        <p:attrNameLst>
                                          <p:attrName>style.visibility</p:attrName>
                                        </p:attrNameLst>
                                      </p:cBhvr>
                                      <p:to>
                                        <p:strVal val="visible"/>
                                      </p:to>
                                    </p:set>
                                    <p:animEffect>
                                      <p:cBhvr>
                                        <p:cTn id="11" dur="500"/>
                                        <p:tgtEl>
                                          <p:spTgt spid="11269"/>
                                        </p:tgtEl>
                                      </p:cBhvr>
                                    </p:animEffect>
                                  </p:childTnLst>
                                </p:cTn>
                              </p:par>
                            </p:childTnLst>
                          </p:cTn>
                        </p:par>
                        <p:par>
                          <p:cTn id="12" fill="hold" nodeType="afterGroup">
                            <p:stCondLst>
                              <p:cond delay="1000"/>
                            </p:stCondLst>
                            <p:childTnLst>
                              <p:par>
                                <p:cTn id="13" presetID="22" presetClass="entr" presetSubtype="8" fill="hold" nodeType="afterEffect">
                                  <p:stCondLst>
                                    <p:cond delay="0"/>
                                  </p:stCondLst>
                                  <p:childTnLst>
                                    <p:set>
                                      <p:cBhvr>
                                        <p:cTn id="14" dur="1" fill="hold">
                                          <p:stCondLst>
                                            <p:cond delay="0"/>
                                          </p:stCondLst>
                                        </p:cTn>
                                        <p:tgtEl>
                                          <p:spTgt spid="11281"/>
                                        </p:tgtEl>
                                        <p:attrNameLst>
                                          <p:attrName>style.visibility</p:attrName>
                                        </p:attrNameLst>
                                      </p:cBhvr>
                                      <p:to>
                                        <p:strVal val="visible"/>
                                      </p:to>
                                    </p:set>
                                    <p:animEffect>
                                      <p:cBhvr>
                                        <p:cTn id="15" dur="500"/>
                                        <p:tgtEl>
                                          <p:spTgt spid="11281"/>
                                        </p:tgtEl>
                                      </p:cBhvr>
                                    </p:animEffect>
                                  </p:childTnLst>
                                </p:cTn>
                              </p:par>
                            </p:childTnLst>
                          </p:cTn>
                        </p:par>
                        <p:par>
                          <p:cTn id="16" fill="hold" nodeType="afterGroup">
                            <p:stCondLst>
                              <p:cond delay="1500"/>
                            </p:stCondLst>
                            <p:childTnLst>
                              <p:par>
                                <p:cTn id="17" presetID="10" presetClass="entr" presetSubtype="0" fill="hold" nodeType="afterEffect">
                                  <p:stCondLst>
                                    <p:cond delay="0"/>
                                  </p:stCondLst>
                                  <p:childTnLst>
                                    <p:set>
                                      <p:cBhvr>
                                        <p:cTn id="18" dur="1" fill="hold">
                                          <p:stCondLst>
                                            <p:cond delay="0"/>
                                          </p:stCondLst>
                                        </p:cTn>
                                        <p:tgtEl>
                                          <p:spTgt spid="11288"/>
                                        </p:tgtEl>
                                        <p:attrNameLst>
                                          <p:attrName>style.visibility</p:attrName>
                                        </p:attrNameLst>
                                      </p:cBhvr>
                                      <p:to>
                                        <p:strVal val="visible"/>
                                      </p:to>
                                    </p:set>
                                    <p:animEffect>
                                      <p:cBhvr>
                                        <p:cTn id="19" dur="500"/>
                                        <p:tgtEl>
                                          <p:spTgt spid="11288"/>
                                        </p:tgtEl>
                                      </p:cBhvr>
                                    </p:animEffect>
                                  </p:childTnLst>
                                </p:cTn>
                              </p:par>
                              <p:par>
                                <p:cTn id="20" presetID="22" presetClass="entr" presetSubtype="4" fill="hold" grpId="0" nodeType="withEffect">
                                  <p:stCondLst>
                                    <p:cond delay="250"/>
                                  </p:stCondLst>
                                  <p:childTnLst>
                                    <p:set>
                                      <p:cBhvr>
                                        <p:cTn id="21" dur="1" fill="hold">
                                          <p:stCondLst>
                                            <p:cond delay="0"/>
                                          </p:stCondLst>
                                        </p:cTn>
                                        <p:tgtEl>
                                          <p:spTgt spid="11268"/>
                                        </p:tgtEl>
                                        <p:attrNameLst>
                                          <p:attrName>style.visibility</p:attrName>
                                        </p:attrNameLst>
                                      </p:cBhvr>
                                      <p:to>
                                        <p:strVal val="visible"/>
                                      </p:to>
                                    </p:set>
                                    <p:animEffect>
                                      <p:cBhvr>
                                        <p:cTn id="22" dur="500"/>
                                        <p:tgtEl>
                                          <p:spTgt spid="11268"/>
                                        </p:tgtEl>
                                      </p:cBhvr>
                                    </p:animEffect>
                                  </p:childTnLst>
                                </p:cTn>
                              </p:par>
                            </p:childTnLst>
                          </p:cTn>
                        </p:par>
                        <p:par>
                          <p:cTn id="23" fill="hold" nodeType="afterGroup">
                            <p:stCondLst>
                              <p:cond delay="2250"/>
                            </p:stCondLst>
                            <p:childTnLst>
                              <p:par>
                                <p:cTn id="24" presetID="22" presetClass="entr" presetSubtype="2" fill="hold" nodeType="afterEffect">
                                  <p:stCondLst>
                                    <p:cond delay="0"/>
                                  </p:stCondLst>
                                  <p:childTnLst>
                                    <p:set>
                                      <p:cBhvr>
                                        <p:cTn id="25" dur="1" fill="hold">
                                          <p:stCondLst>
                                            <p:cond delay="0"/>
                                          </p:stCondLst>
                                        </p:cTn>
                                        <p:tgtEl>
                                          <p:spTgt spid="11279"/>
                                        </p:tgtEl>
                                        <p:attrNameLst>
                                          <p:attrName>style.visibility</p:attrName>
                                        </p:attrNameLst>
                                      </p:cBhvr>
                                      <p:to>
                                        <p:strVal val="visible"/>
                                      </p:to>
                                    </p:set>
                                    <p:animEffect>
                                      <p:cBhvr>
                                        <p:cTn id="26" dur="500"/>
                                        <p:tgtEl>
                                          <p:spTgt spid="11279"/>
                                        </p:tgtEl>
                                      </p:cBhvr>
                                    </p:animEffect>
                                  </p:childTnLst>
                                </p:cTn>
                              </p:par>
                            </p:childTnLst>
                          </p:cTn>
                        </p:par>
                        <p:par>
                          <p:cTn id="27" fill="hold" nodeType="afterGroup">
                            <p:stCondLst>
                              <p:cond delay="2750"/>
                            </p:stCondLst>
                            <p:childTnLst>
                              <p:par>
                                <p:cTn id="28" presetID="10" presetClass="entr" presetSubtype="0" fill="hold" nodeType="afterEffect">
                                  <p:stCondLst>
                                    <p:cond delay="0"/>
                                  </p:stCondLst>
                                  <p:childTnLst>
                                    <p:set>
                                      <p:cBhvr>
                                        <p:cTn id="29" dur="1" fill="hold">
                                          <p:stCondLst>
                                            <p:cond delay="0"/>
                                          </p:stCondLst>
                                        </p:cTn>
                                        <p:tgtEl>
                                          <p:spTgt spid="11282"/>
                                        </p:tgtEl>
                                        <p:attrNameLst>
                                          <p:attrName>style.visibility</p:attrName>
                                        </p:attrNameLst>
                                      </p:cBhvr>
                                      <p:to>
                                        <p:strVal val="visible"/>
                                      </p:to>
                                    </p:set>
                                    <p:animEffect>
                                      <p:cBhvr>
                                        <p:cTn id="30" dur="500"/>
                                        <p:tgtEl>
                                          <p:spTgt spid="11282"/>
                                        </p:tgtEl>
                                      </p:cBhvr>
                                    </p:animEffect>
                                  </p:childTnLst>
                                </p:cTn>
                              </p:par>
                            </p:childTnLst>
                          </p:cTn>
                        </p:par>
                        <p:par>
                          <p:cTn id="31" fill="hold" nodeType="afterGroup">
                            <p:stCondLst>
                              <p:cond delay="3250"/>
                            </p:stCondLst>
                            <p:childTnLst>
                              <p:par>
                                <p:cTn id="32" presetID="22" presetClass="entr" presetSubtype="4" fill="hold" grpId="0" nodeType="afterEffect">
                                  <p:stCondLst>
                                    <p:cond delay="0"/>
                                  </p:stCondLst>
                                  <p:childTnLst>
                                    <p:set>
                                      <p:cBhvr>
                                        <p:cTn id="33" dur="1" fill="hold">
                                          <p:stCondLst>
                                            <p:cond delay="0"/>
                                          </p:stCondLst>
                                        </p:cTn>
                                        <p:tgtEl>
                                          <p:spTgt spid="11267"/>
                                        </p:tgtEl>
                                        <p:attrNameLst>
                                          <p:attrName>style.visibility</p:attrName>
                                        </p:attrNameLst>
                                      </p:cBhvr>
                                      <p:to>
                                        <p:strVal val="visible"/>
                                      </p:to>
                                    </p:set>
                                    <p:animEffect>
                                      <p:cBhvr>
                                        <p:cTn id="34" dur="500"/>
                                        <p:tgtEl>
                                          <p:spTgt spid="11267"/>
                                        </p:tgtEl>
                                      </p:cBhvr>
                                    </p:animEffect>
                                  </p:childTnLst>
                                </p:cTn>
                              </p:par>
                            </p:childTnLst>
                          </p:cTn>
                        </p:par>
                        <p:par>
                          <p:cTn id="35" fill="hold" nodeType="afterGroup">
                            <p:stCondLst>
                              <p:cond delay="3750"/>
                            </p:stCondLst>
                            <p:childTnLst>
                              <p:par>
                                <p:cTn id="36" presetID="22" presetClass="entr" presetSubtype="8" fill="hold" nodeType="afterEffect">
                                  <p:stCondLst>
                                    <p:cond delay="0"/>
                                  </p:stCondLst>
                                  <p:childTnLst>
                                    <p:set>
                                      <p:cBhvr>
                                        <p:cTn id="37" dur="1" fill="hold">
                                          <p:stCondLst>
                                            <p:cond delay="0"/>
                                          </p:stCondLst>
                                        </p:cTn>
                                        <p:tgtEl>
                                          <p:spTgt spid="11280"/>
                                        </p:tgtEl>
                                        <p:attrNameLst>
                                          <p:attrName>style.visibility</p:attrName>
                                        </p:attrNameLst>
                                      </p:cBhvr>
                                      <p:to>
                                        <p:strVal val="visible"/>
                                      </p:to>
                                    </p:set>
                                    <p:animEffect>
                                      <p:cBhvr>
                                        <p:cTn id="38" dur="500"/>
                                        <p:tgtEl>
                                          <p:spTgt spid="11280"/>
                                        </p:tgtEl>
                                      </p:cBhvr>
                                    </p:animEffect>
                                  </p:childTnLst>
                                </p:cTn>
                              </p:par>
                            </p:childTnLst>
                          </p:cTn>
                        </p:par>
                        <p:par>
                          <p:cTn id="39" fill="hold" nodeType="afterGroup">
                            <p:stCondLst>
                              <p:cond delay="4250"/>
                            </p:stCondLst>
                            <p:childTnLst>
                              <p:par>
                                <p:cTn id="40" presetID="10" presetClass="entr" presetSubtype="0" fill="hold" nodeType="afterEffect">
                                  <p:stCondLst>
                                    <p:cond delay="0"/>
                                  </p:stCondLst>
                                  <p:childTnLst>
                                    <p:set>
                                      <p:cBhvr>
                                        <p:cTn id="41" dur="1" fill="hold">
                                          <p:stCondLst>
                                            <p:cond delay="0"/>
                                          </p:stCondLst>
                                        </p:cTn>
                                        <p:tgtEl>
                                          <p:spTgt spid="11285"/>
                                        </p:tgtEl>
                                        <p:attrNameLst>
                                          <p:attrName>style.visibility</p:attrName>
                                        </p:attrNameLst>
                                      </p:cBhvr>
                                      <p:to>
                                        <p:strVal val="visible"/>
                                      </p:to>
                                    </p:set>
                                    <p:animEffect>
                                      <p:cBhvr>
                                        <p:cTn id="42" dur="500"/>
                                        <p:tgtEl>
                                          <p:spTgt spid="11285"/>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11266"/>
                                        </p:tgtEl>
                                        <p:attrNameLst>
                                          <p:attrName>style.visibility</p:attrName>
                                        </p:attrNameLst>
                                      </p:cBhvr>
                                      <p:to>
                                        <p:strVal val="visible"/>
                                      </p:to>
                                    </p:set>
                                    <p:animEffect>
                                      <p:cBhvr>
                                        <p:cTn id="45" dur="500"/>
                                        <p:tgtEl>
                                          <p:spTgt spid="11266"/>
                                        </p:tgtEl>
                                      </p:cBhvr>
                                    </p:animEffect>
                                  </p:childTnLst>
                                </p:cTn>
                              </p:par>
                            </p:childTnLst>
                          </p:cTn>
                        </p:par>
                        <p:par>
                          <p:cTn id="46" fill="hold" nodeType="afterGroup">
                            <p:stCondLst>
                              <p:cond delay="4750"/>
                            </p:stCondLst>
                            <p:childTnLst>
                              <p:par>
                                <p:cTn id="47" presetID="22" presetClass="entr" presetSubtype="2" fill="hold" nodeType="afterEffect">
                                  <p:stCondLst>
                                    <p:cond delay="0"/>
                                  </p:stCondLst>
                                  <p:childTnLst>
                                    <p:set>
                                      <p:cBhvr>
                                        <p:cTn id="48" dur="1" fill="hold">
                                          <p:stCondLst>
                                            <p:cond delay="0"/>
                                          </p:stCondLst>
                                        </p:cTn>
                                        <p:tgtEl>
                                          <p:spTgt spid="11273"/>
                                        </p:tgtEl>
                                        <p:attrNameLst>
                                          <p:attrName>style.visibility</p:attrName>
                                        </p:attrNameLst>
                                      </p:cBhvr>
                                      <p:to>
                                        <p:strVal val="visible"/>
                                      </p:to>
                                    </p:set>
                                    <p:animEffect>
                                      <p:cBhvr>
                                        <p:cTn id="49" dur="500"/>
                                        <p:tgtEl>
                                          <p:spTgt spid="11273"/>
                                        </p:tgtEl>
                                      </p:cBhvr>
                                    </p:animEffect>
                                  </p:childTnLst>
                                </p:cTn>
                              </p:par>
                            </p:childTnLst>
                          </p:cTn>
                        </p:par>
                        <p:par>
                          <p:cTn id="50" fill="hold" nodeType="afterGroup">
                            <p:stCondLst>
                              <p:cond delay="5250"/>
                            </p:stCondLst>
                            <p:childTnLst>
                              <p:par>
                                <p:cTn id="51" presetID="10" presetClass="entr" presetSubtype="0" fill="hold" nodeType="afterEffect">
                                  <p:stCondLst>
                                    <p:cond delay="0"/>
                                  </p:stCondLst>
                                  <p:childTnLst>
                                    <p:set>
                                      <p:cBhvr>
                                        <p:cTn id="52" dur="1" fill="hold">
                                          <p:stCondLst>
                                            <p:cond delay="0"/>
                                          </p:stCondLst>
                                        </p:cTn>
                                        <p:tgtEl>
                                          <p:spTgt spid="11270"/>
                                        </p:tgtEl>
                                        <p:attrNameLst>
                                          <p:attrName>style.visibility</p:attrName>
                                        </p:attrNameLst>
                                      </p:cBhvr>
                                      <p:to>
                                        <p:strVal val="visible"/>
                                      </p:to>
                                    </p:set>
                                    <p:animEffect>
                                      <p:cBhvr>
                                        <p:cTn id="53" dur="500"/>
                                        <p:tgtEl>
                                          <p:spTgt spid="11270"/>
                                        </p:tgtEl>
                                      </p:cBhvr>
                                    </p:animEffect>
                                  </p:childTnLst>
                                </p:cTn>
                              </p:par>
                              <p:par>
                                <p:cTn id="54" presetID="9" presetClass="entr" presetSubtype="0" fill="hold" nodeType="withEffect">
                                  <p:stCondLst>
                                    <p:cond delay="500"/>
                                  </p:stCondLst>
                                  <p:childTnLst>
                                    <p:set>
                                      <p:cBhvr>
                                        <p:cTn id="55" dur="1" fill="hold">
                                          <p:stCondLst>
                                            <p:cond delay="0"/>
                                          </p:stCondLst>
                                        </p:cTn>
                                        <p:tgtEl>
                                          <p:spTgt spid="11274"/>
                                        </p:tgtEl>
                                        <p:attrNameLst>
                                          <p:attrName>style.visibility</p:attrName>
                                        </p:attrNameLst>
                                      </p:cBhvr>
                                      <p:to>
                                        <p:strVal val="visible"/>
                                      </p:to>
                                    </p:set>
                                    <p:animEffect>
                                      <p:cBhvr>
                                        <p:cTn id="56" dur="500"/>
                                        <p:tgtEl>
                                          <p:spTgt spid="112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bldLvl="0" animBg="1" autoUpdateAnimBg="0"/>
      <p:bldP spid="11267" grpId="0" bldLvl="0" animBg="1" autoUpdateAnimBg="0"/>
      <p:bldP spid="11268" grpId="0" bldLvl="0" animBg="1" autoUpdateAnimBg="0"/>
      <p:bldP spid="11269" grpId="0" bldLvl="0" animBg="1" autoUpdateAnimBg="0"/>
      <p:bldP spid="11291" grpId="0" bldLvl="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任意多边形 16"/>
          <p:cNvSpPr>
            <a:spLocks/>
          </p:cNvSpPr>
          <p:nvPr/>
        </p:nvSpPr>
        <p:spPr bwMode="auto">
          <a:xfrm>
            <a:off x="801818" y="2916666"/>
            <a:ext cx="1637976" cy="827201"/>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09 w 2184400"/>
              <a:gd name="T9" fmla="*/ 888 h 1117600"/>
              <a:gd name="T10" fmla="*/ 80602 w 2184400"/>
              <a:gd name="T11" fmla="*/ 0 h 1117600"/>
              <a:gd name="T12" fmla="*/ 91477 w 2184400"/>
              <a:gd name="T13" fmla="*/ 0 h 1117600"/>
              <a:gd name="T14" fmla="*/ 91530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19" name="任意多边形 18"/>
          <p:cNvSpPr>
            <a:spLocks/>
          </p:cNvSpPr>
          <p:nvPr/>
        </p:nvSpPr>
        <p:spPr bwMode="auto">
          <a:xfrm>
            <a:off x="3708964" y="2916666"/>
            <a:ext cx="1637977" cy="827201"/>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10 w 2184400"/>
              <a:gd name="T9" fmla="*/ 888 h 1117600"/>
              <a:gd name="T10" fmla="*/ 80603 w 2184400"/>
              <a:gd name="T11" fmla="*/ 0 h 1117600"/>
              <a:gd name="T12" fmla="*/ 91478 w 2184400"/>
              <a:gd name="T13" fmla="*/ 0 h 1117600"/>
              <a:gd name="T14" fmla="*/ 91531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21" name="任意多边形 20"/>
          <p:cNvSpPr>
            <a:spLocks/>
          </p:cNvSpPr>
          <p:nvPr/>
        </p:nvSpPr>
        <p:spPr bwMode="auto">
          <a:xfrm>
            <a:off x="6592222" y="2916666"/>
            <a:ext cx="1637976" cy="827201"/>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09 w 2184400"/>
              <a:gd name="T9" fmla="*/ 888 h 1117600"/>
              <a:gd name="T10" fmla="*/ 80602 w 2184400"/>
              <a:gd name="T11" fmla="*/ 0 h 1117600"/>
              <a:gd name="T12" fmla="*/ 91477 w 2184400"/>
              <a:gd name="T13" fmla="*/ 0 h 1117600"/>
              <a:gd name="T14" fmla="*/ 91530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23" name="任意多边形 22"/>
          <p:cNvSpPr>
            <a:spLocks/>
          </p:cNvSpPr>
          <p:nvPr/>
        </p:nvSpPr>
        <p:spPr bwMode="auto">
          <a:xfrm flipV="1">
            <a:off x="2260617" y="2087973"/>
            <a:ext cx="1637977" cy="828693"/>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10 w 2184400"/>
              <a:gd name="T9" fmla="*/ 910 h 1117600"/>
              <a:gd name="T10" fmla="*/ 80603 w 2184400"/>
              <a:gd name="T11" fmla="*/ 0 h 1117600"/>
              <a:gd name="T12" fmla="*/ 91478 w 2184400"/>
              <a:gd name="T13" fmla="*/ 0 h 1117600"/>
              <a:gd name="T14" fmla="*/ 91531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25" name="任意多边形 24"/>
          <p:cNvSpPr>
            <a:spLocks/>
          </p:cNvSpPr>
          <p:nvPr/>
        </p:nvSpPr>
        <p:spPr bwMode="auto">
          <a:xfrm flipV="1">
            <a:off x="5157312" y="2087973"/>
            <a:ext cx="1637977" cy="828693"/>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10 w 2184400"/>
              <a:gd name="T9" fmla="*/ 910 h 1117600"/>
              <a:gd name="T10" fmla="*/ 80603 w 2184400"/>
              <a:gd name="T11" fmla="*/ 0 h 1117600"/>
              <a:gd name="T12" fmla="*/ 91478 w 2184400"/>
              <a:gd name="T13" fmla="*/ 0 h 1117600"/>
              <a:gd name="T14" fmla="*/ 91531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18" name="任意多边形 17"/>
          <p:cNvSpPr>
            <a:spLocks/>
          </p:cNvSpPr>
          <p:nvPr/>
        </p:nvSpPr>
        <p:spPr bwMode="auto">
          <a:xfrm>
            <a:off x="2247179" y="2916666"/>
            <a:ext cx="1639470" cy="827201"/>
          </a:xfrm>
          <a:custGeom>
            <a:avLst/>
            <a:gdLst>
              <a:gd name="T0" fmla="*/ 54 w 2184400"/>
              <a:gd name="T1" fmla="*/ 0 h 1117600"/>
              <a:gd name="T2" fmla="*/ 11069 w 2184400"/>
              <a:gd name="T3" fmla="*/ 0 h 1117600"/>
              <a:gd name="T4" fmla="*/ 10960 w 2184400"/>
              <a:gd name="T5" fmla="*/ 888 h 1117600"/>
              <a:gd name="T6" fmla="*/ 46353 w 2184400"/>
              <a:gd name="T7" fmla="*/ 30012 h 1117600"/>
              <a:gd name="T8" fmla="*/ 81746 w 2184400"/>
              <a:gd name="T9" fmla="*/ 888 h 1117600"/>
              <a:gd name="T10" fmla="*/ 81637 w 2184400"/>
              <a:gd name="T11" fmla="*/ 0 h 1117600"/>
              <a:gd name="T12" fmla="*/ 92652 w 2184400"/>
              <a:gd name="T13" fmla="*/ 0 h 1117600"/>
              <a:gd name="T14" fmla="*/ 92706 w 2184400"/>
              <a:gd name="T15" fmla="*/ 888 h 1117600"/>
              <a:gd name="T16" fmla="*/ 46353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20" name="任意多边形 19"/>
          <p:cNvSpPr>
            <a:spLocks/>
          </p:cNvSpPr>
          <p:nvPr/>
        </p:nvSpPr>
        <p:spPr bwMode="auto">
          <a:xfrm>
            <a:off x="5145366" y="2916666"/>
            <a:ext cx="1637977" cy="827201"/>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10 w 2184400"/>
              <a:gd name="T9" fmla="*/ 888 h 1117600"/>
              <a:gd name="T10" fmla="*/ 80603 w 2184400"/>
              <a:gd name="T11" fmla="*/ 0 h 1117600"/>
              <a:gd name="T12" fmla="*/ 91478 w 2184400"/>
              <a:gd name="T13" fmla="*/ 0 h 1117600"/>
              <a:gd name="T14" fmla="*/ 91531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22" name="任意多边形 21"/>
          <p:cNvSpPr>
            <a:spLocks/>
          </p:cNvSpPr>
          <p:nvPr/>
        </p:nvSpPr>
        <p:spPr bwMode="auto">
          <a:xfrm flipV="1">
            <a:off x="801818" y="2087973"/>
            <a:ext cx="1637976" cy="828693"/>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09 w 2184400"/>
              <a:gd name="T9" fmla="*/ 910 h 1117600"/>
              <a:gd name="T10" fmla="*/ 80602 w 2184400"/>
              <a:gd name="T11" fmla="*/ 0 h 1117600"/>
              <a:gd name="T12" fmla="*/ 91477 w 2184400"/>
              <a:gd name="T13" fmla="*/ 0 h 1117600"/>
              <a:gd name="T14" fmla="*/ 91530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24" name="任意多边形 23"/>
          <p:cNvSpPr>
            <a:spLocks/>
          </p:cNvSpPr>
          <p:nvPr/>
        </p:nvSpPr>
        <p:spPr bwMode="auto">
          <a:xfrm flipV="1">
            <a:off x="3697019" y="2087973"/>
            <a:ext cx="1637977" cy="828693"/>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10 w 2184400"/>
              <a:gd name="T9" fmla="*/ 910 h 1117600"/>
              <a:gd name="T10" fmla="*/ 80603 w 2184400"/>
              <a:gd name="T11" fmla="*/ 0 h 1117600"/>
              <a:gd name="T12" fmla="*/ 91478 w 2184400"/>
              <a:gd name="T13" fmla="*/ 0 h 1117600"/>
              <a:gd name="T14" fmla="*/ 91531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26" name="任意多边形 25"/>
          <p:cNvSpPr>
            <a:spLocks/>
          </p:cNvSpPr>
          <p:nvPr/>
        </p:nvSpPr>
        <p:spPr bwMode="auto">
          <a:xfrm flipV="1">
            <a:off x="6592222" y="2087973"/>
            <a:ext cx="1637976" cy="828693"/>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09 w 2184400"/>
              <a:gd name="T9" fmla="*/ 910 h 1117600"/>
              <a:gd name="T10" fmla="*/ 80602 w 2184400"/>
              <a:gd name="T11" fmla="*/ 0 h 1117600"/>
              <a:gd name="T12" fmla="*/ 91477 w 2184400"/>
              <a:gd name="T13" fmla="*/ 0 h 1117600"/>
              <a:gd name="T14" fmla="*/ 91530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102415" name="文本框 27"/>
          <p:cNvSpPr txBox="1">
            <a:spLocks noChangeArrowheads="1"/>
          </p:cNvSpPr>
          <p:nvPr/>
        </p:nvSpPr>
        <p:spPr bwMode="auto">
          <a:xfrm>
            <a:off x="1245280" y="2574738"/>
            <a:ext cx="736119" cy="691417"/>
          </a:xfrm>
          <a:prstGeom prst="rect">
            <a:avLst/>
          </a:prstGeom>
          <a:noFill/>
          <a:ln w="9525">
            <a:noFill/>
            <a:miter lim="800000"/>
            <a:headEnd/>
            <a:tailEnd/>
          </a:ln>
        </p:spPr>
        <p:txBody>
          <a:bodyPr lIns="68271" tIns="34136" rIns="68271" bIns="34136">
            <a:spAutoFit/>
          </a:bodyP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rPr>
              <a:t>01</a:t>
            </a:r>
            <a:endParaRPr kumimoji="0" lang="zh-CN" altLang="en-US"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endParaRPr>
          </a:p>
        </p:txBody>
      </p:sp>
      <p:sp>
        <p:nvSpPr>
          <p:cNvPr id="102416" name="文本框 28"/>
          <p:cNvSpPr txBox="1">
            <a:spLocks noChangeArrowheads="1"/>
          </p:cNvSpPr>
          <p:nvPr/>
        </p:nvSpPr>
        <p:spPr bwMode="auto">
          <a:xfrm>
            <a:off x="2693628" y="2574738"/>
            <a:ext cx="736119" cy="691417"/>
          </a:xfrm>
          <a:prstGeom prst="rect">
            <a:avLst/>
          </a:prstGeom>
          <a:noFill/>
          <a:ln w="9525">
            <a:noFill/>
            <a:miter lim="800000"/>
            <a:headEnd/>
            <a:tailEnd/>
          </a:ln>
        </p:spPr>
        <p:txBody>
          <a:bodyPr lIns="68271" tIns="34136" rIns="68271" bIns="34136">
            <a:spAutoFit/>
          </a:bodyP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rPr>
              <a:t>02</a:t>
            </a:r>
            <a:endParaRPr kumimoji="0" lang="zh-CN" altLang="en-US"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endParaRPr>
          </a:p>
        </p:txBody>
      </p:sp>
      <p:sp>
        <p:nvSpPr>
          <p:cNvPr id="102417" name="文本框 29"/>
          <p:cNvSpPr txBox="1">
            <a:spLocks noChangeArrowheads="1"/>
          </p:cNvSpPr>
          <p:nvPr/>
        </p:nvSpPr>
        <p:spPr bwMode="auto">
          <a:xfrm>
            <a:off x="4152428" y="2574738"/>
            <a:ext cx="737612" cy="691417"/>
          </a:xfrm>
          <a:prstGeom prst="rect">
            <a:avLst/>
          </a:prstGeom>
          <a:noFill/>
          <a:ln w="9525">
            <a:noFill/>
            <a:miter lim="800000"/>
            <a:headEnd/>
            <a:tailEnd/>
          </a:ln>
        </p:spPr>
        <p:txBody>
          <a:bodyPr lIns="68271" tIns="34136" rIns="68271" bIns="34136">
            <a:spAutoFit/>
          </a:bodyP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rPr>
              <a:t>03</a:t>
            </a:r>
            <a:endParaRPr kumimoji="0" lang="zh-CN" altLang="en-US"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endParaRPr>
          </a:p>
        </p:txBody>
      </p:sp>
      <p:sp>
        <p:nvSpPr>
          <p:cNvPr id="102418" name="文本框 30"/>
          <p:cNvSpPr txBox="1">
            <a:spLocks noChangeArrowheads="1"/>
          </p:cNvSpPr>
          <p:nvPr/>
        </p:nvSpPr>
        <p:spPr bwMode="auto">
          <a:xfrm>
            <a:off x="5626159" y="2574738"/>
            <a:ext cx="737612" cy="691417"/>
          </a:xfrm>
          <a:prstGeom prst="rect">
            <a:avLst/>
          </a:prstGeom>
          <a:noFill/>
          <a:ln w="9525">
            <a:noFill/>
            <a:miter lim="800000"/>
            <a:headEnd/>
            <a:tailEnd/>
          </a:ln>
        </p:spPr>
        <p:txBody>
          <a:bodyPr lIns="68271" tIns="34136" rIns="68271" bIns="34136">
            <a:spAutoFit/>
          </a:bodyP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rPr>
              <a:t>04</a:t>
            </a:r>
            <a:endParaRPr kumimoji="0" lang="zh-CN" altLang="en-US"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endParaRPr>
          </a:p>
        </p:txBody>
      </p:sp>
      <p:sp>
        <p:nvSpPr>
          <p:cNvPr id="102419" name="文本框 31"/>
          <p:cNvSpPr txBox="1">
            <a:spLocks noChangeArrowheads="1"/>
          </p:cNvSpPr>
          <p:nvPr/>
        </p:nvSpPr>
        <p:spPr bwMode="auto">
          <a:xfrm>
            <a:off x="7049123" y="2574738"/>
            <a:ext cx="737612" cy="691417"/>
          </a:xfrm>
          <a:prstGeom prst="rect">
            <a:avLst/>
          </a:prstGeom>
          <a:noFill/>
          <a:ln w="9525">
            <a:noFill/>
            <a:miter lim="800000"/>
            <a:headEnd/>
            <a:tailEnd/>
          </a:ln>
        </p:spPr>
        <p:txBody>
          <a:bodyPr lIns="68271" tIns="34136" rIns="68271" bIns="34136">
            <a:spAutoFit/>
          </a:bodyP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rPr>
              <a:t>05</a:t>
            </a:r>
            <a:endParaRPr kumimoji="0" lang="zh-CN" altLang="en-US"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endParaRPr>
          </a:p>
        </p:txBody>
      </p:sp>
      <p:grpSp>
        <p:nvGrpSpPr>
          <p:cNvPr id="102430" name="Group 30"/>
          <p:cNvGrpSpPr>
            <a:grpSpLocks/>
          </p:cNvGrpSpPr>
          <p:nvPr/>
        </p:nvGrpSpPr>
        <p:grpSpPr bwMode="auto">
          <a:xfrm>
            <a:off x="561421" y="1286157"/>
            <a:ext cx="2068002" cy="903352"/>
            <a:chOff x="376" y="840"/>
            <a:chExt cx="1385" cy="605"/>
          </a:xfrm>
        </p:grpSpPr>
        <p:sp>
          <p:nvSpPr>
            <p:cNvPr id="46109" name="文本框 32"/>
            <p:cNvSpPr txBox="1">
              <a:spLocks noChangeArrowheads="1"/>
            </p:cNvSpPr>
            <p:nvPr/>
          </p:nvSpPr>
          <p:spPr bwMode="auto">
            <a:xfrm>
              <a:off x="376" y="840"/>
              <a:ext cx="1385" cy="201"/>
            </a:xfrm>
            <a:prstGeom prst="rect">
              <a:avLst/>
            </a:prstGeom>
            <a:noFill/>
            <a:ln w="9525">
              <a:noFill/>
              <a:miter lim="800000"/>
              <a:headEnd/>
              <a:tailEnd/>
            </a:ln>
          </p:spPr>
          <p:txBody>
            <a:bodyPr lIns="68271" tIns="34136" rIns="68271" bIns="34136">
              <a:spAutoFit/>
            </a:bodyP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5F5F5F"/>
                  </a:solidFill>
                  <a:effectLst/>
                  <a:uLnTx/>
                  <a:uFillTx/>
                  <a:latin typeface="Arial"/>
                  <a:ea typeface="微软雅黑"/>
                  <a:cs typeface="+mn-cs"/>
                </a:rPr>
                <a:t>点击输入标题</a:t>
              </a:r>
            </a:p>
          </p:txBody>
        </p:sp>
        <p:sp>
          <p:nvSpPr>
            <p:cNvPr id="46110" name="矩形 33"/>
            <p:cNvSpPr>
              <a:spLocks noChangeArrowheads="1"/>
            </p:cNvSpPr>
            <p:nvPr/>
          </p:nvSpPr>
          <p:spPr bwMode="auto">
            <a:xfrm>
              <a:off x="399" y="1089"/>
              <a:ext cx="1310" cy="356"/>
            </a:xfrm>
            <a:prstGeom prst="rect">
              <a:avLst/>
            </a:prstGeom>
            <a:noFill/>
            <a:ln w="9525">
              <a:noFill/>
              <a:miter lim="800000"/>
              <a:headEnd/>
              <a:tailEnd/>
            </a:ln>
          </p:spPr>
          <p:txBody>
            <a:bodyPr lIns="68271" tIns="34136" rIns="68271" bIns="34136">
              <a:spAutoFit/>
            </a:bodyPr>
            <a:lstStyle/>
            <a:p>
              <a:pPr marL="0" marR="0" lvl="0" indent="0" algn="just" defTabSz="682394" rtl="0" eaLnBrk="1" fontAlgn="auto" latinLnBrk="0" hangingPunct="1">
                <a:lnSpc>
                  <a:spcPct val="100000"/>
                </a:lnSpc>
                <a:spcBef>
                  <a:spcPts val="0"/>
                </a:spcBef>
                <a:spcAft>
                  <a:spcPts val="0"/>
                </a:spcAft>
                <a:buClrTx/>
                <a:buSzTx/>
                <a:buFontTx/>
                <a:buNone/>
                <a:tabLst>
                  <a:tab pos="1013885" algn="l"/>
                </a:tabLst>
                <a:defRPr/>
              </a:pPr>
              <a:r>
                <a:rPr kumimoji="0" lang="zh-CN" altLang="en-US" sz="752" b="0" i="0" u="none" strike="noStrike" kern="1200" cap="none" spc="0" normalizeH="0" baseline="0" noProof="0">
                  <a:ln>
                    <a:noFill/>
                  </a:ln>
                  <a:solidFill>
                    <a:srgbClr val="595959"/>
                  </a:solidFill>
                  <a:effectLst/>
                  <a:uLnTx/>
                  <a:uFillTx/>
                  <a:latin typeface="Arial"/>
                  <a:ea typeface="微软雅黑"/>
                  <a:cs typeface="+mn-cs"/>
                </a:rPr>
                <a:t>详写内容</a:t>
              </a:r>
              <a:r>
                <a:rPr kumimoji="0" lang="en-US" altLang="zh-CN" sz="752" b="0" i="0" u="none" strike="noStrike" kern="1200" cap="none" spc="0" normalizeH="0" baseline="0" noProof="0">
                  <a:ln>
                    <a:noFill/>
                  </a:ln>
                  <a:solidFill>
                    <a:srgbClr val="595959"/>
                  </a:solidFill>
                  <a:effectLst/>
                  <a:uLnTx/>
                  <a:uFillTx/>
                  <a:latin typeface="微软雅黑" pitchFamily="34" charset="-122"/>
                  <a:ea typeface="微软雅黑"/>
                  <a:cs typeface="+mn-cs"/>
                </a:rPr>
                <a:t>……</a:t>
              </a:r>
              <a:r>
                <a:rPr kumimoji="0" lang="zh-CN" altLang="en-US" sz="752" b="0" i="0" u="none" strike="noStrike" kern="1200" cap="none" spc="0" normalizeH="0" baseline="0" noProof="0">
                  <a:ln>
                    <a:noFill/>
                  </a:ln>
                  <a:solidFill>
                    <a:srgbClr val="595959"/>
                  </a:solidFill>
                  <a:effectLst/>
                  <a:uLnTx/>
                  <a:uFillTx/>
                  <a:latin typeface="Arial"/>
                  <a:ea typeface="微软雅黑"/>
                  <a:cs typeface="+mn-cs"/>
                </a:rPr>
                <a:t>点击输入本栏的具体文字，简明扼要的说明分项内容，此为概念图解，请根据您的具体内容酌情修改</a:t>
              </a:r>
              <a:endParaRPr kumimoji="0" lang="en-US" altLang="zh-CN" sz="752" b="0" i="0" u="none" strike="noStrike" kern="1200" cap="none" spc="0" normalizeH="0" baseline="0" noProof="0">
                <a:ln>
                  <a:noFill/>
                </a:ln>
                <a:solidFill>
                  <a:srgbClr val="595959"/>
                </a:solidFill>
                <a:effectLst/>
                <a:uLnTx/>
                <a:uFillTx/>
                <a:latin typeface="Arial"/>
                <a:ea typeface="微软雅黑"/>
                <a:cs typeface="+mn-cs"/>
              </a:endParaRPr>
            </a:p>
            <a:p>
              <a:pPr marL="0" marR="0" lvl="0" indent="0" algn="just" defTabSz="682394" rtl="0" eaLnBrk="1" fontAlgn="auto" latinLnBrk="0" hangingPunct="1">
                <a:lnSpc>
                  <a:spcPct val="100000"/>
                </a:lnSpc>
                <a:spcBef>
                  <a:spcPts val="0"/>
                </a:spcBef>
                <a:spcAft>
                  <a:spcPts val="0"/>
                </a:spcAft>
                <a:buClrTx/>
                <a:buSzTx/>
                <a:buFontTx/>
                <a:buNone/>
                <a:tabLst>
                  <a:tab pos="1013885" algn="l"/>
                </a:tabLst>
                <a:defRPr/>
              </a:pPr>
              <a:endParaRPr kumimoji="0" lang="en-US" altLang="zh-CN" sz="752" b="0" i="0" u="none" strike="noStrike" kern="1200" cap="none" spc="0" normalizeH="0" baseline="0" noProof="0">
                <a:ln>
                  <a:noFill/>
                </a:ln>
                <a:solidFill>
                  <a:srgbClr val="7F7F7F"/>
                </a:solidFill>
                <a:effectLst/>
                <a:uLnTx/>
                <a:uFillTx/>
                <a:latin typeface="微软雅黑" pitchFamily="34" charset="-122"/>
                <a:ea typeface="微软雅黑"/>
                <a:cs typeface="Times New Roman" pitchFamily="18" charset="0"/>
              </a:endParaRPr>
            </a:p>
          </p:txBody>
        </p:sp>
      </p:grpSp>
      <p:grpSp>
        <p:nvGrpSpPr>
          <p:cNvPr id="102433" name="Group 33"/>
          <p:cNvGrpSpPr>
            <a:grpSpLocks/>
          </p:cNvGrpSpPr>
          <p:nvPr/>
        </p:nvGrpSpPr>
        <p:grpSpPr bwMode="auto">
          <a:xfrm>
            <a:off x="2075467" y="3814047"/>
            <a:ext cx="2068002" cy="901858"/>
            <a:chOff x="1390" y="2533"/>
            <a:chExt cx="1385" cy="604"/>
          </a:xfrm>
        </p:grpSpPr>
        <p:sp>
          <p:nvSpPr>
            <p:cNvPr id="46107" name="文本框 34"/>
            <p:cNvSpPr txBox="1">
              <a:spLocks noChangeArrowheads="1"/>
            </p:cNvSpPr>
            <p:nvPr/>
          </p:nvSpPr>
          <p:spPr bwMode="auto">
            <a:xfrm>
              <a:off x="1390" y="2533"/>
              <a:ext cx="1385" cy="201"/>
            </a:xfrm>
            <a:prstGeom prst="rect">
              <a:avLst/>
            </a:prstGeom>
            <a:noFill/>
            <a:ln w="9525">
              <a:noFill/>
              <a:miter lim="800000"/>
              <a:headEnd/>
              <a:tailEnd/>
            </a:ln>
          </p:spPr>
          <p:txBody>
            <a:bodyPr lIns="68271" tIns="34136" rIns="68271" bIns="34136">
              <a:spAutoFit/>
            </a:bodyP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5F5F5F"/>
                  </a:solidFill>
                  <a:effectLst/>
                  <a:uLnTx/>
                  <a:uFillTx/>
                  <a:latin typeface="Arial"/>
                  <a:ea typeface="微软雅黑"/>
                  <a:cs typeface="+mn-cs"/>
                </a:rPr>
                <a:t>点击输入标题</a:t>
              </a:r>
            </a:p>
          </p:txBody>
        </p:sp>
        <p:sp>
          <p:nvSpPr>
            <p:cNvPr id="46108" name="矩形 35"/>
            <p:cNvSpPr>
              <a:spLocks noChangeArrowheads="1"/>
            </p:cNvSpPr>
            <p:nvPr/>
          </p:nvSpPr>
          <p:spPr bwMode="auto">
            <a:xfrm>
              <a:off x="1413" y="2781"/>
              <a:ext cx="1309" cy="356"/>
            </a:xfrm>
            <a:prstGeom prst="rect">
              <a:avLst/>
            </a:prstGeom>
            <a:noFill/>
            <a:ln w="9525">
              <a:noFill/>
              <a:miter lim="800000"/>
              <a:headEnd/>
              <a:tailEnd/>
            </a:ln>
          </p:spPr>
          <p:txBody>
            <a:bodyPr lIns="68271" tIns="34136" rIns="68271" bIns="34136">
              <a:spAutoFit/>
            </a:bodyPr>
            <a:lstStyle/>
            <a:p>
              <a:pPr marL="0" marR="0" lvl="0" indent="0" algn="just" defTabSz="682394" rtl="0" eaLnBrk="1" fontAlgn="auto" latinLnBrk="0" hangingPunct="1">
                <a:lnSpc>
                  <a:spcPct val="100000"/>
                </a:lnSpc>
                <a:spcBef>
                  <a:spcPts val="0"/>
                </a:spcBef>
                <a:spcAft>
                  <a:spcPts val="0"/>
                </a:spcAft>
                <a:buClrTx/>
                <a:buSzTx/>
                <a:buFontTx/>
                <a:buNone/>
                <a:tabLst>
                  <a:tab pos="1013885" algn="l"/>
                </a:tabLst>
                <a:defRPr/>
              </a:pPr>
              <a:r>
                <a:rPr kumimoji="0" lang="zh-CN" altLang="en-US" sz="752" b="0" i="0" u="none" strike="noStrike" kern="1200" cap="none" spc="0" normalizeH="0" baseline="0" noProof="0">
                  <a:ln>
                    <a:noFill/>
                  </a:ln>
                  <a:solidFill>
                    <a:srgbClr val="595959"/>
                  </a:solidFill>
                  <a:effectLst/>
                  <a:uLnTx/>
                  <a:uFillTx/>
                  <a:latin typeface="Arial"/>
                  <a:ea typeface="微软雅黑"/>
                  <a:cs typeface="+mn-cs"/>
                </a:rPr>
                <a:t>详写内容</a:t>
              </a:r>
              <a:r>
                <a:rPr kumimoji="0" lang="en-US" altLang="zh-CN" sz="752" b="0" i="0" u="none" strike="noStrike" kern="1200" cap="none" spc="0" normalizeH="0" baseline="0" noProof="0">
                  <a:ln>
                    <a:noFill/>
                  </a:ln>
                  <a:solidFill>
                    <a:srgbClr val="595959"/>
                  </a:solidFill>
                  <a:effectLst/>
                  <a:uLnTx/>
                  <a:uFillTx/>
                  <a:latin typeface="微软雅黑" pitchFamily="34" charset="-122"/>
                  <a:ea typeface="微软雅黑"/>
                  <a:cs typeface="+mn-cs"/>
                </a:rPr>
                <a:t>……</a:t>
              </a:r>
              <a:r>
                <a:rPr kumimoji="0" lang="zh-CN" altLang="en-US" sz="752" b="0" i="0" u="none" strike="noStrike" kern="1200" cap="none" spc="0" normalizeH="0" baseline="0" noProof="0">
                  <a:ln>
                    <a:noFill/>
                  </a:ln>
                  <a:solidFill>
                    <a:srgbClr val="595959"/>
                  </a:solidFill>
                  <a:effectLst/>
                  <a:uLnTx/>
                  <a:uFillTx/>
                  <a:latin typeface="Arial"/>
                  <a:ea typeface="微软雅黑"/>
                  <a:cs typeface="+mn-cs"/>
                </a:rPr>
                <a:t>点击输入本栏的具体文字，简明扼要的说明分项内容，此为概念图解，请根据您的具体内容酌情修改</a:t>
              </a:r>
              <a:endParaRPr kumimoji="0" lang="en-US" altLang="zh-CN" sz="752" b="0" i="0" u="none" strike="noStrike" kern="1200" cap="none" spc="0" normalizeH="0" baseline="0" noProof="0">
                <a:ln>
                  <a:noFill/>
                </a:ln>
                <a:solidFill>
                  <a:srgbClr val="595959"/>
                </a:solidFill>
                <a:effectLst/>
                <a:uLnTx/>
                <a:uFillTx/>
                <a:latin typeface="Arial"/>
                <a:ea typeface="微软雅黑"/>
                <a:cs typeface="+mn-cs"/>
              </a:endParaRPr>
            </a:p>
            <a:p>
              <a:pPr marL="0" marR="0" lvl="0" indent="0" algn="just" defTabSz="682394" rtl="0" eaLnBrk="1" fontAlgn="auto" latinLnBrk="0" hangingPunct="1">
                <a:lnSpc>
                  <a:spcPct val="100000"/>
                </a:lnSpc>
                <a:spcBef>
                  <a:spcPts val="0"/>
                </a:spcBef>
                <a:spcAft>
                  <a:spcPts val="0"/>
                </a:spcAft>
                <a:buClrTx/>
                <a:buSzTx/>
                <a:buFontTx/>
                <a:buNone/>
                <a:tabLst>
                  <a:tab pos="1013885" algn="l"/>
                </a:tabLst>
                <a:defRPr/>
              </a:pPr>
              <a:endParaRPr kumimoji="0" lang="en-US" altLang="zh-CN" sz="752" b="0" i="0" u="none" strike="noStrike" kern="1200" cap="none" spc="0" normalizeH="0" baseline="0" noProof="0">
                <a:ln>
                  <a:noFill/>
                </a:ln>
                <a:solidFill>
                  <a:srgbClr val="7F7F7F"/>
                </a:solidFill>
                <a:effectLst/>
                <a:uLnTx/>
                <a:uFillTx/>
                <a:latin typeface="微软雅黑" pitchFamily="34" charset="-122"/>
                <a:ea typeface="微软雅黑"/>
                <a:cs typeface="Times New Roman" pitchFamily="18" charset="0"/>
              </a:endParaRPr>
            </a:p>
          </p:txBody>
        </p:sp>
      </p:grpSp>
      <p:grpSp>
        <p:nvGrpSpPr>
          <p:cNvPr id="102434" name="Group 34"/>
          <p:cNvGrpSpPr>
            <a:grpSpLocks/>
          </p:cNvGrpSpPr>
          <p:nvPr/>
        </p:nvGrpSpPr>
        <p:grpSpPr bwMode="auto">
          <a:xfrm>
            <a:off x="4979629" y="3814047"/>
            <a:ext cx="2068001" cy="901858"/>
            <a:chOff x="3335" y="2533"/>
            <a:chExt cx="1385" cy="604"/>
          </a:xfrm>
        </p:grpSpPr>
        <p:sp>
          <p:nvSpPr>
            <p:cNvPr id="46105" name="文本框 36"/>
            <p:cNvSpPr txBox="1">
              <a:spLocks noChangeArrowheads="1"/>
            </p:cNvSpPr>
            <p:nvPr/>
          </p:nvSpPr>
          <p:spPr bwMode="auto">
            <a:xfrm>
              <a:off x="3335" y="2533"/>
              <a:ext cx="1385" cy="201"/>
            </a:xfrm>
            <a:prstGeom prst="rect">
              <a:avLst/>
            </a:prstGeom>
            <a:noFill/>
            <a:ln w="9525">
              <a:noFill/>
              <a:miter lim="800000"/>
              <a:headEnd/>
              <a:tailEnd/>
            </a:ln>
          </p:spPr>
          <p:txBody>
            <a:bodyPr lIns="68271" tIns="34136" rIns="68271" bIns="34136">
              <a:spAutoFit/>
            </a:bodyP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5F5F5F"/>
                  </a:solidFill>
                  <a:effectLst/>
                  <a:uLnTx/>
                  <a:uFillTx/>
                  <a:latin typeface="Arial"/>
                  <a:ea typeface="微软雅黑"/>
                  <a:cs typeface="+mn-cs"/>
                </a:rPr>
                <a:t>点击输入标题</a:t>
              </a:r>
            </a:p>
          </p:txBody>
        </p:sp>
        <p:sp>
          <p:nvSpPr>
            <p:cNvPr id="46106" name="矩形 37"/>
            <p:cNvSpPr>
              <a:spLocks noChangeArrowheads="1"/>
            </p:cNvSpPr>
            <p:nvPr/>
          </p:nvSpPr>
          <p:spPr bwMode="auto">
            <a:xfrm>
              <a:off x="3358" y="2781"/>
              <a:ext cx="1309" cy="356"/>
            </a:xfrm>
            <a:prstGeom prst="rect">
              <a:avLst/>
            </a:prstGeom>
            <a:noFill/>
            <a:ln w="9525">
              <a:noFill/>
              <a:miter lim="800000"/>
              <a:headEnd/>
              <a:tailEnd/>
            </a:ln>
          </p:spPr>
          <p:txBody>
            <a:bodyPr lIns="68271" tIns="34136" rIns="68271" bIns="34136">
              <a:spAutoFit/>
            </a:bodyPr>
            <a:lstStyle/>
            <a:p>
              <a:pPr marL="0" marR="0" lvl="0" indent="0" algn="just" defTabSz="682394" rtl="0" eaLnBrk="1" fontAlgn="auto" latinLnBrk="0" hangingPunct="1">
                <a:lnSpc>
                  <a:spcPct val="100000"/>
                </a:lnSpc>
                <a:spcBef>
                  <a:spcPts val="0"/>
                </a:spcBef>
                <a:spcAft>
                  <a:spcPts val="0"/>
                </a:spcAft>
                <a:buClrTx/>
                <a:buSzTx/>
                <a:buFontTx/>
                <a:buNone/>
                <a:tabLst>
                  <a:tab pos="1013885" algn="l"/>
                </a:tabLst>
                <a:defRPr/>
              </a:pPr>
              <a:r>
                <a:rPr kumimoji="0" lang="zh-CN" altLang="en-US" sz="752" b="0" i="0" u="none" strike="noStrike" kern="1200" cap="none" spc="0" normalizeH="0" baseline="0" noProof="0">
                  <a:ln>
                    <a:noFill/>
                  </a:ln>
                  <a:solidFill>
                    <a:srgbClr val="595959"/>
                  </a:solidFill>
                  <a:effectLst/>
                  <a:uLnTx/>
                  <a:uFillTx/>
                  <a:latin typeface="Arial"/>
                  <a:ea typeface="微软雅黑"/>
                  <a:cs typeface="+mn-cs"/>
                </a:rPr>
                <a:t>详写内容</a:t>
              </a:r>
              <a:r>
                <a:rPr kumimoji="0" lang="en-US" altLang="zh-CN" sz="752" b="0" i="0" u="none" strike="noStrike" kern="1200" cap="none" spc="0" normalizeH="0" baseline="0" noProof="0">
                  <a:ln>
                    <a:noFill/>
                  </a:ln>
                  <a:solidFill>
                    <a:srgbClr val="595959"/>
                  </a:solidFill>
                  <a:effectLst/>
                  <a:uLnTx/>
                  <a:uFillTx/>
                  <a:latin typeface="微软雅黑" pitchFamily="34" charset="-122"/>
                  <a:ea typeface="微软雅黑"/>
                  <a:cs typeface="+mn-cs"/>
                </a:rPr>
                <a:t>……</a:t>
              </a:r>
              <a:r>
                <a:rPr kumimoji="0" lang="zh-CN" altLang="en-US" sz="752" b="0" i="0" u="none" strike="noStrike" kern="1200" cap="none" spc="0" normalizeH="0" baseline="0" noProof="0">
                  <a:ln>
                    <a:noFill/>
                  </a:ln>
                  <a:solidFill>
                    <a:srgbClr val="595959"/>
                  </a:solidFill>
                  <a:effectLst/>
                  <a:uLnTx/>
                  <a:uFillTx/>
                  <a:latin typeface="Arial"/>
                  <a:ea typeface="微软雅黑"/>
                  <a:cs typeface="+mn-cs"/>
                </a:rPr>
                <a:t>点击输入本栏的具体文字，简明扼要的说明分项内容，此为概念图解，请根据您的具体内容酌情修改</a:t>
              </a:r>
              <a:endParaRPr kumimoji="0" lang="en-US" altLang="zh-CN" sz="752" b="0" i="0" u="none" strike="noStrike" kern="1200" cap="none" spc="0" normalizeH="0" baseline="0" noProof="0">
                <a:ln>
                  <a:noFill/>
                </a:ln>
                <a:solidFill>
                  <a:srgbClr val="595959"/>
                </a:solidFill>
                <a:effectLst/>
                <a:uLnTx/>
                <a:uFillTx/>
                <a:latin typeface="Arial"/>
                <a:ea typeface="微软雅黑"/>
                <a:cs typeface="+mn-cs"/>
              </a:endParaRPr>
            </a:p>
            <a:p>
              <a:pPr marL="0" marR="0" lvl="0" indent="0" algn="just" defTabSz="682394" rtl="0" eaLnBrk="1" fontAlgn="auto" latinLnBrk="0" hangingPunct="1">
                <a:lnSpc>
                  <a:spcPct val="100000"/>
                </a:lnSpc>
                <a:spcBef>
                  <a:spcPts val="0"/>
                </a:spcBef>
                <a:spcAft>
                  <a:spcPts val="0"/>
                </a:spcAft>
                <a:buClrTx/>
                <a:buSzTx/>
                <a:buFontTx/>
                <a:buNone/>
                <a:tabLst>
                  <a:tab pos="1013885" algn="l"/>
                </a:tabLst>
                <a:defRPr/>
              </a:pPr>
              <a:endParaRPr kumimoji="0" lang="en-US" altLang="zh-CN" sz="752" b="0" i="0" u="none" strike="noStrike" kern="1200" cap="none" spc="0" normalizeH="0" baseline="0" noProof="0">
                <a:ln>
                  <a:noFill/>
                </a:ln>
                <a:solidFill>
                  <a:srgbClr val="7F7F7F"/>
                </a:solidFill>
                <a:effectLst/>
                <a:uLnTx/>
                <a:uFillTx/>
                <a:latin typeface="微软雅黑" pitchFamily="34" charset="-122"/>
                <a:ea typeface="微软雅黑"/>
                <a:cs typeface="Times New Roman" pitchFamily="18" charset="0"/>
              </a:endParaRPr>
            </a:p>
          </p:txBody>
        </p:sp>
      </p:grpSp>
      <p:grpSp>
        <p:nvGrpSpPr>
          <p:cNvPr id="102432" name="Group 32"/>
          <p:cNvGrpSpPr>
            <a:grpSpLocks/>
          </p:cNvGrpSpPr>
          <p:nvPr/>
        </p:nvGrpSpPr>
        <p:grpSpPr bwMode="auto">
          <a:xfrm>
            <a:off x="6363770" y="1286157"/>
            <a:ext cx="2068002" cy="903352"/>
            <a:chOff x="4262" y="840"/>
            <a:chExt cx="1385" cy="605"/>
          </a:xfrm>
        </p:grpSpPr>
        <p:sp>
          <p:nvSpPr>
            <p:cNvPr id="46103" name="文本框 38"/>
            <p:cNvSpPr txBox="1">
              <a:spLocks noChangeArrowheads="1"/>
            </p:cNvSpPr>
            <p:nvPr/>
          </p:nvSpPr>
          <p:spPr bwMode="auto">
            <a:xfrm>
              <a:off x="4262" y="840"/>
              <a:ext cx="1385" cy="201"/>
            </a:xfrm>
            <a:prstGeom prst="rect">
              <a:avLst/>
            </a:prstGeom>
            <a:noFill/>
            <a:ln w="9525">
              <a:noFill/>
              <a:miter lim="800000"/>
              <a:headEnd/>
              <a:tailEnd/>
            </a:ln>
          </p:spPr>
          <p:txBody>
            <a:bodyPr lIns="68271" tIns="34136" rIns="68271" bIns="34136">
              <a:spAutoFit/>
            </a:bodyP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5F5F5F"/>
                  </a:solidFill>
                  <a:effectLst/>
                  <a:uLnTx/>
                  <a:uFillTx/>
                  <a:latin typeface="Arial"/>
                  <a:ea typeface="微软雅黑"/>
                  <a:cs typeface="+mn-cs"/>
                </a:rPr>
                <a:t>点击输入标题</a:t>
              </a:r>
            </a:p>
          </p:txBody>
        </p:sp>
        <p:sp>
          <p:nvSpPr>
            <p:cNvPr id="46104" name="矩形 39"/>
            <p:cNvSpPr>
              <a:spLocks noChangeArrowheads="1"/>
            </p:cNvSpPr>
            <p:nvPr/>
          </p:nvSpPr>
          <p:spPr bwMode="auto">
            <a:xfrm>
              <a:off x="4285" y="1089"/>
              <a:ext cx="1309" cy="356"/>
            </a:xfrm>
            <a:prstGeom prst="rect">
              <a:avLst/>
            </a:prstGeom>
            <a:noFill/>
            <a:ln w="9525">
              <a:noFill/>
              <a:miter lim="800000"/>
              <a:headEnd/>
              <a:tailEnd/>
            </a:ln>
          </p:spPr>
          <p:txBody>
            <a:bodyPr lIns="68271" tIns="34136" rIns="68271" bIns="34136">
              <a:spAutoFit/>
            </a:bodyPr>
            <a:lstStyle/>
            <a:p>
              <a:pPr marL="0" marR="0" lvl="0" indent="0" algn="just" defTabSz="682394" rtl="0" eaLnBrk="1" fontAlgn="auto" latinLnBrk="0" hangingPunct="1">
                <a:lnSpc>
                  <a:spcPct val="100000"/>
                </a:lnSpc>
                <a:spcBef>
                  <a:spcPts val="0"/>
                </a:spcBef>
                <a:spcAft>
                  <a:spcPts val="0"/>
                </a:spcAft>
                <a:buClrTx/>
                <a:buSzTx/>
                <a:buFontTx/>
                <a:buNone/>
                <a:tabLst>
                  <a:tab pos="1013885" algn="l"/>
                </a:tabLst>
                <a:defRPr/>
              </a:pPr>
              <a:r>
                <a:rPr kumimoji="0" lang="zh-CN" altLang="en-US" sz="752" b="0" i="0" u="none" strike="noStrike" kern="1200" cap="none" spc="0" normalizeH="0" baseline="0" noProof="0">
                  <a:ln>
                    <a:noFill/>
                  </a:ln>
                  <a:solidFill>
                    <a:srgbClr val="595959"/>
                  </a:solidFill>
                  <a:effectLst/>
                  <a:uLnTx/>
                  <a:uFillTx/>
                  <a:latin typeface="Arial"/>
                  <a:ea typeface="微软雅黑"/>
                  <a:cs typeface="+mn-cs"/>
                </a:rPr>
                <a:t>详写内容</a:t>
              </a:r>
              <a:r>
                <a:rPr kumimoji="0" lang="en-US" altLang="zh-CN" sz="752" b="0" i="0" u="none" strike="noStrike" kern="1200" cap="none" spc="0" normalizeH="0" baseline="0" noProof="0">
                  <a:ln>
                    <a:noFill/>
                  </a:ln>
                  <a:solidFill>
                    <a:srgbClr val="595959"/>
                  </a:solidFill>
                  <a:effectLst/>
                  <a:uLnTx/>
                  <a:uFillTx/>
                  <a:latin typeface="微软雅黑" pitchFamily="34" charset="-122"/>
                  <a:ea typeface="微软雅黑"/>
                  <a:cs typeface="+mn-cs"/>
                </a:rPr>
                <a:t>……</a:t>
              </a:r>
              <a:r>
                <a:rPr kumimoji="0" lang="zh-CN" altLang="en-US" sz="752" b="0" i="0" u="none" strike="noStrike" kern="1200" cap="none" spc="0" normalizeH="0" baseline="0" noProof="0">
                  <a:ln>
                    <a:noFill/>
                  </a:ln>
                  <a:solidFill>
                    <a:srgbClr val="595959"/>
                  </a:solidFill>
                  <a:effectLst/>
                  <a:uLnTx/>
                  <a:uFillTx/>
                  <a:latin typeface="Arial"/>
                  <a:ea typeface="微软雅黑"/>
                  <a:cs typeface="+mn-cs"/>
                </a:rPr>
                <a:t>点击输入本栏的具体文字，简明扼要的说明分项内容，此为概念图解，请根据您的具体内容酌情修改</a:t>
              </a:r>
              <a:endParaRPr kumimoji="0" lang="en-US" altLang="zh-CN" sz="752" b="0" i="0" u="none" strike="noStrike" kern="1200" cap="none" spc="0" normalizeH="0" baseline="0" noProof="0">
                <a:ln>
                  <a:noFill/>
                </a:ln>
                <a:solidFill>
                  <a:srgbClr val="595959"/>
                </a:solidFill>
                <a:effectLst/>
                <a:uLnTx/>
                <a:uFillTx/>
                <a:latin typeface="Arial"/>
                <a:ea typeface="微软雅黑"/>
                <a:cs typeface="+mn-cs"/>
              </a:endParaRPr>
            </a:p>
            <a:p>
              <a:pPr marL="0" marR="0" lvl="0" indent="0" algn="just" defTabSz="682394" rtl="0" eaLnBrk="1" fontAlgn="auto" latinLnBrk="0" hangingPunct="1">
                <a:lnSpc>
                  <a:spcPct val="100000"/>
                </a:lnSpc>
                <a:spcBef>
                  <a:spcPts val="0"/>
                </a:spcBef>
                <a:spcAft>
                  <a:spcPts val="0"/>
                </a:spcAft>
                <a:buClrTx/>
                <a:buSzTx/>
                <a:buFontTx/>
                <a:buNone/>
                <a:tabLst>
                  <a:tab pos="1013885" algn="l"/>
                </a:tabLst>
                <a:defRPr/>
              </a:pPr>
              <a:endParaRPr kumimoji="0" lang="en-US" altLang="zh-CN" sz="752" b="0" i="0" u="none" strike="noStrike" kern="1200" cap="none" spc="0" normalizeH="0" baseline="0" noProof="0">
                <a:ln>
                  <a:noFill/>
                </a:ln>
                <a:solidFill>
                  <a:srgbClr val="7F7F7F"/>
                </a:solidFill>
                <a:effectLst/>
                <a:uLnTx/>
                <a:uFillTx/>
                <a:latin typeface="微软雅黑" pitchFamily="34" charset="-122"/>
                <a:ea typeface="微软雅黑"/>
                <a:cs typeface="Times New Roman" pitchFamily="18" charset="0"/>
              </a:endParaRPr>
            </a:p>
          </p:txBody>
        </p:sp>
      </p:grpSp>
      <p:grpSp>
        <p:nvGrpSpPr>
          <p:cNvPr id="102431" name="Group 31"/>
          <p:cNvGrpSpPr>
            <a:grpSpLocks/>
          </p:cNvGrpSpPr>
          <p:nvPr/>
        </p:nvGrpSpPr>
        <p:grpSpPr bwMode="auto">
          <a:xfrm>
            <a:off x="3502911" y="1286157"/>
            <a:ext cx="2066508" cy="903352"/>
            <a:chOff x="2346" y="840"/>
            <a:chExt cx="1384" cy="605"/>
          </a:xfrm>
        </p:grpSpPr>
        <p:sp>
          <p:nvSpPr>
            <p:cNvPr id="46101" name="文本框 40"/>
            <p:cNvSpPr txBox="1">
              <a:spLocks noChangeArrowheads="1"/>
            </p:cNvSpPr>
            <p:nvPr/>
          </p:nvSpPr>
          <p:spPr bwMode="auto">
            <a:xfrm>
              <a:off x="2346" y="840"/>
              <a:ext cx="1384" cy="201"/>
            </a:xfrm>
            <a:prstGeom prst="rect">
              <a:avLst/>
            </a:prstGeom>
            <a:noFill/>
            <a:ln w="9525">
              <a:noFill/>
              <a:miter lim="800000"/>
              <a:headEnd/>
              <a:tailEnd/>
            </a:ln>
          </p:spPr>
          <p:txBody>
            <a:bodyPr lIns="68271" tIns="34136" rIns="68271" bIns="34136">
              <a:spAutoFit/>
            </a:bodyP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5F5F5F"/>
                  </a:solidFill>
                  <a:effectLst/>
                  <a:uLnTx/>
                  <a:uFillTx/>
                  <a:latin typeface="Arial"/>
                  <a:ea typeface="微软雅黑"/>
                  <a:cs typeface="+mn-cs"/>
                </a:rPr>
                <a:t>点击输入标题</a:t>
              </a:r>
            </a:p>
          </p:txBody>
        </p:sp>
        <p:sp>
          <p:nvSpPr>
            <p:cNvPr id="46102" name="矩形 41"/>
            <p:cNvSpPr>
              <a:spLocks noChangeArrowheads="1"/>
            </p:cNvSpPr>
            <p:nvPr/>
          </p:nvSpPr>
          <p:spPr bwMode="auto">
            <a:xfrm>
              <a:off x="2369" y="1089"/>
              <a:ext cx="1309" cy="356"/>
            </a:xfrm>
            <a:prstGeom prst="rect">
              <a:avLst/>
            </a:prstGeom>
            <a:noFill/>
            <a:ln w="9525">
              <a:noFill/>
              <a:miter lim="800000"/>
              <a:headEnd/>
              <a:tailEnd/>
            </a:ln>
          </p:spPr>
          <p:txBody>
            <a:bodyPr lIns="68271" tIns="34136" rIns="68271" bIns="34136">
              <a:spAutoFit/>
            </a:bodyPr>
            <a:lstStyle/>
            <a:p>
              <a:pPr marL="0" marR="0" lvl="0" indent="0" algn="just" defTabSz="682394" rtl="0" eaLnBrk="1" fontAlgn="auto" latinLnBrk="0" hangingPunct="1">
                <a:lnSpc>
                  <a:spcPct val="100000"/>
                </a:lnSpc>
                <a:spcBef>
                  <a:spcPts val="0"/>
                </a:spcBef>
                <a:spcAft>
                  <a:spcPts val="0"/>
                </a:spcAft>
                <a:buClrTx/>
                <a:buSzTx/>
                <a:buFontTx/>
                <a:buNone/>
                <a:tabLst>
                  <a:tab pos="1013885" algn="l"/>
                </a:tabLst>
                <a:defRPr/>
              </a:pPr>
              <a:r>
                <a:rPr kumimoji="0" lang="zh-CN" altLang="en-US" sz="752" b="0" i="0" u="none" strike="noStrike" kern="1200" cap="none" spc="0" normalizeH="0" baseline="0" noProof="0">
                  <a:ln>
                    <a:noFill/>
                  </a:ln>
                  <a:solidFill>
                    <a:srgbClr val="595959"/>
                  </a:solidFill>
                  <a:effectLst/>
                  <a:uLnTx/>
                  <a:uFillTx/>
                  <a:latin typeface="Arial"/>
                  <a:ea typeface="微软雅黑"/>
                  <a:cs typeface="+mn-cs"/>
                </a:rPr>
                <a:t>详写内容</a:t>
              </a:r>
              <a:r>
                <a:rPr kumimoji="0" lang="en-US" altLang="zh-CN" sz="752" b="0" i="0" u="none" strike="noStrike" kern="1200" cap="none" spc="0" normalizeH="0" baseline="0" noProof="0">
                  <a:ln>
                    <a:noFill/>
                  </a:ln>
                  <a:solidFill>
                    <a:srgbClr val="595959"/>
                  </a:solidFill>
                  <a:effectLst/>
                  <a:uLnTx/>
                  <a:uFillTx/>
                  <a:latin typeface="微软雅黑" pitchFamily="34" charset="-122"/>
                  <a:ea typeface="微软雅黑"/>
                  <a:cs typeface="+mn-cs"/>
                </a:rPr>
                <a:t>……</a:t>
              </a:r>
              <a:r>
                <a:rPr kumimoji="0" lang="zh-CN" altLang="en-US" sz="752" b="0" i="0" u="none" strike="noStrike" kern="1200" cap="none" spc="0" normalizeH="0" baseline="0" noProof="0">
                  <a:ln>
                    <a:noFill/>
                  </a:ln>
                  <a:solidFill>
                    <a:srgbClr val="595959"/>
                  </a:solidFill>
                  <a:effectLst/>
                  <a:uLnTx/>
                  <a:uFillTx/>
                  <a:latin typeface="Arial"/>
                  <a:ea typeface="微软雅黑"/>
                  <a:cs typeface="+mn-cs"/>
                </a:rPr>
                <a:t>点击输入本栏的具体文字，简明扼要的说明分项内容，此为概念图解，请根据您的具体内容酌情修改</a:t>
              </a:r>
              <a:endParaRPr kumimoji="0" lang="en-US" altLang="zh-CN" sz="752" b="0" i="0" u="none" strike="noStrike" kern="1200" cap="none" spc="0" normalizeH="0" baseline="0" noProof="0">
                <a:ln>
                  <a:noFill/>
                </a:ln>
                <a:solidFill>
                  <a:srgbClr val="595959"/>
                </a:solidFill>
                <a:effectLst/>
                <a:uLnTx/>
                <a:uFillTx/>
                <a:latin typeface="Arial"/>
                <a:ea typeface="微软雅黑"/>
                <a:cs typeface="+mn-cs"/>
              </a:endParaRPr>
            </a:p>
            <a:p>
              <a:pPr marL="0" marR="0" lvl="0" indent="0" algn="just" defTabSz="682394" rtl="0" eaLnBrk="1" fontAlgn="auto" latinLnBrk="0" hangingPunct="1">
                <a:lnSpc>
                  <a:spcPct val="100000"/>
                </a:lnSpc>
                <a:spcBef>
                  <a:spcPts val="0"/>
                </a:spcBef>
                <a:spcAft>
                  <a:spcPts val="0"/>
                </a:spcAft>
                <a:buClrTx/>
                <a:buSzTx/>
                <a:buFontTx/>
                <a:buNone/>
                <a:tabLst>
                  <a:tab pos="1013885" algn="l"/>
                </a:tabLst>
                <a:defRPr/>
              </a:pPr>
              <a:endParaRPr kumimoji="0" lang="en-US" altLang="zh-CN" sz="752" b="0" i="0" u="none" strike="noStrike" kern="1200" cap="none" spc="0" normalizeH="0" baseline="0" noProof="0">
                <a:ln>
                  <a:noFill/>
                </a:ln>
                <a:solidFill>
                  <a:srgbClr val="7F7F7F"/>
                </a:solidFill>
                <a:effectLst/>
                <a:uLnTx/>
                <a:uFillTx/>
                <a:latin typeface="微软雅黑" pitchFamily="34" charset="-122"/>
                <a:ea typeface="微软雅黑"/>
                <a:cs typeface="Times New Roman" pitchFamily="18" charset="0"/>
              </a:endParaRPr>
            </a:p>
          </p:txBody>
        </p:sp>
      </p:grpSp>
    </p:spTree>
    <p:extLst>
      <p:ext uri="{BB962C8B-B14F-4D97-AF65-F5344CB8AC3E}">
        <p14:creationId xmlns:p14="http://schemas.microsoft.com/office/powerpoint/2010/main" val="4076679242"/>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left)">
                                      <p:cBhvr>
                                        <p:cTn id="39" dur="500"/>
                                        <p:tgtEl>
                                          <p:spTgt spid="25"/>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left)">
                                      <p:cBhvr>
                                        <p:cTn id="43" dur="500"/>
                                        <p:tgtEl>
                                          <p:spTgt spid="21"/>
                                        </p:tgtEl>
                                      </p:cBhvr>
                                    </p:animEffect>
                                  </p:childTnLst>
                                </p:cTn>
                              </p:par>
                            </p:childTnLst>
                          </p:cTn>
                        </p:par>
                        <p:par>
                          <p:cTn id="44" fill="hold">
                            <p:stCondLst>
                              <p:cond delay="5000"/>
                            </p:stCondLst>
                            <p:childTnLst>
                              <p:par>
                                <p:cTn id="45" presetID="9" presetClass="entr" presetSubtype="0" fill="hold" grpId="0" nodeType="afterEffect">
                                  <p:stCondLst>
                                    <p:cond delay="0"/>
                                  </p:stCondLst>
                                  <p:childTnLst>
                                    <p:set>
                                      <p:cBhvr>
                                        <p:cTn id="46" dur="1" fill="hold">
                                          <p:stCondLst>
                                            <p:cond delay="0"/>
                                          </p:stCondLst>
                                        </p:cTn>
                                        <p:tgtEl>
                                          <p:spTgt spid="102415"/>
                                        </p:tgtEl>
                                        <p:attrNameLst>
                                          <p:attrName>style.visibility</p:attrName>
                                        </p:attrNameLst>
                                      </p:cBhvr>
                                      <p:to>
                                        <p:strVal val="visible"/>
                                      </p:to>
                                    </p:set>
                                    <p:animEffect transition="in" filter="dissolve">
                                      <p:cBhvr>
                                        <p:cTn id="47" dur="500"/>
                                        <p:tgtEl>
                                          <p:spTgt spid="102415"/>
                                        </p:tgtEl>
                                      </p:cBhvr>
                                    </p:animEffect>
                                  </p:childTnLst>
                                </p:cTn>
                              </p:par>
                            </p:childTnLst>
                          </p:cTn>
                        </p:par>
                        <p:par>
                          <p:cTn id="48" fill="hold">
                            <p:stCondLst>
                              <p:cond delay="5500"/>
                            </p:stCondLst>
                            <p:childTnLst>
                              <p:par>
                                <p:cTn id="49" presetID="9" presetClass="entr" presetSubtype="0" fill="hold" grpId="0" nodeType="afterEffect">
                                  <p:stCondLst>
                                    <p:cond delay="0"/>
                                  </p:stCondLst>
                                  <p:childTnLst>
                                    <p:set>
                                      <p:cBhvr>
                                        <p:cTn id="50" dur="1" fill="hold">
                                          <p:stCondLst>
                                            <p:cond delay="0"/>
                                          </p:stCondLst>
                                        </p:cTn>
                                        <p:tgtEl>
                                          <p:spTgt spid="102416"/>
                                        </p:tgtEl>
                                        <p:attrNameLst>
                                          <p:attrName>style.visibility</p:attrName>
                                        </p:attrNameLst>
                                      </p:cBhvr>
                                      <p:to>
                                        <p:strVal val="visible"/>
                                      </p:to>
                                    </p:set>
                                    <p:animEffect transition="in" filter="dissolve">
                                      <p:cBhvr>
                                        <p:cTn id="51" dur="500"/>
                                        <p:tgtEl>
                                          <p:spTgt spid="102416"/>
                                        </p:tgtEl>
                                      </p:cBhvr>
                                    </p:animEffect>
                                  </p:childTnLst>
                                </p:cTn>
                              </p:par>
                            </p:childTnLst>
                          </p:cTn>
                        </p:par>
                        <p:par>
                          <p:cTn id="52" fill="hold">
                            <p:stCondLst>
                              <p:cond delay="6000"/>
                            </p:stCondLst>
                            <p:childTnLst>
                              <p:par>
                                <p:cTn id="53" presetID="9" presetClass="entr" presetSubtype="0" fill="hold" grpId="0" nodeType="afterEffect">
                                  <p:stCondLst>
                                    <p:cond delay="0"/>
                                  </p:stCondLst>
                                  <p:childTnLst>
                                    <p:set>
                                      <p:cBhvr>
                                        <p:cTn id="54" dur="1" fill="hold">
                                          <p:stCondLst>
                                            <p:cond delay="0"/>
                                          </p:stCondLst>
                                        </p:cTn>
                                        <p:tgtEl>
                                          <p:spTgt spid="102417"/>
                                        </p:tgtEl>
                                        <p:attrNameLst>
                                          <p:attrName>style.visibility</p:attrName>
                                        </p:attrNameLst>
                                      </p:cBhvr>
                                      <p:to>
                                        <p:strVal val="visible"/>
                                      </p:to>
                                    </p:set>
                                    <p:animEffect transition="in" filter="dissolve">
                                      <p:cBhvr>
                                        <p:cTn id="55" dur="500"/>
                                        <p:tgtEl>
                                          <p:spTgt spid="102417"/>
                                        </p:tgtEl>
                                      </p:cBhvr>
                                    </p:animEffect>
                                  </p:childTnLst>
                                </p:cTn>
                              </p:par>
                            </p:childTnLst>
                          </p:cTn>
                        </p:par>
                        <p:par>
                          <p:cTn id="56" fill="hold">
                            <p:stCondLst>
                              <p:cond delay="6500"/>
                            </p:stCondLst>
                            <p:childTnLst>
                              <p:par>
                                <p:cTn id="57" presetID="9" presetClass="entr" presetSubtype="0" fill="hold" grpId="0" nodeType="afterEffect">
                                  <p:stCondLst>
                                    <p:cond delay="0"/>
                                  </p:stCondLst>
                                  <p:childTnLst>
                                    <p:set>
                                      <p:cBhvr>
                                        <p:cTn id="58" dur="1" fill="hold">
                                          <p:stCondLst>
                                            <p:cond delay="0"/>
                                          </p:stCondLst>
                                        </p:cTn>
                                        <p:tgtEl>
                                          <p:spTgt spid="102418"/>
                                        </p:tgtEl>
                                        <p:attrNameLst>
                                          <p:attrName>style.visibility</p:attrName>
                                        </p:attrNameLst>
                                      </p:cBhvr>
                                      <p:to>
                                        <p:strVal val="visible"/>
                                      </p:to>
                                    </p:set>
                                    <p:animEffect transition="in" filter="dissolve">
                                      <p:cBhvr>
                                        <p:cTn id="59" dur="500"/>
                                        <p:tgtEl>
                                          <p:spTgt spid="102418"/>
                                        </p:tgtEl>
                                      </p:cBhvr>
                                    </p:animEffect>
                                  </p:childTnLst>
                                </p:cTn>
                              </p:par>
                            </p:childTnLst>
                          </p:cTn>
                        </p:par>
                        <p:par>
                          <p:cTn id="60" fill="hold">
                            <p:stCondLst>
                              <p:cond delay="7000"/>
                            </p:stCondLst>
                            <p:childTnLst>
                              <p:par>
                                <p:cTn id="61" presetID="9" presetClass="entr" presetSubtype="0" fill="hold" grpId="0" nodeType="afterEffect">
                                  <p:stCondLst>
                                    <p:cond delay="0"/>
                                  </p:stCondLst>
                                  <p:childTnLst>
                                    <p:set>
                                      <p:cBhvr>
                                        <p:cTn id="62" dur="1" fill="hold">
                                          <p:stCondLst>
                                            <p:cond delay="0"/>
                                          </p:stCondLst>
                                        </p:cTn>
                                        <p:tgtEl>
                                          <p:spTgt spid="102419"/>
                                        </p:tgtEl>
                                        <p:attrNameLst>
                                          <p:attrName>style.visibility</p:attrName>
                                        </p:attrNameLst>
                                      </p:cBhvr>
                                      <p:to>
                                        <p:strVal val="visible"/>
                                      </p:to>
                                    </p:set>
                                    <p:animEffect transition="in" filter="dissolve">
                                      <p:cBhvr>
                                        <p:cTn id="63" dur="500"/>
                                        <p:tgtEl>
                                          <p:spTgt spid="102419"/>
                                        </p:tgtEl>
                                      </p:cBhvr>
                                    </p:animEffect>
                                  </p:childTnLst>
                                </p:cTn>
                              </p:par>
                            </p:childTnLst>
                          </p:cTn>
                        </p:par>
                        <p:par>
                          <p:cTn id="64" fill="hold">
                            <p:stCondLst>
                              <p:cond delay="7500"/>
                            </p:stCondLst>
                            <p:childTnLst>
                              <p:par>
                                <p:cTn id="65" presetID="42" presetClass="entr" presetSubtype="0" fill="hold" nodeType="afterEffect">
                                  <p:stCondLst>
                                    <p:cond delay="0"/>
                                  </p:stCondLst>
                                  <p:childTnLst>
                                    <p:set>
                                      <p:cBhvr>
                                        <p:cTn id="66" dur="1" fill="hold">
                                          <p:stCondLst>
                                            <p:cond delay="0"/>
                                          </p:stCondLst>
                                        </p:cTn>
                                        <p:tgtEl>
                                          <p:spTgt spid="102430"/>
                                        </p:tgtEl>
                                        <p:attrNameLst>
                                          <p:attrName>style.visibility</p:attrName>
                                        </p:attrNameLst>
                                      </p:cBhvr>
                                      <p:to>
                                        <p:strVal val="visible"/>
                                      </p:to>
                                    </p:set>
                                    <p:animEffect transition="in" filter="fade">
                                      <p:cBhvr>
                                        <p:cTn id="67" dur="1000"/>
                                        <p:tgtEl>
                                          <p:spTgt spid="102430"/>
                                        </p:tgtEl>
                                      </p:cBhvr>
                                    </p:animEffect>
                                    <p:anim calcmode="lin" valueType="num">
                                      <p:cBhvr>
                                        <p:cTn id="68" dur="1000" fill="hold"/>
                                        <p:tgtEl>
                                          <p:spTgt spid="102430"/>
                                        </p:tgtEl>
                                        <p:attrNameLst>
                                          <p:attrName>ppt_x</p:attrName>
                                        </p:attrNameLst>
                                      </p:cBhvr>
                                      <p:tavLst>
                                        <p:tav tm="0">
                                          <p:val>
                                            <p:strVal val="#ppt_x"/>
                                          </p:val>
                                        </p:tav>
                                        <p:tav tm="100000">
                                          <p:val>
                                            <p:strVal val="#ppt_x"/>
                                          </p:val>
                                        </p:tav>
                                      </p:tavLst>
                                    </p:anim>
                                    <p:anim calcmode="lin" valueType="num">
                                      <p:cBhvr>
                                        <p:cTn id="69" dur="1000" fill="hold"/>
                                        <p:tgtEl>
                                          <p:spTgt spid="102430"/>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102431"/>
                                        </p:tgtEl>
                                        <p:attrNameLst>
                                          <p:attrName>style.visibility</p:attrName>
                                        </p:attrNameLst>
                                      </p:cBhvr>
                                      <p:to>
                                        <p:strVal val="visible"/>
                                      </p:to>
                                    </p:set>
                                    <p:animEffect transition="in" filter="fade">
                                      <p:cBhvr>
                                        <p:cTn id="72" dur="1000"/>
                                        <p:tgtEl>
                                          <p:spTgt spid="102431"/>
                                        </p:tgtEl>
                                      </p:cBhvr>
                                    </p:animEffect>
                                    <p:anim calcmode="lin" valueType="num">
                                      <p:cBhvr>
                                        <p:cTn id="73" dur="1000" fill="hold"/>
                                        <p:tgtEl>
                                          <p:spTgt spid="102431"/>
                                        </p:tgtEl>
                                        <p:attrNameLst>
                                          <p:attrName>ppt_x</p:attrName>
                                        </p:attrNameLst>
                                      </p:cBhvr>
                                      <p:tavLst>
                                        <p:tav tm="0">
                                          <p:val>
                                            <p:strVal val="#ppt_x"/>
                                          </p:val>
                                        </p:tav>
                                        <p:tav tm="100000">
                                          <p:val>
                                            <p:strVal val="#ppt_x"/>
                                          </p:val>
                                        </p:tav>
                                      </p:tavLst>
                                    </p:anim>
                                    <p:anim calcmode="lin" valueType="num">
                                      <p:cBhvr>
                                        <p:cTn id="74" dur="1000" fill="hold"/>
                                        <p:tgtEl>
                                          <p:spTgt spid="102431"/>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102432"/>
                                        </p:tgtEl>
                                        <p:attrNameLst>
                                          <p:attrName>style.visibility</p:attrName>
                                        </p:attrNameLst>
                                      </p:cBhvr>
                                      <p:to>
                                        <p:strVal val="visible"/>
                                      </p:to>
                                    </p:set>
                                    <p:animEffect transition="in" filter="fade">
                                      <p:cBhvr>
                                        <p:cTn id="77" dur="1000"/>
                                        <p:tgtEl>
                                          <p:spTgt spid="102432"/>
                                        </p:tgtEl>
                                      </p:cBhvr>
                                    </p:animEffect>
                                    <p:anim calcmode="lin" valueType="num">
                                      <p:cBhvr>
                                        <p:cTn id="78" dur="1000" fill="hold"/>
                                        <p:tgtEl>
                                          <p:spTgt spid="102432"/>
                                        </p:tgtEl>
                                        <p:attrNameLst>
                                          <p:attrName>ppt_x</p:attrName>
                                        </p:attrNameLst>
                                      </p:cBhvr>
                                      <p:tavLst>
                                        <p:tav tm="0">
                                          <p:val>
                                            <p:strVal val="#ppt_x"/>
                                          </p:val>
                                        </p:tav>
                                        <p:tav tm="100000">
                                          <p:val>
                                            <p:strVal val="#ppt_x"/>
                                          </p:val>
                                        </p:tav>
                                      </p:tavLst>
                                    </p:anim>
                                    <p:anim calcmode="lin" valueType="num">
                                      <p:cBhvr>
                                        <p:cTn id="79" dur="1000" fill="hold"/>
                                        <p:tgtEl>
                                          <p:spTgt spid="102432"/>
                                        </p:tgtEl>
                                        <p:attrNameLst>
                                          <p:attrName>ppt_y</p:attrName>
                                        </p:attrNameLst>
                                      </p:cBhvr>
                                      <p:tavLst>
                                        <p:tav tm="0">
                                          <p:val>
                                            <p:strVal val="#ppt_y+.1"/>
                                          </p:val>
                                        </p:tav>
                                        <p:tav tm="100000">
                                          <p:val>
                                            <p:strVal val="#ppt_y"/>
                                          </p:val>
                                        </p:tav>
                                      </p:tavLst>
                                    </p:anim>
                                  </p:childTnLst>
                                </p:cTn>
                              </p:par>
                              <p:par>
                                <p:cTn id="80" presetID="47" presetClass="entr" presetSubtype="0" fill="hold" nodeType="withEffect">
                                  <p:stCondLst>
                                    <p:cond delay="0"/>
                                  </p:stCondLst>
                                  <p:childTnLst>
                                    <p:set>
                                      <p:cBhvr>
                                        <p:cTn id="81" dur="1" fill="hold">
                                          <p:stCondLst>
                                            <p:cond delay="0"/>
                                          </p:stCondLst>
                                        </p:cTn>
                                        <p:tgtEl>
                                          <p:spTgt spid="102434"/>
                                        </p:tgtEl>
                                        <p:attrNameLst>
                                          <p:attrName>style.visibility</p:attrName>
                                        </p:attrNameLst>
                                      </p:cBhvr>
                                      <p:to>
                                        <p:strVal val="visible"/>
                                      </p:to>
                                    </p:set>
                                    <p:animEffect transition="in" filter="fade">
                                      <p:cBhvr>
                                        <p:cTn id="82" dur="1000"/>
                                        <p:tgtEl>
                                          <p:spTgt spid="102434"/>
                                        </p:tgtEl>
                                      </p:cBhvr>
                                    </p:animEffect>
                                    <p:anim calcmode="lin" valueType="num">
                                      <p:cBhvr>
                                        <p:cTn id="83" dur="1000" fill="hold"/>
                                        <p:tgtEl>
                                          <p:spTgt spid="102434"/>
                                        </p:tgtEl>
                                        <p:attrNameLst>
                                          <p:attrName>ppt_x</p:attrName>
                                        </p:attrNameLst>
                                      </p:cBhvr>
                                      <p:tavLst>
                                        <p:tav tm="0">
                                          <p:val>
                                            <p:strVal val="#ppt_x"/>
                                          </p:val>
                                        </p:tav>
                                        <p:tav tm="100000">
                                          <p:val>
                                            <p:strVal val="#ppt_x"/>
                                          </p:val>
                                        </p:tav>
                                      </p:tavLst>
                                    </p:anim>
                                    <p:anim calcmode="lin" valueType="num">
                                      <p:cBhvr>
                                        <p:cTn id="84" dur="1000" fill="hold"/>
                                        <p:tgtEl>
                                          <p:spTgt spid="102434"/>
                                        </p:tgtEl>
                                        <p:attrNameLst>
                                          <p:attrName>ppt_y</p:attrName>
                                        </p:attrNameLst>
                                      </p:cBhvr>
                                      <p:tavLst>
                                        <p:tav tm="0">
                                          <p:val>
                                            <p:strVal val="#ppt_y-.1"/>
                                          </p:val>
                                        </p:tav>
                                        <p:tav tm="100000">
                                          <p:val>
                                            <p:strVal val="#ppt_y"/>
                                          </p:val>
                                        </p:tav>
                                      </p:tavLst>
                                    </p:anim>
                                  </p:childTnLst>
                                </p:cTn>
                              </p:par>
                              <p:par>
                                <p:cTn id="85" presetID="47" presetClass="entr" presetSubtype="0" fill="hold" nodeType="withEffect">
                                  <p:stCondLst>
                                    <p:cond delay="0"/>
                                  </p:stCondLst>
                                  <p:childTnLst>
                                    <p:set>
                                      <p:cBhvr>
                                        <p:cTn id="86" dur="1" fill="hold">
                                          <p:stCondLst>
                                            <p:cond delay="0"/>
                                          </p:stCondLst>
                                        </p:cTn>
                                        <p:tgtEl>
                                          <p:spTgt spid="102433"/>
                                        </p:tgtEl>
                                        <p:attrNameLst>
                                          <p:attrName>style.visibility</p:attrName>
                                        </p:attrNameLst>
                                      </p:cBhvr>
                                      <p:to>
                                        <p:strVal val="visible"/>
                                      </p:to>
                                    </p:set>
                                    <p:animEffect transition="in" filter="fade">
                                      <p:cBhvr>
                                        <p:cTn id="87" dur="1000"/>
                                        <p:tgtEl>
                                          <p:spTgt spid="102433"/>
                                        </p:tgtEl>
                                      </p:cBhvr>
                                    </p:animEffect>
                                    <p:anim calcmode="lin" valueType="num">
                                      <p:cBhvr>
                                        <p:cTn id="88" dur="1000" fill="hold"/>
                                        <p:tgtEl>
                                          <p:spTgt spid="102433"/>
                                        </p:tgtEl>
                                        <p:attrNameLst>
                                          <p:attrName>ppt_x</p:attrName>
                                        </p:attrNameLst>
                                      </p:cBhvr>
                                      <p:tavLst>
                                        <p:tav tm="0">
                                          <p:val>
                                            <p:strVal val="#ppt_x"/>
                                          </p:val>
                                        </p:tav>
                                        <p:tav tm="100000">
                                          <p:val>
                                            <p:strVal val="#ppt_x"/>
                                          </p:val>
                                        </p:tav>
                                      </p:tavLst>
                                    </p:anim>
                                    <p:anim calcmode="lin" valueType="num">
                                      <p:cBhvr>
                                        <p:cTn id="89" dur="1000" fill="hold"/>
                                        <p:tgtEl>
                                          <p:spTgt spid="1024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animBg="1"/>
      <p:bldP spid="21" grpId="0" animBg="1"/>
      <p:bldP spid="23" grpId="0" animBg="1"/>
      <p:bldP spid="25" grpId="0" animBg="1"/>
      <p:bldP spid="18" grpId="0" animBg="1"/>
      <p:bldP spid="20" grpId="0" animBg="1"/>
      <p:bldP spid="22" grpId="0" animBg="1"/>
      <p:bldP spid="24" grpId="0" animBg="1"/>
      <p:bldP spid="26" grpId="0" animBg="1"/>
      <p:bldP spid="102415" grpId="0"/>
      <p:bldP spid="102416" grpId="0"/>
      <p:bldP spid="102417" grpId="0"/>
      <p:bldP spid="102418" grpId="0"/>
      <p:bldP spid="10241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椭圆 11"/>
          <p:cNvSpPr>
            <a:spLocks noChangeArrowheads="1"/>
          </p:cNvSpPr>
          <p:nvPr/>
        </p:nvSpPr>
        <p:spPr bwMode="auto">
          <a:xfrm>
            <a:off x="482285" y="1460853"/>
            <a:ext cx="1342334" cy="1325910"/>
          </a:xfrm>
          <a:prstGeom prst="ellipse">
            <a:avLst/>
          </a:prstGeom>
          <a:solidFill>
            <a:schemeClr val="tx2"/>
          </a:solidFill>
          <a:ln w="9525" algn="ctr">
            <a:noFill/>
            <a:miter lim="800000"/>
            <a:headEnd/>
            <a:tailEnd/>
          </a:ln>
        </p:spPr>
        <p:txBody>
          <a:bodyPr lIns="68271" tIns="34136" rIns="68271" bIns="34136" anchor="ct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3010" b="0" i="0" u="none" strike="noStrike" kern="1200" cap="none" spc="0" normalizeH="0" baseline="0" noProof="0">
                <a:ln>
                  <a:noFill/>
                </a:ln>
                <a:solidFill>
                  <a:srgbClr val="FFFFFF"/>
                </a:solidFill>
                <a:effectLst/>
                <a:uLnTx/>
                <a:uFillTx/>
                <a:latin typeface="微软雅黑" pitchFamily="34" charset="-122"/>
                <a:ea typeface="微软雅黑"/>
                <a:cs typeface="+mn-cs"/>
              </a:rPr>
              <a:t>01</a:t>
            </a:r>
          </a:p>
          <a:p>
            <a:pPr marL="0" marR="0" lvl="0" indent="0" algn="ctr" defTabSz="68239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a:cs typeface="+mn-cs"/>
                <a:sym typeface="造字工房悦黑体验版常规体" pitchFamily="50" charset="-122"/>
              </a:rPr>
              <a:t>请输入您想要的文字内容</a:t>
            </a:r>
            <a:endParaRPr kumimoji="0" lang="zh-CN" altLang="zh-CN" sz="941" b="0" i="0" u="none" strike="noStrike" kern="1200" cap="none" spc="0" normalizeH="0" baseline="0" noProof="0">
              <a:ln>
                <a:noFill/>
              </a:ln>
              <a:solidFill>
                <a:srgbClr val="FFFFFF"/>
              </a:solidFill>
              <a:effectLst/>
              <a:uLnTx/>
              <a:uFillTx/>
              <a:latin typeface="微软雅黑" pitchFamily="34" charset="-122"/>
              <a:ea typeface="微软雅黑"/>
              <a:cs typeface="+mn-cs"/>
              <a:sym typeface="造字工房悦黑体验版常规体" pitchFamily="50" charset="-122"/>
            </a:endParaRPr>
          </a:p>
        </p:txBody>
      </p:sp>
      <p:sp>
        <p:nvSpPr>
          <p:cNvPr id="13" name="AutoShape 50"/>
          <p:cNvSpPr>
            <a:spLocks noChangeArrowheads="1"/>
          </p:cNvSpPr>
          <p:nvPr/>
        </p:nvSpPr>
        <p:spPr bwMode="gray">
          <a:xfrm>
            <a:off x="4439111" y="1926714"/>
            <a:ext cx="347902" cy="394189"/>
          </a:xfrm>
          <a:prstGeom prst="chevron">
            <a:avLst>
              <a:gd name="adj" fmla="val 52514"/>
            </a:avLst>
          </a:prstGeom>
          <a:solidFill>
            <a:schemeClr val="bg2"/>
          </a:solidFill>
          <a:ln w="9525">
            <a:noFill/>
            <a:miter lim="800000"/>
            <a:headEnd/>
            <a:tailEnd/>
          </a:ln>
        </p:spPr>
        <p:txBody>
          <a:bodyPr wrap="none" lIns="68271" tIns="34136" rIns="68271" bIns="34136" anchor="ctr"/>
          <a:lstStyle/>
          <a:p>
            <a:pPr marL="0" marR="0" lvl="0" indent="0" algn="l" defTabSz="682394"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000000"/>
              </a:solidFill>
              <a:effectLst/>
              <a:uLnTx/>
              <a:uFillTx/>
              <a:latin typeface="微软雅黑" pitchFamily="34" charset="-122"/>
              <a:ea typeface="微软雅黑"/>
              <a:cs typeface="+mn-cs"/>
            </a:endParaRPr>
          </a:p>
        </p:txBody>
      </p:sp>
      <p:sp>
        <p:nvSpPr>
          <p:cNvPr id="14" name="AutoShape 51"/>
          <p:cNvSpPr>
            <a:spLocks noChangeArrowheads="1"/>
          </p:cNvSpPr>
          <p:nvPr/>
        </p:nvSpPr>
        <p:spPr bwMode="gray">
          <a:xfrm>
            <a:off x="2132207" y="1926714"/>
            <a:ext cx="349395" cy="394189"/>
          </a:xfrm>
          <a:prstGeom prst="chevron">
            <a:avLst>
              <a:gd name="adj" fmla="val 52514"/>
            </a:avLst>
          </a:prstGeom>
          <a:solidFill>
            <a:schemeClr val="bg2"/>
          </a:solidFill>
          <a:ln w="9525">
            <a:noFill/>
            <a:miter lim="800000"/>
            <a:headEnd/>
            <a:tailEnd/>
          </a:ln>
        </p:spPr>
        <p:txBody>
          <a:bodyPr wrap="none" lIns="68271" tIns="34136" rIns="68271" bIns="34136" anchor="ctr"/>
          <a:lstStyle/>
          <a:p>
            <a:pPr marL="0" marR="0" lvl="0" indent="0" algn="l" defTabSz="682394"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000000"/>
              </a:solidFill>
              <a:effectLst/>
              <a:uLnTx/>
              <a:uFillTx/>
              <a:latin typeface="微软雅黑" pitchFamily="34" charset="-122"/>
              <a:ea typeface="微软雅黑"/>
              <a:cs typeface="+mn-cs"/>
            </a:endParaRPr>
          </a:p>
        </p:txBody>
      </p:sp>
      <p:sp>
        <p:nvSpPr>
          <p:cNvPr id="18" name="椭圆 17"/>
          <p:cNvSpPr>
            <a:spLocks noChangeArrowheads="1"/>
          </p:cNvSpPr>
          <p:nvPr/>
        </p:nvSpPr>
        <p:spPr bwMode="auto">
          <a:xfrm>
            <a:off x="2789189" y="1460853"/>
            <a:ext cx="1340841" cy="1325910"/>
          </a:xfrm>
          <a:prstGeom prst="ellipse">
            <a:avLst/>
          </a:prstGeom>
          <a:solidFill>
            <a:schemeClr val="bg2"/>
          </a:solidFill>
          <a:ln w="9525" algn="ctr">
            <a:noFill/>
            <a:miter lim="800000"/>
            <a:headEnd/>
            <a:tailEnd/>
          </a:ln>
        </p:spPr>
        <p:txBody>
          <a:bodyPr lIns="68271" tIns="34136" rIns="68271" bIns="34136" anchor="ct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3010" b="0" i="0" u="none" strike="noStrike" kern="1200" cap="none" spc="0" normalizeH="0" baseline="0" noProof="0">
                <a:ln>
                  <a:noFill/>
                </a:ln>
                <a:solidFill>
                  <a:srgbClr val="FFFFFF"/>
                </a:solidFill>
                <a:effectLst/>
                <a:uLnTx/>
                <a:uFillTx/>
                <a:latin typeface="微软雅黑" pitchFamily="34" charset="-122"/>
                <a:ea typeface="微软雅黑"/>
                <a:cs typeface="+mn-cs"/>
              </a:rPr>
              <a:t>02</a:t>
            </a:r>
          </a:p>
          <a:p>
            <a:pPr marL="0" marR="0" lvl="0" indent="0" algn="ctr" defTabSz="68239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a:cs typeface="+mn-cs"/>
                <a:sym typeface="造字工房悦黑体验版常规体" pitchFamily="50" charset="-122"/>
              </a:rPr>
              <a:t>请输入您想要的文字内容</a:t>
            </a:r>
            <a:endParaRPr kumimoji="0" lang="zh-CN" altLang="zh-CN" sz="941" b="0" i="0" u="none" strike="noStrike" kern="1200" cap="none" spc="0" normalizeH="0" baseline="0" noProof="0">
              <a:ln>
                <a:noFill/>
              </a:ln>
              <a:solidFill>
                <a:srgbClr val="FFFFFF"/>
              </a:solidFill>
              <a:effectLst/>
              <a:uLnTx/>
              <a:uFillTx/>
              <a:latin typeface="微软雅黑" pitchFamily="34" charset="-122"/>
              <a:ea typeface="微软雅黑"/>
              <a:cs typeface="+mn-cs"/>
              <a:sym typeface="造字工房悦黑体验版常规体" pitchFamily="50" charset="-122"/>
            </a:endParaRPr>
          </a:p>
          <a:p>
            <a:pPr marL="0" marR="0" lvl="0" indent="0" algn="ctr" defTabSz="682394" rtl="0" eaLnBrk="1" fontAlgn="auto" latinLnBrk="0" hangingPunct="1">
              <a:lnSpc>
                <a:spcPct val="100000"/>
              </a:lnSpc>
              <a:spcBef>
                <a:spcPts val="0"/>
              </a:spcBef>
              <a:spcAft>
                <a:spcPts val="0"/>
              </a:spcAft>
              <a:buClrTx/>
              <a:buSzTx/>
              <a:buFontTx/>
              <a:buNone/>
              <a:tabLst/>
              <a:defRPr/>
            </a:pPr>
            <a:endParaRPr kumimoji="0" lang="zh-CN" altLang="zh-CN" sz="941" b="0" i="0" u="none" strike="noStrike" kern="1200" cap="none" spc="0" normalizeH="0" baseline="0" noProof="0">
              <a:ln>
                <a:noFill/>
              </a:ln>
              <a:solidFill>
                <a:srgbClr val="404040"/>
              </a:solidFill>
              <a:effectLst/>
              <a:uLnTx/>
              <a:uFillTx/>
              <a:latin typeface="微软雅黑" pitchFamily="34" charset="-122"/>
              <a:ea typeface="微软雅黑"/>
              <a:cs typeface="+mn-cs"/>
            </a:endParaRPr>
          </a:p>
        </p:txBody>
      </p:sp>
      <p:sp>
        <p:nvSpPr>
          <p:cNvPr id="21" name="椭圆 20"/>
          <p:cNvSpPr>
            <a:spLocks noChangeArrowheads="1"/>
          </p:cNvSpPr>
          <p:nvPr/>
        </p:nvSpPr>
        <p:spPr bwMode="auto">
          <a:xfrm>
            <a:off x="5094599" y="1460853"/>
            <a:ext cx="1343828" cy="1325910"/>
          </a:xfrm>
          <a:prstGeom prst="ellipse">
            <a:avLst/>
          </a:prstGeom>
          <a:solidFill>
            <a:schemeClr val="tx2"/>
          </a:solidFill>
          <a:ln w="9525" algn="ctr">
            <a:noFill/>
            <a:miter lim="800000"/>
            <a:headEnd/>
            <a:tailEnd/>
          </a:ln>
        </p:spPr>
        <p:txBody>
          <a:bodyPr lIns="68271" tIns="34136" rIns="68271" bIns="34136" anchor="ct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3010" b="0" i="0" u="none" strike="noStrike" kern="1200" cap="none" spc="0" normalizeH="0" baseline="0" noProof="0">
                <a:ln>
                  <a:noFill/>
                </a:ln>
                <a:solidFill>
                  <a:srgbClr val="FFFFFF"/>
                </a:solidFill>
                <a:effectLst/>
                <a:uLnTx/>
                <a:uFillTx/>
                <a:latin typeface="微软雅黑" pitchFamily="34" charset="-122"/>
                <a:ea typeface="微软雅黑"/>
                <a:cs typeface="+mn-cs"/>
              </a:rPr>
              <a:t>03</a:t>
            </a:r>
          </a:p>
          <a:p>
            <a:pPr marL="0" marR="0" lvl="0" indent="0" algn="ctr" defTabSz="68239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a:cs typeface="+mn-cs"/>
                <a:sym typeface="造字工房悦黑体验版常规体" pitchFamily="50" charset="-122"/>
              </a:rPr>
              <a:t>请输入您想要的文字内容</a:t>
            </a:r>
            <a:endParaRPr kumimoji="0" lang="zh-CN" altLang="zh-CN" sz="941" b="0" i="0" u="none" strike="noStrike" kern="1200" cap="none" spc="0" normalizeH="0" baseline="0" noProof="0">
              <a:ln>
                <a:noFill/>
              </a:ln>
              <a:solidFill>
                <a:srgbClr val="FFFFFF"/>
              </a:solidFill>
              <a:effectLst/>
              <a:uLnTx/>
              <a:uFillTx/>
              <a:latin typeface="微软雅黑" pitchFamily="34" charset="-122"/>
              <a:ea typeface="微软雅黑"/>
              <a:cs typeface="+mn-cs"/>
              <a:sym typeface="造字工房悦黑体验版常规体" pitchFamily="50" charset="-122"/>
            </a:endParaRPr>
          </a:p>
          <a:p>
            <a:pPr marL="0" marR="0" lvl="0" indent="0" algn="ctr" defTabSz="682394" rtl="0" eaLnBrk="1" fontAlgn="auto" latinLnBrk="0" hangingPunct="1">
              <a:lnSpc>
                <a:spcPct val="100000"/>
              </a:lnSpc>
              <a:spcBef>
                <a:spcPts val="0"/>
              </a:spcBef>
              <a:spcAft>
                <a:spcPts val="0"/>
              </a:spcAft>
              <a:buClrTx/>
              <a:buSzTx/>
              <a:buFontTx/>
              <a:buNone/>
              <a:tabLst/>
              <a:defRPr/>
            </a:pPr>
            <a:endParaRPr kumimoji="0" lang="zh-CN" altLang="zh-CN" sz="941" b="0" i="0" u="none" strike="noStrike" kern="1200" cap="none" spc="0" normalizeH="0" baseline="0" noProof="0">
              <a:ln>
                <a:noFill/>
              </a:ln>
              <a:solidFill>
                <a:srgbClr val="404040"/>
              </a:solidFill>
              <a:effectLst/>
              <a:uLnTx/>
              <a:uFillTx/>
              <a:latin typeface="微软雅黑" pitchFamily="34" charset="-122"/>
              <a:ea typeface="微软雅黑"/>
              <a:cs typeface="+mn-cs"/>
            </a:endParaRPr>
          </a:p>
        </p:txBody>
      </p:sp>
      <p:sp>
        <p:nvSpPr>
          <p:cNvPr id="23" name="AutoShape 50"/>
          <p:cNvSpPr>
            <a:spLocks noChangeArrowheads="1"/>
          </p:cNvSpPr>
          <p:nvPr/>
        </p:nvSpPr>
        <p:spPr bwMode="gray">
          <a:xfrm>
            <a:off x="6744522" y="1926714"/>
            <a:ext cx="349395" cy="394189"/>
          </a:xfrm>
          <a:prstGeom prst="chevron">
            <a:avLst>
              <a:gd name="adj" fmla="val 52514"/>
            </a:avLst>
          </a:prstGeom>
          <a:solidFill>
            <a:schemeClr val="bg2"/>
          </a:solidFill>
          <a:ln w="9525">
            <a:noFill/>
            <a:miter lim="800000"/>
            <a:headEnd/>
            <a:tailEnd/>
          </a:ln>
        </p:spPr>
        <p:txBody>
          <a:bodyPr wrap="none" lIns="68271" tIns="34136" rIns="68271" bIns="34136" anchor="ctr"/>
          <a:lstStyle/>
          <a:p>
            <a:pPr marL="0" marR="0" lvl="0" indent="0" algn="l" defTabSz="682394"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000000"/>
              </a:solidFill>
              <a:effectLst/>
              <a:uLnTx/>
              <a:uFillTx/>
              <a:latin typeface="微软雅黑" pitchFamily="34" charset="-122"/>
              <a:ea typeface="微软雅黑"/>
              <a:cs typeface="+mn-cs"/>
            </a:endParaRPr>
          </a:p>
        </p:txBody>
      </p:sp>
      <p:sp>
        <p:nvSpPr>
          <p:cNvPr id="25" name="椭圆 24"/>
          <p:cNvSpPr>
            <a:spLocks noChangeArrowheads="1"/>
          </p:cNvSpPr>
          <p:nvPr/>
        </p:nvSpPr>
        <p:spPr bwMode="auto">
          <a:xfrm>
            <a:off x="7401504" y="1460853"/>
            <a:ext cx="1342334" cy="1325910"/>
          </a:xfrm>
          <a:prstGeom prst="ellipse">
            <a:avLst/>
          </a:prstGeom>
          <a:solidFill>
            <a:schemeClr val="bg2"/>
          </a:solidFill>
          <a:ln w="9525" algn="ctr">
            <a:noFill/>
            <a:miter lim="800000"/>
            <a:headEnd/>
            <a:tailEnd/>
          </a:ln>
        </p:spPr>
        <p:txBody>
          <a:bodyPr lIns="68271" tIns="34136" rIns="68271" bIns="34136" anchor="ct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3010" b="0" i="0" u="none" strike="noStrike" kern="1200" cap="none" spc="0" normalizeH="0" baseline="0" noProof="0">
                <a:ln>
                  <a:noFill/>
                </a:ln>
                <a:solidFill>
                  <a:srgbClr val="FFFFFF"/>
                </a:solidFill>
                <a:effectLst/>
                <a:uLnTx/>
                <a:uFillTx/>
                <a:latin typeface="微软雅黑" pitchFamily="34" charset="-122"/>
                <a:ea typeface="微软雅黑"/>
                <a:cs typeface="+mn-cs"/>
              </a:rPr>
              <a:t>04</a:t>
            </a:r>
          </a:p>
          <a:p>
            <a:pPr marL="0" marR="0" lvl="0" indent="0" algn="ctr" defTabSz="68239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a:cs typeface="+mn-cs"/>
                <a:sym typeface="造字工房悦黑体验版常规体" pitchFamily="50" charset="-122"/>
              </a:rPr>
              <a:t>请输入您想要的文字内容</a:t>
            </a:r>
            <a:endParaRPr kumimoji="0" lang="zh-CN" altLang="zh-CN" sz="941" b="0" i="0" u="none" strike="noStrike" kern="1200" cap="none" spc="0" normalizeH="0" baseline="0" noProof="0">
              <a:ln>
                <a:noFill/>
              </a:ln>
              <a:solidFill>
                <a:srgbClr val="FFFFFF"/>
              </a:solidFill>
              <a:effectLst/>
              <a:uLnTx/>
              <a:uFillTx/>
              <a:latin typeface="微软雅黑" pitchFamily="34" charset="-122"/>
              <a:ea typeface="微软雅黑"/>
              <a:cs typeface="+mn-cs"/>
              <a:sym typeface="造字工房悦黑体验版常规体" pitchFamily="50" charset="-122"/>
            </a:endParaRPr>
          </a:p>
        </p:txBody>
      </p:sp>
      <p:sp>
        <p:nvSpPr>
          <p:cNvPr id="4" name="TextBox 3"/>
          <p:cNvSpPr txBox="1">
            <a:spLocks noChangeArrowheads="1"/>
          </p:cNvSpPr>
          <p:nvPr/>
        </p:nvSpPr>
        <p:spPr bwMode="auto">
          <a:xfrm>
            <a:off x="294149" y="3767757"/>
            <a:ext cx="1772359" cy="1303049"/>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cxnSp>
        <p:nvCxnSpPr>
          <p:cNvPr id="6" name="直接连接符 5"/>
          <p:cNvCxnSpPr/>
          <p:nvPr/>
        </p:nvCxnSpPr>
        <p:spPr>
          <a:xfrm>
            <a:off x="294149" y="3572156"/>
            <a:ext cx="1772359"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a:spLocks noChangeArrowheads="1"/>
          </p:cNvSpPr>
          <p:nvPr/>
        </p:nvSpPr>
        <p:spPr bwMode="auto">
          <a:xfrm>
            <a:off x="255328" y="3095844"/>
            <a:ext cx="1811180" cy="287771"/>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70" b="0" i="0" u="none" strike="noStrike" kern="1200" cap="none" spc="0" normalizeH="0" baseline="0" noProof="0">
                <a:ln>
                  <a:noFill/>
                </a:ln>
                <a:solidFill>
                  <a:srgbClr val="009900"/>
                </a:solidFill>
                <a:effectLst/>
                <a:uLnTx/>
                <a:uFillTx/>
                <a:latin typeface="微软雅黑" pitchFamily="34" charset="-122"/>
                <a:ea typeface="微软雅黑"/>
                <a:cs typeface="+mn-cs"/>
              </a:rPr>
              <a:t>标题内容</a:t>
            </a:r>
          </a:p>
        </p:txBody>
      </p:sp>
      <p:sp>
        <p:nvSpPr>
          <p:cNvPr id="10" name="TextBox 9"/>
          <p:cNvSpPr txBox="1">
            <a:spLocks noChangeArrowheads="1"/>
          </p:cNvSpPr>
          <p:nvPr/>
        </p:nvSpPr>
        <p:spPr bwMode="auto">
          <a:xfrm>
            <a:off x="2595081" y="3767758"/>
            <a:ext cx="1773852" cy="1013483"/>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cxnSp>
        <p:nvCxnSpPr>
          <p:cNvPr id="2" name="直接连接符 11"/>
          <p:cNvCxnSpPr/>
          <p:nvPr/>
        </p:nvCxnSpPr>
        <p:spPr>
          <a:xfrm>
            <a:off x="2595081" y="3572156"/>
            <a:ext cx="1773852"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 name="TextBox 12"/>
          <p:cNvSpPr txBox="1">
            <a:spLocks noChangeArrowheads="1"/>
          </p:cNvSpPr>
          <p:nvPr/>
        </p:nvSpPr>
        <p:spPr bwMode="auto">
          <a:xfrm>
            <a:off x="2556259" y="3095844"/>
            <a:ext cx="1812674" cy="287771"/>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70" b="0" i="0" u="none" strike="noStrike" kern="1200" cap="none" spc="0" normalizeH="0" baseline="0" noProof="0">
                <a:ln>
                  <a:noFill/>
                </a:ln>
                <a:solidFill>
                  <a:srgbClr val="00A800"/>
                </a:solidFill>
                <a:effectLst/>
                <a:uLnTx/>
                <a:uFillTx/>
                <a:latin typeface="微软雅黑" pitchFamily="34" charset="-122"/>
                <a:ea typeface="微软雅黑"/>
                <a:cs typeface="+mn-cs"/>
              </a:rPr>
              <a:t>标题内容</a:t>
            </a:r>
          </a:p>
        </p:txBody>
      </p:sp>
      <p:sp>
        <p:nvSpPr>
          <p:cNvPr id="16" name="TextBox 15"/>
          <p:cNvSpPr txBox="1">
            <a:spLocks noChangeArrowheads="1"/>
          </p:cNvSpPr>
          <p:nvPr/>
        </p:nvSpPr>
        <p:spPr bwMode="auto">
          <a:xfrm>
            <a:off x="4951258" y="3767758"/>
            <a:ext cx="1772360" cy="1013483"/>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cxnSp>
        <p:nvCxnSpPr>
          <p:cNvPr id="5" name="直接连接符 17"/>
          <p:cNvCxnSpPr/>
          <p:nvPr/>
        </p:nvCxnSpPr>
        <p:spPr>
          <a:xfrm>
            <a:off x="4951258" y="3572156"/>
            <a:ext cx="1772360"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a:spLocks noChangeArrowheads="1"/>
          </p:cNvSpPr>
          <p:nvPr/>
        </p:nvSpPr>
        <p:spPr bwMode="auto">
          <a:xfrm>
            <a:off x="4910944" y="3095844"/>
            <a:ext cx="1812674" cy="287771"/>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70" b="0" i="0" u="none" strike="noStrike" kern="1200" cap="none" spc="0" normalizeH="0" baseline="0" noProof="0">
                <a:ln>
                  <a:noFill/>
                </a:ln>
                <a:solidFill>
                  <a:srgbClr val="009900"/>
                </a:solidFill>
                <a:effectLst/>
                <a:uLnTx/>
                <a:uFillTx/>
                <a:latin typeface="微软雅黑" pitchFamily="34" charset="-122"/>
                <a:ea typeface="微软雅黑"/>
                <a:cs typeface="+mn-cs"/>
              </a:rPr>
              <a:t>标题内容</a:t>
            </a:r>
          </a:p>
        </p:txBody>
      </p:sp>
      <p:sp>
        <p:nvSpPr>
          <p:cNvPr id="22" name="TextBox 21"/>
          <p:cNvSpPr txBox="1">
            <a:spLocks noChangeArrowheads="1"/>
          </p:cNvSpPr>
          <p:nvPr/>
        </p:nvSpPr>
        <p:spPr bwMode="auto">
          <a:xfrm>
            <a:off x="7201423" y="3767758"/>
            <a:ext cx="1772359" cy="1013483"/>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cxnSp>
        <p:nvCxnSpPr>
          <p:cNvPr id="24" name="直接连接符 23"/>
          <p:cNvCxnSpPr/>
          <p:nvPr/>
        </p:nvCxnSpPr>
        <p:spPr>
          <a:xfrm>
            <a:off x="7201423" y="3572156"/>
            <a:ext cx="1772359"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 name="TextBox 24"/>
          <p:cNvSpPr txBox="1">
            <a:spLocks noChangeArrowheads="1"/>
          </p:cNvSpPr>
          <p:nvPr/>
        </p:nvSpPr>
        <p:spPr bwMode="auto">
          <a:xfrm>
            <a:off x="7162602" y="3095844"/>
            <a:ext cx="1811180" cy="287771"/>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70" b="0" i="0" u="none" strike="noStrike" kern="1200" cap="none" spc="0" normalizeH="0" baseline="0" noProof="0">
                <a:ln>
                  <a:noFill/>
                </a:ln>
                <a:solidFill>
                  <a:srgbClr val="00A800"/>
                </a:solidFill>
                <a:effectLst/>
                <a:uLnTx/>
                <a:uFillTx/>
                <a:latin typeface="微软雅黑" pitchFamily="34" charset="-122"/>
                <a:ea typeface="微软雅黑"/>
                <a:cs typeface="+mn-cs"/>
              </a:rPr>
              <a:t>标题内容</a:t>
            </a:r>
          </a:p>
        </p:txBody>
      </p:sp>
      <p:cxnSp>
        <p:nvCxnSpPr>
          <p:cNvPr id="27" name="直接连接符 26"/>
          <p:cNvCxnSpPr/>
          <p:nvPr/>
        </p:nvCxnSpPr>
        <p:spPr>
          <a:xfrm>
            <a:off x="294150"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2595081"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4951258"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7201423"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21729004"/>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500"/>
                                        <p:tgtEl>
                                          <p:spTgt spid="18"/>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500"/>
                                        <p:tgtEl>
                                          <p:spTgt spid="2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500"/>
                                        <p:tgtEl>
                                          <p:spTgt spid="25"/>
                                        </p:tgtEl>
                                      </p:cBhvr>
                                    </p:animEffect>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childTnLst>
                          </p:cTn>
                        </p:par>
                        <p:par>
                          <p:cTn id="36" fill="hold">
                            <p:stCondLst>
                              <p:cond delay="2500"/>
                            </p:stCondLst>
                            <p:childTnLst>
                              <p:par>
                                <p:cTn id="37" presetID="16" presetClass="entr" presetSubtype="37" fill="hold"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barn(outVertical)">
                                      <p:cBhvr>
                                        <p:cTn id="39" dur="500"/>
                                        <p:tgtEl>
                                          <p:spTgt spid="6"/>
                                        </p:tgtEl>
                                      </p:cBhvr>
                                    </p:animEffect>
                                  </p:childTnLst>
                                </p:cTn>
                              </p:par>
                            </p:childTnLst>
                          </p:cTn>
                        </p:par>
                        <p:par>
                          <p:cTn id="40" fill="hold">
                            <p:stCondLst>
                              <p:cond delay="3000"/>
                            </p:stCondLst>
                            <p:childTnLst>
                              <p:par>
                                <p:cTn id="41" presetID="22" presetClass="entr" presetSubtype="8"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left)">
                                      <p:cBhvr>
                                        <p:cTn id="43" dur="500"/>
                                        <p:tgtEl>
                                          <p:spTgt spid="27"/>
                                        </p:tgtEl>
                                      </p:cBhvr>
                                    </p:animEffect>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500"/>
                                        <p:tgtEl>
                                          <p:spTgt spid="3"/>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500"/>
                                        <p:tgtEl>
                                          <p:spTgt spid="10"/>
                                        </p:tgtEl>
                                      </p:cBhvr>
                                    </p:animEffect>
                                  </p:childTnLst>
                                </p:cTn>
                              </p:par>
                            </p:childTnLst>
                          </p:cTn>
                        </p:par>
                        <p:par>
                          <p:cTn id="51" fill="hold">
                            <p:stCondLst>
                              <p:cond delay="4000"/>
                            </p:stCondLst>
                            <p:childTnLst>
                              <p:par>
                                <p:cTn id="52" presetID="16" presetClass="entr" presetSubtype="37" fill="hold" nodeType="afterEffect">
                                  <p:stCondLst>
                                    <p:cond delay="0"/>
                                  </p:stCondLst>
                                  <p:childTnLst>
                                    <p:set>
                                      <p:cBhvr>
                                        <p:cTn id="53" dur="1" fill="hold">
                                          <p:stCondLst>
                                            <p:cond delay="0"/>
                                          </p:stCondLst>
                                        </p:cTn>
                                        <p:tgtEl>
                                          <p:spTgt spid="2"/>
                                        </p:tgtEl>
                                        <p:attrNameLst>
                                          <p:attrName>style.visibility</p:attrName>
                                        </p:attrNameLst>
                                      </p:cBhvr>
                                      <p:to>
                                        <p:strVal val="visible"/>
                                      </p:to>
                                    </p:set>
                                    <p:animEffect transition="in" filter="barn(outVertical)">
                                      <p:cBhvr>
                                        <p:cTn id="54" dur="500"/>
                                        <p:tgtEl>
                                          <p:spTgt spid="2"/>
                                        </p:tgtEl>
                                      </p:cBhvr>
                                    </p:animEffect>
                                  </p:childTnLst>
                                </p:cTn>
                              </p:par>
                            </p:childTnLst>
                          </p:cTn>
                        </p:par>
                        <p:par>
                          <p:cTn id="55" fill="hold">
                            <p:stCondLst>
                              <p:cond delay="4500"/>
                            </p:stCondLst>
                            <p:childTnLst>
                              <p:par>
                                <p:cTn id="56" presetID="22" presetClass="entr" presetSubtype="8" fill="hold" nodeType="after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wipe(left)">
                                      <p:cBhvr>
                                        <p:cTn id="58" dur="500"/>
                                        <p:tgtEl>
                                          <p:spTgt spid="28"/>
                                        </p:tgtEl>
                                      </p:cBhvr>
                                    </p:animEffect>
                                  </p:childTnLst>
                                </p:cTn>
                              </p:par>
                            </p:childTnLst>
                          </p:cTn>
                        </p:par>
                        <p:par>
                          <p:cTn id="59" fill="hold">
                            <p:stCondLst>
                              <p:cond delay="5000"/>
                            </p:stCondLst>
                            <p:childTnLst>
                              <p:par>
                                <p:cTn id="60" presetID="10" presetClass="entr" presetSubtype="0" fill="hold" grpId="0" nodeType="after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fade">
                                      <p:cBhvr>
                                        <p:cTn id="62" dur="500"/>
                                        <p:tgtEl>
                                          <p:spTgt spid="19"/>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fade">
                                      <p:cBhvr>
                                        <p:cTn id="65" dur="500"/>
                                        <p:tgtEl>
                                          <p:spTgt spid="16"/>
                                        </p:tgtEl>
                                      </p:cBhvr>
                                    </p:animEffect>
                                  </p:childTnLst>
                                </p:cTn>
                              </p:par>
                            </p:childTnLst>
                          </p:cTn>
                        </p:par>
                        <p:par>
                          <p:cTn id="66" fill="hold">
                            <p:stCondLst>
                              <p:cond delay="5500"/>
                            </p:stCondLst>
                            <p:childTnLst>
                              <p:par>
                                <p:cTn id="67" presetID="16" presetClass="entr" presetSubtype="37" fill="hold" nodeType="afterEffect">
                                  <p:stCondLst>
                                    <p:cond delay="0"/>
                                  </p:stCondLst>
                                  <p:childTnLst>
                                    <p:set>
                                      <p:cBhvr>
                                        <p:cTn id="68" dur="1" fill="hold">
                                          <p:stCondLst>
                                            <p:cond delay="0"/>
                                          </p:stCondLst>
                                        </p:cTn>
                                        <p:tgtEl>
                                          <p:spTgt spid="5"/>
                                        </p:tgtEl>
                                        <p:attrNameLst>
                                          <p:attrName>style.visibility</p:attrName>
                                        </p:attrNameLst>
                                      </p:cBhvr>
                                      <p:to>
                                        <p:strVal val="visible"/>
                                      </p:to>
                                    </p:set>
                                    <p:animEffect transition="in" filter="barn(outVertical)">
                                      <p:cBhvr>
                                        <p:cTn id="69" dur="500"/>
                                        <p:tgtEl>
                                          <p:spTgt spid="5"/>
                                        </p:tgtEl>
                                      </p:cBhvr>
                                    </p:animEffect>
                                  </p:childTnLst>
                                </p:cTn>
                              </p:par>
                            </p:childTnLst>
                          </p:cTn>
                        </p:par>
                        <p:par>
                          <p:cTn id="70" fill="hold">
                            <p:stCondLst>
                              <p:cond delay="6000"/>
                            </p:stCondLst>
                            <p:childTnLst>
                              <p:par>
                                <p:cTn id="71" presetID="22" presetClass="entr" presetSubtype="8" fill="hold"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wipe(left)">
                                      <p:cBhvr>
                                        <p:cTn id="73" dur="500"/>
                                        <p:tgtEl>
                                          <p:spTgt spid="29"/>
                                        </p:tgtEl>
                                      </p:cBhvr>
                                    </p:animEffect>
                                  </p:childTnLst>
                                </p:cTn>
                              </p:par>
                            </p:childTnLst>
                          </p:cTn>
                        </p:par>
                        <p:par>
                          <p:cTn id="74" fill="hold">
                            <p:stCondLst>
                              <p:cond delay="6500"/>
                            </p:stCondLst>
                            <p:childTnLst>
                              <p:par>
                                <p:cTn id="75" presetID="10" presetClass="entr" presetSubtype="0" fill="hold" grpId="0" nodeType="after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fade">
                                      <p:cBhvr>
                                        <p:cTn id="77" dur="500"/>
                                        <p:tgtEl>
                                          <p:spTgt spid="8"/>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fade">
                                      <p:cBhvr>
                                        <p:cTn id="80" dur="500"/>
                                        <p:tgtEl>
                                          <p:spTgt spid="22"/>
                                        </p:tgtEl>
                                      </p:cBhvr>
                                    </p:animEffect>
                                  </p:childTnLst>
                                </p:cTn>
                              </p:par>
                            </p:childTnLst>
                          </p:cTn>
                        </p:par>
                        <p:par>
                          <p:cTn id="81" fill="hold">
                            <p:stCondLst>
                              <p:cond delay="7000"/>
                            </p:stCondLst>
                            <p:childTnLst>
                              <p:par>
                                <p:cTn id="82" presetID="16" presetClass="entr" presetSubtype="37" fill="hold" nodeType="after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barn(outVertical)">
                                      <p:cBhvr>
                                        <p:cTn id="84" dur="500"/>
                                        <p:tgtEl>
                                          <p:spTgt spid="24"/>
                                        </p:tgtEl>
                                      </p:cBhvr>
                                    </p:animEffect>
                                  </p:childTnLst>
                                </p:cTn>
                              </p:par>
                            </p:childTnLst>
                          </p:cTn>
                        </p:par>
                        <p:par>
                          <p:cTn id="85" fill="hold">
                            <p:stCondLst>
                              <p:cond delay="7500"/>
                            </p:stCondLst>
                            <p:childTnLst>
                              <p:par>
                                <p:cTn id="86" presetID="22" presetClass="entr" presetSubtype="8" fill="hold" nodeType="afterEffect">
                                  <p:stCondLst>
                                    <p:cond delay="0"/>
                                  </p:stCondLst>
                                  <p:childTnLst>
                                    <p:set>
                                      <p:cBhvr>
                                        <p:cTn id="87" dur="1" fill="hold">
                                          <p:stCondLst>
                                            <p:cond delay="0"/>
                                          </p:stCondLst>
                                        </p:cTn>
                                        <p:tgtEl>
                                          <p:spTgt spid="30"/>
                                        </p:tgtEl>
                                        <p:attrNameLst>
                                          <p:attrName>style.visibility</p:attrName>
                                        </p:attrNameLst>
                                      </p:cBhvr>
                                      <p:to>
                                        <p:strVal val="visible"/>
                                      </p:to>
                                    </p:set>
                                    <p:animEffect transition="in" filter="wipe(left)">
                                      <p:cBhvr>
                                        <p:cTn id="8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8" grpId="0" animBg="1"/>
      <p:bldP spid="21" grpId="0" animBg="1"/>
      <p:bldP spid="23" grpId="0" animBg="1"/>
      <p:bldP spid="25" grpId="0" animBg="1"/>
      <p:bldP spid="4" grpId="0"/>
      <p:bldP spid="7" grpId="0"/>
      <p:bldP spid="10" grpId="0"/>
      <p:bldP spid="3" grpId="0"/>
      <p:bldP spid="16" grpId="0"/>
      <p:bldP spid="19" grpId="0"/>
      <p:bldP spid="22" grpId="0"/>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a:spLocks noChangeArrowheads="1"/>
          </p:cNvSpPr>
          <p:nvPr/>
        </p:nvSpPr>
        <p:spPr bwMode="auto">
          <a:xfrm>
            <a:off x="6671358" y="2256698"/>
            <a:ext cx="1718607" cy="1447832"/>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rPr>
              <a:t>请输入您想要的文字内容请输入您想要的文字内容请输入您想要的文字内容请输入您想要的文字</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rPr>
              <a:t>内容请请输入您想要的文字</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rPr>
              <a:t>输入您想要的文字内容请输入您想要的文字请输入您想要的文字请输入您想要的文字</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endParaRPr>
          </a:p>
        </p:txBody>
      </p:sp>
      <p:sp>
        <p:nvSpPr>
          <p:cNvPr id="17" name="TextBox 16"/>
          <p:cNvSpPr txBox="1">
            <a:spLocks noChangeArrowheads="1"/>
          </p:cNvSpPr>
          <p:nvPr/>
        </p:nvSpPr>
        <p:spPr bwMode="auto">
          <a:xfrm>
            <a:off x="6671357" y="1952097"/>
            <a:ext cx="1642456" cy="202684"/>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00A800"/>
                </a:solidFill>
                <a:effectLst/>
                <a:uLnTx/>
                <a:uFillTx/>
                <a:latin typeface="Arial"/>
                <a:ea typeface="微软雅黑"/>
                <a:cs typeface="+mn-cs"/>
              </a:rPr>
              <a:t>请输入标题内容</a:t>
            </a:r>
          </a:p>
        </p:txBody>
      </p:sp>
      <p:sp>
        <p:nvSpPr>
          <p:cNvPr id="18" name="TextBox 17"/>
          <p:cNvSpPr txBox="1">
            <a:spLocks noChangeArrowheads="1"/>
          </p:cNvSpPr>
          <p:nvPr/>
        </p:nvSpPr>
        <p:spPr bwMode="auto">
          <a:xfrm>
            <a:off x="901858" y="2256698"/>
            <a:ext cx="1718607" cy="1447832"/>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rPr>
              <a:t>请输入您想要的文字内容请输入您想要的文字内容请输入您想要的文字内容请输入您想要的文字</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rPr>
              <a:t>内容请请输入您想要的文字</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rPr>
              <a:t>输入您想要的文字内容请输入您想要的文字请输入您想要的文字请输入您想要的文字</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endParaRPr>
          </a:p>
        </p:txBody>
      </p:sp>
      <p:sp>
        <p:nvSpPr>
          <p:cNvPr id="19" name="TextBox 18"/>
          <p:cNvSpPr txBox="1">
            <a:spLocks noChangeArrowheads="1"/>
          </p:cNvSpPr>
          <p:nvPr/>
        </p:nvSpPr>
        <p:spPr bwMode="auto">
          <a:xfrm>
            <a:off x="901858" y="1952097"/>
            <a:ext cx="1642456" cy="202684"/>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00A800"/>
                </a:solidFill>
                <a:effectLst/>
                <a:uLnTx/>
                <a:uFillTx/>
                <a:latin typeface="微软雅黑" pitchFamily="34" charset="-122"/>
                <a:ea typeface="微软雅黑"/>
                <a:cs typeface="+mn-cs"/>
              </a:rPr>
              <a:t>请输入标题内容</a:t>
            </a:r>
          </a:p>
        </p:txBody>
      </p:sp>
      <p:sp>
        <p:nvSpPr>
          <p:cNvPr id="10" name="TextBox 9"/>
          <p:cNvSpPr txBox="1">
            <a:spLocks noChangeArrowheads="1"/>
          </p:cNvSpPr>
          <p:nvPr/>
        </p:nvSpPr>
        <p:spPr bwMode="auto">
          <a:xfrm>
            <a:off x="3826923" y="2504560"/>
            <a:ext cx="1626031" cy="926407"/>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010" b="0" i="0" u="none" strike="noStrike" kern="1200" cap="none" spc="0" normalizeH="0" baseline="0" noProof="0">
                <a:ln>
                  <a:noFill/>
                </a:ln>
                <a:solidFill>
                  <a:srgbClr val="00A800"/>
                </a:solidFill>
                <a:effectLst/>
                <a:uLnTx/>
                <a:uFillTx/>
                <a:latin typeface="微软雅黑" pitchFamily="34" charset="-122"/>
                <a:ea typeface="微软雅黑"/>
                <a:cs typeface="+mn-cs"/>
              </a:rPr>
              <a:t>标题</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010" b="0" i="0" u="none" strike="noStrike" kern="1200" cap="none" spc="0" normalizeH="0" baseline="0" noProof="0">
                <a:ln>
                  <a:noFill/>
                </a:ln>
                <a:solidFill>
                  <a:srgbClr val="00A800"/>
                </a:solidFill>
                <a:effectLst/>
                <a:uLnTx/>
                <a:uFillTx/>
                <a:latin typeface="微软雅黑" pitchFamily="34" charset="-122"/>
                <a:ea typeface="微软雅黑"/>
                <a:cs typeface="+mn-cs"/>
              </a:rPr>
              <a:t>内容</a:t>
            </a:r>
          </a:p>
        </p:txBody>
      </p:sp>
      <p:sp>
        <p:nvSpPr>
          <p:cNvPr id="62487" name="AutoShape 23"/>
          <p:cNvSpPr>
            <a:spLocks noChangeArrowheads="1"/>
          </p:cNvSpPr>
          <p:nvPr/>
        </p:nvSpPr>
        <p:spPr bwMode="auto">
          <a:xfrm>
            <a:off x="3353597" y="1659441"/>
            <a:ext cx="2574176" cy="2402466"/>
          </a:xfrm>
          <a:prstGeom prst="diamond">
            <a:avLst/>
          </a:prstGeom>
          <a:noFill/>
          <a:ln w="190500" cmpd="thickThin">
            <a:solidFill>
              <a:schemeClr val="tx2"/>
            </a:solid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62490" name="AutoShape 26"/>
          <p:cNvSpPr>
            <a:spLocks noChangeArrowheads="1"/>
          </p:cNvSpPr>
          <p:nvPr/>
        </p:nvSpPr>
        <p:spPr bwMode="auto">
          <a:xfrm>
            <a:off x="2878777" y="2435875"/>
            <a:ext cx="1015336" cy="946652"/>
          </a:xfrm>
          <a:prstGeom prst="diamond">
            <a:avLst/>
          </a:prstGeom>
          <a:noFill/>
          <a:ln w="190500" cmpd="thickThin">
            <a:solidFill>
              <a:schemeClr val="tx2"/>
            </a:solid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62491" name="AutoShape 27"/>
          <p:cNvSpPr>
            <a:spLocks noChangeArrowheads="1"/>
          </p:cNvSpPr>
          <p:nvPr/>
        </p:nvSpPr>
        <p:spPr bwMode="auto">
          <a:xfrm>
            <a:off x="5384269" y="2435875"/>
            <a:ext cx="1015336" cy="946652"/>
          </a:xfrm>
          <a:prstGeom prst="diamond">
            <a:avLst/>
          </a:prstGeom>
          <a:noFill/>
          <a:ln w="190500" cmpd="thickThin">
            <a:solidFill>
              <a:schemeClr val="tx2"/>
            </a:solid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Tree>
    <p:extLst>
      <p:ext uri="{BB962C8B-B14F-4D97-AF65-F5344CB8AC3E}">
        <p14:creationId xmlns:p14="http://schemas.microsoft.com/office/powerpoint/2010/main" val="1486403032"/>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62487"/>
                                        </p:tgtEl>
                                        <p:attrNameLst>
                                          <p:attrName>style.visibility</p:attrName>
                                        </p:attrNameLst>
                                      </p:cBhvr>
                                      <p:to>
                                        <p:strVal val="visible"/>
                                      </p:to>
                                    </p:set>
                                    <p:anim calcmode="lin" valueType="num">
                                      <p:cBhvr>
                                        <p:cTn id="7" dur="500" fill="hold"/>
                                        <p:tgtEl>
                                          <p:spTgt spid="62487"/>
                                        </p:tgtEl>
                                        <p:attrNameLst>
                                          <p:attrName>ppt_w</p:attrName>
                                        </p:attrNameLst>
                                      </p:cBhvr>
                                      <p:tavLst>
                                        <p:tav tm="0">
                                          <p:val>
                                            <p:fltVal val="0"/>
                                          </p:val>
                                        </p:tav>
                                        <p:tav tm="100000">
                                          <p:val>
                                            <p:strVal val="#ppt_w"/>
                                          </p:val>
                                        </p:tav>
                                      </p:tavLst>
                                    </p:anim>
                                    <p:anim calcmode="lin" valueType="num">
                                      <p:cBhvr>
                                        <p:cTn id="8" dur="500" fill="hold"/>
                                        <p:tgtEl>
                                          <p:spTgt spid="62487"/>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2490"/>
                                        </p:tgtEl>
                                        <p:attrNameLst>
                                          <p:attrName>style.visibility</p:attrName>
                                        </p:attrNameLst>
                                      </p:cBhvr>
                                      <p:to>
                                        <p:strVal val="visible"/>
                                      </p:to>
                                    </p:set>
                                    <p:anim calcmode="lin" valueType="num">
                                      <p:cBhvr additive="base">
                                        <p:cTn id="12" dur="500" fill="hold"/>
                                        <p:tgtEl>
                                          <p:spTgt spid="62490"/>
                                        </p:tgtEl>
                                        <p:attrNameLst>
                                          <p:attrName>ppt_x</p:attrName>
                                        </p:attrNameLst>
                                      </p:cBhvr>
                                      <p:tavLst>
                                        <p:tav tm="0">
                                          <p:val>
                                            <p:strVal val="0-#ppt_w/2"/>
                                          </p:val>
                                        </p:tav>
                                        <p:tav tm="100000">
                                          <p:val>
                                            <p:strVal val="#ppt_x"/>
                                          </p:val>
                                        </p:tav>
                                      </p:tavLst>
                                    </p:anim>
                                    <p:anim calcmode="lin" valueType="num">
                                      <p:cBhvr additive="base">
                                        <p:cTn id="13" dur="500" fill="hold"/>
                                        <p:tgtEl>
                                          <p:spTgt spid="62490"/>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stCondLst>
                                    <p:cond delay="0"/>
                                  </p:stCondLst>
                                  <p:childTnLst>
                                    <p:set>
                                      <p:cBhvr>
                                        <p:cTn id="15" dur="1" fill="hold">
                                          <p:stCondLst>
                                            <p:cond delay="0"/>
                                          </p:stCondLst>
                                        </p:cTn>
                                        <p:tgtEl>
                                          <p:spTgt spid="62491"/>
                                        </p:tgtEl>
                                        <p:attrNameLst>
                                          <p:attrName>style.visibility</p:attrName>
                                        </p:attrNameLst>
                                      </p:cBhvr>
                                      <p:to>
                                        <p:strVal val="visible"/>
                                      </p:to>
                                    </p:set>
                                    <p:anim calcmode="lin" valueType="num">
                                      <p:cBhvr additive="base">
                                        <p:cTn id="16" dur="500" fill="hold"/>
                                        <p:tgtEl>
                                          <p:spTgt spid="62491"/>
                                        </p:tgtEl>
                                        <p:attrNameLst>
                                          <p:attrName>ppt_x</p:attrName>
                                        </p:attrNameLst>
                                      </p:cBhvr>
                                      <p:tavLst>
                                        <p:tav tm="0">
                                          <p:val>
                                            <p:strVal val="1+#ppt_w/2"/>
                                          </p:val>
                                        </p:tav>
                                        <p:tav tm="100000">
                                          <p:val>
                                            <p:strVal val="#ppt_x"/>
                                          </p:val>
                                        </p:tav>
                                      </p:tavLst>
                                    </p:anim>
                                    <p:anim calcmode="lin" valueType="num">
                                      <p:cBhvr additive="base">
                                        <p:cTn id="17" dur="500" fill="hold"/>
                                        <p:tgtEl>
                                          <p:spTgt spid="62491"/>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53" presetClass="entr" presetSubtype="16"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500" fill="hold"/>
                                        <p:tgtEl>
                                          <p:spTgt spid="10"/>
                                        </p:tgtEl>
                                        <p:attrNameLst>
                                          <p:attrName>ppt_w</p:attrName>
                                        </p:attrNameLst>
                                      </p:cBhvr>
                                      <p:tavLst>
                                        <p:tav tm="0">
                                          <p:val>
                                            <p:fltVal val="0"/>
                                          </p:val>
                                        </p:tav>
                                        <p:tav tm="100000">
                                          <p:val>
                                            <p:strVal val="#ppt_w"/>
                                          </p:val>
                                        </p:tav>
                                      </p:tavLst>
                                    </p:anim>
                                    <p:anim calcmode="lin" valueType="num">
                                      <p:cBhvr>
                                        <p:cTn id="22" dur="500" fill="hold"/>
                                        <p:tgtEl>
                                          <p:spTgt spid="10"/>
                                        </p:tgtEl>
                                        <p:attrNameLst>
                                          <p:attrName>ppt_h</p:attrName>
                                        </p:attrNameLst>
                                      </p:cBhvr>
                                      <p:tavLst>
                                        <p:tav tm="0">
                                          <p:val>
                                            <p:fltVal val="0"/>
                                          </p:val>
                                        </p:tav>
                                        <p:tav tm="100000">
                                          <p:val>
                                            <p:strVal val="#ppt_h"/>
                                          </p:val>
                                        </p:tav>
                                      </p:tavLst>
                                    </p:anim>
                                    <p:animEffect transition="in" filter="fade">
                                      <p:cBhvr>
                                        <p:cTn id="23" dur="500"/>
                                        <p:tgtEl>
                                          <p:spTgt spid="10"/>
                                        </p:tgtEl>
                                      </p:cBhvr>
                                    </p:animEffect>
                                  </p:childTnLst>
                                </p:cTn>
                              </p:par>
                            </p:childTnLst>
                          </p:cTn>
                        </p:par>
                        <p:par>
                          <p:cTn id="24" fill="hold">
                            <p:stCondLst>
                              <p:cond delay="1500"/>
                            </p:stCondLst>
                            <p:childTnLst>
                              <p:par>
                                <p:cTn id="25" presetID="2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par>
                                <p:cTn id="28" presetID="22" presetClass="entr" presetSubtype="8" fill="hold"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500"/>
                                        <p:tgtEl>
                                          <p:spTgt spid="17"/>
                                        </p:tgtEl>
                                      </p:cBhvr>
                                    </p:animEffect>
                                  </p:childTnLst>
                                </p:cTn>
                              </p:par>
                              <p:par>
                                <p:cTn id="31" presetID="22" presetClass="entr" presetSubtype="2" fill="hold"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right)">
                                      <p:cBhvr>
                                        <p:cTn id="33" dur="500"/>
                                        <p:tgtEl>
                                          <p:spTgt spid="18"/>
                                        </p:tgtEl>
                                      </p:cBhvr>
                                    </p:animEffect>
                                  </p:childTnLst>
                                </p:cTn>
                              </p:par>
                              <p:par>
                                <p:cTn id="34" presetID="22" presetClass="entr" presetSubtype="2" fill="hold"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wipe(right)">
                                      <p:cBhvr>
                                        <p:cTn id="3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0" grpId="0"/>
      <p:bldP spid="62487" grpId="0" animBg="1"/>
      <p:bldP spid="62490" grpId="0" animBg="1"/>
      <p:bldP spid="6249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 y="0"/>
            <a:ext cx="2895600" cy="1654055"/>
          </a:xfrm>
          <a:prstGeom prst="rect">
            <a:avLst/>
          </a:prstGeom>
        </p:spPr>
      </p:pic>
      <p:pic>
        <p:nvPicPr>
          <p:cNvPr id="6" name="图片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73078" y="3333750"/>
            <a:ext cx="2531082" cy="1819275"/>
          </a:xfrm>
          <a:prstGeom prst="rect">
            <a:avLst/>
          </a:prstGeom>
        </p:spPr>
      </p:pic>
      <p:pic>
        <p:nvPicPr>
          <p:cNvPr id="7" name="图片 6"/>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4171950" y="3143483"/>
            <a:ext cx="4838700" cy="2077919"/>
          </a:xfrm>
          <a:prstGeom prst="rect">
            <a:avLst/>
          </a:prstGeom>
        </p:spPr>
      </p:pic>
      <p:pic>
        <p:nvPicPr>
          <p:cNvPr id="8" name="图片 7"/>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flipH="1">
            <a:off x="2386579" y="3124957"/>
            <a:ext cx="1892160" cy="2028068"/>
          </a:xfrm>
          <a:prstGeom prst="rect">
            <a:avLst/>
          </a:prstGeom>
        </p:spPr>
      </p:pic>
      <p:grpSp>
        <p:nvGrpSpPr>
          <p:cNvPr id="12" name="组合 299"/>
          <p:cNvGrpSpPr>
            <a:grpSpLocks/>
          </p:cNvGrpSpPr>
          <p:nvPr/>
        </p:nvGrpSpPr>
        <p:grpSpPr bwMode="auto">
          <a:xfrm>
            <a:off x="1866184" y="1004707"/>
            <a:ext cx="1466475" cy="1587500"/>
            <a:chOff x="0" y="0"/>
            <a:chExt cx="2134334" cy="2311488"/>
          </a:xfrm>
        </p:grpSpPr>
        <p:grpSp>
          <p:nvGrpSpPr>
            <p:cNvPr id="13" name="Group 1"/>
            <p:cNvGrpSpPr>
              <a:grpSpLocks/>
            </p:cNvGrpSpPr>
            <p:nvPr/>
          </p:nvGrpSpPr>
          <p:grpSpPr bwMode="auto">
            <a:xfrm>
              <a:off x="0" y="0"/>
              <a:ext cx="2134334" cy="2311488"/>
              <a:chOff x="0" y="0"/>
              <a:chExt cx="1673076" cy="1834694"/>
            </a:xfrm>
          </p:grpSpPr>
          <p:sp>
            <p:nvSpPr>
              <p:cNvPr id="15" name="Oval 11"/>
              <p:cNvSpPr>
                <a:spLocks noChangeArrowheads="1"/>
              </p:cNvSpPr>
              <p:nvPr/>
            </p:nvSpPr>
            <p:spPr bwMode="auto">
              <a:xfrm>
                <a:off x="143134" y="228300"/>
                <a:ext cx="1430856" cy="143085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sz="5400">
                  <a:solidFill>
                    <a:srgbClr val="000000"/>
                  </a:solidFill>
                  <a:latin typeface="微软雅黑" pitchFamily="34" charset="-122"/>
                  <a:ea typeface="微软雅黑" pitchFamily="34" charset="-122"/>
                  <a:sym typeface="微软雅黑" pitchFamily="34" charset="-122"/>
                </a:endParaRPr>
              </a:p>
            </p:txBody>
          </p:sp>
          <p:sp>
            <p:nvSpPr>
              <p:cNvPr id="16" name="Freeform 18"/>
              <p:cNvSpPr>
                <a:spLocks noEditPoints="1" noChangeArrowheads="1"/>
              </p:cNvSpPr>
              <p:nvPr/>
            </p:nvSpPr>
            <p:spPr bwMode="auto">
              <a:xfrm>
                <a:off x="613412" y="653731"/>
                <a:ext cx="236555" cy="235905"/>
              </a:xfrm>
              <a:custGeom>
                <a:avLst/>
                <a:gdLst>
                  <a:gd name="T0" fmla="*/ 2147483647 w 2222"/>
                  <a:gd name="T1" fmla="*/ 2147483647 h 2222"/>
                  <a:gd name="T2" fmla="*/ 2147483647 w 2222"/>
                  <a:gd name="T3" fmla="*/ 2147483647 h 2222"/>
                  <a:gd name="T4" fmla="*/ 2147483647 w 2222"/>
                  <a:gd name="T5" fmla="*/ 2147483647 h 2222"/>
                  <a:gd name="T6" fmla="*/ 2147483647 w 2222"/>
                  <a:gd name="T7" fmla="*/ 2147483647 h 2222"/>
                  <a:gd name="T8" fmla="*/ 2147483647 w 2222"/>
                  <a:gd name="T9" fmla="*/ 2147483647 h 2222"/>
                  <a:gd name="T10" fmla="*/ 2147483647 w 2222"/>
                  <a:gd name="T11" fmla="*/ 2147483647 h 2222"/>
                  <a:gd name="T12" fmla="*/ 2147483647 w 2222"/>
                  <a:gd name="T13" fmla="*/ 2147483647 h 2222"/>
                  <a:gd name="T14" fmla="*/ 0 w 2222"/>
                  <a:gd name="T15" fmla="*/ 2147483647 h 2222"/>
                  <a:gd name="T16" fmla="*/ 2147483647 w 2222"/>
                  <a:gd name="T17" fmla="*/ 2147483647 h 2222"/>
                  <a:gd name="T18" fmla="*/ 2147483647 w 2222"/>
                  <a:gd name="T19" fmla="*/ 2147483647 h 2222"/>
                  <a:gd name="T20" fmla="*/ 2147483647 w 2222"/>
                  <a:gd name="T21" fmla="*/ 2147483647 h 2222"/>
                  <a:gd name="T22" fmla="*/ 2147483647 w 2222"/>
                  <a:gd name="T23" fmla="*/ 2147483647 h 2222"/>
                  <a:gd name="T24" fmla="*/ 2147483647 w 2222"/>
                  <a:gd name="T25" fmla="*/ 2147483647 h 2222"/>
                  <a:gd name="T26" fmla="*/ 2147483647 w 2222"/>
                  <a:gd name="T27" fmla="*/ 2147483647 h 2222"/>
                  <a:gd name="T28" fmla="*/ 2147483647 w 2222"/>
                  <a:gd name="T29" fmla="*/ 2147483647 h 2222"/>
                  <a:gd name="T30" fmla="*/ 2147483647 w 2222"/>
                  <a:gd name="T31" fmla="*/ 2147483647 h 2222"/>
                  <a:gd name="T32" fmla="*/ 2147483647 w 2222"/>
                  <a:gd name="T33" fmla="*/ 2147483647 h 2222"/>
                  <a:gd name="T34" fmla="*/ 2147483647 w 2222"/>
                  <a:gd name="T35" fmla="*/ 2147483647 h 2222"/>
                  <a:gd name="T36" fmla="*/ 2147483647 w 2222"/>
                  <a:gd name="T37" fmla="*/ 1778266541 h 2222"/>
                  <a:gd name="T38" fmla="*/ 2147483647 w 2222"/>
                  <a:gd name="T39" fmla="*/ 2147483647 h 2222"/>
                  <a:gd name="T40" fmla="*/ 2147483647 w 2222"/>
                  <a:gd name="T41" fmla="*/ 2147483647 h 2222"/>
                  <a:gd name="T42" fmla="*/ 2147483647 w 2222"/>
                  <a:gd name="T43" fmla="*/ 2147483647 h 2222"/>
                  <a:gd name="T44" fmla="*/ 2147483647 w 2222"/>
                  <a:gd name="T45" fmla="*/ 2147483647 h 2222"/>
                  <a:gd name="T46" fmla="*/ 2147483647 w 2222"/>
                  <a:gd name="T47" fmla="*/ 2147483647 h 2222"/>
                  <a:gd name="T48" fmla="*/ 2147483647 w 2222"/>
                  <a:gd name="T49" fmla="*/ 2147483647 h 2222"/>
                  <a:gd name="T50" fmla="*/ 2147483647 w 2222"/>
                  <a:gd name="T51" fmla="*/ 2147483647 h 2222"/>
                  <a:gd name="T52" fmla="*/ 2147483647 w 2222"/>
                  <a:gd name="T53" fmla="*/ 2147483647 h 2222"/>
                  <a:gd name="T54" fmla="*/ 2147483647 w 2222"/>
                  <a:gd name="T55" fmla="*/ 2147483647 h 2222"/>
                  <a:gd name="T56" fmla="*/ 2147483647 w 2222"/>
                  <a:gd name="T57" fmla="*/ 2147483647 h 2222"/>
                  <a:gd name="T58" fmla="*/ 2147483647 w 2222"/>
                  <a:gd name="T59" fmla="*/ 2147483647 h 2222"/>
                  <a:gd name="T60" fmla="*/ 2147483647 w 2222"/>
                  <a:gd name="T61" fmla="*/ 2147483647 h 2222"/>
                  <a:gd name="T62" fmla="*/ 2147483647 w 2222"/>
                  <a:gd name="T63" fmla="*/ 2147483647 h 2222"/>
                  <a:gd name="T64" fmla="*/ 2147483647 w 2222"/>
                  <a:gd name="T65" fmla="*/ 2147483647 h 2222"/>
                  <a:gd name="T66" fmla="*/ 2147483647 w 2222"/>
                  <a:gd name="T67" fmla="*/ 2147483647 h 2222"/>
                  <a:gd name="T68" fmla="*/ 2147483647 w 2222"/>
                  <a:gd name="T69" fmla="*/ 2147483647 h 2222"/>
                  <a:gd name="T70" fmla="*/ 2147483647 w 2222"/>
                  <a:gd name="T71" fmla="*/ 2147483647 h 2222"/>
                  <a:gd name="T72" fmla="*/ 2147483647 w 2222"/>
                  <a:gd name="T73" fmla="*/ 2147483647 h 222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222"/>
                  <a:gd name="T112" fmla="*/ 0 h 2222"/>
                  <a:gd name="T113" fmla="*/ 2222 w 2222"/>
                  <a:gd name="T114" fmla="*/ 2222 h 222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222" h="2222">
                    <a:moveTo>
                      <a:pt x="1717" y="1951"/>
                    </a:moveTo>
                    <a:cubicBezTo>
                      <a:pt x="1090" y="1677"/>
                      <a:pt x="1090" y="1677"/>
                      <a:pt x="1090" y="1677"/>
                    </a:cubicBezTo>
                    <a:cubicBezTo>
                      <a:pt x="797" y="2076"/>
                      <a:pt x="797" y="2076"/>
                      <a:pt x="797" y="2076"/>
                    </a:cubicBezTo>
                    <a:cubicBezTo>
                      <a:pt x="781" y="2100"/>
                      <a:pt x="769" y="2116"/>
                      <a:pt x="758" y="2127"/>
                    </a:cubicBezTo>
                    <a:cubicBezTo>
                      <a:pt x="746" y="2138"/>
                      <a:pt x="737" y="2147"/>
                      <a:pt x="720" y="2148"/>
                    </a:cubicBezTo>
                    <a:cubicBezTo>
                      <a:pt x="720" y="2148"/>
                      <a:pt x="719" y="2148"/>
                      <a:pt x="719" y="2148"/>
                    </a:cubicBezTo>
                    <a:cubicBezTo>
                      <a:pt x="711" y="2148"/>
                      <a:pt x="702" y="2144"/>
                      <a:pt x="697" y="2138"/>
                    </a:cubicBezTo>
                    <a:cubicBezTo>
                      <a:pt x="692" y="2133"/>
                      <a:pt x="690" y="2128"/>
                      <a:pt x="688" y="2123"/>
                    </a:cubicBezTo>
                    <a:cubicBezTo>
                      <a:pt x="685" y="2114"/>
                      <a:pt x="685" y="2106"/>
                      <a:pt x="685" y="2100"/>
                    </a:cubicBezTo>
                    <a:cubicBezTo>
                      <a:pt x="685" y="2094"/>
                      <a:pt x="685" y="2089"/>
                      <a:pt x="686" y="2087"/>
                    </a:cubicBezTo>
                    <a:cubicBezTo>
                      <a:pt x="696" y="1531"/>
                      <a:pt x="696" y="1531"/>
                      <a:pt x="696" y="1531"/>
                    </a:cubicBezTo>
                    <a:cubicBezTo>
                      <a:pt x="620" y="1502"/>
                      <a:pt x="288" y="1373"/>
                      <a:pt x="143" y="1306"/>
                    </a:cubicBezTo>
                    <a:cubicBezTo>
                      <a:pt x="109" y="1291"/>
                      <a:pt x="86" y="1274"/>
                      <a:pt x="70" y="1255"/>
                    </a:cubicBezTo>
                    <a:cubicBezTo>
                      <a:pt x="55" y="1236"/>
                      <a:pt x="47" y="1214"/>
                      <a:pt x="47" y="1194"/>
                    </a:cubicBezTo>
                    <a:cubicBezTo>
                      <a:pt x="48" y="1190"/>
                      <a:pt x="48" y="1187"/>
                      <a:pt x="48" y="1183"/>
                    </a:cubicBezTo>
                    <a:cubicBezTo>
                      <a:pt x="19" y="1200"/>
                      <a:pt x="0" y="1231"/>
                      <a:pt x="0" y="1266"/>
                    </a:cubicBezTo>
                    <a:cubicBezTo>
                      <a:pt x="0" y="1268"/>
                      <a:pt x="0" y="1271"/>
                      <a:pt x="0" y="1273"/>
                    </a:cubicBezTo>
                    <a:cubicBezTo>
                      <a:pt x="3" y="1311"/>
                      <a:pt x="26" y="1343"/>
                      <a:pt x="62" y="1357"/>
                    </a:cubicBezTo>
                    <a:cubicBezTo>
                      <a:pt x="624" y="1587"/>
                      <a:pt x="624" y="1587"/>
                      <a:pt x="624" y="1587"/>
                    </a:cubicBezTo>
                    <a:cubicBezTo>
                      <a:pt x="624" y="2124"/>
                      <a:pt x="624" y="2124"/>
                      <a:pt x="624" y="2124"/>
                    </a:cubicBezTo>
                    <a:cubicBezTo>
                      <a:pt x="624" y="2164"/>
                      <a:pt x="648" y="2200"/>
                      <a:pt x="686" y="2215"/>
                    </a:cubicBezTo>
                    <a:cubicBezTo>
                      <a:pt x="698" y="2220"/>
                      <a:pt x="710" y="2222"/>
                      <a:pt x="722" y="2222"/>
                    </a:cubicBezTo>
                    <a:cubicBezTo>
                      <a:pt x="722" y="2222"/>
                      <a:pt x="722" y="2222"/>
                      <a:pt x="722" y="2222"/>
                    </a:cubicBezTo>
                    <a:cubicBezTo>
                      <a:pt x="749" y="2222"/>
                      <a:pt x="775" y="2211"/>
                      <a:pt x="794" y="2189"/>
                    </a:cubicBezTo>
                    <a:cubicBezTo>
                      <a:pt x="795" y="2188"/>
                      <a:pt x="795" y="2188"/>
                      <a:pt x="795" y="2188"/>
                    </a:cubicBezTo>
                    <a:cubicBezTo>
                      <a:pt x="1104" y="1771"/>
                      <a:pt x="1104" y="1771"/>
                      <a:pt x="1104" y="1771"/>
                    </a:cubicBezTo>
                    <a:cubicBezTo>
                      <a:pt x="1776" y="2058"/>
                      <a:pt x="1776" y="2058"/>
                      <a:pt x="1776" y="2058"/>
                    </a:cubicBezTo>
                    <a:cubicBezTo>
                      <a:pt x="1776" y="2059"/>
                      <a:pt x="1776" y="2059"/>
                      <a:pt x="1776" y="2059"/>
                    </a:cubicBezTo>
                    <a:cubicBezTo>
                      <a:pt x="1787" y="2063"/>
                      <a:pt x="1799" y="2066"/>
                      <a:pt x="1812" y="2066"/>
                    </a:cubicBezTo>
                    <a:cubicBezTo>
                      <a:pt x="1830" y="2066"/>
                      <a:pt x="1846" y="2061"/>
                      <a:pt x="1860" y="2054"/>
                    </a:cubicBezTo>
                    <a:cubicBezTo>
                      <a:pt x="1885" y="2039"/>
                      <a:pt x="1904" y="2014"/>
                      <a:pt x="1909" y="1984"/>
                    </a:cubicBezTo>
                    <a:cubicBezTo>
                      <a:pt x="1912" y="1967"/>
                      <a:pt x="1912" y="1967"/>
                      <a:pt x="1912" y="1967"/>
                    </a:cubicBezTo>
                    <a:cubicBezTo>
                      <a:pt x="1889" y="1979"/>
                      <a:pt x="1865" y="1983"/>
                      <a:pt x="1842" y="1983"/>
                    </a:cubicBezTo>
                    <a:cubicBezTo>
                      <a:pt x="1781" y="1983"/>
                      <a:pt x="1727" y="1956"/>
                      <a:pt x="1717" y="1951"/>
                    </a:cubicBezTo>
                    <a:close/>
                    <a:moveTo>
                      <a:pt x="2222" y="98"/>
                    </a:moveTo>
                    <a:cubicBezTo>
                      <a:pt x="2222" y="66"/>
                      <a:pt x="2206" y="36"/>
                      <a:pt x="2180" y="17"/>
                    </a:cubicBezTo>
                    <a:cubicBezTo>
                      <a:pt x="2163" y="6"/>
                      <a:pt x="2144" y="0"/>
                      <a:pt x="2125" y="0"/>
                    </a:cubicBezTo>
                    <a:cubicBezTo>
                      <a:pt x="2108" y="0"/>
                      <a:pt x="2090" y="4"/>
                      <a:pt x="2075" y="14"/>
                    </a:cubicBezTo>
                    <a:cubicBezTo>
                      <a:pt x="123" y="1140"/>
                      <a:pt x="123" y="1140"/>
                      <a:pt x="123" y="1140"/>
                    </a:cubicBezTo>
                    <a:cubicBezTo>
                      <a:pt x="120" y="1143"/>
                      <a:pt x="117" y="1146"/>
                      <a:pt x="115" y="1149"/>
                    </a:cubicBezTo>
                    <a:cubicBezTo>
                      <a:pt x="104" y="1162"/>
                      <a:pt x="95" y="1179"/>
                      <a:pt x="95" y="1194"/>
                    </a:cubicBezTo>
                    <a:cubicBezTo>
                      <a:pt x="95" y="1203"/>
                      <a:pt x="98" y="1213"/>
                      <a:pt x="107" y="1224"/>
                    </a:cubicBezTo>
                    <a:cubicBezTo>
                      <a:pt x="117" y="1236"/>
                      <a:pt x="134" y="1249"/>
                      <a:pt x="163" y="1263"/>
                    </a:cubicBezTo>
                    <a:cubicBezTo>
                      <a:pt x="243" y="1300"/>
                      <a:pt x="385" y="1357"/>
                      <a:pt x="506" y="1405"/>
                    </a:cubicBezTo>
                    <a:cubicBezTo>
                      <a:pt x="627" y="1454"/>
                      <a:pt x="728" y="1492"/>
                      <a:pt x="729" y="1492"/>
                    </a:cubicBezTo>
                    <a:cubicBezTo>
                      <a:pt x="744" y="1498"/>
                      <a:pt x="744" y="1498"/>
                      <a:pt x="744" y="1498"/>
                    </a:cubicBezTo>
                    <a:cubicBezTo>
                      <a:pt x="733" y="2083"/>
                      <a:pt x="733" y="2083"/>
                      <a:pt x="733" y="2083"/>
                    </a:cubicBezTo>
                    <a:cubicBezTo>
                      <a:pt x="740" y="2075"/>
                      <a:pt x="748" y="2063"/>
                      <a:pt x="758" y="2049"/>
                    </a:cubicBezTo>
                    <a:cubicBezTo>
                      <a:pt x="758" y="2048"/>
                      <a:pt x="758" y="2048"/>
                      <a:pt x="758" y="2048"/>
                    </a:cubicBezTo>
                    <a:cubicBezTo>
                      <a:pt x="1074" y="1618"/>
                      <a:pt x="1074" y="1618"/>
                      <a:pt x="1074" y="1618"/>
                    </a:cubicBezTo>
                    <a:cubicBezTo>
                      <a:pt x="1737" y="1908"/>
                      <a:pt x="1737" y="1908"/>
                      <a:pt x="1737" y="1908"/>
                    </a:cubicBezTo>
                    <a:cubicBezTo>
                      <a:pt x="1738" y="1908"/>
                      <a:pt x="1738" y="1908"/>
                      <a:pt x="1738" y="1908"/>
                    </a:cubicBezTo>
                    <a:cubicBezTo>
                      <a:pt x="1738" y="1908"/>
                      <a:pt x="1738" y="1908"/>
                      <a:pt x="1740" y="1909"/>
                    </a:cubicBezTo>
                    <a:cubicBezTo>
                      <a:pt x="1741" y="1910"/>
                      <a:pt x="1743" y="1911"/>
                      <a:pt x="1746" y="1912"/>
                    </a:cubicBezTo>
                    <a:cubicBezTo>
                      <a:pt x="1752" y="1915"/>
                      <a:pt x="1760" y="1918"/>
                      <a:pt x="1770" y="1922"/>
                    </a:cubicBezTo>
                    <a:cubicBezTo>
                      <a:pt x="1790" y="1929"/>
                      <a:pt x="1817" y="1936"/>
                      <a:pt x="1842" y="1936"/>
                    </a:cubicBezTo>
                    <a:cubicBezTo>
                      <a:pt x="1864" y="1936"/>
                      <a:pt x="1884" y="1931"/>
                      <a:pt x="1900" y="1918"/>
                    </a:cubicBezTo>
                    <a:cubicBezTo>
                      <a:pt x="1909" y="1911"/>
                      <a:pt x="1918" y="1902"/>
                      <a:pt x="1925" y="1888"/>
                    </a:cubicBezTo>
                    <a:cubicBezTo>
                      <a:pt x="2221" y="114"/>
                      <a:pt x="2221" y="114"/>
                      <a:pt x="2221" y="114"/>
                    </a:cubicBezTo>
                    <a:cubicBezTo>
                      <a:pt x="2201" y="111"/>
                      <a:pt x="2201" y="111"/>
                      <a:pt x="2201" y="111"/>
                    </a:cubicBezTo>
                    <a:cubicBezTo>
                      <a:pt x="2221" y="114"/>
                      <a:pt x="2221" y="114"/>
                      <a:pt x="2221" y="114"/>
                    </a:cubicBezTo>
                    <a:cubicBezTo>
                      <a:pt x="2221" y="109"/>
                      <a:pt x="2222" y="103"/>
                      <a:pt x="2222" y="98"/>
                    </a:cubicBezTo>
                    <a:close/>
                    <a:moveTo>
                      <a:pt x="1935" y="400"/>
                    </a:moveTo>
                    <a:cubicBezTo>
                      <a:pt x="1723" y="1664"/>
                      <a:pt x="1723" y="1664"/>
                      <a:pt x="1723" y="1664"/>
                    </a:cubicBezTo>
                    <a:cubicBezTo>
                      <a:pt x="1717" y="1705"/>
                      <a:pt x="1680" y="1726"/>
                      <a:pt x="1641" y="1710"/>
                    </a:cubicBezTo>
                    <a:cubicBezTo>
                      <a:pt x="1256" y="1552"/>
                      <a:pt x="1256" y="1552"/>
                      <a:pt x="1256" y="1552"/>
                    </a:cubicBezTo>
                    <a:cubicBezTo>
                      <a:pt x="1217" y="1537"/>
                      <a:pt x="1204" y="1495"/>
                      <a:pt x="1225" y="1460"/>
                    </a:cubicBezTo>
                    <a:cubicBezTo>
                      <a:pt x="1737" y="602"/>
                      <a:pt x="1737" y="602"/>
                      <a:pt x="1737" y="602"/>
                    </a:cubicBezTo>
                    <a:cubicBezTo>
                      <a:pt x="1759" y="567"/>
                      <a:pt x="1750" y="560"/>
                      <a:pt x="1719" y="586"/>
                    </a:cubicBezTo>
                    <a:cubicBezTo>
                      <a:pt x="833" y="1307"/>
                      <a:pt x="833" y="1307"/>
                      <a:pt x="833" y="1307"/>
                    </a:cubicBezTo>
                    <a:cubicBezTo>
                      <a:pt x="801" y="1333"/>
                      <a:pt x="743" y="1342"/>
                      <a:pt x="705" y="1327"/>
                    </a:cubicBezTo>
                    <a:cubicBezTo>
                      <a:pt x="486" y="1237"/>
                      <a:pt x="486" y="1237"/>
                      <a:pt x="486" y="1237"/>
                    </a:cubicBezTo>
                    <a:cubicBezTo>
                      <a:pt x="447" y="1222"/>
                      <a:pt x="445" y="1192"/>
                      <a:pt x="481" y="1171"/>
                    </a:cubicBezTo>
                    <a:cubicBezTo>
                      <a:pt x="1882" y="364"/>
                      <a:pt x="1882" y="364"/>
                      <a:pt x="1882" y="364"/>
                    </a:cubicBezTo>
                    <a:cubicBezTo>
                      <a:pt x="1918" y="343"/>
                      <a:pt x="1941" y="359"/>
                      <a:pt x="1935" y="400"/>
                    </a:cubicBez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000"/>
              </a:p>
            </p:txBody>
          </p:sp>
          <p:grpSp>
            <p:nvGrpSpPr>
              <p:cNvPr id="17" name="Group 9"/>
              <p:cNvGrpSpPr>
                <a:grpSpLocks/>
              </p:cNvGrpSpPr>
              <p:nvPr/>
            </p:nvGrpSpPr>
            <p:grpSpPr bwMode="auto">
              <a:xfrm>
                <a:off x="0" y="0"/>
                <a:ext cx="1673076" cy="1834694"/>
                <a:chOff x="0" y="0"/>
                <a:chExt cx="4387849" cy="4811712"/>
              </a:xfrm>
            </p:grpSpPr>
            <p:sp>
              <p:nvSpPr>
                <p:cNvPr id="18" name="Freeform 6"/>
                <p:cNvSpPr>
                  <a:spLocks noChangeArrowheads="1"/>
                </p:cNvSpPr>
                <p:nvPr/>
              </p:nvSpPr>
              <p:spPr bwMode="auto">
                <a:xfrm>
                  <a:off x="0" y="0"/>
                  <a:ext cx="2339975" cy="4616450"/>
                </a:xfrm>
                <a:custGeom>
                  <a:avLst/>
                  <a:gdLst>
                    <a:gd name="T0" fmla="*/ 2147483647 w 624"/>
                    <a:gd name="T1" fmla="*/ 2147483647 h 1231"/>
                    <a:gd name="T2" fmla="*/ 2147483647 w 624"/>
                    <a:gd name="T3" fmla="*/ 2147483647 h 1231"/>
                    <a:gd name="T4" fmla="*/ 2147483647 w 624"/>
                    <a:gd name="T5" fmla="*/ 2147483647 h 1231"/>
                    <a:gd name="T6" fmla="*/ 2147483647 w 624"/>
                    <a:gd name="T7" fmla="*/ 2147483647 h 1231"/>
                    <a:gd name="T8" fmla="*/ 2147483647 w 624"/>
                    <a:gd name="T9" fmla="*/ 2147483647 h 1231"/>
                    <a:gd name="T10" fmla="*/ 2147483647 w 624"/>
                    <a:gd name="T11" fmla="*/ 2147483647 h 1231"/>
                    <a:gd name="T12" fmla="*/ 2147483647 w 624"/>
                    <a:gd name="T13" fmla="*/ 2147483647 h 1231"/>
                    <a:gd name="T14" fmla="*/ 2147483647 w 624"/>
                    <a:gd name="T15" fmla="*/ 2147483647 h 1231"/>
                    <a:gd name="T16" fmla="*/ 2147483647 w 624"/>
                    <a:gd name="T17" fmla="*/ 2147483647 h 1231"/>
                    <a:gd name="T18" fmla="*/ 2147483647 w 624"/>
                    <a:gd name="T19" fmla="*/ 0 h 1231"/>
                    <a:gd name="T20" fmla="*/ 2147483647 w 624"/>
                    <a:gd name="T21" fmla="*/ 2147483647 h 1231"/>
                    <a:gd name="T22" fmla="*/ 0 w 624"/>
                    <a:gd name="T23" fmla="*/ 2147483647 h 1231"/>
                    <a:gd name="T24" fmla="*/ 2147483647 w 624"/>
                    <a:gd name="T25" fmla="*/ 2147483647 h 1231"/>
                    <a:gd name="T26" fmla="*/ 2147483647 w 624"/>
                    <a:gd name="T27" fmla="*/ 2147483647 h 1231"/>
                    <a:gd name="T28" fmla="*/ 2147483647 w 624"/>
                    <a:gd name="T29" fmla="*/ 2147483647 h 12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24"/>
                    <a:gd name="T46" fmla="*/ 0 h 1231"/>
                    <a:gd name="T47" fmla="*/ 624 w 624"/>
                    <a:gd name="T48" fmla="*/ 1231 h 123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24" h="1231">
                      <a:moveTo>
                        <a:pt x="528" y="1145"/>
                      </a:moveTo>
                      <a:cubicBezTo>
                        <a:pt x="600" y="1064"/>
                        <a:pt x="600" y="1064"/>
                        <a:pt x="600" y="1064"/>
                      </a:cubicBezTo>
                      <a:cubicBezTo>
                        <a:pt x="595" y="1064"/>
                        <a:pt x="590" y="1064"/>
                        <a:pt x="585" y="1064"/>
                      </a:cubicBezTo>
                      <a:cubicBezTo>
                        <a:pt x="354" y="1064"/>
                        <a:pt x="166" y="877"/>
                        <a:pt x="166" y="646"/>
                      </a:cubicBezTo>
                      <a:cubicBezTo>
                        <a:pt x="166" y="473"/>
                        <a:pt x="271" y="324"/>
                        <a:pt x="421" y="261"/>
                      </a:cubicBezTo>
                      <a:cubicBezTo>
                        <a:pt x="421" y="328"/>
                        <a:pt x="421" y="328"/>
                        <a:pt x="421" y="328"/>
                      </a:cubicBezTo>
                      <a:cubicBezTo>
                        <a:pt x="503" y="235"/>
                        <a:pt x="503" y="235"/>
                        <a:pt x="503" y="235"/>
                      </a:cubicBezTo>
                      <a:cubicBezTo>
                        <a:pt x="584" y="144"/>
                        <a:pt x="584" y="144"/>
                        <a:pt x="584" y="144"/>
                      </a:cubicBezTo>
                      <a:cubicBezTo>
                        <a:pt x="497" y="67"/>
                        <a:pt x="497" y="67"/>
                        <a:pt x="497" y="67"/>
                      </a:cubicBezTo>
                      <a:cubicBezTo>
                        <a:pt x="421" y="0"/>
                        <a:pt x="421" y="0"/>
                        <a:pt x="421" y="0"/>
                      </a:cubicBezTo>
                      <a:cubicBezTo>
                        <a:pt x="421" y="84"/>
                        <a:pt x="421" y="84"/>
                        <a:pt x="421" y="84"/>
                      </a:cubicBezTo>
                      <a:cubicBezTo>
                        <a:pt x="177" y="155"/>
                        <a:pt x="0" y="380"/>
                        <a:pt x="0" y="646"/>
                      </a:cubicBezTo>
                      <a:cubicBezTo>
                        <a:pt x="0" y="969"/>
                        <a:pt x="262" y="1231"/>
                        <a:pt x="585" y="1231"/>
                      </a:cubicBezTo>
                      <a:cubicBezTo>
                        <a:pt x="598" y="1231"/>
                        <a:pt x="611" y="1230"/>
                        <a:pt x="624" y="1230"/>
                      </a:cubicBezTo>
                      <a:lnTo>
                        <a:pt x="528" y="1145"/>
                      </a:lnTo>
                      <a:close/>
                    </a:path>
                  </a:pathLst>
                </a:custGeom>
                <a:solidFill>
                  <a:srgbClr val="00964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170" tIns="46990" rIns="90170" bIns="46990"/>
                <a:lstStyle/>
                <a:p>
                  <a:endParaRPr lang="zh-CN" altLang="en-US" sz="1000"/>
                </a:p>
              </p:txBody>
            </p:sp>
            <p:sp>
              <p:nvSpPr>
                <p:cNvPr id="19" name="Freeform 7"/>
                <p:cNvSpPr>
                  <a:spLocks noChangeArrowheads="1"/>
                </p:cNvSpPr>
                <p:nvPr/>
              </p:nvSpPr>
              <p:spPr bwMode="auto">
                <a:xfrm>
                  <a:off x="2084388" y="225424"/>
                  <a:ext cx="2303461" cy="4586288"/>
                </a:xfrm>
                <a:custGeom>
                  <a:avLst/>
                  <a:gdLst>
                    <a:gd name="T0" fmla="*/ 2147483647 w 614"/>
                    <a:gd name="T1" fmla="*/ 0 h 1223"/>
                    <a:gd name="T2" fmla="*/ 0 w 614"/>
                    <a:gd name="T3" fmla="*/ 2147483647 h 1223"/>
                    <a:gd name="T4" fmla="*/ 2147483647 w 614"/>
                    <a:gd name="T5" fmla="*/ 2147483647 h 1223"/>
                    <a:gd name="T6" fmla="*/ 2147483647 w 614"/>
                    <a:gd name="T7" fmla="*/ 2147483647 h 1223"/>
                    <a:gd name="T8" fmla="*/ 2147483647 w 614"/>
                    <a:gd name="T9" fmla="*/ 2147483647 h 1223"/>
                    <a:gd name="T10" fmla="*/ 2147483647 w 614"/>
                    <a:gd name="T11" fmla="*/ 2147483647 h 1223"/>
                    <a:gd name="T12" fmla="*/ 2147483647 w 614"/>
                    <a:gd name="T13" fmla="*/ 2147483647 h 1223"/>
                    <a:gd name="T14" fmla="*/ 2147483647 w 614"/>
                    <a:gd name="T15" fmla="*/ 2147483647 h 1223"/>
                    <a:gd name="T16" fmla="*/ 2147483647 w 614"/>
                    <a:gd name="T17" fmla="*/ 2147483647 h 1223"/>
                    <a:gd name="T18" fmla="*/ 2147483647 w 614"/>
                    <a:gd name="T19" fmla="*/ 2147483647 h 1223"/>
                    <a:gd name="T20" fmla="*/ 2147483647 w 614"/>
                    <a:gd name="T21" fmla="*/ 2147483647 h 1223"/>
                    <a:gd name="T22" fmla="*/ 2147483647 w 614"/>
                    <a:gd name="T23" fmla="*/ 2147483647 h 1223"/>
                    <a:gd name="T24" fmla="*/ 2147483647 w 614"/>
                    <a:gd name="T25" fmla="*/ 2147483647 h 1223"/>
                    <a:gd name="T26" fmla="*/ 2147483647 w 614"/>
                    <a:gd name="T27" fmla="*/ 2147483647 h 1223"/>
                    <a:gd name="T28" fmla="*/ 2147483647 w 614"/>
                    <a:gd name="T29" fmla="*/ 0 h 122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14"/>
                    <a:gd name="T46" fmla="*/ 0 h 1223"/>
                    <a:gd name="T47" fmla="*/ 614 w 614"/>
                    <a:gd name="T48" fmla="*/ 1223 h 122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14" h="1223">
                      <a:moveTo>
                        <a:pt x="29" y="0"/>
                      </a:moveTo>
                      <a:cubicBezTo>
                        <a:pt x="19" y="0"/>
                        <a:pt x="9" y="1"/>
                        <a:pt x="0" y="1"/>
                      </a:cubicBezTo>
                      <a:cubicBezTo>
                        <a:pt x="87" y="78"/>
                        <a:pt x="87" y="78"/>
                        <a:pt x="87" y="78"/>
                      </a:cubicBezTo>
                      <a:cubicBezTo>
                        <a:pt x="8" y="168"/>
                        <a:pt x="8" y="168"/>
                        <a:pt x="8" y="168"/>
                      </a:cubicBezTo>
                      <a:cubicBezTo>
                        <a:pt x="15" y="167"/>
                        <a:pt x="22" y="167"/>
                        <a:pt x="29" y="167"/>
                      </a:cubicBezTo>
                      <a:cubicBezTo>
                        <a:pt x="260" y="167"/>
                        <a:pt x="448" y="354"/>
                        <a:pt x="448" y="586"/>
                      </a:cubicBezTo>
                      <a:cubicBezTo>
                        <a:pt x="448" y="758"/>
                        <a:pt x="343" y="906"/>
                        <a:pt x="194" y="970"/>
                      </a:cubicBezTo>
                      <a:cubicBezTo>
                        <a:pt x="194" y="896"/>
                        <a:pt x="194" y="896"/>
                        <a:pt x="194" y="896"/>
                      </a:cubicBezTo>
                      <a:cubicBezTo>
                        <a:pt x="103" y="998"/>
                        <a:pt x="103" y="998"/>
                        <a:pt x="103" y="998"/>
                      </a:cubicBezTo>
                      <a:cubicBezTo>
                        <a:pt x="31" y="1079"/>
                        <a:pt x="31" y="1079"/>
                        <a:pt x="31" y="1079"/>
                      </a:cubicBezTo>
                      <a:cubicBezTo>
                        <a:pt x="126" y="1163"/>
                        <a:pt x="126" y="1163"/>
                        <a:pt x="126" y="1163"/>
                      </a:cubicBezTo>
                      <a:cubicBezTo>
                        <a:pt x="194" y="1223"/>
                        <a:pt x="194" y="1223"/>
                        <a:pt x="194" y="1223"/>
                      </a:cubicBezTo>
                      <a:cubicBezTo>
                        <a:pt x="194" y="1147"/>
                        <a:pt x="194" y="1147"/>
                        <a:pt x="194" y="1147"/>
                      </a:cubicBezTo>
                      <a:cubicBezTo>
                        <a:pt x="437" y="1076"/>
                        <a:pt x="614" y="851"/>
                        <a:pt x="614" y="586"/>
                      </a:cubicBezTo>
                      <a:cubicBezTo>
                        <a:pt x="614" y="262"/>
                        <a:pt x="352" y="0"/>
                        <a:pt x="29" y="0"/>
                      </a:cubicBezTo>
                      <a:close/>
                    </a:path>
                  </a:pathLst>
                </a:custGeom>
                <a:solidFill>
                  <a:srgbClr val="00964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170" tIns="46990" rIns="90170" bIns="46990"/>
                <a:lstStyle/>
                <a:p>
                  <a:endParaRPr lang="zh-CN" altLang="en-US" sz="1000"/>
                </a:p>
              </p:txBody>
            </p:sp>
          </p:grpSp>
        </p:grpSp>
        <p:sp>
          <p:nvSpPr>
            <p:cNvPr id="14" name="矩形 81"/>
            <p:cNvSpPr>
              <a:spLocks noChangeArrowheads="1"/>
            </p:cNvSpPr>
            <p:nvPr/>
          </p:nvSpPr>
          <p:spPr bwMode="auto">
            <a:xfrm>
              <a:off x="387195" y="773142"/>
              <a:ext cx="1374226" cy="672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defRPr/>
              </a:pPr>
              <a:r>
                <a:rPr lang="zh-CN" altLang="en-US" sz="2400" b="1" dirty="0" smtClean="0">
                  <a:solidFill>
                    <a:srgbClr val="009644"/>
                  </a:solidFill>
                  <a:latin typeface="微软雅黑" pitchFamily="34" charset="-122"/>
                  <a:ea typeface="微软雅黑" pitchFamily="34" charset="-122"/>
                  <a:sym typeface="微软雅黑" pitchFamily="34" charset="-122"/>
                </a:rPr>
                <a:t>目 录</a:t>
              </a:r>
            </a:p>
          </p:txBody>
        </p:sp>
      </p:grpSp>
      <p:sp>
        <p:nvSpPr>
          <p:cNvPr id="2" name="椭圆 1"/>
          <p:cNvSpPr/>
          <p:nvPr/>
        </p:nvSpPr>
        <p:spPr>
          <a:xfrm>
            <a:off x="4050921" y="483628"/>
            <a:ext cx="521079" cy="521079"/>
          </a:xfrm>
          <a:prstGeom prst="ellipse">
            <a:avLst/>
          </a:prstGeom>
          <a:solidFill>
            <a:srgbClr val="0096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b="1" dirty="0" smtClean="0"/>
              <a:t>01</a:t>
            </a:r>
            <a:endParaRPr lang="zh-CN" altLang="en-US" sz="1400" b="1" dirty="0"/>
          </a:p>
        </p:txBody>
      </p:sp>
      <p:sp>
        <p:nvSpPr>
          <p:cNvPr id="3" name="矩形 2"/>
          <p:cNvSpPr/>
          <p:nvPr/>
        </p:nvSpPr>
        <p:spPr>
          <a:xfrm>
            <a:off x="4671942" y="578466"/>
            <a:ext cx="3252858" cy="331402"/>
          </a:xfrm>
          <a:prstGeom prst="rect">
            <a:avLst/>
          </a:prstGeom>
          <a:solidFill>
            <a:srgbClr val="0096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latin typeface="微软雅黑" panose="020B0503020204020204" pitchFamily="34" charset="-122"/>
                <a:ea typeface="微软雅黑" panose="020B0503020204020204" pitchFamily="34" charset="-122"/>
              </a:rPr>
              <a:t>第</a:t>
            </a:r>
            <a:r>
              <a:rPr lang="zh-CN" altLang="en-US" b="1" dirty="0" smtClean="0">
                <a:latin typeface="微软雅黑" panose="020B0503020204020204" pitchFamily="34" charset="-122"/>
                <a:ea typeface="微软雅黑" panose="020B0503020204020204" pitchFamily="34" charset="-122"/>
              </a:rPr>
              <a:t>一部分：单击此处添加标题文字</a:t>
            </a:r>
            <a:endParaRPr lang="zh-CN" altLang="en-US" b="1" dirty="0">
              <a:latin typeface="微软雅黑" panose="020B0503020204020204" pitchFamily="34" charset="-122"/>
              <a:ea typeface="微软雅黑" panose="020B0503020204020204" pitchFamily="34" charset="-122"/>
            </a:endParaRPr>
          </a:p>
        </p:txBody>
      </p:sp>
      <p:sp>
        <p:nvSpPr>
          <p:cNvPr id="21" name="椭圆 20"/>
          <p:cNvSpPr/>
          <p:nvPr/>
        </p:nvSpPr>
        <p:spPr>
          <a:xfrm>
            <a:off x="4050921" y="1175639"/>
            <a:ext cx="521079" cy="521079"/>
          </a:xfrm>
          <a:prstGeom prst="ellipse">
            <a:avLst/>
          </a:prstGeom>
          <a:solidFill>
            <a:srgbClr val="0096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b="1" dirty="0" smtClean="0"/>
              <a:t>02</a:t>
            </a:r>
            <a:endParaRPr lang="zh-CN" altLang="en-US" sz="1400" b="1" dirty="0"/>
          </a:p>
        </p:txBody>
      </p:sp>
      <p:sp>
        <p:nvSpPr>
          <p:cNvPr id="22" name="矩形 21"/>
          <p:cNvSpPr/>
          <p:nvPr/>
        </p:nvSpPr>
        <p:spPr>
          <a:xfrm>
            <a:off x="4671942" y="1270477"/>
            <a:ext cx="3252858" cy="331402"/>
          </a:xfrm>
          <a:prstGeom prst="rect">
            <a:avLst/>
          </a:prstGeom>
          <a:solidFill>
            <a:srgbClr val="0096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微软雅黑" panose="020B0503020204020204" pitchFamily="34" charset="-122"/>
                <a:ea typeface="微软雅黑" panose="020B0503020204020204" pitchFamily="34" charset="-122"/>
              </a:rPr>
              <a:t>第二部分：单击此处添加标题文字</a:t>
            </a:r>
            <a:endParaRPr lang="zh-CN" altLang="en-US" b="1" dirty="0">
              <a:latin typeface="微软雅黑" panose="020B0503020204020204" pitchFamily="34" charset="-122"/>
              <a:ea typeface="微软雅黑" panose="020B0503020204020204" pitchFamily="34" charset="-122"/>
            </a:endParaRPr>
          </a:p>
        </p:txBody>
      </p:sp>
      <p:sp>
        <p:nvSpPr>
          <p:cNvPr id="23" name="椭圆 22"/>
          <p:cNvSpPr/>
          <p:nvPr/>
        </p:nvSpPr>
        <p:spPr>
          <a:xfrm>
            <a:off x="4050921" y="1899022"/>
            <a:ext cx="521079" cy="521079"/>
          </a:xfrm>
          <a:prstGeom prst="ellipse">
            <a:avLst/>
          </a:prstGeom>
          <a:solidFill>
            <a:srgbClr val="0096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b="1" dirty="0" smtClean="0"/>
              <a:t>03</a:t>
            </a:r>
            <a:endParaRPr lang="zh-CN" altLang="en-US" sz="1400" b="1" dirty="0"/>
          </a:p>
        </p:txBody>
      </p:sp>
      <p:sp>
        <p:nvSpPr>
          <p:cNvPr id="24" name="矩形 23"/>
          <p:cNvSpPr/>
          <p:nvPr/>
        </p:nvSpPr>
        <p:spPr>
          <a:xfrm>
            <a:off x="4671942" y="1993860"/>
            <a:ext cx="3252858" cy="331402"/>
          </a:xfrm>
          <a:prstGeom prst="rect">
            <a:avLst/>
          </a:prstGeom>
          <a:solidFill>
            <a:srgbClr val="0096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微软雅黑" panose="020B0503020204020204" pitchFamily="34" charset="-122"/>
                <a:ea typeface="微软雅黑" panose="020B0503020204020204" pitchFamily="34" charset="-122"/>
              </a:rPr>
              <a:t>第三部分：单击此处添加标题文字</a:t>
            </a:r>
            <a:endParaRPr lang="zh-CN" altLang="en-US" b="1" dirty="0">
              <a:latin typeface="微软雅黑" panose="020B0503020204020204" pitchFamily="34" charset="-122"/>
              <a:ea typeface="微软雅黑" panose="020B0503020204020204" pitchFamily="34" charset="-122"/>
            </a:endParaRPr>
          </a:p>
        </p:txBody>
      </p:sp>
      <p:sp>
        <p:nvSpPr>
          <p:cNvPr id="25" name="椭圆 24"/>
          <p:cNvSpPr/>
          <p:nvPr/>
        </p:nvSpPr>
        <p:spPr>
          <a:xfrm>
            <a:off x="4050921" y="2640231"/>
            <a:ext cx="521079" cy="521079"/>
          </a:xfrm>
          <a:prstGeom prst="ellipse">
            <a:avLst/>
          </a:prstGeom>
          <a:solidFill>
            <a:srgbClr val="0096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b="1" dirty="0" smtClean="0"/>
              <a:t>04</a:t>
            </a:r>
            <a:endParaRPr lang="zh-CN" altLang="en-US" sz="1400" b="1" dirty="0"/>
          </a:p>
        </p:txBody>
      </p:sp>
      <p:sp>
        <p:nvSpPr>
          <p:cNvPr id="26" name="矩形 25"/>
          <p:cNvSpPr/>
          <p:nvPr/>
        </p:nvSpPr>
        <p:spPr>
          <a:xfrm>
            <a:off x="4671942" y="2735069"/>
            <a:ext cx="3252858" cy="331402"/>
          </a:xfrm>
          <a:prstGeom prst="rect">
            <a:avLst/>
          </a:prstGeom>
          <a:solidFill>
            <a:srgbClr val="0096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微软雅黑" panose="020B0503020204020204" pitchFamily="34" charset="-122"/>
                <a:ea typeface="微软雅黑" panose="020B0503020204020204" pitchFamily="34" charset="-122"/>
              </a:rPr>
              <a:t>第四部分：单击此处添加标题文字</a:t>
            </a:r>
            <a:endParaRPr lang="zh-CN" altLang="en-US"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46190558"/>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1000"/>
                                        <p:tgtEl>
                                          <p:spTgt spid="12"/>
                                        </p:tgtEl>
                                      </p:cBhvr>
                                    </p:animEffect>
                                  </p:childTnLst>
                                </p:cTn>
                              </p:par>
                            </p:childTnLst>
                          </p:cTn>
                        </p:par>
                        <p:par>
                          <p:cTn id="8" fill="hold">
                            <p:stCondLst>
                              <p:cond delay="1000"/>
                            </p:stCondLst>
                            <p:childTnLst>
                              <p:par>
                                <p:cTn id="9" presetID="42"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22" presetClass="entr" presetSubtype="4"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down)">
                                      <p:cBhvr>
                                        <p:cTn id="17" dur="500"/>
                                        <p:tgtEl>
                                          <p:spTgt spid="3"/>
                                        </p:tgtEl>
                                      </p:cBhvr>
                                    </p:animEffect>
                                  </p:childTnLst>
                                </p:cTn>
                              </p:par>
                            </p:childTnLst>
                          </p:cTn>
                        </p:par>
                        <p:par>
                          <p:cTn id="18" fill="hold">
                            <p:stCondLst>
                              <p:cond delay="2500"/>
                            </p:stCondLst>
                            <p:childTnLst>
                              <p:par>
                                <p:cTn id="19" presetID="42" presetClass="entr" presetSubtype="0" fill="hold" grpId="0"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1000"/>
                                        <p:tgtEl>
                                          <p:spTgt spid="21"/>
                                        </p:tgtEl>
                                      </p:cBhvr>
                                    </p:animEffect>
                                    <p:anim calcmode="lin" valueType="num">
                                      <p:cBhvr>
                                        <p:cTn id="22" dur="1000" fill="hold"/>
                                        <p:tgtEl>
                                          <p:spTgt spid="21"/>
                                        </p:tgtEl>
                                        <p:attrNameLst>
                                          <p:attrName>ppt_x</p:attrName>
                                        </p:attrNameLst>
                                      </p:cBhvr>
                                      <p:tavLst>
                                        <p:tav tm="0">
                                          <p:val>
                                            <p:strVal val="#ppt_x"/>
                                          </p:val>
                                        </p:tav>
                                        <p:tav tm="100000">
                                          <p:val>
                                            <p:strVal val="#ppt_x"/>
                                          </p:val>
                                        </p:tav>
                                      </p:tavLst>
                                    </p:anim>
                                    <p:anim calcmode="lin" valueType="num">
                                      <p:cBhvr>
                                        <p:cTn id="23" dur="1000" fill="hold"/>
                                        <p:tgtEl>
                                          <p:spTgt spid="21"/>
                                        </p:tgtEl>
                                        <p:attrNameLst>
                                          <p:attrName>ppt_y</p:attrName>
                                        </p:attrNameLst>
                                      </p:cBhvr>
                                      <p:tavLst>
                                        <p:tav tm="0">
                                          <p:val>
                                            <p:strVal val="#ppt_y+.1"/>
                                          </p:val>
                                        </p:tav>
                                        <p:tav tm="100000">
                                          <p:val>
                                            <p:strVal val="#ppt_y"/>
                                          </p:val>
                                        </p:tav>
                                      </p:tavLst>
                                    </p:anim>
                                  </p:childTnLst>
                                </p:cTn>
                              </p:par>
                            </p:childTnLst>
                          </p:cTn>
                        </p:par>
                        <p:par>
                          <p:cTn id="24" fill="hold">
                            <p:stCondLst>
                              <p:cond delay="3500"/>
                            </p:stCondLst>
                            <p:childTnLst>
                              <p:par>
                                <p:cTn id="25" presetID="22" presetClass="entr" presetSubtype="4"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down)">
                                      <p:cBhvr>
                                        <p:cTn id="27" dur="500"/>
                                        <p:tgtEl>
                                          <p:spTgt spid="22"/>
                                        </p:tgtEl>
                                      </p:cBhvr>
                                    </p:animEffect>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1000"/>
                                        <p:tgtEl>
                                          <p:spTgt spid="23"/>
                                        </p:tgtEl>
                                      </p:cBhvr>
                                    </p:animEffect>
                                    <p:anim calcmode="lin" valueType="num">
                                      <p:cBhvr>
                                        <p:cTn id="32" dur="1000" fill="hold"/>
                                        <p:tgtEl>
                                          <p:spTgt spid="23"/>
                                        </p:tgtEl>
                                        <p:attrNameLst>
                                          <p:attrName>ppt_x</p:attrName>
                                        </p:attrNameLst>
                                      </p:cBhvr>
                                      <p:tavLst>
                                        <p:tav tm="0">
                                          <p:val>
                                            <p:strVal val="#ppt_x"/>
                                          </p:val>
                                        </p:tav>
                                        <p:tav tm="100000">
                                          <p:val>
                                            <p:strVal val="#ppt_x"/>
                                          </p:val>
                                        </p:tav>
                                      </p:tavLst>
                                    </p:anim>
                                    <p:anim calcmode="lin" valueType="num">
                                      <p:cBhvr>
                                        <p:cTn id="33" dur="1000" fill="hold"/>
                                        <p:tgtEl>
                                          <p:spTgt spid="23"/>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22" presetClass="entr" presetSubtype="4" fill="hold" grpId="0" nodeType="after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wipe(down)">
                                      <p:cBhvr>
                                        <p:cTn id="37" dur="500"/>
                                        <p:tgtEl>
                                          <p:spTgt spid="24"/>
                                        </p:tgtEl>
                                      </p:cBhvr>
                                    </p:animEffect>
                                  </p:childTnLst>
                                </p:cTn>
                              </p:par>
                            </p:childTnLst>
                          </p:cTn>
                        </p:par>
                        <p:par>
                          <p:cTn id="38" fill="hold">
                            <p:stCondLst>
                              <p:cond delay="5500"/>
                            </p:stCondLst>
                            <p:childTnLst>
                              <p:par>
                                <p:cTn id="39" presetID="42" presetClass="entr" presetSubtype="0" fill="hold" grpId="0" nodeType="after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fade">
                                      <p:cBhvr>
                                        <p:cTn id="41" dur="1000"/>
                                        <p:tgtEl>
                                          <p:spTgt spid="25"/>
                                        </p:tgtEl>
                                      </p:cBhvr>
                                    </p:animEffect>
                                    <p:anim calcmode="lin" valueType="num">
                                      <p:cBhvr>
                                        <p:cTn id="42" dur="1000" fill="hold"/>
                                        <p:tgtEl>
                                          <p:spTgt spid="25"/>
                                        </p:tgtEl>
                                        <p:attrNameLst>
                                          <p:attrName>ppt_x</p:attrName>
                                        </p:attrNameLst>
                                      </p:cBhvr>
                                      <p:tavLst>
                                        <p:tav tm="0">
                                          <p:val>
                                            <p:strVal val="#ppt_x"/>
                                          </p:val>
                                        </p:tav>
                                        <p:tav tm="100000">
                                          <p:val>
                                            <p:strVal val="#ppt_x"/>
                                          </p:val>
                                        </p:tav>
                                      </p:tavLst>
                                    </p:anim>
                                    <p:anim calcmode="lin" valueType="num">
                                      <p:cBhvr>
                                        <p:cTn id="43" dur="1000" fill="hold"/>
                                        <p:tgtEl>
                                          <p:spTgt spid="25"/>
                                        </p:tgtEl>
                                        <p:attrNameLst>
                                          <p:attrName>ppt_y</p:attrName>
                                        </p:attrNameLst>
                                      </p:cBhvr>
                                      <p:tavLst>
                                        <p:tav tm="0">
                                          <p:val>
                                            <p:strVal val="#ppt_y+.1"/>
                                          </p:val>
                                        </p:tav>
                                        <p:tav tm="100000">
                                          <p:val>
                                            <p:strVal val="#ppt_y"/>
                                          </p:val>
                                        </p:tav>
                                      </p:tavLst>
                                    </p:anim>
                                  </p:childTnLst>
                                </p:cTn>
                              </p:par>
                            </p:childTnLst>
                          </p:cTn>
                        </p:par>
                        <p:par>
                          <p:cTn id="44" fill="hold">
                            <p:stCondLst>
                              <p:cond delay="6500"/>
                            </p:stCondLst>
                            <p:childTnLst>
                              <p:par>
                                <p:cTn id="45" presetID="22" presetClass="entr" presetSubtype="4" fill="hold" grpId="0" nodeType="after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wipe(down)">
                                      <p:cBhvr>
                                        <p:cTn id="4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21" grpId="0" animBg="1"/>
      <p:bldP spid="22" grpId="0" animBg="1"/>
      <p:bldP spid="23" grpId="0" animBg="1"/>
      <p:bldP spid="24" grpId="0" animBg="1"/>
      <p:bldP spid="25" grpId="0" animBg="1"/>
      <p:bldP spid="2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ChangeArrowheads="1"/>
          </p:cNvSpPr>
          <p:nvPr/>
        </p:nvSpPr>
        <p:spPr bwMode="auto">
          <a:xfrm>
            <a:off x="0" y="2156657"/>
            <a:ext cx="2142659" cy="167232"/>
          </a:xfrm>
          <a:prstGeom prst="rect">
            <a:avLst/>
          </a:prstGeom>
          <a:solidFill>
            <a:schemeClr val="bg2"/>
          </a:solidFill>
          <a:ln w="9525">
            <a:noFill/>
            <a:miter lim="800000"/>
            <a:headEnd/>
            <a:tailEnd/>
          </a:ln>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6" name="Rectangle 12"/>
          <p:cNvSpPr>
            <a:spLocks noChangeArrowheads="1"/>
          </p:cNvSpPr>
          <p:nvPr/>
        </p:nvSpPr>
        <p:spPr bwMode="auto">
          <a:xfrm>
            <a:off x="0" y="2441847"/>
            <a:ext cx="4144961" cy="167232"/>
          </a:xfrm>
          <a:prstGeom prst="rect">
            <a:avLst/>
          </a:prstGeom>
          <a:solidFill>
            <a:schemeClr val="tx2"/>
          </a:solidFill>
          <a:ln w="9525">
            <a:noFill/>
            <a:miter lim="800000"/>
            <a:headEnd/>
            <a:tailEnd/>
          </a:ln>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7" name="Rectangle 13"/>
          <p:cNvSpPr>
            <a:spLocks noChangeArrowheads="1"/>
          </p:cNvSpPr>
          <p:nvPr/>
        </p:nvSpPr>
        <p:spPr bwMode="auto">
          <a:xfrm>
            <a:off x="0" y="2740475"/>
            <a:ext cx="6484715" cy="167232"/>
          </a:xfrm>
          <a:prstGeom prst="rect">
            <a:avLst/>
          </a:prstGeom>
          <a:solidFill>
            <a:schemeClr val="bg2"/>
          </a:solidFill>
          <a:ln w="9525">
            <a:noFill/>
            <a:miter lim="800000"/>
            <a:headEnd/>
            <a:tailEnd/>
          </a:ln>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8" name="Rectangle 14"/>
          <p:cNvSpPr>
            <a:spLocks noChangeArrowheads="1"/>
          </p:cNvSpPr>
          <p:nvPr/>
        </p:nvSpPr>
        <p:spPr bwMode="auto">
          <a:xfrm>
            <a:off x="0" y="3022680"/>
            <a:ext cx="4683986" cy="165738"/>
          </a:xfrm>
          <a:prstGeom prst="rect">
            <a:avLst/>
          </a:prstGeom>
          <a:solidFill>
            <a:schemeClr val="tx2"/>
          </a:solidFill>
          <a:ln w="9525">
            <a:noFill/>
            <a:miter lim="800000"/>
            <a:headEnd/>
            <a:tailEnd/>
          </a:ln>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9" name="Rectangle 15"/>
          <p:cNvSpPr>
            <a:spLocks noChangeArrowheads="1"/>
          </p:cNvSpPr>
          <p:nvPr/>
        </p:nvSpPr>
        <p:spPr bwMode="auto">
          <a:xfrm>
            <a:off x="0" y="3325788"/>
            <a:ext cx="2657792" cy="165739"/>
          </a:xfrm>
          <a:prstGeom prst="rect">
            <a:avLst/>
          </a:prstGeom>
          <a:solidFill>
            <a:schemeClr val="bg2"/>
          </a:solidFill>
          <a:ln w="9525">
            <a:noFill/>
            <a:miter lim="800000"/>
            <a:headEnd/>
            <a:tailEnd/>
          </a:ln>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a:ea typeface="宋体" charset="-122"/>
              <a:cs typeface="+mn-cs"/>
            </a:endParaRPr>
          </a:p>
        </p:txBody>
      </p:sp>
      <p:grpSp>
        <p:nvGrpSpPr>
          <p:cNvPr id="95267" name="Group 35"/>
          <p:cNvGrpSpPr>
            <a:grpSpLocks/>
          </p:cNvGrpSpPr>
          <p:nvPr/>
        </p:nvGrpSpPr>
        <p:grpSpPr bwMode="auto">
          <a:xfrm>
            <a:off x="1590196" y="1217471"/>
            <a:ext cx="1104925" cy="1106418"/>
            <a:chOff x="1065" y="794"/>
            <a:chExt cx="740" cy="741"/>
          </a:xfrm>
        </p:grpSpPr>
        <p:sp>
          <p:nvSpPr>
            <p:cNvPr id="60443" name="Freeform 6"/>
            <p:cNvSpPr>
              <a:spLocks noEditPoints="1"/>
            </p:cNvSpPr>
            <p:nvPr/>
          </p:nvSpPr>
          <p:spPr bwMode="auto">
            <a:xfrm>
              <a:off x="1065" y="794"/>
              <a:ext cx="740" cy="741"/>
            </a:xfrm>
            <a:custGeom>
              <a:avLst/>
              <a:gdLst>
                <a:gd name="T0" fmla="*/ 10360 w 2222"/>
                <a:gd name="T1" fmla="*/ 0 h 2222"/>
                <a:gd name="T2" fmla="*/ 20720 w 2222"/>
                <a:gd name="T3" fmla="*/ 10416 h 2222"/>
                <a:gd name="T4" fmla="*/ 10360 w 2222"/>
                <a:gd name="T5" fmla="*/ 20832 h 2222"/>
                <a:gd name="T6" fmla="*/ 0 w 2222"/>
                <a:gd name="T7" fmla="*/ 10416 h 2222"/>
                <a:gd name="T8" fmla="*/ 10360 w 2222"/>
                <a:gd name="T9" fmla="*/ 0 h 2222"/>
                <a:gd name="T10" fmla="*/ 10360 w 2222"/>
                <a:gd name="T11" fmla="*/ 3141 h 2222"/>
                <a:gd name="T12" fmla="*/ 17586 w 2222"/>
                <a:gd name="T13" fmla="*/ 10416 h 2222"/>
                <a:gd name="T14" fmla="*/ 10360 w 2222"/>
                <a:gd name="T15" fmla="*/ 17691 h 2222"/>
                <a:gd name="T16" fmla="*/ 3124 w 2222"/>
                <a:gd name="T17" fmla="*/ 10416 h 2222"/>
                <a:gd name="T18" fmla="*/ 10360 w 2222"/>
                <a:gd name="T19" fmla="*/ 3141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0"/>
                  </a:moveTo>
                  <a:cubicBezTo>
                    <a:pt x="1724" y="0"/>
                    <a:pt x="2222" y="497"/>
                    <a:pt x="2222" y="1111"/>
                  </a:cubicBezTo>
                  <a:cubicBezTo>
                    <a:pt x="2222" y="1724"/>
                    <a:pt x="1724" y="2222"/>
                    <a:pt x="1111" y="2222"/>
                  </a:cubicBezTo>
                  <a:cubicBezTo>
                    <a:pt x="497" y="2222"/>
                    <a:pt x="0" y="1724"/>
                    <a:pt x="0" y="1111"/>
                  </a:cubicBezTo>
                  <a:cubicBezTo>
                    <a:pt x="0" y="497"/>
                    <a:pt x="497" y="0"/>
                    <a:pt x="1111" y="0"/>
                  </a:cubicBezTo>
                  <a:close/>
                  <a:moveTo>
                    <a:pt x="1111" y="335"/>
                  </a:moveTo>
                  <a:cubicBezTo>
                    <a:pt x="1539" y="335"/>
                    <a:pt x="1886" y="683"/>
                    <a:pt x="1886" y="1111"/>
                  </a:cubicBezTo>
                  <a:cubicBezTo>
                    <a:pt x="1886" y="1539"/>
                    <a:pt x="1539" y="1887"/>
                    <a:pt x="1111" y="1887"/>
                  </a:cubicBezTo>
                  <a:cubicBezTo>
                    <a:pt x="682" y="1887"/>
                    <a:pt x="335" y="1539"/>
                    <a:pt x="335" y="1111"/>
                  </a:cubicBezTo>
                  <a:cubicBezTo>
                    <a:pt x="335" y="683"/>
                    <a:pt x="682" y="335"/>
                    <a:pt x="1111" y="335"/>
                  </a:cubicBezTo>
                  <a:close/>
                </a:path>
              </a:pathLst>
            </a:custGeom>
            <a:solidFill>
              <a:schemeClr val="bg2"/>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60444" name="TextBox 11"/>
            <p:cNvSpPr txBox="1">
              <a:spLocks noChangeArrowheads="1"/>
            </p:cNvSpPr>
            <p:nvPr/>
          </p:nvSpPr>
          <p:spPr bwMode="auto">
            <a:xfrm>
              <a:off x="1248" y="975"/>
              <a:ext cx="399" cy="391"/>
            </a:xfrm>
            <a:prstGeom prst="rect">
              <a:avLst/>
            </a:prstGeom>
            <a:noFill/>
            <a:ln w="9525">
              <a:noFill/>
              <a:miter lim="800000"/>
              <a:headEnd/>
              <a:tailEnd/>
            </a:ln>
          </p:spPr>
          <p:txBody>
            <a:bodyPr wrap="none">
              <a:spAutoFit/>
            </a:bodyPr>
            <a:lstStyle/>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标题</a:t>
              </a:r>
            </a:p>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内容</a:t>
              </a:r>
            </a:p>
          </p:txBody>
        </p:sp>
      </p:grpSp>
      <p:grpSp>
        <p:nvGrpSpPr>
          <p:cNvPr id="95268" name="Group 36"/>
          <p:cNvGrpSpPr>
            <a:grpSpLocks/>
          </p:cNvGrpSpPr>
          <p:nvPr/>
        </p:nvGrpSpPr>
        <p:grpSpPr bwMode="auto">
          <a:xfrm>
            <a:off x="3580554" y="1502662"/>
            <a:ext cx="1104925" cy="1106418"/>
            <a:chOff x="2398" y="985"/>
            <a:chExt cx="740" cy="741"/>
          </a:xfrm>
        </p:grpSpPr>
        <p:sp>
          <p:nvSpPr>
            <p:cNvPr id="60441" name="Freeform 7"/>
            <p:cNvSpPr>
              <a:spLocks noEditPoints="1"/>
            </p:cNvSpPr>
            <p:nvPr/>
          </p:nvSpPr>
          <p:spPr bwMode="auto">
            <a:xfrm>
              <a:off x="2398" y="985"/>
              <a:ext cx="740" cy="741"/>
            </a:xfrm>
            <a:custGeom>
              <a:avLst/>
              <a:gdLst>
                <a:gd name="T0" fmla="*/ 10360 w 2222"/>
                <a:gd name="T1" fmla="*/ 0 h 2222"/>
                <a:gd name="T2" fmla="*/ 20720 w 2222"/>
                <a:gd name="T3" fmla="*/ 10416 h 2222"/>
                <a:gd name="T4" fmla="*/ 10360 w 2222"/>
                <a:gd name="T5" fmla="*/ 20832 h 2222"/>
                <a:gd name="T6" fmla="*/ 0 w 2222"/>
                <a:gd name="T7" fmla="*/ 10416 h 2222"/>
                <a:gd name="T8" fmla="*/ 10360 w 2222"/>
                <a:gd name="T9" fmla="*/ 0 h 2222"/>
                <a:gd name="T10" fmla="*/ 10360 w 2222"/>
                <a:gd name="T11" fmla="*/ 3150 h 2222"/>
                <a:gd name="T12" fmla="*/ 17596 w 2222"/>
                <a:gd name="T13" fmla="*/ 10416 h 2222"/>
                <a:gd name="T14" fmla="*/ 10360 w 2222"/>
                <a:gd name="T15" fmla="*/ 17691 h 2222"/>
                <a:gd name="T16" fmla="*/ 3133 w 2222"/>
                <a:gd name="T17" fmla="*/ 10416 h 2222"/>
                <a:gd name="T18" fmla="*/ 10360 w 2222"/>
                <a:gd name="T19" fmla="*/ 3150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0"/>
                  </a:moveTo>
                  <a:cubicBezTo>
                    <a:pt x="1725" y="0"/>
                    <a:pt x="2222" y="498"/>
                    <a:pt x="2222" y="1111"/>
                  </a:cubicBezTo>
                  <a:cubicBezTo>
                    <a:pt x="2222" y="1725"/>
                    <a:pt x="1725" y="2222"/>
                    <a:pt x="1111" y="2222"/>
                  </a:cubicBezTo>
                  <a:cubicBezTo>
                    <a:pt x="498" y="2222"/>
                    <a:pt x="0" y="1725"/>
                    <a:pt x="0" y="1111"/>
                  </a:cubicBezTo>
                  <a:cubicBezTo>
                    <a:pt x="0" y="498"/>
                    <a:pt x="498" y="0"/>
                    <a:pt x="1111" y="0"/>
                  </a:cubicBezTo>
                  <a:close/>
                  <a:moveTo>
                    <a:pt x="1111" y="336"/>
                  </a:moveTo>
                  <a:cubicBezTo>
                    <a:pt x="1540" y="336"/>
                    <a:pt x="1887" y="683"/>
                    <a:pt x="1887" y="1111"/>
                  </a:cubicBezTo>
                  <a:cubicBezTo>
                    <a:pt x="1887" y="1540"/>
                    <a:pt x="1540" y="1887"/>
                    <a:pt x="1111" y="1887"/>
                  </a:cubicBezTo>
                  <a:cubicBezTo>
                    <a:pt x="683" y="1887"/>
                    <a:pt x="336" y="1540"/>
                    <a:pt x="336" y="1111"/>
                  </a:cubicBezTo>
                  <a:cubicBezTo>
                    <a:pt x="336" y="683"/>
                    <a:pt x="683" y="336"/>
                    <a:pt x="1111" y="336"/>
                  </a:cubicBezTo>
                  <a:close/>
                </a:path>
              </a:pathLst>
            </a:custGeom>
            <a:solidFill>
              <a:schemeClr val="tx2"/>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60442" name="TextBox 14"/>
            <p:cNvSpPr txBox="1">
              <a:spLocks noChangeArrowheads="1"/>
            </p:cNvSpPr>
            <p:nvPr/>
          </p:nvSpPr>
          <p:spPr bwMode="auto">
            <a:xfrm>
              <a:off x="2576" y="1157"/>
              <a:ext cx="399" cy="391"/>
            </a:xfrm>
            <a:prstGeom prst="rect">
              <a:avLst/>
            </a:prstGeom>
            <a:noFill/>
            <a:ln w="9525">
              <a:noFill/>
              <a:miter lim="800000"/>
              <a:headEnd/>
              <a:tailEnd/>
            </a:ln>
          </p:spPr>
          <p:txBody>
            <a:bodyPr wrap="none">
              <a:spAutoFit/>
            </a:bodyPr>
            <a:lstStyle/>
            <a:p>
              <a:pPr marL="0" marR="0" lvl="0" indent="0" algn="ctr" defTabSz="860085"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标题</a:t>
              </a:r>
            </a:p>
            <a:p>
              <a:pPr marL="0" marR="0" lvl="0" indent="0" algn="ctr" defTabSz="860085"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内容</a:t>
              </a:r>
            </a:p>
          </p:txBody>
        </p:sp>
      </p:grpSp>
      <p:grpSp>
        <p:nvGrpSpPr>
          <p:cNvPr id="95269" name="Group 37"/>
          <p:cNvGrpSpPr>
            <a:grpSpLocks/>
          </p:cNvGrpSpPr>
          <p:nvPr/>
        </p:nvGrpSpPr>
        <p:grpSpPr bwMode="auto">
          <a:xfrm>
            <a:off x="5932253" y="1802782"/>
            <a:ext cx="1106418" cy="1104925"/>
            <a:chOff x="3973" y="1186"/>
            <a:chExt cx="741" cy="740"/>
          </a:xfrm>
        </p:grpSpPr>
        <p:sp>
          <p:nvSpPr>
            <p:cNvPr id="60439" name="Freeform 8"/>
            <p:cNvSpPr>
              <a:spLocks noEditPoints="1"/>
            </p:cNvSpPr>
            <p:nvPr/>
          </p:nvSpPr>
          <p:spPr bwMode="auto">
            <a:xfrm>
              <a:off x="3973" y="1186"/>
              <a:ext cx="741" cy="740"/>
            </a:xfrm>
            <a:custGeom>
              <a:avLst/>
              <a:gdLst>
                <a:gd name="T0" fmla="*/ 10430 w 2221"/>
                <a:gd name="T1" fmla="*/ 0 h 2222"/>
                <a:gd name="T2" fmla="*/ 20869 w 2221"/>
                <a:gd name="T3" fmla="*/ 10350 h 2222"/>
                <a:gd name="T4" fmla="*/ 10430 w 2221"/>
                <a:gd name="T5" fmla="*/ 20700 h 2222"/>
                <a:gd name="T6" fmla="*/ 0 w 2221"/>
                <a:gd name="T7" fmla="*/ 10350 h 2222"/>
                <a:gd name="T8" fmla="*/ 10430 w 2221"/>
                <a:gd name="T9" fmla="*/ 0 h 2222"/>
                <a:gd name="T10" fmla="*/ 10430 w 2221"/>
                <a:gd name="T11" fmla="*/ 3121 h 2222"/>
                <a:gd name="T12" fmla="*/ 17722 w 2221"/>
                <a:gd name="T13" fmla="*/ 10350 h 2222"/>
                <a:gd name="T14" fmla="*/ 10430 w 2221"/>
                <a:gd name="T15" fmla="*/ 17570 h 2222"/>
                <a:gd name="T16" fmla="*/ 3148 w 2221"/>
                <a:gd name="T17" fmla="*/ 10350 h 2222"/>
                <a:gd name="T18" fmla="*/ 10430 w 2221"/>
                <a:gd name="T19" fmla="*/ 3121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1"/>
                <a:gd name="T31" fmla="*/ 0 h 2222"/>
                <a:gd name="T32" fmla="*/ 2221 w 2221"/>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1" h="2222">
                  <a:moveTo>
                    <a:pt x="1110" y="0"/>
                  </a:moveTo>
                  <a:cubicBezTo>
                    <a:pt x="1724" y="0"/>
                    <a:pt x="2221" y="497"/>
                    <a:pt x="2221" y="1111"/>
                  </a:cubicBezTo>
                  <a:cubicBezTo>
                    <a:pt x="2221" y="1724"/>
                    <a:pt x="1724" y="2222"/>
                    <a:pt x="1110" y="2222"/>
                  </a:cubicBezTo>
                  <a:cubicBezTo>
                    <a:pt x="497" y="2222"/>
                    <a:pt x="0" y="1724"/>
                    <a:pt x="0" y="1111"/>
                  </a:cubicBezTo>
                  <a:cubicBezTo>
                    <a:pt x="0" y="497"/>
                    <a:pt x="497" y="0"/>
                    <a:pt x="1110" y="0"/>
                  </a:cubicBezTo>
                  <a:close/>
                  <a:moveTo>
                    <a:pt x="1110" y="335"/>
                  </a:moveTo>
                  <a:cubicBezTo>
                    <a:pt x="1539" y="335"/>
                    <a:pt x="1886" y="682"/>
                    <a:pt x="1886" y="1111"/>
                  </a:cubicBezTo>
                  <a:cubicBezTo>
                    <a:pt x="1886" y="1539"/>
                    <a:pt x="1539" y="1886"/>
                    <a:pt x="1110" y="1886"/>
                  </a:cubicBezTo>
                  <a:cubicBezTo>
                    <a:pt x="682" y="1886"/>
                    <a:pt x="335" y="1539"/>
                    <a:pt x="335" y="1111"/>
                  </a:cubicBezTo>
                  <a:cubicBezTo>
                    <a:pt x="335" y="682"/>
                    <a:pt x="682" y="335"/>
                    <a:pt x="1110" y="335"/>
                  </a:cubicBezTo>
                  <a:close/>
                </a:path>
              </a:pathLst>
            </a:custGeom>
            <a:solidFill>
              <a:schemeClr val="bg2"/>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60440" name="TextBox 17"/>
            <p:cNvSpPr txBox="1">
              <a:spLocks noChangeArrowheads="1"/>
            </p:cNvSpPr>
            <p:nvPr/>
          </p:nvSpPr>
          <p:spPr bwMode="auto">
            <a:xfrm>
              <a:off x="4152" y="1342"/>
              <a:ext cx="399" cy="391"/>
            </a:xfrm>
            <a:prstGeom prst="rect">
              <a:avLst/>
            </a:prstGeom>
            <a:noFill/>
            <a:ln w="9525">
              <a:noFill/>
              <a:miter lim="800000"/>
              <a:headEnd/>
              <a:tailEnd/>
            </a:ln>
          </p:spPr>
          <p:txBody>
            <a:bodyPr wrap="none">
              <a:spAutoFit/>
            </a:bodyPr>
            <a:lstStyle/>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标题</a:t>
              </a:r>
            </a:p>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内容</a:t>
              </a:r>
            </a:p>
          </p:txBody>
        </p:sp>
      </p:grpSp>
      <p:grpSp>
        <p:nvGrpSpPr>
          <p:cNvPr id="95270" name="Group 38"/>
          <p:cNvGrpSpPr>
            <a:grpSpLocks/>
          </p:cNvGrpSpPr>
          <p:nvPr/>
        </p:nvGrpSpPr>
        <p:grpSpPr bwMode="auto">
          <a:xfrm>
            <a:off x="4130030" y="3022680"/>
            <a:ext cx="1106418" cy="1106418"/>
            <a:chOff x="2766" y="2003"/>
            <a:chExt cx="741" cy="741"/>
          </a:xfrm>
        </p:grpSpPr>
        <p:sp>
          <p:nvSpPr>
            <p:cNvPr id="60437" name="Freeform 9"/>
            <p:cNvSpPr>
              <a:spLocks noEditPoints="1"/>
            </p:cNvSpPr>
            <p:nvPr/>
          </p:nvSpPr>
          <p:spPr bwMode="auto">
            <a:xfrm>
              <a:off x="2766" y="2003"/>
              <a:ext cx="741" cy="741"/>
            </a:xfrm>
            <a:custGeom>
              <a:avLst/>
              <a:gdLst>
                <a:gd name="T0" fmla="*/ 10439 w 2221"/>
                <a:gd name="T1" fmla="*/ 20832 h 2222"/>
                <a:gd name="T2" fmla="*/ 20869 w 2221"/>
                <a:gd name="T3" fmla="*/ 10416 h 2222"/>
                <a:gd name="T4" fmla="*/ 10439 w 2221"/>
                <a:gd name="T5" fmla="*/ 0 h 2222"/>
                <a:gd name="T6" fmla="*/ 0 w 2221"/>
                <a:gd name="T7" fmla="*/ 10416 h 2222"/>
                <a:gd name="T8" fmla="*/ 10439 w 2221"/>
                <a:gd name="T9" fmla="*/ 20832 h 2222"/>
                <a:gd name="T10" fmla="*/ 10439 w 2221"/>
                <a:gd name="T11" fmla="*/ 17691 h 2222"/>
                <a:gd name="T12" fmla="*/ 17722 w 2221"/>
                <a:gd name="T13" fmla="*/ 10416 h 2222"/>
                <a:gd name="T14" fmla="*/ 10439 w 2221"/>
                <a:gd name="T15" fmla="*/ 3141 h 2222"/>
                <a:gd name="T16" fmla="*/ 3148 w 2221"/>
                <a:gd name="T17" fmla="*/ 10416 h 2222"/>
                <a:gd name="T18" fmla="*/ 10439 w 2221"/>
                <a:gd name="T19" fmla="*/ 17691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1"/>
                <a:gd name="T31" fmla="*/ 0 h 2222"/>
                <a:gd name="T32" fmla="*/ 2221 w 2221"/>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1" h="2222">
                  <a:moveTo>
                    <a:pt x="1111" y="2222"/>
                  </a:moveTo>
                  <a:cubicBezTo>
                    <a:pt x="1724" y="2222"/>
                    <a:pt x="2221" y="1724"/>
                    <a:pt x="2221" y="1111"/>
                  </a:cubicBezTo>
                  <a:cubicBezTo>
                    <a:pt x="2221" y="497"/>
                    <a:pt x="1724" y="0"/>
                    <a:pt x="1111" y="0"/>
                  </a:cubicBezTo>
                  <a:cubicBezTo>
                    <a:pt x="497" y="0"/>
                    <a:pt x="0" y="497"/>
                    <a:pt x="0" y="1111"/>
                  </a:cubicBezTo>
                  <a:cubicBezTo>
                    <a:pt x="0" y="1724"/>
                    <a:pt x="497" y="2222"/>
                    <a:pt x="1111" y="2222"/>
                  </a:cubicBezTo>
                  <a:close/>
                  <a:moveTo>
                    <a:pt x="1111" y="1887"/>
                  </a:moveTo>
                  <a:cubicBezTo>
                    <a:pt x="1539" y="1887"/>
                    <a:pt x="1886" y="1539"/>
                    <a:pt x="1886" y="1111"/>
                  </a:cubicBezTo>
                  <a:cubicBezTo>
                    <a:pt x="1886" y="682"/>
                    <a:pt x="1539" y="335"/>
                    <a:pt x="1111" y="335"/>
                  </a:cubicBezTo>
                  <a:cubicBezTo>
                    <a:pt x="682" y="335"/>
                    <a:pt x="335" y="682"/>
                    <a:pt x="335" y="1111"/>
                  </a:cubicBezTo>
                  <a:cubicBezTo>
                    <a:pt x="335" y="1539"/>
                    <a:pt x="682" y="1887"/>
                    <a:pt x="1111" y="1887"/>
                  </a:cubicBezTo>
                  <a:close/>
                </a:path>
              </a:pathLst>
            </a:custGeom>
            <a:solidFill>
              <a:schemeClr val="tx2"/>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60438" name="TextBox 20"/>
            <p:cNvSpPr txBox="1">
              <a:spLocks noChangeArrowheads="1"/>
            </p:cNvSpPr>
            <p:nvPr/>
          </p:nvSpPr>
          <p:spPr bwMode="auto">
            <a:xfrm>
              <a:off x="2940" y="2159"/>
              <a:ext cx="399" cy="391"/>
            </a:xfrm>
            <a:prstGeom prst="rect">
              <a:avLst/>
            </a:prstGeom>
            <a:noFill/>
            <a:ln w="9525">
              <a:noFill/>
              <a:miter lim="800000"/>
              <a:headEnd/>
              <a:tailEnd/>
            </a:ln>
          </p:spPr>
          <p:txBody>
            <a:bodyPr wrap="none">
              <a:spAutoFit/>
            </a:bodyPr>
            <a:lstStyle/>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标题</a:t>
              </a:r>
            </a:p>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内容</a:t>
              </a:r>
              <a:endParaRPr kumimoji="0" lang="en-US" altLang="zh-CN" sz="1599" b="0" i="0" u="none" strike="noStrike" kern="1200" cap="none" spc="0" normalizeH="0" baseline="0" noProof="0">
                <a:ln>
                  <a:noFill/>
                </a:ln>
                <a:solidFill>
                  <a:srgbClr val="808080"/>
                </a:solidFill>
                <a:effectLst/>
                <a:uLnTx/>
                <a:uFillTx/>
                <a:latin typeface="微软雅黑" pitchFamily="34" charset="-122"/>
                <a:ea typeface="微软雅黑"/>
                <a:cs typeface="+mn-cs"/>
              </a:endParaRPr>
            </a:p>
          </p:txBody>
        </p:sp>
      </p:grpSp>
      <p:grpSp>
        <p:nvGrpSpPr>
          <p:cNvPr id="95271" name="Group 39"/>
          <p:cNvGrpSpPr>
            <a:grpSpLocks/>
          </p:cNvGrpSpPr>
          <p:nvPr/>
        </p:nvGrpSpPr>
        <p:grpSpPr bwMode="auto">
          <a:xfrm>
            <a:off x="2106824" y="3325787"/>
            <a:ext cx="1103431" cy="1104925"/>
            <a:chOff x="1411" y="2206"/>
            <a:chExt cx="739" cy="740"/>
          </a:xfrm>
        </p:grpSpPr>
        <p:sp>
          <p:nvSpPr>
            <p:cNvPr id="60435" name="Freeform 10"/>
            <p:cNvSpPr>
              <a:spLocks noEditPoints="1"/>
            </p:cNvSpPr>
            <p:nvPr/>
          </p:nvSpPr>
          <p:spPr bwMode="auto">
            <a:xfrm>
              <a:off x="1411" y="2206"/>
              <a:ext cx="739" cy="740"/>
            </a:xfrm>
            <a:custGeom>
              <a:avLst/>
              <a:gdLst>
                <a:gd name="T0" fmla="*/ 10294 w 2222"/>
                <a:gd name="T1" fmla="*/ 20700 h 2222"/>
                <a:gd name="T2" fmla="*/ 20588 w 2222"/>
                <a:gd name="T3" fmla="*/ 10350 h 2222"/>
                <a:gd name="T4" fmla="*/ 10294 w 2222"/>
                <a:gd name="T5" fmla="*/ 0 h 2222"/>
                <a:gd name="T6" fmla="*/ 0 w 2222"/>
                <a:gd name="T7" fmla="*/ 10350 h 2222"/>
                <a:gd name="T8" fmla="*/ 10294 w 2222"/>
                <a:gd name="T9" fmla="*/ 20700 h 2222"/>
                <a:gd name="T10" fmla="*/ 10294 w 2222"/>
                <a:gd name="T11" fmla="*/ 17579 h 2222"/>
                <a:gd name="T12" fmla="*/ 17484 w 2222"/>
                <a:gd name="T13" fmla="*/ 10350 h 2222"/>
                <a:gd name="T14" fmla="*/ 10294 w 2222"/>
                <a:gd name="T15" fmla="*/ 3121 h 2222"/>
                <a:gd name="T16" fmla="*/ 3104 w 2222"/>
                <a:gd name="T17" fmla="*/ 10350 h 2222"/>
                <a:gd name="T18" fmla="*/ 10294 w 2222"/>
                <a:gd name="T19" fmla="*/ 17579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2222"/>
                  </a:moveTo>
                  <a:cubicBezTo>
                    <a:pt x="1724" y="2222"/>
                    <a:pt x="2222" y="1724"/>
                    <a:pt x="2222" y="1111"/>
                  </a:cubicBezTo>
                  <a:cubicBezTo>
                    <a:pt x="2222" y="497"/>
                    <a:pt x="1724" y="0"/>
                    <a:pt x="1111" y="0"/>
                  </a:cubicBezTo>
                  <a:cubicBezTo>
                    <a:pt x="497" y="0"/>
                    <a:pt x="0" y="497"/>
                    <a:pt x="0" y="1111"/>
                  </a:cubicBezTo>
                  <a:cubicBezTo>
                    <a:pt x="0" y="1724"/>
                    <a:pt x="497" y="2222"/>
                    <a:pt x="1111" y="2222"/>
                  </a:cubicBezTo>
                  <a:close/>
                  <a:moveTo>
                    <a:pt x="1111" y="1887"/>
                  </a:moveTo>
                  <a:cubicBezTo>
                    <a:pt x="1539" y="1887"/>
                    <a:pt x="1887" y="1539"/>
                    <a:pt x="1887" y="1111"/>
                  </a:cubicBezTo>
                  <a:cubicBezTo>
                    <a:pt x="1887" y="683"/>
                    <a:pt x="1539" y="335"/>
                    <a:pt x="1111" y="335"/>
                  </a:cubicBezTo>
                  <a:cubicBezTo>
                    <a:pt x="682" y="335"/>
                    <a:pt x="335" y="683"/>
                    <a:pt x="335" y="1111"/>
                  </a:cubicBezTo>
                  <a:cubicBezTo>
                    <a:pt x="335" y="1539"/>
                    <a:pt x="682" y="1887"/>
                    <a:pt x="1111" y="1887"/>
                  </a:cubicBezTo>
                  <a:close/>
                </a:path>
              </a:pathLst>
            </a:custGeom>
            <a:solidFill>
              <a:schemeClr val="bg2"/>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60436" name="TextBox 23"/>
            <p:cNvSpPr txBox="1">
              <a:spLocks noChangeArrowheads="1"/>
            </p:cNvSpPr>
            <p:nvPr/>
          </p:nvSpPr>
          <p:spPr bwMode="auto">
            <a:xfrm>
              <a:off x="1600" y="2374"/>
              <a:ext cx="399" cy="391"/>
            </a:xfrm>
            <a:prstGeom prst="rect">
              <a:avLst/>
            </a:prstGeom>
            <a:noFill/>
            <a:ln w="9525">
              <a:noFill/>
              <a:miter lim="800000"/>
              <a:headEnd/>
              <a:tailEnd/>
            </a:ln>
          </p:spPr>
          <p:txBody>
            <a:bodyPr wrap="none">
              <a:spAutoFit/>
            </a:bodyPr>
            <a:lstStyle/>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标题</a:t>
              </a:r>
            </a:p>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内容</a:t>
              </a:r>
            </a:p>
          </p:txBody>
        </p:sp>
      </p:grpSp>
      <p:sp>
        <p:nvSpPr>
          <p:cNvPr id="36" name="等腰三角形 1"/>
          <p:cNvSpPr>
            <a:spLocks/>
          </p:cNvSpPr>
          <p:nvPr/>
        </p:nvSpPr>
        <p:spPr bwMode="auto">
          <a:xfrm flipV="1">
            <a:off x="3458117" y="1417552"/>
            <a:ext cx="1239308" cy="113479"/>
          </a:xfrm>
          <a:custGeom>
            <a:avLst/>
            <a:gdLst>
              <a:gd name="T0" fmla="*/ 102178 w 2313967"/>
              <a:gd name="T1" fmla="*/ 0 h 288032"/>
              <a:gd name="T2" fmla="*/ 129676 w 2313967"/>
              <a:gd name="T3" fmla="*/ 15877 h 288032"/>
              <a:gd name="T4" fmla="*/ 427230 w 2313967"/>
              <a:gd name="T5" fmla="*/ 15877 h 288032"/>
              <a:gd name="T6" fmla="*/ 427230 w 2313967"/>
              <a:gd name="T7" fmla="*/ 21169 h 288032"/>
              <a:gd name="T8" fmla="*/ 138842 w 2313967"/>
              <a:gd name="T9" fmla="*/ 21169 h 288032"/>
              <a:gd name="T10" fmla="*/ 65513 w 2313967"/>
              <a:gd name="T11" fmla="*/ 21169 h 288032"/>
              <a:gd name="T12" fmla="*/ 0 w 2313967"/>
              <a:gd name="T13" fmla="*/ 21169 h 288032"/>
              <a:gd name="T14" fmla="*/ 0 w 2313967"/>
              <a:gd name="T15" fmla="*/ 15877 h 288032"/>
              <a:gd name="T16" fmla="*/ 74679 w 2313967"/>
              <a:gd name="T17" fmla="*/ 15877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38" name="等腰三角形 1"/>
          <p:cNvSpPr>
            <a:spLocks/>
          </p:cNvSpPr>
          <p:nvPr/>
        </p:nvSpPr>
        <p:spPr bwMode="auto">
          <a:xfrm flipV="1">
            <a:off x="5839678" y="1725139"/>
            <a:ext cx="1237814" cy="114972"/>
          </a:xfrm>
          <a:custGeom>
            <a:avLst/>
            <a:gdLst>
              <a:gd name="T0" fmla="*/ 101809 w 2313967"/>
              <a:gd name="T1" fmla="*/ 0 h 288032"/>
              <a:gd name="T2" fmla="*/ 129208 w 2313967"/>
              <a:gd name="T3" fmla="*/ 16512 h 288032"/>
              <a:gd name="T4" fmla="*/ 425687 w 2313967"/>
              <a:gd name="T5" fmla="*/ 16512 h 288032"/>
              <a:gd name="T6" fmla="*/ 425687 w 2313967"/>
              <a:gd name="T7" fmla="*/ 22016 h 288032"/>
              <a:gd name="T8" fmla="*/ 138341 w 2313967"/>
              <a:gd name="T9" fmla="*/ 22016 h 288032"/>
              <a:gd name="T10" fmla="*/ 65276 w 2313967"/>
              <a:gd name="T11" fmla="*/ 22016 h 288032"/>
              <a:gd name="T12" fmla="*/ 0 w 2313967"/>
              <a:gd name="T13" fmla="*/ 22016 h 288032"/>
              <a:gd name="T14" fmla="*/ 0 w 2313967"/>
              <a:gd name="T15" fmla="*/ 16512 h 288032"/>
              <a:gd name="T16" fmla="*/ 74409 w 2313967"/>
              <a:gd name="T17" fmla="*/ 16512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40" name="等腰三角形 1"/>
          <p:cNvSpPr>
            <a:spLocks/>
          </p:cNvSpPr>
          <p:nvPr/>
        </p:nvSpPr>
        <p:spPr bwMode="auto">
          <a:xfrm>
            <a:off x="4074785" y="4129097"/>
            <a:ext cx="1237814" cy="114972"/>
          </a:xfrm>
          <a:custGeom>
            <a:avLst/>
            <a:gdLst>
              <a:gd name="T0" fmla="*/ 101809 w 2313967"/>
              <a:gd name="T1" fmla="*/ 0 h 288032"/>
              <a:gd name="T2" fmla="*/ 129208 w 2313967"/>
              <a:gd name="T3" fmla="*/ 16512 h 288032"/>
              <a:gd name="T4" fmla="*/ 425687 w 2313967"/>
              <a:gd name="T5" fmla="*/ 16512 h 288032"/>
              <a:gd name="T6" fmla="*/ 425687 w 2313967"/>
              <a:gd name="T7" fmla="*/ 22016 h 288032"/>
              <a:gd name="T8" fmla="*/ 138341 w 2313967"/>
              <a:gd name="T9" fmla="*/ 22016 h 288032"/>
              <a:gd name="T10" fmla="*/ 65276 w 2313967"/>
              <a:gd name="T11" fmla="*/ 22016 h 288032"/>
              <a:gd name="T12" fmla="*/ 0 w 2313967"/>
              <a:gd name="T13" fmla="*/ 22016 h 288032"/>
              <a:gd name="T14" fmla="*/ 0 w 2313967"/>
              <a:gd name="T15" fmla="*/ 16512 h 288032"/>
              <a:gd name="T16" fmla="*/ 74409 w 2313967"/>
              <a:gd name="T17" fmla="*/ 16512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42" name="等腰三角形 1"/>
          <p:cNvSpPr>
            <a:spLocks/>
          </p:cNvSpPr>
          <p:nvPr/>
        </p:nvSpPr>
        <p:spPr bwMode="auto">
          <a:xfrm>
            <a:off x="2050085" y="4376959"/>
            <a:ext cx="1237814" cy="116465"/>
          </a:xfrm>
          <a:custGeom>
            <a:avLst/>
            <a:gdLst>
              <a:gd name="T0" fmla="*/ 101809 w 2313967"/>
              <a:gd name="T1" fmla="*/ 0 h 288032"/>
              <a:gd name="T2" fmla="*/ 129208 w 2313967"/>
              <a:gd name="T3" fmla="*/ 17163 h 288032"/>
              <a:gd name="T4" fmla="*/ 425687 w 2313967"/>
              <a:gd name="T5" fmla="*/ 17163 h 288032"/>
              <a:gd name="T6" fmla="*/ 425687 w 2313967"/>
              <a:gd name="T7" fmla="*/ 22884 h 288032"/>
              <a:gd name="T8" fmla="*/ 138341 w 2313967"/>
              <a:gd name="T9" fmla="*/ 22884 h 288032"/>
              <a:gd name="T10" fmla="*/ 65276 w 2313967"/>
              <a:gd name="T11" fmla="*/ 22884 h 288032"/>
              <a:gd name="T12" fmla="*/ 0 w 2313967"/>
              <a:gd name="T13" fmla="*/ 22884 h 288032"/>
              <a:gd name="T14" fmla="*/ 0 w 2313967"/>
              <a:gd name="T15" fmla="*/ 17163 h 288032"/>
              <a:gd name="T16" fmla="*/ 74409 w 2313967"/>
              <a:gd name="T17" fmla="*/ 17163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95263" name="Text Box 31"/>
          <p:cNvSpPr txBox="1">
            <a:spLocks noChangeArrowheads="1"/>
          </p:cNvSpPr>
          <p:nvPr/>
        </p:nvSpPr>
        <p:spPr bwMode="auto">
          <a:xfrm>
            <a:off x="3353596" y="1014404"/>
            <a:ext cx="1421471" cy="381899"/>
          </a:xfrm>
          <a:prstGeom prst="rect">
            <a:avLst/>
          </a:prstGeom>
          <a:noFill/>
          <a:ln w="9525">
            <a:noFill/>
            <a:miter lim="800000"/>
            <a:headEnd/>
            <a:tailEnd/>
          </a:ln>
        </p:spPr>
        <p:txBody>
          <a:bodyPr>
            <a:spAutoFit/>
          </a:bodyPr>
          <a:lstStyle/>
          <a:p>
            <a:pPr marL="0" marR="0" lvl="0" indent="0" algn="l" defTabSz="860085" rtl="0" eaLnBrk="1" fontAlgn="auto" latinLnBrk="0" hangingPunct="1">
              <a:lnSpc>
                <a:spcPct val="100000"/>
              </a:lnSpc>
              <a:spcBef>
                <a:spcPct val="5000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请在此处添加文字内容请在此处添加文字内容</a:t>
            </a:r>
          </a:p>
        </p:txBody>
      </p:sp>
      <p:sp>
        <p:nvSpPr>
          <p:cNvPr id="95264" name="Text Box 32"/>
          <p:cNvSpPr txBox="1">
            <a:spLocks noChangeArrowheads="1"/>
          </p:cNvSpPr>
          <p:nvPr/>
        </p:nvSpPr>
        <p:spPr bwMode="auto">
          <a:xfrm>
            <a:off x="5724705" y="1317513"/>
            <a:ext cx="1421471" cy="381899"/>
          </a:xfrm>
          <a:prstGeom prst="rect">
            <a:avLst/>
          </a:prstGeom>
          <a:noFill/>
          <a:ln w="9525">
            <a:noFill/>
            <a:miter lim="800000"/>
            <a:headEnd/>
            <a:tailEnd/>
          </a:ln>
        </p:spPr>
        <p:txBody>
          <a:bodyPr>
            <a:spAutoFit/>
          </a:bodyPr>
          <a:lstStyle/>
          <a:p>
            <a:pPr marL="0" marR="0" lvl="0" indent="0" algn="l" defTabSz="860085" rtl="0" eaLnBrk="1" fontAlgn="auto" latinLnBrk="0" hangingPunct="1">
              <a:lnSpc>
                <a:spcPct val="100000"/>
              </a:lnSpc>
              <a:spcBef>
                <a:spcPct val="5000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请在此处添加文字内容请在此处添加文字内容</a:t>
            </a:r>
          </a:p>
        </p:txBody>
      </p:sp>
      <p:sp>
        <p:nvSpPr>
          <p:cNvPr id="95265" name="Text Box 33"/>
          <p:cNvSpPr txBox="1">
            <a:spLocks noChangeArrowheads="1"/>
          </p:cNvSpPr>
          <p:nvPr/>
        </p:nvSpPr>
        <p:spPr bwMode="auto">
          <a:xfrm>
            <a:off x="1930633" y="4500891"/>
            <a:ext cx="1421471" cy="381899"/>
          </a:xfrm>
          <a:prstGeom prst="rect">
            <a:avLst/>
          </a:prstGeom>
          <a:noFill/>
          <a:ln w="9525">
            <a:noFill/>
            <a:miter lim="800000"/>
            <a:headEnd/>
            <a:tailEnd/>
          </a:ln>
        </p:spPr>
        <p:txBody>
          <a:bodyPr>
            <a:spAutoFit/>
          </a:bodyPr>
          <a:lstStyle/>
          <a:p>
            <a:pPr marL="0" marR="0" lvl="0" indent="0" algn="l" defTabSz="860085" rtl="0" eaLnBrk="1" fontAlgn="auto" latinLnBrk="0" hangingPunct="1">
              <a:lnSpc>
                <a:spcPct val="100000"/>
              </a:lnSpc>
              <a:spcBef>
                <a:spcPct val="5000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请在此处添加文字内容请在此处添加文字内容</a:t>
            </a:r>
          </a:p>
        </p:txBody>
      </p:sp>
      <p:sp>
        <p:nvSpPr>
          <p:cNvPr id="95266" name="Text Box 34"/>
          <p:cNvSpPr txBox="1">
            <a:spLocks noChangeArrowheads="1"/>
          </p:cNvSpPr>
          <p:nvPr/>
        </p:nvSpPr>
        <p:spPr bwMode="auto">
          <a:xfrm>
            <a:off x="3962798" y="4264974"/>
            <a:ext cx="1421471" cy="381899"/>
          </a:xfrm>
          <a:prstGeom prst="rect">
            <a:avLst/>
          </a:prstGeom>
          <a:noFill/>
          <a:ln w="9525">
            <a:noFill/>
            <a:miter lim="800000"/>
            <a:headEnd/>
            <a:tailEnd/>
          </a:ln>
        </p:spPr>
        <p:txBody>
          <a:bodyPr>
            <a:spAutoFit/>
          </a:bodyPr>
          <a:lstStyle/>
          <a:p>
            <a:pPr marL="0" marR="0" lvl="0" indent="0" algn="l" defTabSz="860085" rtl="0" eaLnBrk="1" fontAlgn="auto" latinLnBrk="0" hangingPunct="1">
              <a:lnSpc>
                <a:spcPct val="100000"/>
              </a:lnSpc>
              <a:spcBef>
                <a:spcPct val="5000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请在此处添加文字内容请在此处添加文字内容</a:t>
            </a:r>
          </a:p>
        </p:txBody>
      </p:sp>
    </p:spTree>
    <p:extLst>
      <p:ext uri="{BB962C8B-B14F-4D97-AF65-F5344CB8AC3E}">
        <p14:creationId xmlns:p14="http://schemas.microsoft.com/office/powerpoint/2010/main" val="1404549640"/>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4" fill="hold" nodeType="withEffect">
                                  <p:stCondLst>
                                    <p:cond delay="0"/>
                                  </p:stCondLst>
                                  <p:childTnLst>
                                    <p:set>
                                      <p:cBhvr>
                                        <p:cTn id="9" dur="1" fill="hold">
                                          <p:stCondLst>
                                            <p:cond delay="0"/>
                                          </p:stCondLst>
                                        </p:cTn>
                                        <p:tgtEl>
                                          <p:spTgt spid="95267"/>
                                        </p:tgtEl>
                                        <p:attrNameLst>
                                          <p:attrName>style.visibility</p:attrName>
                                        </p:attrNameLst>
                                      </p:cBhvr>
                                      <p:to>
                                        <p:strVal val="visible"/>
                                      </p:to>
                                    </p:set>
                                    <p:animEffect transition="in" filter="wipe(down)">
                                      <p:cBhvr>
                                        <p:cTn id="10" dur="1000"/>
                                        <p:tgtEl>
                                          <p:spTgt spid="9526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1000"/>
                                        <p:tgtEl>
                                          <p:spTgt spid="6"/>
                                        </p:tgtEl>
                                      </p:cBhvr>
                                    </p:animEffect>
                                  </p:childTnLst>
                                </p:cTn>
                              </p:par>
                              <p:par>
                                <p:cTn id="14" presetID="22" presetClass="entr" presetSubtype="4" fill="hold" nodeType="withEffect">
                                  <p:stCondLst>
                                    <p:cond delay="0"/>
                                  </p:stCondLst>
                                  <p:childTnLst>
                                    <p:set>
                                      <p:cBhvr>
                                        <p:cTn id="15" dur="1" fill="hold">
                                          <p:stCondLst>
                                            <p:cond delay="0"/>
                                          </p:stCondLst>
                                        </p:cTn>
                                        <p:tgtEl>
                                          <p:spTgt spid="95268"/>
                                        </p:tgtEl>
                                        <p:attrNameLst>
                                          <p:attrName>style.visibility</p:attrName>
                                        </p:attrNameLst>
                                      </p:cBhvr>
                                      <p:to>
                                        <p:strVal val="visible"/>
                                      </p:to>
                                    </p:set>
                                    <p:animEffect transition="in" filter="wipe(down)">
                                      <p:cBhvr>
                                        <p:cTn id="16" dur="1000"/>
                                        <p:tgtEl>
                                          <p:spTgt spid="9526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1000"/>
                                        <p:tgtEl>
                                          <p:spTgt spid="7"/>
                                        </p:tgtEl>
                                      </p:cBhvr>
                                    </p:animEffect>
                                  </p:childTnLst>
                                </p:cTn>
                              </p:par>
                              <p:par>
                                <p:cTn id="20" presetID="22" presetClass="entr" presetSubtype="4" fill="hold" nodeType="withEffect">
                                  <p:stCondLst>
                                    <p:cond delay="0"/>
                                  </p:stCondLst>
                                  <p:childTnLst>
                                    <p:set>
                                      <p:cBhvr>
                                        <p:cTn id="21" dur="1" fill="hold">
                                          <p:stCondLst>
                                            <p:cond delay="0"/>
                                          </p:stCondLst>
                                        </p:cTn>
                                        <p:tgtEl>
                                          <p:spTgt spid="95269"/>
                                        </p:tgtEl>
                                        <p:attrNameLst>
                                          <p:attrName>style.visibility</p:attrName>
                                        </p:attrNameLst>
                                      </p:cBhvr>
                                      <p:to>
                                        <p:strVal val="visible"/>
                                      </p:to>
                                    </p:set>
                                    <p:animEffect transition="in" filter="wipe(down)">
                                      <p:cBhvr>
                                        <p:cTn id="22" dur="1000"/>
                                        <p:tgtEl>
                                          <p:spTgt spid="95269"/>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1000"/>
                                        <p:tgtEl>
                                          <p:spTgt spid="8"/>
                                        </p:tgtEl>
                                      </p:cBhvr>
                                    </p:animEffect>
                                  </p:childTnLst>
                                </p:cTn>
                              </p:par>
                              <p:par>
                                <p:cTn id="26" presetID="22" presetClass="entr" presetSubtype="1" fill="hold" nodeType="withEffect">
                                  <p:stCondLst>
                                    <p:cond delay="0"/>
                                  </p:stCondLst>
                                  <p:childTnLst>
                                    <p:set>
                                      <p:cBhvr>
                                        <p:cTn id="27" dur="1" fill="hold">
                                          <p:stCondLst>
                                            <p:cond delay="0"/>
                                          </p:stCondLst>
                                        </p:cTn>
                                        <p:tgtEl>
                                          <p:spTgt spid="95270"/>
                                        </p:tgtEl>
                                        <p:attrNameLst>
                                          <p:attrName>style.visibility</p:attrName>
                                        </p:attrNameLst>
                                      </p:cBhvr>
                                      <p:to>
                                        <p:strVal val="visible"/>
                                      </p:to>
                                    </p:set>
                                    <p:animEffect transition="in" filter="wipe(up)">
                                      <p:cBhvr>
                                        <p:cTn id="28" dur="1000"/>
                                        <p:tgtEl>
                                          <p:spTgt spid="95270"/>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1000"/>
                                        <p:tgtEl>
                                          <p:spTgt spid="9"/>
                                        </p:tgtEl>
                                      </p:cBhvr>
                                    </p:animEffect>
                                  </p:childTnLst>
                                </p:cTn>
                              </p:par>
                              <p:par>
                                <p:cTn id="32" presetID="22" presetClass="entr" presetSubtype="1" fill="hold" nodeType="withEffect">
                                  <p:stCondLst>
                                    <p:cond delay="0"/>
                                  </p:stCondLst>
                                  <p:childTnLst>
                                    <p:set>
                                      <p:cBhvr>
                                        <p:cTn id="33" dur="1" fill="hold">
                                          <p:stCondLst>
                                            <p:cond delay="0"/>
                                          </p:stCondLst>
                                        </p:cTn>
                                        <p:tgtEl>
                                          <p:spTgt spid="95271"/>
                                        </p:tgtEl>
                                        <p:attrNameLst>
                                          <p:attrName>style.visibility</p:attrName>
                                        </p:attrNameLst>
                                      </p:cBhvr>
                                      <p:to>
                                        <p:strVal val="visible"/>
                                      </p:to>
                                    </p:set>
                                    <p:animEffect transition="in" filter="wipe(up)">
                                      <p:cBhvr>
                                        <p:cTn id="34" dur="1000"/>
                                        <p:tgtEl>
                                          <p:spTgt spid="95271"/>
                                        </p:tgtEl>
                                      </p:cBhvr>
                                    </p:animEffect>
                                  </p:childTnLst>
                                </p:cTn>
                              </p:par>
                            </p:childTnLst>
                          </p:cTn>
                        </p:par>
                        <p:par>
                          <p:cTn id="35" fill="hold">
                            <p:stCondLst>
                              <p:cond delay="1000"/>
                            </p:stCondLst>
                            <p:childTnLst>
                              <p:par>
                                <p:cTn id="36" presetID="17" presetClass="entr" presetSubtype="10" fill="hold" grpId="0" nodeType="afterEffect">
                                  <p:stCondLst>
                                    <p:cond delay="0"/>
                                  </p:stCondLst>
                                  <p:childTnLst>
                                    <p:set>
                                      <p:cBhvr>
                                        <p:cTn id="37" dur="1" fill="hold">
                                          <p:stCondLst>
                                            <p:cond delay="0"/>
                                          </p:stCondLst>
                                        </p:cTn>
                                        <p:tgtEl>
                                          <p:spTgt spid="36"/>
                                        </p:tgtEl>
                                        <p:attrNameLst>
                                          <p:attrName>style.visibility</p:attrName>
                                        </p:attrNameLst>
                                      </p:cBhvr>
                                      <p:to>
                                        <p:strVal val="visible"/>
                                      </p:to>
                                    </p:set>
                                    <p:anim calcmode="lin" valueType="num">
                                      <p:cBhvr>
                                        <p:cTn id="38" dur="500" fill="hold"/>
                                        <p:tgtEl>
                                          <p:spTgt spid="36"/>
                                        </p:tgtEl>
                                        <p:attrNameLst>
                                          <p:attrName>ppt_w</p:attrName>
                                        </p:attrNameLst>
                                      </p:cBhvr>
                                      <p:tavLst>
                                        <p:tav tm="0">
                                          <p:val>
                                            <p:fltVal val="0"/>
                                          </p:val>
                                        </p:tav>
                                        <p:tav tm="100000">
                                          <p:val>
                                            <p:strVal val="#ppt_w"/>
                                          </p:val>
                                        </p:tav>
                                      </p:tavLst>
                                    </p:anim>
                                    <p:anim calcmode="lin" valueType="num">
                                      <p:cBhvr>
                                        <p:cTn id="39" dur="500" fill="hold"/>
                                        <p:tgtEl>
                                          <p:spTgt spid="36"/>
                                        </p:tgtEl>
                                        <p:attrNameLst>
                                          <p:attrName>ppt_h</p:attrName>
                                        </p:attrNameLst>
                                      </p:cBhvr>
                                      <p:tavLst>
                                        <p:tav tm="0">
                                          <p:val>
                                            <p:strVal val="#ppt_h"/>
                                          </p:val>
                                        </p:tav>
                                        <p:tav tm="100000">
                                          <p:val>
                                            <p:strVal val="#ppt_h"/>
                                          </p:val>
                                        </p:tav>
                                      </p:tavLst>
                                    </p:anim>
                                  </p:childTnLst>
                                </p:cTn>
                              </p:par>
                            </p:childTnLst>
                          </p:cTn>
                        </p:par>
                        <p:par>
                          <p:cTn id="40" fill="hold">
                            <p:stCondLst>
                              <p:cond delay="1500"/>
                            </p:stCondLst>
                            <p:childTnLst>
                              <p:par>
                                <p:cTn id="41" presetID="42" presetClass="entr" presetSubtype="0" fill="hold" grpId="0" nodeType="afterEffect">
                                  <p:stCondLst>
                                    <p:cond delay="0"/>
                                  </p:stCondLst>
                                  <p:childTnLst>
                                    <p:set>
                                      <p:cBhvr>
                                        <p:cTn id="42" dur="1" fill="hold">
                                          <p:stCondLst>
                                            <p:cond delay="0"/>
                                          </p:stCondLst>
                                        </p:cTn>
                                        <p:tgtEl>
                                          <p:spTgt spid="95263"/>
                                        </p:tgtEl>
                                        <p:attrNameLst>
                                          <p:attrName>style.visibility</p:attrName>
                                        </p:attrNameLst>
                                      </p:cBhvr>
                                      <p:to>
                                        <p:strVal val="visible"/>
                                      </p:to>
                                    </p:set>
                                    <p:animEffect transition="in" filter="fade">
                                      <p:cBhvr>
                                        <p:cTn id="43" dur="1000"/>
                                        <p:tgtEl>
                                          <p:spTgt spid="95263"/>
                                        </p:tgtEl>
                                      </p:cBhvr>
                                    </p:animEffect>
                                    <p:anim calcmode="lin" valueType="num">
                                      <p:cBhvr>
                                        <p:cTn id="44" dur="1000" fill="hold"/>
                                        <p:tgtEl>
                                          <p:spTgt spid="95263"/>
                                        </p:tgtEl>
                                        <p:attrNameLst>
                                          <p:attrName>ppt_x</p:attrName>
                                        </p:attrNameLst>
                                      </p:cBhvr>
                                      <p:tavLst>
                                        <p:tav tm="0">
                                          <p:val>
                                            <p:strVal val="#ppt_x"/>
                                          </p:val>
                                        </p:tav>
                                        <p:tav tm="100000">
                                          <p:val>
                                            <p:strVal val="#ppt_x"/>
                                          </p:val>
                                        </p:tav>
                                      </p:tavLst>
                                    </p:anim>
                                    <p:anim calcmode="lin" valueType="num">
                                      <p:cBhvr>
                                        <p:cTn id="45" dur="1000" fill="hold"/>
                                        <p:tgtEl>
                                          <p:spTgt spid="95263"/>
                                        </p:tgtEl>
                                        <p:attrNameLst>
                                          <p:attrName>ppt_y</p:attrName>
                                        </p:attrNameLst>
                                      </p:cBhvr>
                                      <p:tavLst>
                                        <p:tav tm="0">
                                          <p:val>
                                            <p:strVal val="#ppt_y+.1"/>
                                          </p:val>
                                        </p:tav>
                                        <p:tav tm="100000">
                                          <p:val>
                                            <p:strVal val="#ppt_y"/>
                                          </p:val>
                                        </p:tav>
                                      </p:tavLst>
                                    </p:anim>
                                  </p:childTnLst>
                                </p:cTn>
                              </p:par>
                            </p:childTnLst>
                          </p:cTn>
                        </p:par>
                        <p:par>
                          <p:cTn id="46" fill="hold">
                            <p:stCondLst>
                              <p:cond delay="2500"/>
                            </p:stCondLst>
                            <p:childTnLst>
                              <p:par>
                                <p:cTn id="47" presetID="17" presetClass="entr" presetSubtype="10" fill="hold" grpId="0" nodeType="after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p:cTn id="49" dur="500" fill="hold"/>
                                        <p:tgtEl>
                                          <p:spTgt spid="38"/>
                                        </p:tgtEl>
                                        <p:attrNameLst>
                                          <p:attrName>ppt_w</p:attrName>
                                        </p:attrNameLst>
                                      </p:cBhvr>
                                      <p:tavLst>
                                        <p:tav tm="0">
                                          <p:val>
                                            <p:fltVal val="0"/>
                                          </p:val>
                                        </p:tav>
                                        <p:tav tm="100000">
                                          <p:val>
                                            <p:strVal val="#ppt_w"/>
                                          </p:val>
                                        </p:tav>
                                      </p:tavLst>
                                    </p:anim>
                                    <p:anim calcmode="lin" valueType="num">
                                      <p:cBhvr>
                                        <p:cTn id="50" dur="500" fill="hold"/>
                                        <p:tgtEl>
                                          <p:spTgt spid="38"/>
                                        </p:tgtEl>
                                        <p:attrNameLst>
                                          <p:attrName>ppt_h</p:attrName>
                                        </p:attrNameLst>
                                      </p:cBhvr>
                                      <p:tavLst>
                                        <p:tav tm="0">
                                          <p:val>
                                            <p:strVal val="#ppt_h"/>
                                          </p:val>
                                        </p:tav>
                                        <p:tav tm="100000">
                                          <p:val>
                                            <p:strVal val="#ppt_h"/>
                                          </p:val>
                                        </p:tav>
                                      </p:tavLst>
                                    </p:anim>
                                  </p:childTnLst>
                                </p:cTn>
                              </p:par>
                            </p:childTnLst>
                          </p:cTn>
                        </p:par>
                        <p:par>
                          <p:cTn id="51" fill="hold">
                            <p:stCondLst>
                              <p:cond delay="3000"/>
                            </p:stCondLst>
                            <p:childTnLst>
                              <p:par>
                                <p:cTn id="52" presetID="42" presetClass="entr" presetSubtype="0" fill="hold" grpId="0" nodeType="afterEffect">
                                  <p:stCondLst>
                                    <p:cond delay="0"/>
                                  </p:stCondLst>
                                  <p:childTnLst>
                                    <p:set>
                                      <p:cBhvr>
                                        <p:cTn id="53" dur="1" fill="hold">
                                          <p:stCondLst>
                                            <p:cond delay="0"/>
                                          </p:stCondLst>
                                        </p:cTn>
                                        <p:tgtEl>
                                          <p:spTgt spid="95264"/>
                                        </p:tgtEl>
                                        <p:attrNameLst>
                                          <p:attrName>style.visibility</p:attrName>
                                        </p:attrNameLst>
                                      </p:cBhvr>
                                      <p:to>
                                        <p:strVal val="visible"/>
                                      </p:to>
                                    </p:set>
                                    <p:animEffect transition="in" filter="fade">
                                      <p:cBhvr>
                                        <p:cTn id="54" dur="1000"/>
                                        <p:tgtEl>
                                          <p:spTgt spid="95264"/>
                                        </p:tgtEl>
                                      </p:cBhvr>
                                    </p:animEffect>
                                    <p:anim calcmode="lin" valueType="num">
                                      <p:cBhvr>
                                        <p:cTn id="55" dur="1000" fill="hold"/>
                                        <p:tgtEl>
                                          <p:spTgt spid="95264"/>
                                        </p:tgtEl>
                                        <p:attrNameLst>
                                          <p:attrName>ppt_x</p:attrName>
                                        </p:attrNameLst>
                                      </p:cBhvr>
                                      <p:tavLst>
                                        <p:tav tm="0">
                                          <p:val>
                                            <p:strVal val="#ppt_x"/>
                                          </p:val>
                                        </p:tav>
                                        <p:tav tm="100000">
                                          <p:val>
                                            <p:strVal val="#ppt_x"/>
                                          </p:val>
                                        </p:tav>
                                      </p:tavLst>
                                    </p:anim>
                                    <p:anim calcmode="lin" valueType="num">
                                      <p:cBhvr>
                                        <p:cTn id="56" dur="1000" fill="hold"/>
                                        <p:tgtEl>
                                          <p:spTgt spid="95264"/>
                                        </p:tgtEl>
                                        <p:attrNameLst>
                                          <p:attrName>ppt_y</p:attrName>
                                        </p:attrNameLst>
                                      </p:cBhvr>
                                      <p:tavLst>
                                        <p:tav tm="0">
                                          <p:val>
                                            <p:strVal val="#ppt_y+.1"/>
                                          </p:val>
                                        </p:tav>
                                        <p:tav tm="100000">
                                          <p:val>
                                            <p:strVal val="#ppt_y"/>
                                          </p:val>
                                        </p:tav>
                                      </p:tavLst>
                                    </p:anim>
                                  </p:childTnLst>
                                </p:cTn>
                              </p:par>
                            </p:childTnLst>
                          </p:cTn>
                        </p:par>
                        <p:par>
                          <p:cTn id="57" fill="hold">
                            <p:stCondLst>
                              <p:cond delay="4000"/>
                            </p:stCondLst>
                            <p:childTnLst>
                              <p:par>
                                <p:cTn id="58" presetID="17" presetClass="entr" presetSubtype="10" fill="hold" grpId="0" nodeType="afterEffect">
                                  <p:stCondLst>
                                    <p:cond delay="0"/>
                                  </p:stCondLst>
                                  <p:childTnLst>
                                    <p:set>
                                      <p:cBhvr>
                                        <p:cTn id="59" dur="1" fill="hold">
                                          <p:stCondLst>
                                            <p:cond delay="0"/>
                                          </p:stCondLst>
                                        </p:cTn>
                                        <p:tgtEl>
                                          <p:spTgt spid="40"/>
                                        </p:tgtEl>
                                        <p:attrNameLst>
                                          <p:attrName>style.visibility</p:attrName>
                                        </p:attrNameLst>
                                      </p:cBhvr>
                                      <p:to>
                                        <p:strVal val="visible"/>
                                      </p:to>
                                    </p:set>
                                    <p:anim calcmode="lin" valueType="num">
                                      <p:cBhvr>
                                        <p:cTn id="60" dur="500" fill="hold"/>
                                        <p:tgtEl>
                                          <p:spTgt spid="40"/>
                                        </p:tgtEl>
                                        <p:attrNameLst>
                                          <p:attrName>ppt_w</p:attrName>
                                        </p:attrNameLst>
                                      </p:cBhvr>
                                      <p:tavLst>
                                        <p:tav tm="0">
                                          <p:val>
                                            <p:fltVal val="0"/>
                                          </p:val>
                                        </p:tav>
                                        <p:tav tm="100000">
                                          <p:val>
                                            <p:strVal val="#ppt_w"/>
                                          </p:val>
                                        </p:tav>
                                      </p:tavLst>
                                    </p:anim>
                                    <p:anim calcmode="lin" valueType="num">
                                      <p:cBhvr>
                                        <p:cTn id="61" dur="500" fill="hold"/>
                                        <p:tgtEl>
                                          <p:spTgt spid="40"/>
                                        </p:tgtEl>
                                        <p:attrNameLst>
                                          <p:attrName>ppt_h</p:attrName>
                                        </p:attrNameLst>
                                      </p:cBhvr>
                                      <p:tavLst>
                                        <p:tav tm="0">
                                          <p:val>
                                            <p:strVal val="#ppt_h"/>
                                          </p:val>
                                        </p:tav>
                                        <p:tav tm="100000">
                                          <p:val>
                                            <p:strVal val="#ppt_h"/>
                                          </p:val>
                                        </p:tav>
                                      </p:tavLst>
                                    </p:anim>
                                  </p:childTnLst>
                                </p:cTn>
                              </p:par>
                            </p:childTnLst>
                          </p:cTn>
                        </p:par>
                        <p:par>
                          <p:cTn id="62" fill="hold">
                            <p:stCondLst>
                              <p:cond delay="4500"/>
                            </p:stCondLst>
                            <p:childTnLst>
                              <p:par>
                                <p:cTn id="63" presetID="42" presetClass="entr" presetSubtype="0" fill="hold" grpId="0" nodeType="afterEffect">
                                  <p:stCondLst>
                                    <p:cond delay="0"/>
                                  </p:stCondLst>
                                  <p:childTnLst>
                                    <p:set>
                                      <p:cBhvr>
                                        <p:cTn id="64" dur="1" fill="hold">
                                          <p:stCondLst>
                                            <p:cond delay="0"/>
                                          </p:stCondLst>
                                        </p:cTn>
                                        <p:tgtEl>
                                          <p:spTgt spid="95266"/>
                                        </p:tgtEl>
                                        <p:attrNameLst>
                                          <p:attrName>style.visibility</p:attrName>
                                        </p:attrNameLst>
                                      </p:cBhvr>
                                      <p:to>
                                        <p:strVal val="visible"/>
                                      </p:to>
                                    </p:set>
                                    <p:animEffect transition="in" filter="fade">
                                      <p:cBhvr>
                                        <p:cTn id="65" dur="1000"/>
                                        <p:tgtEl>
                                          <p:spTgt spid="95266"/>
                                        </p:tgtEl>
                                      </p:cBhvr>
                                    </p:animEffect>
                                    <p:anim calcmode="lin" valueType="num">
                                      <p:cBhvr>
                                        <p:cTn id="66" dur="1000" fill="hold"/>
                                        <p:tgtEl>
                                          <p:spTgt spid="95266"/>
                                        </p:tgtEl>
                                        <p:attrNameLst>
                                          <p:attrName>ppt_x</p:attrName>
                                        </p:attrNameLst>
                                      </p:cBhvr>
                                      <p:tavLst>
                                        <p:tav tm="0">
                                          <p:val>
                                            <p:strVal val="#ppt_x"/>
                                          </p:val>
                                        </p:tav>
                                        <p:tav tm="100000">
                                          <p:val>
                                            <p:strVal val="#ppt_x"/>
                                          </p:val>
                                        </p:tav>
                                      </p:tavLst>
                                    </p:anim>
                                    <p:anim calcmode="lin" valueType="num">
                                      <p:cBhvr>
                                        <p:cTn id="67" dur="1000" fill="hold"/>
                                        <p:tgtEl>
                                          <p:spTgt spid="95266"/>
                                        </p:tgtEl>
                                        <p:attrNameLst>
                                          <p:attrName>ppt_y</p:attrName>
                                        </p:attrNameLst>
                                      </p:cBhvr>
                                      <p:tavLst>
                                        <p:tav tm="0">
                                          <p:val>
                                            <p:strVal val="#ppt_y+.1"/>
                                          </p:val>
                                        </p:tav>
                                        <p:tav tm="100000">
                                          <p:val>
                                            <p:strVal val="#ppt_y"/>
                                          </p:val>
                                        </p:tav>
                                      </p:tavLst>
                                    </p:anim>
                                  </p:childTnLst>
                                </p:cTn>
                              </p:par>
                            </p:childTnLst>
                          </p:cTn>
                        </p:par>
                        <p:par>
                          <p:cTn id="68" fill="hold">
                            <p:stCondLst>
                              <p:cond delay="5500"/>
                            </p:stCondLst>
                            <p:childTnLst>
                              <p:par>
                                <p:cTn id="69" presetID="17" presetClass="entr" presetSubtype="10" fill="hold" grpId="0" nodeType="afterEffect">
                                  <p:stCondLst>
                                    <p:cond delay="0"/>
                                  </p:stCondLst>
                                  <p:childTnLst>
                                    <p:set>
                                      <p:cBhvr>
                                        <p:cTn id="70" dur="1" fill="hold">
                                          <p:stCondLst>
                                            <p:cond delay="0"/>
                                          </p:stCondLst>
                                        </p:cTn>
                                        <p:tgtEl>
                                          <p:spTgt spid="42"/>
                                        </p:tgtEl>
                                        <p:attrNameLst>
                                          <p:attrName>style.visibility</p:attrName>
                                        </p:attrNameLst>
                                      </p:cBhvr>
                                      <p:to>
                                        <p:strVal val="visible"/>
                                      </p:to>
                                    </p:set>
                                    <p:anim calcmode="lin" valueType="num">
                                      <p:cBhvr>
                                        <p:cTn id="71" dur="500" fill="hold"/>
                                        <p:tgtEl>
                                          <p:spTgt spid="42"/>
                                        </p:tgtEl>
                                        <p:attrNameLst>
                                          <p:attrName>ppt_w</p:attrName>
                                        </p:attrNameLst>
                                      </p:cBhvr>
                                      <p:tavLst>
                                        <p:tav tm="0">
                                          <p:val>
                                            <p:fltVal val="0"/>
                                          </p:val>
                                        </p:tav>
                                        <p:tav tm="100000">
                                          <p:val>
                                            <p:strVal val="#ppt_w"/>
                                          </p:val>
                                        </p:tav>
                                      </p:tavLst>
                                    </p:anim>
                                    <p:anim calcmode="lin" valueType="num">
                                      <p:cBhvr>
                                        <p:cTn id="72" dur="500" fill="hold"/>
                                        <p:tgtEl>
                                          <p:spTgt spid="42"/>
                                        </p:tgtEl>
                                        <p:attrNameLst>
                                          <p:attrName>ppt_h</p:attrName>
                                        </p:attrNameLst>
                                      </p:cBhvr>
                                      <p:tavLst>
                                        <p:tav tm="0">
                                          <p:val>
                                            <p:strVal val="#ppt_h"/>
                                          </p:val>
                                        </p:tav>
                                        <p:tav tm="100000">
                                          <p:val>
                                            <p:strVal val="#ppt_h"/>
                                          </p:val>
                                        </p:tav>
                                      </p:tavLst>
                                    </p:anim>
                                  </p:childTnLst>
                                </p:cTn>
                              </p:par>
                            </p:childTnLst>
                          </p:cTn>
                        </p:par>
                        <p:par>
                          <p:cTn id="73" fill="hold">
                            <p:stCondLst>
                              <p:cond delay="6000"/>
                            </p:stCondLst>
                            <p:childTnLst>
                              <p:par>
                                <p:cTn id="74" presetID="42" presetClass="entr" presetSubtype="0" fill="hold" grpId="0" nodeType="afterEffect">
                                  <p:stCondLst>
                                    <p:cond delay="0"/>
                                  </p:stCondLst>
                                  <p:childTnLst>
                                    <p:set>
                                      <p:cBhvr>
                                        <p:cTn id="75" dur="1" fill="hold">
                                          <p:stCondLst>
                                            <p:cond delay="0"/>
                                          </p:stCondLst>
                                        </p:cTn>
                                        <p:tgtEl>
                                          <p:spTgt spid="95265"/>
                                        </p:tgtEl>
                                        <p:attrNameLst>
                                          <p:attrName>style.visibility</p:attrName>
                                        </p:attrNameLst>
                                      </p:cBhvr>
                                      <p:to>
                                        <p:strVal val="visible"/>
                                      </p:to>
                                    </p:set>
                                    <p:animEffect transition="in" filter="fade">
                                      <p:cBhvr>
                                        <p:cTn id="76" dur="500"/>
                                        <p:tgtEl>
                                          <p:spTgt spid="95265"/>
                                        </p:tgtEl>
                                      </p:cBhvr>
                                    </p:animEffect>
                                    <p:anim calcmode="lin" valueType="num">
                                      <p:cBhvr>
                                        <p:cTn id="77" dur="500" fill="hold"/>
                                        <p:tgtEl>
                                          <p:spTgt spid="95265"/>
                                        </p:tgtEl>
                                        <p:attrNameLst>
                                          <p:attrName>ppt_x</p:attrName>
                                        </p:attrNameLst>
                                      </p:cBhvr>
                                      <p:tavLst>
                                        <p:tav tm="0">
                                          <p:val>
                                            <p:strVal val="#ppt_x"/>
                                          </p:val>
                                        </p:tav>
                                        <p:tav tm="100000">
                                          <p:val>
                                            <p:strVal val="#ppt_x"/>
                                          </p:val>
                                        </p:tav>
                                      </p:tavLst>
                                    </p:anim>
                                    <p:anim calcmode="lin" valueType="num">
                                      <p:cBhvr>
                                        <p:cTn id="78" dur="500" fill="hold"/>
                                        <p:tgtEl>
                                          <p:spTgt spid="952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36" grpId="0" animBg="1"/>
      <p:bldP spid="38" grpId="0" animBg="1"/>
      <p:bldP spid="40" grpId="0" animBg="1"/>
      <p:bldP spid="42" grpId="0" animBg="1"/>
      <p:bldP spid="95263" grpId="0"/>
      <p:bldP spid="95264" grpId="0"/>
      <p:bldP spid="95265" grpId="0"/>
      <p:bldP spid="9526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 y="0"/>
            <a:ext cx="2895600" cy="1654055"/>
          </a:xfrm>
          <a:prstGeom prst="rect">
            <a:avLst/>
          </a:prstGeom>
        </p:spPr>
      </p:pic>
      <p:pic>
        <p:nvPicPr>
          <p:cNvPr id="6" name="图片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73078" y="3333750"/>
            <a:ext cx="2531082" cy="1819275"/>
          </a:xfrm>
          <a:prstGeom prst="rect">
            <a:avLst/>
          </a:prstGeom>
        </p:spPr>
      </p:pic>
      <p:pic>
        <p:nvPicPr>
          <p:cNvPr id="7" name="图片 6"/>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4171950" y="3143483"/>
            <a:ext cx="4838700" cy="2077919"/>
          </a:xfrm>
          <a:prstGeom prst="rect">
            <a:avLst/>
          </a:prstGeom>
        </p:spPr>
      </p:pic>
      <p:pic>
        <p:nvPicPr>
          <p:cNvPr id="8" name="图片 7"/>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flipH="1">
            <a:off x="2386579" y="3124957"/>
            <a:ext cx="1892160" cy="2028068"/>
          </a:xfrm>
          <a:prstGeom prst="rect">
            <a:avLst/>
          </a:prstGeom>
        </p:spPr>
      </p:pic>
      <p:grpSp>
        <p:nvGrpSpPr>
          <p:cNvPr id="12" name="组合 299"/>
          <p:cNvGrpSpPr>
            <a:grpSpLocks/>
          </p:cNvGrpSpPr>
          <p:nvPr/>
        </p:nvGrpSpPr>
        <p:grpSpPr bwMode="auto">
          <a:xfrm>
            <a:off x="3820088" y="411176"/>
            <a:ext cx="1466475" cy="1587500"/>
            <a:chOff x="0" y="0"/>
            <a:chExt cx="2134334" cy="2311488"/>
          </a:xfrm>
        </p:grpSpPr>
        <p:grpSp>
          <p:nvGrpSpPr>
            <p:cNvPr id="13" name="Group 1"/>
            <p:cNvGrpSpPr>
              <a:grpSpLocks/>
            </p:cNvGrpSpPr>
            <p:nvPr/>
          </p:nvGrpSpPr>
          <p:grpSpPr bwMode="auto">
            <a:xfrm>
              <a:off x="0" y="0"/>
              <a:ext cx="2134334" cy="2311488"/>
              <a:chOff x="0" y="0"/>
              <a:chExt cx="1673076" cy="1834694"/>
            </a:xfrm>
          </p:grpSpPr>
          <p:sp>
            <p:nvSpPr>
              <p:cNvPr id="15" name="Oval 11"/>
              <p:cNvSpPr>
                <a:spLocks noChangeArrowheads="1"/>
              </p:cNvSpPr>
              <p:nvPr/>
            </p:nvSpPr>
            <p:spPr bwMode="auto">
              <a:xfrm>
                <a:off x="143134" y="228300"/>
                <a:ext cx="1430856" cy="143085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sz="5400">
                  <a:solidFill>
                    <a:srgbClr val="000000"/>
                  </a:solidFill>
                  <a:latin typeface="微软雅黑" pitchFamily="34" charset="-122"/>
                  <a:ea typeface="微软雅黑" pitchFamily="34" charset="-122"/>
                  <a:sym typeface="微软雅黑" pitchFamily="34" charset="-122"/>
                </a:endParaRPr>
              </a:p>
            </p:txBody>
          </p:sp>
          <p:sp>
            <p:nvSpPr>
              <p:cNvPr id="16" name="Freeform 18"/>
              <p:cNvSpPr>
                <a:spLocks noEditPoints="1" noChangeArrowheads="1"/>
              </p:cNvSpPr>
              <p:nvPr/>
            </p:nvSpPr>
            <p:spPr bwMode="auto">
              <a:xfrm>
                <a:off x="613412" y="653731"/>
                <a:ext cx="236555" cy="235905"/>
              </a:xfrm>
              <a:custGeom>
                <a:avLst/>
                <a:gdLst>
                  <a:gd name="T0" fmla="*/ 2147483647 w 2222"/>
                  <a:gd name="T1" fmla="*/ 2147483647 h 2222"/>
                  <a:gd name="T2" fmla="*/ 2147483647 w 2222"/>
                  <a:gd name="T3" fmla="*/ 2147483647 h 2222"/>
                  <a:gd name="T4" fmla="*/ 2147483647 w 2222"/>
                  <a:gd name="T5" fmla="*/ 2147483647 h 2222"/>
                  <a:gd name="T6" fmla="*/ 2147483647 w 2222"/>
                  <a:gd name="T7" fmla="*/ 2147483647 h 2222"/>
                  <a:gd name="T8" fmla="*/ 2147483647 w 2222"/>
                  <a:gd name="T9" fmla="*/ 2147483647 h 2222"/>
                  <a:gd name="T10" fmla="*/ 2147483647 w 2222"/>
                  <a:gd name="T11" fmla="*/ 2147483647 h 2222"/>
                  <a:gd name="T12" fmla="*/ 2147483647 w 2222"/>
                  <a:gd name="T13" fmla="*/ 2147483647 h 2222"/>
                  <a:gd name="T14" fmla="*/ 0 w 2222"/>
                  <a:gd name="T15" fmla="*/ 2147483647 h 2222"/>
                  <a:gd name="T16" fmla="*/ 2147483647 w 2222"/>
                  <a:gd name="T17" fmla="*/ 2147483647 h 2222"/>
                  <a:gd name="T18" fmla="*/ 2147483647 w 2222"/>
                  <a:gd name="T19" fmla="*/ 2147483647 h 2222"/>
                  <a:gd name="T20" fmla="*/ 2147483647 w 2222"/>
                  <a:gd name="T21" fmla="*/ 2147483647 h 2222"/>
                  <a:gd name="T22" fmla="*/ 2147483647 w 2222"/>
                  <a:gd name="T23" fmla="*/ 2147483647 h 2222"/>
                  <a:gd name="T24" fmla="*/ 2147483647 w 2222"/>
                  <a:gd name="T25" fmla="*/ 2147483647 h 2222"/>
                  <a:gd name="T26" fmla="*/ 2147483647 w 2222"/>
                  <a:gd name="T27" fmla="*/ 2147483647 h 2222"/>
                  <a:gd name="T28" fmla="*/ 2147483647 w 2222"/>
                  <a:gd name="T29" fmla="*/ 2147483647 h 2222"/>
                  <a:gd name="T30" fmla="*/ 2147483647 w 2222"/>
                  <a:gd name="T31" fmla="*/ 2147483647 h 2222"/>
                  <a:gd name="T32" fmla="*/ 2147483647 w 2222"/>
                  <a:gd name="T33" fmla="*/ 2147483647 h 2222"/>
                  <a:gd name="T34" fmla="*/ 2147483647 w 2222"/>
                  <a:gd name="T35" fmla="*/ 2147483647 h 2222"/>
                  <a:gd name="T36" fmla="*/ 2147483647 w 2222"/>
                  <a:gd name="T37" fmla="*/ 1778266541 h 2222"/>
                  <a:gd name="T38" fmla="*/ 2147483647 w 2222"/>
                  <a:gd name="T39" fmla="*/ 2147483647 h 2222"/>
                  <a:gd name="T40" fmla="*/ 2147483647 w 2222"/>
                  <a:gd name="T41" fmla="*/ 2147483647 h 2222"/>
                  <a:gd name="T42" fmla="*/ 2147483647 w 2222"/>
                  <a:gd name="T43" fmla="*/ 2147483647 h 2222"/>
                  <a:gd name="T44" fmla="*/ 2147483647 w 2222"/>
                  <a:gd name="T45" fmla="*/ 2147483647 h 2222"/>
                  <a:gd name="T46" fmla="*/ 2147483647 w 2222"/>
                  <a:gd name="T47" fmla="*/ 2147483647 h 2222"/>
                  <a:gd name="T48" fmla="*/ 2147483647 w 2222"/>
                  <a:gd name="T49" fmla="*/ 2147483647 h 2222"/>
                  <a:gd name="T50" fmla="*/ 2147483647 w 2222"/>
                  <a:gd name="T51" fmla="*/ 2147483647 h 2222"/>
                  <a:gd name="T52" fmla="*/ 2147483647 w 2222"/>
                  <a:gd name="T53" fmla="*/ 2147483647 h 2222"/>
                  <a:gd name="T54" fmla="*/ 2147483647 w 2222"/>
                  <a:gd name="T55" fmla="*/ 2147483647 h 2222"/>
                  <a:gd name="T56" fmla="*/ 2147483647 w 2222"/>
                  <a:gd name="T57" fmla="*/ 2147483647 h 2222"/>
                  <a:gd name="T58" fmla="*/ 2147483647 w 2222"/>
                  <a:gd name="T59" fmla="*/ 2147483647 h 2222"/>
                  <a:gd name="T60" fmla="*/ 2147483647 w 2222"/>
                  <a:gd name="T61" fmla="*/ 2147483647 h 2222"/>
                  <a:gd name="T62" fmla="*/ 2147483647 w 2222"/>
                  <a:gd name="T63" fmla="*/ 2147483647 h 2222"/>
                  <a:gd name="T64" fmla="*/ 2147483647 w 2222"/>
                  <a:gd name="T65" fmla="*/ 2147483647 h 2222"/>
                  <a:gd name="T66" fmla="*/ 2147483647 w 2222"/>
                  <a:gd name="T67" fmla="*/ 2147483647 h 2222"/>
                  <a:gd name="T68" fmla="*/ 2147483647 w 2222"/>
                  <a:gd name="T69" fmla="*/ 2147483647 h 2222"/>
                  <a:gd name="T70" fmla="*/ 2147483647 w 2222"/>
                  <a:gd name="T71" fmla="*/ 2147483647 h 2222"/>
                  <a:gd name="T72" fmla="*/ 2147483647 w 2222"/>
                  <a:gd name="T73" fmla="*/ 2147483647 h 222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222"/>
                  <a:gd name="T112" fmla="*/ 0 h 2222"/>
                  <a:gd name="T113" fmla="*/ 2222 w 2222"/>
                  <a:gd name="T114" fmla="*/ 2222 h 222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222" h="2222">
                    <a:moveTo>
                      <a:pt x="1717" y="1951"/>
                    </a:moveTo>
                    <a:cubicBezTo>
                      <a:pt x="1090" y="1677"/>
                      <a:pt x="1090" y="1677"/>
                      <a:pt x="1090" y="1677"/>
                    </a:cubicBezTo>
                    <a:cubicBezTo>
                      <a:pt x="797" y="2076"/>
                      <a:pt x="797" y="2076"/>
                      <a:pt x="797" y="2076"/>
                    </a:cubicBezTo>
                    <a:cubicBezTo>
                      <a:pt x="781" y="2100"/>
                      <a:pt x="769" y="2116"/>
                      <a:pt x="758" y="2127"/>
                    </a:cubicBezTo>
                    <a:cubicBezTo>
                      <a:pt x="746" y="2138"/>
                      <a:pt x="737" y="2147"/>
                      <a:pt x="720" y="2148"/>
                    </a:cubicBezTo>
                    <a:cubicBezTo>
                      <a:pt x="720" y="2148"/>
                      <a:pt x="719" y="2148"/>
                      <a:pt x="719" y="2148"/>
                    </a:cubicBezTo>
                    <a:cubicBezTo>
                      <a:pt x="711" y="2148"/>
                      <a:pt x="702" y="2144"/>
                      <a:pt x="697" y="2138"/>
                    </a:cubicBezTo>
                    <a:cubicBezTo>
                      <a:pt x="692" y="2133"/>
                      <a:pt x="690" y="2128"/>
                      <a:pt x="688" y="2123"/>
                    </a:cubicBezTo>
                    <a:cubicBezTo>
                      <a:pt x="685" y="2114"/>
                      <a:pt x="685" y="2106"/>
                      <a:pt x="685" y="2100"/>
                    </a:cubicBezTo>
                    <a:cubicBezTo>
                      <a:pt x="685" y="2094"/>
                      <a:pt x="685" y="2089"/>
                      <a:pt x="686" y="2087"/>
                    </a:cubicBezTo>
                    <a:cubicBezTo>
                      <a:pt x="696" y="1531"/>
                      <a:pt x="696" y="1531"/>
                      <a:pt x="696" y="1531"/>
                    </a:cubicBezTo>
                    <a:cubicBezTo>
                      <a:pt x="620" y="1502"/>
                      <a:pt x="288" y="1373"/>
                      <a:pt x="143" y="1306"/>
                    </a:cubicBezTo>
                    <a:cubicBezTo>
                      <a:pt x="109" y="1291"/>
                      <a:pt x="86" y="1274"/>
                      <a:pt x="70" y="1255"/>
                    </a:cubicBezTo>
                    <a:cubicBezTo>
                      <a:pt x="55" y="1236"/>
                      <a:pt x="47" y="1214"/>
                      <a:pt x="47" y="1194"/>
                    </a:cubicBezTo>
                    <a:cubicBezTo>
                      <a:pt x="48" y="1190"/>
                      <a:pt x="48" y="1187"/>
                      <a:pt x="48" y="1183"/>
                    </a:cubicBezTo>
                    <a:cubicBezTo>
                      <a:pt x="19" y="1200"/>
                      <a:pt x="0" y="1231"/>
                      <a:pt x="0" y="1266"/>
                    </a:cubicBezTo>
                    <a:cubicBezTo>
                      <a:pt x="0" y="1268"/>
                      <a:pt x="0" y="1271"/>
                      <a:pt x="0" y="1273"/>
                    </a:cubicBezTo>
                    <a:cubicBezTo>
                      <a:pt x="3" y="1311"/>
                      <a:pt x="26" y="1343"/>
                      <a:pt x="62" y="1357"/>
                    </a:cubicBezTo>
                    <a:cubicBezTo>
                      <a:pt x="624" y="1587"/>
                      <a:pt x="624" y="1587"/>
                      <a:pt x="624" y="1587"/>
                    </a:cubicBezTo>
                    <a:cubicBezTo>
                      <a:pt x="624" y="2124"/>
                      <a:pt x="624" y="2124"/>
                      <a:pt x="624" y="2124"/>
                    </a:cubicBezTo>
                    <a:cubicBezTo>
                      <a:pt x="624" y="2164"/>
                      <a:pt x="648" y="2200"/>
                      <a:pt x="686" y="2215"/>
                    </a:cubicBezTo>
                    <a:cubicBezTo>
                      <a:pt x="698" y="2220"/>
                      <a:pt x="710" y="2222"/>
                      <a:pt x="722" y="2222"/>
                    </a:cubicBezTo>
                    <a:cubicBezTo>
                      <a:pt x="722" y="2222"/>
                      <a:pt x="722" y="2222"/>
                      <a:pt x="722" y="2222"/>
                    </a:cubicBezTo>
                    <a:cubicBezTo>
                      <a:pt x="749" y="2222"/>
                      <a:pt x="775" y="2211"/>
                      <a:pt x="794" y="2189"/>
                    </a:cubicBezTo>
                    <a:cubicBezTo>
                      <a:pt x="795" y="2188"/>
                      <a:pt x="795" y="2188"/>
                      <a:pt x="795" y="2188"/>
                    </a:cubicBezTo>
                    <a:cubicBezTo>
                      <a:pt x="1104" y="1771"/>
                      <a:pt x="1104" y="1771"/>
                      <a:pt x="1104" y="1771"/>
                    </a:cubicBezTo>
                    <a:cubicBezTo>
                      <a:pt x="1776" y="2058"/>
                      <a:pt x="1776" y="2058"/>
                      <a:pt x="1776" y="2058"/>
                    </a:cubicBezTo>
                    <a:cubicBezTo>
                      <a:pt x="1776" y="2059"/>
                      <a:pt x="1776" y="2059"/>
                      <a:pt x="1776" y="2059"/>
                    </a:cubicBezTo>
                    <a:cubicBezTo>
                      <a:pt x="1787" y="2063"/>
                      <a:pt x="1799" y="2066"/>
                      <a:pt x="1812" y="2066"/>
                    </a:cubicBezTo>
                    <a:cubicBezTo>
                      <a:pt x="1830" y="2066"/>
                      <a:pt x="1846" y="2061"/>
                      <a:pt x="1860" y="2054"/>
                    </a:cubicBezTo>
                    <a:cubicBezTo>
                      <a:pt x="1885" y="2039"/>
                      <a:pt x="1904" y="2014"/>
                      <a:pt x="1909" y="1984"/>
                    </a:cubicBezTo>
                    <a:cubicBezTo>
                      <a:pt x="1912" y="1967"/>
                      <a:pt x="1912" y="1967"/>
                      <a:pt x="1912" y="1967"/>
                    </a:cubicBezTo>
                    <a:cubicBezTo>
                      <a:pt x="1889" y="1979"/>
                      <a:pt x="1865" y="1983"/>
                      <a:pt x="1842" y="1983"/>
                    </a:cubicBezTo>
                    <a:cubicBezTo>
                      <a:pt x="1781" y="1983"/>
                      <a:pt x="1727" y="1956"/>
                      <a:pt x="1717" y="1951"/>
                    </a:cubicBezTo>
                    <a:close/>
                    <a:moveTo>
                      <a:pt x="2222" y="98"/>
                    </a:moveTo>
                    <a:cubicBezTo>
                      <a:pt x="2222" y="66"/>
                      <a:pt x="2206" y="36"/>
                      <a:pt x="2180" y="17"/>
                    </a:cubicBezTo>
                    <a:cubicBezTo>
                      <a:pt x="2163" y="6"/>
                      <a:pt x="2144" y="0"/>
                      <a:pt x="2125" y="0"/>
                    </a:cubicBezTo>
                    <a:cubicBezTo>
                      <a:pt x="2108" y="0"/>
                      <a:pt x="2090" y="4"/>
                      <a:pt x="2075" y="14"/>
                    </a:cubicBezTo>
                    <a:cubicBezTo>
                      <a:pt x="123" y="1140"/>
                      <a:pt x="123" y="1140"/>
                      <a:pt x="123" y="1140"/>
                    </a:cubicBezTo>
                    <a:cubicBezTo>
                      <a:pt x="120" y="1143"/>
                      <a:pt x="117" y="1146"/>
                      <a:pt x="115" y="1149"/>
                    </a:cubicBezTo>
                    <a:cubicBezTo>
                      <a:pt x="104" y="1162"/>
                      <a:pt x="95" y="1179"/>
                      <a:pt x="95" y="1194"/>
                    </a:cubicBezTo>
                    <a:cubicBezTo>
                      <a:pt x="95" y="1203"/>
                      <a:pt x="98" y="1213"/>
                      <a:pt x="107" y="1224"/>
                    </a:cubicBezTo>
                    <a:cubicBezTo>
                      <a:pt x="117" y="1236"/>
                      <a:pt x="134" y="1249"/>
                      <a:pt x="163" y="1263"/>
                    </a:cubicBezTo>
                    <a:cubicBezTo>
                      <a:pt x="243" y="1300"/>
                      <a:pt x="385" y="1357"/>
                      <a:pt x="506" y="1405"/>
                    </a:cubicBezTo>
                    <a:cubicBezTo>
                      <a:pt x="627" y="1454"/>
                      <a:pt x="728" y="1492"/>
                      <a:pt x="729" y="1492"/>
                    </a:cubicBezTo>
                    <a:cubicBezTo>
                      <a:pt x="744" y="1498"/>
                      <a:pt x="744" y="1498"/>
                      <a:pt x="744" y="1498"/>
                    </a:cubicBezTo>
                    <a:cubicBezTo>
                      <a:pt x="733" y="2083"/>
                      <a:pt x="733" y="2083"/>
                      <a:pt x="733" y="2083"/>
                    </a:cubicBezTo>
                    <a:cubicBezTo>
                      <a:pt x="740" y="2075"/>
                      <a:pt x="748" y="2063"/>
                      <a:pt x="758" y="2049"/>
                    </a:cubicBezTo>
                    <a:cubicBezTo>
                      <a:pt x="758" y="2048"/>
                      <a:pt x="758" y="2048"/>
                      <a:pt x="758" y="2048"/>
                    </a:cubicBezTo>
                    <a:cubicBezTo>
                      <a:pt x="1074" y="1618"/>
                      <a:pt x="1074" y="1618"/>
                      <a:pt x="1074" y="1618"/>
                    </a:cubicBezTo>
                    <a:cubicBezTo>
                      <a:pt x="1737" y="1908"/>
                      <a:pt x="1737" y="1908"/>
                      <a:pt x="1737" y="1908"/>
                    </a:cubicBezTo>
                    <a:cubicBezTo>
                      <a:pt x="1738" y="1908"/>
                      <a:pt x="1738" y="1908"/>
                      <a:pt x="1738" y="1908"/>
                    </a:cubicBezTo>
                    <a:cubicBezTo>
                      <a:pt x="1738" y="1908"/>
                      <a:pt x="1738" y="1908"/>
                      <a:pt x="1740" y="1909"/>
                    </a:cubicBezTo>
                    <a:cubicBezTo>
                      <a:pt x="1741" y="1910"/>
                      <a:pt x="1743" y="1911"/>
                      <a:pt x="1746" y="1912"/>
                    </a:cubicBezTo>
                    <a:cubicBezTo>
                      <a:pt x="1752" y="1915"/>
                      <a:pt x="1760" y="1918"/>
                      <a:pt x="1770" y="1922"/>
                    </a:cubicBezTo>
                    <a:cubicBezTo>
                      <a:pt x="1790" y="1929"/>
                      <a:pt x="1817" y="1936"/>
                      <a:pt x="1842" y="1936"/>
                    </a:cubicBezTo>
                    <a:cubicBezTo>
                      <a:pt x="1864" y="1936"/>
                      <a:pt x="1884" y="1931"/>
                      <a:pt x="1900" y="1918"/>
                    </a:cubicBezTo>
                    <a:cubicBezTo>
                      <a:pt x="1909" y="1911"/>
                      <a:pt x="1918" y="1902"/>
                      <a:pt x="1925" y="1888"/>
                    </a:cubicBezTo>
                    <a:cubicBezTo>
                      <a:pt x="2221" y="114"/>
                      <a:pt x="2221" y="114"/>
                      <a:pt x="2221" y="114"/>
                    </a:cubicBezTo>
                    <a:cubicBezTo>
                      <a:pt x="2201" y="111"/>
                      <a:pt x="2201" y="111"/>
                      <a:pt x="2201" y="111"/>
                    </a:cubicBezTo>
                    <a:cubicBezTo>
                      <a:pt x="2221" y="114"/>
                      <a:pt x="2221" y="114"/>
                      <a:pt x="2221" y="114"/>
                    </a:cubicBezTo>
                    <a:cubicBezTo>
                      <a:pt x="2221" y="109"/>
                      <a:pt x="2222" y="103"/>
                      <a:pt x="2222" y="98"/>
                    </a:cubicBezTo>
                    <a:close/>
                    <a:moveTo>
                      <a:pt x="1935" y="400"/>
                    </a:moveTo>
                    <a:cubicBezTo>
                      <a:pt x="1723" y="1664"/>
                      <a:pt x="1723" y="1664"/>
                      <a:pt x="1723" y="1664"/>
                    </a:cubicBezTo>
                    <a:cubicBezTo>
                      <a:pt x="1717" y="1705"/>
                      <a:pt x="1680" y="1726"/>
                      <a:pt x="1641" y="1710"/>
                    </a:cubicBezTo>
                    <a:cubicBezTo>
                      <a:pt x="1256" y="1552"/>
                      <a:pt x="1256" y="1552"/>
                      <a:pt x="1256" y="1552"/>
                    </a:cubicBezTo>
                    <a:cubicBezTo>
                      <a:pt x="1217" y="1537"/>
                      <a:pt x="1204" y="1495"/>
                      <a:pt x="1225" y="1460"/>
                    </a:cubicBezTo>
                    <a:cubicBezTo>
                      <a:pt x="1737" y="602"/>
                      <a:pt x="1737" y="602"/>
                      <a:pt x="1737" y="602"/>
                    </a:cubicBezTo>
                    <a:cubicBezTo>
                      <a:pt x="1759" y="567"/>
                      <a:pt x="1750" y="560"/>
                      <a:pt x="1719" y="586"/>
                    </a:cubicBezTo>
                    <a:cubicBezTo>
                      <a:pt x="833" y="1307"/>
                      <a:pt x="833" y="1307"/>
                      <a:pt x="833" y="1307"/>
                    </a:cubicBezTo>
                    <a:cubicBezTo>
                      <a:pt x="801" y="1333"/>
                      <a:pt x="743" y="1342"/>
                      <a:pt x="705" y="1327"/>
                    </a:cubicBezTo>
                    <a:cubicBezTo>
                      <a:pt x="486" y="1237"/>
                      <a:pt x="486" y="1237"/>
                      <a:pt x="486" y="1237"/>
                    </a:cubicBezTo>
                    <a:cubicBezTo>
                      <a:pt x="447" y="1222"/>
                      <a:pt x="445" y="1192"/>
                      <a:pt x="481" y="1171"/>
                    </a:cubicBezTo>
                    <a:cubicBezTo>
                      <a:pt x="1882" y="364"/>
                      <a:pt x="1882" y="364"/>
                      <a:pt x="1882" y="364"/>
                    </a:cubicBezTo>
                    <a:cubicBezTo>
                      <a:pt x="1918" y="343"/>
                      <a:pt x="1941" y="359"/>
                      <a:pt x="1935" y="400"/>
                    </a:cubicBez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000"/>
              </a:p>
            </p:txBody>
          </p:sp>
          <p:grpSp>
            <p:nvGrpSpPr>
              <p:cNvPr id="17" name="Group 9"/>
              <p:cNvGrpSpPr>
                <a:grpSpLocks/>
              </p:cNvGrpSpPr>
              <p:nvPr/>
            </p:nvGrpSpPr>
            <p:grpSpPr bwMode="auto">
              <a:xfrm>
                <a:off x="0" y="0"/>
                <a:ext cx="1673076" cy="1834694"/>
                <a:chOff x="0" y="0"/>
                <a:chExt cx="4387849" cy="4811712"/>
              </a:xfrm>
            </p:grpSpPr>
            <p:sp>
              <p:nvSpPr>
                <p:cNvPr id="18" name="Freeform 6"/>
                <p:cNvSpPr>
                  <a:spLocks noChangeArrowheads="1"/>
                </p:cNvSpPr>
                <p:nvPr/>
              </p:nvSpPr>
              <p:spPr bwMode="auto">
                <a:xfrm>
                  <a:off x="0" y="0"/>
                  <a:ext cx="2339975" cy="4616450"/>
                </a:xfrm>
                <a:custGeom>
                  <a:avLst/>
                  <a:gdLst>
                    <a:gd name="T0" fmla="*/ 2147483647 w 624"/>
                    <a:gd name="T1" fmla="*/ 2147483647 h 1231"/>
                    <a:gd name="T2" fmla="*/ 2147483647 w 624"/>
                    <a:gd name="T3" fmla="*/ 2147483647 h 1231"/>
                    <a:gd name="T4" fmla="*/ 2147483647 w 624"/>
                    <a:gd name="T5" fmla="*/ 2147483647 h 1231"/>
                    <a:gd name="T6" fmla="*/ 2147483647 w 624"/>
                    <a:gd name="T7" fmla="*/ 2147483647 h 1231"/>
                    <a:gd name="T8" fmla="*/ 2147483647 w 624"/>
                    <a:gd name="T9" fmla="*/ 2147483647 h 1231"/>
                    <a:gd name="T10" fmla="*/ 2147483647 w 624"/>
                    <a:gd name="T11" fmla="*/ 2147483647 h 1231"/>
                    <a:gd name="T12" fmla="*/ 2147483647 w 624"/>
                    <a:gd name="T13" fmla="*/ 2147483647 h 1231"/>
                    <a:gd name="T14" fmla="*/ 2147483647 w 624"/>
                    <a:gd name="T15" fmla="*/ 2147483647 h 1231"/>
                    <a:gd name="T16" fmla="*/ 2147483647 w 624"/>
                    <a:gd name="T17" fmla="*/ 2147483647 h 1231"/>
                    <a:gd name="T18" fmla="*/ 2147483647 w 624"/>
                    <a:gd name="T19" fmla="*/ 0 h 1231"/>
                    <a:gd name="T20" fmla="*/ 2147483647 w 624"/>
                    <a:gd name="T21" fmla="*/ 2147483647 h 1231"/>
                    <a:gd name="T22" fmla="*/ 0 w 624"/>
                    <a:gd name="T23" fmla="*/ 2147483647 h 1231"/>
                    <a:gd name="T24" fmla="*/ 2147483647 w 624"/>
                    <a:gd name="T25" fmla="*/ 2147483647 h 1231"/>
                    <a:gd name="T26" fmla="*/ 2147483647 w 624"/>
                    <a:gd name="T27" fmla="*/ 2147483647 h 1231"/>
                    <a:gd name="T28" fmla="*/ 2147483647 w 624"/>
                    <a:gd name="T29" fmla="*/ 2147483647 h 12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24"/>
                    <a:gd name="T46" fmla="*/ 0 h 1231"/>
                    <a:gd name="T47" fmla="*/ 624 w 624"/>
                    <a:gd name="T48" fmla="*/ 1231 h 123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24" h="1231">
                      <a:moveTo>
                        <a:pt x="528" y="1145"/>
                      </a:moveTo>
                      <a:cubicBezTo>
                        <a:pt x="600" y="1064"/>
                        <a:pt x="600" y="1064"/>
                        <a:pt x="600" y="1064"/>
                      </a:cubicBezTo>
                      <a:cubicBezTo>
                        <a:pt x="595" y="1064"/>
                        <a:pt x="590" y="1064"/>
                        <a:pt x="585" y="1064"/>
                      </a:cubicBezTo>
                      <a:cubicBezTo>
                        <a:pt x="354" y="1064"/>
                        <a:pt x="166" y="877"/>
                        <a:pt x="166" y="646"/>
                      </a:cubicBezTo>
                      <a:cubicBezTo>
                        <a:pt x="166" y="473"/>
                        <a:pt x="271" y="324"/>
                        <a:pt x="421" y="261"/>
                      </a:cubicBezTo>
                      <a:cubicBezTo>
                        <a:pt x="421" y="328"/>
                        <a:pt x="421" y="328"/>
                        <a:pt x="421" y="328"/>
                      </a:cubicBezTo>
                      <a:cubicBezTo>
                        <a:pt x="503" y="235"/>
                        <a:pt x="503" y="235"/>
                        <a:pt x="503" y="235"/>
                      </a:cubicBezTo>
                      <a:cubicBezTo>
                        <a:pt x="584" y="144"/>
                        <a:pt x="584" y="144"/>
                        <a:pt x="584" y="144"/>
                      </a:cubicBezTo>
                      <a:cubicBezTo>
                        <a:pt x="497" y="67"/>
                        <a:pt x="497" y="67"/>
                        <a:pt x="497" y="67"/>
                      </a:cubicBezTo>
                      <a:cubicBezTo>
                        <a:pt x="421" y="0"/>
                        <a:pt x="421" y="0"/>
                        <a:pt x="421" y="0"/>
                      </a:cubicBezTo>
                      <a:cubicBezTo>
                        <a:pt x="421" y="84"/>
                        <a:pt x="421" y="84"/>
                        <a:pt x="421" y="84"/>
                      </a:cubicBezTo>
                      <a:cubicBezTo>
                        <a:pt x="177" y="155"/>
                        <a:pt x="0" y="380"/>
                        <a:pt x="0" y="646"/>
                      </a:cubicBezTo>
                      <a:cubicBezTo>
                        <a:pt x="0" y="969"/>
                        <a:pt x="262" y="1231"/>
                        <a:pt x="585" y="1231"/>
                      </a:cubicBezTo>
                      <a:cubicBezTo>
                        <a:pt x="598" y="1231"/>
                        <a:pt x="611" y="1230"/>
                        <a:pt x="624" y="1230"/>
                      </a:cubicBezTo>
                      <a:lnTo>
                        <a:pt x="528" y="1145"/>
                      </a:lnTo>
                      <a:close/>
                    </a:path>
                  </a:pathLst>
                </a:custGeom>
                <a:solidFill>
                  <a:srgbClr val="00964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170" tIns="46990" rIns="90170" bIns="46990"/>
                <a:lstStyle/>
                <a:p>
                  <a:endParaRPr lang="zh-CN" altLang="en-US" sz="1000"/>
                </a:p>
              </p:txBody>
            </p:sp>
            <p:sp>
              <p:nvSpPr>
                <p:cNvPr id="19" name="Freeform 7"/>
                <p:cNvSpPr>
                  <a:spLocks noChangeArrowheads="1"/>
                </p:cNvSpPr>
                <p:nvPr/>
              </p:nvSpPr>
              <p:spPr bwMode="auto">
                <a:xfrm>
                  <a:off x="2084388" y="225424"/>
                  <a:ext cx="2303461" cy="4586288"/>
                </a:xfrm>
                <a:custGeom>
                  <a:avLst/>
                  <a:gdLst>
                    <a:gd name="T0" fmla="*/ 2147483647 w 614"/>
                    <a:gd name="T1" fmla="*/ 0 h 1223"/>
                    <a:gd name="T2" fmla="*/ 0 w 614"/>
                    <a:gd name="T3" fmla="*/ 2147483647 h 1223"/>
                    <a:gd name="T4" fmla="*/ 2147483647 w 614"/>
                    <a:gd name="T5" fmla="*/ 2147483647 h 1223"/>
                    <a:gd name="T6" fmla="*/ 2147483647 w 614"/>
                    <a:gd name="T7" fmla="*/ 2147483647 h 1223"/>
                    <a:gd name="T8" fmla="*/ 2147483647 w 614"/>
                    <a:gd name="T9" fmla="*/ 2147483647 h 1223"/>
                    <a:gd name="T10" fmla="*/ 2147483647 w 614"/>
                    <a:gd name="T11" fmla="*/ 2147483647 h 1223"/>
                    <a:gd name="T12" fmla="*/ 2147483647 w 614"/>
                    <a:gd name="T13" fmla="*/ 2147483647 h 1223"/>
                    <a:gd name="T14" fmla="*/ 2147483647 w 614"/>
                    <a:gd name="T15" fmla="*/ 2147483647 h 1223"/>
                    <a:gd name="T16" fmla="*/ 2147483647 w 614"/>
                    <a:gd name="T17" fmla="*/ 2147483647 h 1223"/>
                    <a:gd name="T18" fmla="*/ 2147483647 w 614"/>
                    <a:gd name="T19" fmla="*/ 2147483647 h 1223"/>
                    <a:gd name="T20" fmla="*/ 2147483647 w 614"/>
                    <a:gd name="T21" fmla="*/ 2147483647 h 1223"/>
                    <a:gd name="T22" fmla="*/ 2147483647 w 614"/>
                    <a:gd name="T23" fmla="*/ 2147483647 h 1223"/>
                    <a:gd name="T24" fmla="*/ 2147483647 w 614"/>
                    <a:gd name="T25" fmla="*/ 2147483647 h 1223"/>
                    <a:gd name="T26" fmla="*/ 2147483647 w 614"/>
                    <a:gd name="T27" fmla="*/ 2147483647 h 1223"/>
                    <a:gd name="T28" fmla="*/ 2147483647 w 614"/>
                    <a:gd name="T29" fmla="*/ 0 h 122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14"/>
                    <a:gd name="T46" fmla="*/ 0 h 1223"/>
                    <a:gd name="T47" fmla="*/ 614 w 614"/>
                    <a:gd name="T48" fmla="*/ 1223 h 122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14" h="1223">
                      <a:moveTo>
                        <a:pt x="29" y="0"/>
                      </a:moveTo>
                      <a:cubicBezTo>
                        <a:pt x="19" y="0"/>
                        <a:pt x="9" y="1"/>
                        <a:pt x="0" y="1"/>
                      </a:cubicBezTo>
                      <a:cubicBezTo>
                        <a:pt x="87" y="78"/>
                        <a:pt x="87" y="78"/>
                        <a:pt x="87" y="78"/>
                      </a:cubicBezTo>
                      <a:cubicBezTo>
                        <a:pt x="8" y="168"/>
                        <a:pt x="8" y="168"/>
                        <a:pt x="8" y="168"/>
                      </a:cubicBezTo>
                      <a:cubicBezTo>
                        <a:pt x="15" y="167"/>
                        <a:pt x="22" y="167"/>
                        <a:pt x="29" y="167"/>
                      </a:cubicBezTo>
                      <a:cubicBezTo>
                        <a:pt x="260" y="167"/>
                        <a:pt x="448" y="354"/>
                        <a:pt x="448" y="586"/>
                      </a:cubicBezTo>
                      <a:cubicBezTo>
                        <a:pt x="448" y="758"/>
                        <a:pt x="343" y="906"/>
                        <a:pt x="194" y="970"/>
                      </a:cubicBezTo>
                      <a:cubicBezTo>
                        <a:pt x="194" y="896"/>
                        <a:pt x="194" y="896"/>
                        <a:pt x="194" y="896"/>
                      </a:cubicBezTo>
                      <a:cubicBezTo>
                        <a:pt x="103" y="998"/>
                        <a:pt x="103" y="998"/>
                        <a:pt x="103" y="998"/>
                      </a:cubicBezTo>
                      <a:cubicBezTo>
                        <a:pt x="31" y="1079"/>
                        <a:pt x="31" y="1079"/>
                        <a:pt x="31" y="1079"/>
                      </a:cubicBezTo>
                      <a:cubicBezTo>
                        <a:pt x="126" y="1163"/>
                        <a:pt x="126" y="1163"/>
                        <a:pt x="126" y="1163"/>
                      </a:cubicBezTo>
                      <a:cubicBezTo>
                        <a:pt x="194" y="1223"/>
                        <a:pt x="194" y="1223"/>
                        <a:pt x="194" y="1223"/>
                      </a:cubicBezTo>
                      <a:cubicBezTo>
                        <a:pt x="194" y="1147"/>
                        <a:pt x="194" y="1147"/>
                        <a:pt x="194" y="1147"/>
                      </a:cubicBezTo>
                      <a:cubicBezTo>
                        <a:pt x="437" y="1076"/>
                        <a:pt x="614" y="851"/>
                        <a:pt x="614" y="586"/>
                      </a:cubicBezTo>
                      <a:cubicBezTo>
                        <a:pt x="614" y="262"/>
                        <a:pt x="352" y="0"/>
                        <a:pt x="29" y="0"/>
                      </a:cubicBezTo>
                      <a:close/>
                    </a:path>
                  </a:pathLst>
                </a:custGeom>
                <a:solidFill>
                  <a:srgbClr val="00964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170" tIns="46990" rIns="90170" bIns="46990"/>
                <a:lstStyle/>
                <a:p>
                  <a:endParaRPr lang="zh-CN" altLang="en-US" sz="1000"/>
                </a:p>
              </p:txBody>
            </p:sp>
          </p:grpSp>
        </p:grpSp>
        <p:sp>
          <p:nvSpPr>
            <p:cNvPr id="14" name="矩形 81"/>
            <p:cNvSpPr>
              <a:spLocks noChangeArrowheads="1"/>
            </p:cNvSpPr>
            <p:nvPr/>
          </p:nvSpPr>
          <p:spPr bwMode="auto">
            <a:xfrm>
              <a:off x="368772" y="584065"/>
              <a:ext cx="1374226" cy="1120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defRPr/>
              </a:pPr>
              <a:r>
                <a:rPr lang="en-US" altLang="zh-CN" sz="4400" b="1" dirty="0" smtClean="0">
                  <a:solidFill>
                    <a:srgbClr val="009644"/>
                  </a:solidFill>
                  <a:latin typeface="微软雅黑" pitchFamily="34" charset="-122"/>
                  <a:ea typeface="微软雅黑" pitchFamily="34" charset="-122"/>
                  <a:sym typeface="微软雅黑" pitchFamily="34" charset="-122"/>
                </a:rPr>
                <a:t>04</a:t>
              </a:r>
              <a:endParaRPr lang="zh-CN" altLang="en-US" sz="4400" b="1" dirty="0" smtClean="0">
                <a:solidFill>
                  <a:srgbClr val="009644"/>
                </a:solidFill>
                <a:latin typeface="微软雅黑" pitchFamily="34" charset="-122"/>
                <a:ea typeface="微软雅黑" pitchFamily="34" charset="-122"/>
                <a:sym typeface="微软雅黑" pitchFamily="34" charset="-122"/>
              </a:endParaRPr>
            </a:p>
          </p:txBody>
        </p:sp>
      </p:grpSp>
      <p:sp>
        <p:nvSpPr>
          <p:cNvPr id="3" name="矩形 2"/>
          <p:cNvSpPr/>
          <p:nvPr/>
        </p:nvSpPr>
        <p:spPr>
          <a:xfrm>
            <a:off x="2438691" y="2218238"/>
            <a:ext cx="4326891" cy="572400"/>
          </a:xfrm>
          <a:prstGeom prst="rect">
            <a:avLst/>
          </a:prstGeom>
          <a:solidFill>
            <a:srgbClr val="0096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latin typeface="微软雅黑" panose="020B0503020204020204" pitchFamily="34" charset="-122"/>
                <a:ea typeface="微软雅黑" panose="020B0503020204020204" pitchFamily="34" charset="-122"/>
              </a:rPr>
              <a:t>第四部分：单击此处添加标题文字</a:t>
            </a:r>
            <a:endParaRPr lang="zh-CN" altLang="en-US" sz="20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35242975"/>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1000"/>
                                        <p:tgtEl>
                                          <p:spTgt spid="12"/>
                                        </p:tgtEl>
                                      </p:cBhvr>
                                    </p:animEffect>
                                  </p:childTnLst>
                                </p:cTn>
                              </p:par>
                            </p:childTnLst>
                          </p:cTn>
                        </p:par>
                        <p:par>
                          <p:cTn id="8" fill="hold">
                            <p:stCondLst>
                              <p:cond delay="10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4" name="Rectangle 20"/>
          <p:cNvSpPr>
            <a:spLocks noChangeArrowheads="1"/>
          </p:cNvSpPr>
          <p:nvPr/>
        </p:nvSpPr>
        <p:spPr bwMode="auto">
          <a:xfrm>
            <a:off x="1075913" y="3228133"/>
            <a:ext cx="1219536" cy="792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25000"/>
              </a:lnSpc>
              <a:buFont typeface="Arial" pitchFamily="34" charset="0"/>
              <a:buNone/>
              <a:defRPr/>
            </a:pPr>
            <a:r>
              <a:rPr lang="zh-CN" altLang="en-US" sz="873">
                <a:solidFill>
                  <a:schemeClr val="accent4">
                    <a:lumMod val="50000"/>
                  </a:schemeClr>
                </a:solidFill>
                <a:latin typeface="微软雅黑" pitchFamily="34" charset="-122"/>
                <a:ea typeface="微软雅黑" pitchFamily="34" charset="-122"/>
                <a:sym typeface="Lato Light" charset="0"/>
              </a:rPr>
              <a:t>此处添加详细文本描述，建议与标题相关并符合整体语言风格，语言描述尽量简洁生动。</a:t>
            </a:r>
            <a:endParaRPr lang="en-US" altLang="zh-CN" sz="873">
              <a:solidFill>
                <a:schemeClr val="accent4">
                  <a:lumMod val="50000"/>
                </a:schemeClr>
              </a:solidFill>
              <a:latin typeface="微软雅黑" pitchFamily="34" charset="-122"/>
              <a:ea typeface="微软雅黑" pitchFamily="34" charset="-122"/>
              <a:sym typeface="Lato Light" charset="0"/>
            </a:endParaRPr>
          </a:p>
        </p:txBody>
      </p:sp>
      <p:sp>
        <p:nvSpPr>
          <p:cNvPr id="12295" name="Rectangle 21"/>
          <p:cNvSpPr>
            <a:spLocks noChangeArrowheads="1"/>
          </p:cNvSpPr>
          <p:nvPr/>
        </p:nvSpPr>
        <p:spPr bwMode="auto">
          <a:xfrm>
            <a:off x="1131347" y="2918210"/>
            <a:ext cx="1108669" cy="194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90000"/>
              </a:lnSpc>
              <a:buFont typeface="Arial" pitchFamily="34" charset="0"/>
              <a:buNone/>
            </a:pPr>
            <a:r>
              <a:rPr lang="zh-CN" altLang="en-US" sz="1270">
                <a:solidFill>
                  <a:srgbClr val="73D22C"/>
                </a:solidFill>
                <a:latin typeface="微软雅黑" pitchFamily="34" charset="-122"/>
                <a:ea typeface="微软雅黑" pitchFamily="34" charset="-122"/>
                <a:sym typeface="Bebas Neue" charset="0"/>
              </a:rPr>
              <a:t>添加标题</a:t>
            </a:r>
            <a:endParaRPr lang="en-US" altLang="zh-CN" sz="1270">
              <a:solidFill>
                <a:srgbClr val="73D22C"/>
              </a:solidFill>
              <a:latin typeface="微软雅黑" pitchFamily="34" charset="-122"/>
              <a:ea typeface="微软雅黑" pitchFamily="34" charset="-122"/>
              <a:sym typeface="Bebas Neue" charset="0"/>
            </a:endParaRPr>
          </a:p>
        </p:txBody>
      </p:sp>
      <p:sp>
        <p:nvSpPr>
          <p:cNvPr id="12296" name="Rectangle 23"/>
          <p:cNvSpPr>
            <a:spLocks noChangeArrowheads="1"/>
          </p:cNvSpPr>
          <p:nvPr/>
        </p:nvSpPr>
        <p:spPr bwMode="auto">
          <a:xfrm>
            <a:off x="3089156" y="2918210"/>
            <a:ext cx="1108669" cy="194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90000"/>
              </a:lnSpc>
              <a:buFont typeface="Arial" pitchFamily="34" charset="0"/>
              <a:buNone/>
            </a:pPr>
            <a:r>
              <a:rPr lang="zh-CN" altLang="en-US" sz="1270">
                <a:solidFill>
                  <a:srgbClr val="009644"/>
                </a:solidFill>
                <a:latin typeface="微软雅黑" pitchFamily="34" charset="-122"/>
                <a:ea typeface="微软雅黑" pitchFamily="34" charset="-122"/>
                <a:sym typeface="Bebas Neue" charset="0"/>
              </a:rPr>
              <a:t>添加标题</a:t>
            </a:r>
            <a:endParaRPr lang="en-US" altLang="zh-CN" sz="1270">
              <a:solidFill>
                <a:srgbClr val="009644"/>
              </a:solidFill>
              <a:latin typeface="微软雅黑" pitchFamily="34" charset="-122"/>
              <a:ea typeface="微软雅黑" pitchFamily="34" charset="-122"/>
              <a:sym typeface="Bebas Neue" charset="0"/>
            </a:endParaRPr>
          </a:p>
        </p:txBody>
      </p:sp>
      <p:sp>
        <p:nvSpPr>
          <p:cNvPr id="12297" name="Rectangle 25"/>
          <p:cNvSpPr>
            <a:spLocks noChangeArrowheads="1"/>
          </p:cNvSpPr>
          <p:nvPr/>
        </p:nvSpPr>
        <p:spPr bwMode="auto">
          <a:xfrm>
            <a:off x="5102398" y="2918210"/>
            <a:ext cx="1108669" cy="194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90000"/>
              </a:lnSpc>
              <a:buFont typeface="Arial" pitchFamily="34" charset="0"/>
              <a:buNone/>
            </a:pPr>
            <a:r>
              <a:rPr lang="zh-CN" altLang="en-US" sz="1270">
                <a:solidFill>
                  <a:srgbClr val="73D22C"/>
                </a:solidFill>
                <a:latin typeface="微软雅黑" pitchFamily="34" charset="-122"/>
                <a:ea typeface="微软雅黑" pitchFamily="34" charset="-122"/>
                <a:sym typeface="Bebas Neue" charset="0"/>
              </a:rPr>
              <a:t>添加标题</a:t>
            </a:r>
            <a:endParaRPr lang="en-US" altLang="zh-CN" sz="1270">
              <a:solidFill>
                <a:srgbClr val="73D22C"/>
              </a:solidFill>
              <a:latin typeface="微软雅黑" pitchFamily="34" charset="-122"/>
              <a:ea typeface="微软雅黑" pitchFamily="34" charset="-122"/>
              <a:sym typeface="Bebas Neue" charset="0"/>
            </a:endParaRPr>
          </a:p>
        </p:txBody>
      </p:sp>
      <p:sp>
        <p:nvSpPr>
          <p:cNvPr id="12298" name="Rectangle 27"/>
          <p:cNvSpPr>
            <a:spLocks noChangeArrowheads="1"/>
          </p:cNvSpPr>
          <p:nvPr/>
        </p:nvSpPr>
        <p:spPr bwMode="auto">
          <a:xfrm>
            <a:off x="7048868" y="2918210"/>
            <a:ext cx="1108669" cy="194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90000"/>
              </a:lnSpc>
              <a:buFont typeface="Arial" pitchFamily="34" charset="0"/>
              <a:buNone/>
            </a:pPr>
            <a:r>
              <a:rPr lang="zh-CN" altLang="en-US" sz="1270">
                <a:solidFill>
                  <a:srgbClr val="009644"/>
                </a:solidFill>
                <a:latin typeface="微软雅黑" pitchFamily="34" charset="-122"/>
                <a:ea typeface="微软雅黑" pitchFamily="34" charset="-122"/>
                <a:sym typeface="Bebas Neue" charset="0"/>
              </a:rPr>
              <a:t>添加标题</a:t>
            </a:r>
            <a:endParaRPr lang="en-US" altLang="zh-CN" sz="1270">
              <a:solidFill>
                <a:srgbClr val="009644"/>
              </a:solidFill>
              <a:latin typeface="微软雅黑" pitchFamily="34" charset="-122"/>
              <a:ea typeface="微软雅黑" pitchFamily="34" charset="-122"/>
              <a:sym typeface="Bebas Neue" charset="0"/>
            </a:endParaRPr>
          </a:p>
        </p:txBody>
      </p:sp>
      <p:sp>
        <p:nvSpPr>
          <p:cNvPr id="12299" name="Rectangle 20"/>
          <p:cNvSpPr>
            <a:spLocks noChangeArrowheads="1"/>
          </p:cNvSpPr>
          <p:nvPr/>
        </p:nvSpPr>
        <p:spPr bwMode="auto">
          <a:xfrm>
            <a:off x="3033722" y="3228133"/>
            <a:ext cx="1219536" cy="792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25000"/>
              </a:lnSpc>
              <a:buFont typeface="Arial" pitchFamily="34" charset="0"/>
              <a:buNone/>
              <a:defRPr/>
            </a:pPr>
            <a:r>
              <a:rPr lang="zh-CN" altLang="en-US" sz="873">
                <a:solidFill>
                  <a:schemeClr val="accent4">
                    <a:lumMod val="50000"/>
                  </a:schemeClr>
                </a:solidFill>
                <a:latin typeface="微软雅黑" pitchFamily="34" charset="-122"/>
                <a:ea typeface="微软雅黑" pitchFamily="34" charset="-122"/>
                <a:sym typeface="Lato Light" charset="0"/>
              </a:rPr>
              <a:t>此处添加详细文本描述，建议与标题相关并符合整体语言风格，语言描述尽量简洁生动。</a:t>
            </a:r>
            <a:endParaRPr lang="en-US" altLang="zh-CN" sz="873">
              <a:solidFill>
                <a:schemeClr val="accent4">
                  <a:lumMod val="50000"/>
                </a:schemeClr>
              </a:solidFill>
              <a:latin typeface="微软雅黑" pitchFamily="34" charset="-122"/>
              <a:ea typeface="微软雅黑" pitchFamily="34" charset="-122"/>
              <a:sym typeface="Lato Light" charset="0"/>
            </a:endParaRPr>
          </a:p>
        </p:txBody>
      </p:sp>
      <p:sp>
        <p:nvSpPr>
          <p:cNvPr id="12300" name="Rectangle 20"/>
          <p:cNvSpPr>
            <a:spLocks noChangeArrowheads="1"/>
          </p:cNvSpPr>
          <p:nvPr/>
        </p:nvSpPr>
        <p:spPr bwMode="auto">
          <a:xfrm>
            <a:off x="5046964" y="3228133"/>
            <a:ext cx="1219536" cy="792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25000"/>
              </a:lnSpc>
              <a:buFont typeface="Arial" pitchFamily="34" charset="0"/>
              <a:buNone/>
              <a:defRPr/>
            </a:pPr>
            <a:r>
              <a:rPr lang="zh-CN" altLang="en-US" sz="873">
                <a:solidFill>
                  <a:schemeClr val="accent4">
                    <a:lumMod val="50000"/>
                  </a:schemeClr>
                </a:solidFill>
                <a:latin typeface="微软雅黑" pitchFamily="34" charset="-122"/>
                <a:ea typeface="微软雅黑" pitchFamily="34" charset="-122"/>
                <a:sym typeface="Lato Light" charset="0"/>
              </a:rPr>
              <a:t>此处添加详细文本描述，建议与标题相关并符合整体语言风格，语言描述尽量简洁生动。</a:t>
            </a:r>
            <a:endParaRPr lang="en-US" altLang="zh-CN" sz="873">
              <a:solidFill>
                <a:schemeClr val="accent4">
                  <a:lumMod val="50000"/>
                </a:schemeClr>
              </a:solidFill>
              <a:latin typeface="微软雅黑" pitchFamily="34" charset="-122"/>
              <a:ea typeface="微软雅黑" pitchFamily="34" charset="-122"/>
              <a:sym typeface="Lato Light" charset="0"/>
            </a:endParaRPr>
          </a:p>
        </p:txBody>
      </p:sp>
      <p:sp>
        <p:nvSpPr>
          <p:cNvPr id="12301" name="Rectangle 20"/>
          <p:cNvSpPr>
            <a:spLocks noChangeArrowheads="1"/>
          </p:cNvSpPr>
          <p:nvPr/>
        </p:nvSpPr>
        <p:spPr bwMode="auto">
          <a:xfrm>
            <a:off x="6993435" y="3228133"/>
            <a:ext cx="1219536" cy="792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25000"/>
              </a:lnSpc>
              <a:buFont typeface="Arial" pitchFamily="34" charset="0"/>
              <a:buNone/>
              <a:defRPr/>
            </a:pPr>
            <a:r>
              <a:rPr lang="zh-CN" altLang="en-US" sz="873">
                <a:solidFill>
                  <a:schemeClr val="accent4">
                    <a:lumMod val="50000"/>
                  </a:schemeClr>
                </a:solidFill>
                <a:latin typeface="微软雅黑" pitchFamily="34" charset="-122"/>
                <a:ea typeface="微软雅黑" pitchFamily="34" charset="-122"/>
                <a:sym typeface="Lato Light" charset="0"/>
              </a:rPr>
              <a:t>此处添加详细文本描述，建议与标题相关并符合整体语言风格，语言描述尽量简洁生动。</a:t>
            </a:r>
            <a:endParaRPr lang="en-US" altLang="zh-CN" sz="873">
              <a:solidFill>
                <a:schemeClr val="accent4">
                  <a:lumMod val="50000"/>
                </a:schemeClr>
              </a:solidFill>
              <a:latin typeface="微软雅黑" pitchFamily="34" charset="-122"/>
              <a:ea typeface="微软雅黑" pitchFamily="34" charset="-122"/>
              <a:sym typeface="Lato Light" charset="0"/>
            </a:endParaRPr>
          </a:p>
        </p:txBody>
      </p:sp>
      <p:grpSp>
        <p:nvGrpSpPr>
          <p:cNvPr id="12302" name="Group 2"/>
          <p:cNvGrpSpPr>
            <a:grpSpLocks/>
          </p:cNvGrpSpPr>
          <p:nvPr/>
        </p:nvGrpSpPr>
        <p:grpSpPr bwMode="auto">
          <a:xfrm>
            <a:off x="3332307" y="1973321"/>
            <a:ext cx="684099" cy="676540"/>
            <a:chOff x="0" y="0"/>
            <a:chExt cx="675409" cy="675951"/>
          </a:xfrm>
        </p:grpSpPr>
        <p:sp>
          <p:nvSpPr>
            <p:cNvPr id="10262" name="Oval 7"/>
            <p:cNvSpPr>
              <a:spLocks noChangeArrowheads="1"/>
            </p:cNvSpPr>
            <p:nvPr/>
          </p:nvSpPr>
          <p:spPr bwMode="auto">
            <a:xfrm>
              <a:off x="0" y="0"/>
              <a:ext cx="675409" cy="675951"/>
            </a:xfrm>
            <a:prstGeom prst="ellipse">
              <a:avLst/>
            </a:prstGeom>
            <a:solidFill>
              <a:srgbClr val="009644">
                <a:alpha val="89018"/>
              </a:srgbClr>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sz="2222">
                <a:solidFill>
                  <a:srgbClr val="000000"/>
                </a:solidFill>
                <a:latin typeface="微软雅黑" pitchFamily="34" charset="-122"/>
                <a:ea typeface="微软雅黑" pitchFamily="34" charset="-122"/>
                <a:sym typeface="微软雅黑" pitchFamily="34" charset="-122"/>
              </a:endParaRPr>
            </a:p>
          </p:txBody>
        </p:sp>
        <p:sp>
          <p:nvSpPr>
            <p:cNvPr id="10263" name="Freeform 6"/>
            <p:cNvSpPr>
              <a:spLocks noEditPoints="1" noChangeArrowheads="1"/>
            </p:cNvSpPr>
            <p:nvPr/>
          </p:nvSpPr>
          <p:spPr bwMode="auto">
            <a:xfrm>
              <a:off x="146320" y="215954"/>
              <a:ext cx="385407" cy="256486"/>
            </a:xfrm>
            <a:custGeom>
              <a:avLst/>
              <a:gdLst>
                <a:gd name="T0" fmla="*/ 2147483647 w 176"/>
                <a:gd name="T1" fmla="*/ 2147483647 h 117"/>
                <a:gd name="T2" fmla="*/ 2147483647 w 176"/>
                <a:gd name="T3" fmla="*/ 2147483647 h 117"/>
                <a:gd name="T4" fmla="*/ 2147483647 w 176"/>
                <a:gd name="T5" fmla="*/ 2147483647 h 117"/>
                <a:gd name="T6" fmla="*/ 2147483647 w 176"/>
                <a:gd name="T7" fmla="*/ 2147483647 h 117"/>
                <a:gd name="T8" fmla="*/ 0 w 176"/>
                <a:gd name="T9" fmla="*/ 2147483647 h 117"/>
                <a:gd name="T10" fmla="*/ 0 w 176"/>
                <a:gd name="T11" fmla="*/ 2147483647 h 117"/>
                <a:gd name="T12" fmla="*/ 2147483647 w 176"/>
                <a:gd name="T13" fmla="*/ 2147483647 h 117"/>
                <a:gd name="T14" fmla="*/ 2147483647 w 176"/>
                <a:gd name="T15" fmla="*/ 2147483647 h 117"/>
                <a:gd name="T16" fmla="*/ 2147483647 w 176"/>
                <a:gd name="T17" fmla="*/ 2147483647 h 117"/>
                <a:gd name="T18" fmla="*/ 2147483647 w 176"/>
                <a:gd name="T19" fmla="*/ 2147483647 h 117"/>
                <a:gd name="T20" fmla="*/ 2147483647 w 176"/>
                <a:gd name="T21" fmla="*/ 2147483647 h 117"/>
                <a:gd name="T22" fmla="*/ 2147483647 w 176"/>
                <a:gd name="T23" fmla="*/ 0 h 117"/>
                <a:gd name="T24" fmla="*/ 2147483647 w 176"/>
                <a:gd name="T25" fmla="*/ 0 h 117"/>
                <a:gd name="T26" fmla="*/ 2147483647 w 176"/>
                <a:gd name="T27" fmla="*/ 2147483647 h 117"/>
                <a:gd name="T28" fmla="*/ 2147483647 w 176"/>
                <a:gd name="T29" fmla="*/ 2147483647 h 117"/>
                <a:gd name="T30" fmla="*/ 2147483647 w 176"/>
                <a:gd name="T31" fmla="*/ 2147483647 h 117"/>
                <a:gd name="T32" fmla="*/ 2147483647 w 176"/>
                <a:gd name="T33" fmla="*/ 2147483647 h 117"/>
                <a:gd name="T34" fmla="*/ 2147483647 w 176"/>
                <a:gd name="T35" fmla="*/ 2147483647 h 117"/>
                <a:gd name="T36" fmla="*/ 2147483647 w 176"/>
                <a:gd name="T37" fmla="*/ 2147483647 h 117"/>
                <a:gd name="T38" fmla="*/ 2147483647 w 176"/>
                <a:gd name="T39" fmla="*/ 2147483647 h 117"/>
                <a:gd name="T40" fmla="*/ 2147483647 w 176"/>
                <a:gd name="T41" fmla="*/ 2147483647 h 117"/>
                <a:gd name="T42" fmla="*/ 2147483647 w 176"/>
                <a:gd name="T43" fmla="*/ 2147483647 h 117"/>
                <a:gd name="T44" fmla="*/ 2147483647 w 176"/>
                <a:gd name="T45" fmla="*/ 2147483647 h 117"/>
                <a:gd name="T46" fmla="*/ 2147483647 w 176"/>
                <a:gd name="T47" fmla="*/ 2147483647 h 117"/>
                <a:gd name="T48" fmla="*/ 2147483647 w 176"/>
                <a:gd name="T49" fmla="*/ 2147483647 h 117"/>
                <a:gd name="T50" fmla="*/ 2147483647 w 176"/>
                <a:gd name="T51" fmla="*/ 2147483647 h 117"/>
                <a:gd name="T52" fmla="*/ 2147483647 w 176"/>
                <a:gd name="T53" fmla="*/ 2147483647 h 117"/>
                <a:gd name="T54" fmla="*/ 2147483647 w 176"/>
                <a:gd name="T55" fmla="*/ 2147483647 h 117"/>
                <a:gd name="T56" fmla="*/ 2147483647 w 176"/>
                <a:gd name="T57" fmla="*/ 2147483647 h 117"/>
                <a:gd name="T58" fmla="*/ 2147483647 w 176"/>
                <a:gd name="T59" fmla="*/ 2147483647 h 117"/>
                <a:gd name="T60" fmla="*/ 2147483647 w 176"/>
                <a:gd name="T61" fmla="*/ 2147483647 h 117"/>
                <a:gd name="T62" fmla="*/ 2147483647 w 176"/>
                <a:gd name="T63" fmla="*/ 2147483647 h 117"/>
                <a:gd name="T64" fmla="*/ 2147483647 w 176"/>
                <a:gd name="T65" fmla="*/ 2147483647 h 117"/>
                <a:gd name="T66" fmla="*/ 2147483647 w 176"/>
                <a:gd name="T67" fmla="*/ 2147483647 h 11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6"/>
                <a:gd name="T103" fmla="*/ 0 h 117"/>
                <a:gd name="T104" fmla="*/ 176 w 176"/>
                <a:gd name="T105" fmla="*/ 117 h 11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6" h="117">
                  <a:moveTo>
                    <a:pt x="176" y="99"/>
                  </a:moveTo>
                  <a:cubicBezTo>
                    <a:pt x="176" y="108"/>
                    <a:pt x="176" y="108"/>
                    <a:pt x="176" y="108"/>
                  </a:cubicBezTo>
                  <a:cubicBezTo>
                    <a:pt x="176" y="113"/>
                    <a:pt x="169" y="117"/>
                    <a:pt x="161" y="117"/>
                  </a:cubicBezTo>
                  <a:cubicBezTo>
                    <a:pt x="15" y="117"/>
                    <a:pt x="15" y="117"/>
                    <a:pt x="15" y="117"/>
                  </a:cubicBezTo>
                  <a:cubicBezTo>
                    <a:pt x="7" y="117"/>
                    <a:pt x="0" y="113"/>
                    <a:pt x="0" y="108"/>
                  </a:cubicBezTo>
                  <a:cubicBezTo>
                    <a:pt x="0" y="99"/>
                    <a:pt x="0" y="99"/>
                    <a:pt x="0" y="99"/>
                  </a:cubicBezTo>
                  <a:cubicBezTo>
                    <a:pt x="15" y="99"/>
                    <a:pt x="15" y="99"/>
                    <a:pt x="15" y="99"/>
                  </a:cubicBezTo>
                  <a:cubicBezTo>
                    <a:pt x="161" y="99"/>
                    <a:pt x="161" y="99"/>
                    <a:pt x="161" y="99"/>
                  </a:cubicBezTo>
                  <a:lnTo>
                    <a:pt x="176" y="99"/>
                  </a:lnTo>
                  <a:close/>
                  <a:moveTo>
                    <a:pt x="24" y="79"/>
                  </a:moveTo>
                  <a:cubicBezTo>
                    <a:pt x="24" y="14"/>
                    <a:pt x="24" y="14"/>
                    <a:pt x="24" y="14"/>
                  </a:cubicBezTo>
                  <a:cubicBezTo>
                    <a:pt x="24" y="6"/>
                    <a:pt x="30" y="0"/>
                    <a:pt x="38" y="0"/>
                  </a:cubicBezTo>
                  <a:cubicBezTo>
                    <a:pt x="138" y="0"/>
                    <a:pt x="138" y="0"/>
                    <a:pt x="138" y="0"/>
                  </a:cubicBezTo>
                  <a:cubicBezTo>
                    <a:pt x="146" y="0"/>
                    <a:pt x="152" y="6"/>
                    <a:pt x="152" y="14"/>
                  </a:cubicBezTo>
                  <a:cubicBezTo>
                    <a:pt x="152" y="79"/>
                    <a:pt x="152" y="79"/>
                    <a:pt x="152" y="79"/>
                  </a:cubicBezTo>
                  <a:cubicBezTo>
                    <a:pt x="152" y="87"/>
                    <a:pt x="146" y="93"/>
                    <a:pt x="138" y="93"/>
                  </a:cubicBezTo>
                  <a:cubicBezTo>
                    <a:pt x="38" y="93"/>
                    <a:pt x="38" y="93"/>
                    <a:pt x="38" y="93"/>
                  </a:cubicBezTo>
                  <a:cubicBezTo>
                    <a:pt x="30" y="93"/>
                    <a:pt x="24" y="87"/>
                    <a:pt x="24" y="79"/>
                  </a:cubicBezTo>
                  <a:close/>
                  <a:moveTo>
                    <a:pt x="35" y="79"/>
                  </a:moveTo>
                  <a:cubicBezTo>
                    <a:pt x="35" y="80"/>
                    <a:pt x="37" y="82"/>
                    <a:pt x="38" y="82"/>
                  </a:cubicBezTo>
                  <a:cubicBezTo>
                    <a:pt x="138" y="82"/>
                    <a:pt x="138" y="82"/>
                    <a:pt x="138" y="82"/>
                  </a:cubicBezTo>
                  <a:cubicBezTo>
                    <a:pt x="139" y="82"/>
                    <a:pt x="141" y="80"/>
                    <a:pt x="141" y="79"/>
                  </a:cubicBezTo>
                  <a:cubicBezTo>
                    <a:pt x="141" y="14"/>
                    <a:pt x="141" y="14"/>
                    <a:pt x="141" y="14"/>
                  </a:cubicBezTo>
                  <a:cubicBezTo>
                    <a:pt x="141" y="13"/>
                    <a:pt x="139" y="11"/>
                    <a:pt x="138" y="11"/>
                  </a:cubicBezTo>
                  <a:cubicBezTo>
                    <a:pt x="38" y="11"/>
                    <a:pt x="38" y="11"/>
                    <a:pt x="38" y="11"/>
                  </a:cubicBezTo>
                  <a:cubicBezTo>
                    <a:pt x="37" y="11"/>
                    <a:pt x="35" y="13"/>
                    <a:pt x="35" y="14"/>
                  </a:cubicBezTo>
                  <a:lnTo>
                    <a:pt x="35" y="79"/>
                  </a:lnTo>
                  <a:close/>
                  <a:moveTo>
                    <a:pt x="97" y="107"/>
                  </a:moveTo>
                  <a:cubicBezTo>
                    <a:pt x="97" y="106"/>
                    <a:pt x="96" y="105"/>
                    <a:pt x="95" y="105"/>
                  </a:cubicBezTo>
                  <a:cubicBezTo>
                    <a:pt x="81" y="105"/>
                    <a:pt x="81" y="105"/>
                    <a:pt x="81" y="105"/>
                  </a:cubicBezTo>
                  <a:cubicBezTo>
                    <a:pt x="80" y="105"/>
                    <a:pt x="79" y="106"/>
                    <a:pt x="79" y="107"/>
                  </a:cubicBezTo>
                  <a:cubicBezTo>
                    <a:pt x="79" y="107"/>
                    <a:pt x="80" y="108"/>
                    <a:pt x="81" y="108"/>
                  </a:cubicBezTo>
                  <a:cubicBezTo>
                    <a:pt x="95" y="108"/>
                    <a:pt x="95" y="108"/>
                    <a:pt x="95" y="108"/>
                  </a:cubicBezTo>
                  <a:cubicBezTo>
                    <a:pt x="96" y="108"/>
                    <a:pt x="97" y="107"/>
                    <a:pt x="97" y="107"/>
                  </a:cubicBezTo>
                  <a:close/>
                </a:path>
              </a:pathLst>
            </a:cu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071"/>
            </a:p>
          </p:txBody>
        </p:sp>
      </p:grpSp>
      <p:grpSp>
        <p:nvGrpSpPr>
          <p:cNvPr id="12305" name="Group 4"/>
          <p:cNvGrpSpPr>
            <a:grpSpLocks/>
          </p:cNvGrpSpPr>
          <p:nvPr/>
        </p:nvGrpSpPr>
        <p:grpSpPr bwMode="auto">
          <a:xfrm>
            <a:off x="7290760" y="1973321"/>
            <a:ext cx="684099" cy="676540"/>
            <a:chOff x="0" y="0"/>
            <a:chExt cx="675409" cy="675951"/>
          </a:xfrm>
        </p:grpSpPr>
        <p:sp>
          <p:nvSpPr>
            <p:cNvPr id="10260" name="Oval 13"/>
            <p:cNvSpPr>
              <a:spLocks noChangeArrowheads="1"/>
            </p:cNvSpPr>
            <p:nvPr/>
          </p:nvSpPr>
          <p:spPr bwMode="auto">
            <a:xfrm>
              <a:off x="0" y="0"/>
              <a:ext cx="675409" cy="675951"/>
            </a:xfrm>
            <a:prstGeom prst="ellipse">
              <a:avLst/>
            </a:prstGeom>
            <a:solidFill>
              <a:srgbClr val="009644">
                <a:alpha val="89018"/>
              </a:srgbClr>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sz="2222">
                <a:solidFill>
                  <a:srgbClr val="000000"/>
                </a:solidFill>
                <a:latin typeface="微软雅黑" pitchFamily="34" charset="-122"/>
                <a:ea typeface="微软雅黑" pitchFamily="34" charset="-122"/>
                <a:sym typeface="微软雅黑" pitchFamily="34" charset="-122"/>
              </a:endParaRPr>
            </a:p>
          </p:txBody>
        </p:sp>
        <p:sp>
          <p:nvSpPr>
            <p:cNvPr id="10261" name="Freeform 7"/>
            <p:cNvSpPr>
              <a:spLocks noEditPoints="1" noChangeArrowheads="1"/>
            </p:cNvSpPr>
            <p:nvPr/>
          </p:nvSpPr>
          <p:spPr bwMode="auto">
            <a:xfrm>
              <a:off x="147893" y="176262"/>
              <a:ext cx="362484" cy="335870"/>
            </a:xfrm>
            <a:custGeom>
              <a:avLst/>
              <a:gdLst>
                <a:gd name="T0" fmla="*/ 2147483647 w 177"/>
                <a:gd name="T1" fmla="*/ 2147483647 h 164"/>
                <a:gd name="T2" fmla="*/ 2147483647 w 177"/>
                <a:gd name="T3" fmla="*/ 2147483647 h 164"/>
                <a:gd name="T4" fmla="*/ 2147483647 w 177"/>
                <a:gd name="T5" fmla="*/ 2147483647 h 164"/>
                <a:gd name="T6" fmla="*/ 2147483647 w 177"/>
                <a:gd name="T7" fmla="*/ 2147483647 h 164"/>
                <a:gd name="T8" fmla="*/ 2147483647 w 177"/>
                <a:gd name="T9" fmla="*/ 2147483647 h 164"/>
                <a:gd name="T10" fmla="*/ 2147483647 w 177"/>
                <a:gd name="T11" fmla="*/ 2147483647 h 164"/>
                <a:gd name="T12" fmla="*/ 2147483647 w 177"/>
                <a:gd name="T13" fmla="*/ 2147483647 h 164"/>
                <a:gd name="T14" fmla="*/ 2147483647 w 177"/>
                <a:gd name="T15" fmla="*/ 2147483647 h 164"/>
                <a:gd name="T16" fmla="*/ 2147483647 w 177"/>
                <a:gd name="T17" fmla="*/ 2147483647 h 164"/>
                <a:gd name="T18" fmla="*/ 2147483647 w 177"/>
                <a:gd name="T19" fmla="*/ 2147483647 h 164"/>
                <a:gd name="T20" fmla="*/ 2147483647 w 177"/>
                <a:gd name="T21" fmla="*/ 2147483647 h 164"/>
                <a:gd name="T22" fmla="*/ 2147483647 w 177"/>
                <a:gd name="T23" fmla="*/ 0 h 164"/>
                <a:gd name="T24" fmla="*/ 2147483647 w 177"/>
                <a:gd name="T25" fmla="*/ 2147483647 h 164"/>
                <a:gd name="T26" fmla="*/ 2147483647 w 177"/>
                <a:gd name="T27" fmla="*/ 2147483647 h 164"/>
                <a:gd name="T28" fmla="*/ 2147483647 w 177"/>
                <a:gd name="T29" fmla="*/ 2147483647 h 164"/>
                <a:gd name="T30" fmla="*/ 2147483647 w 177"/>
                <a:gd name="T31" fmla="*/ 2147483647 h 164"/>
                <a:gd name="T32" fmla="*/ 2147483647 w 177"/>
                <a:gd name="T33" fmla="*/ 2147483647 h 164"/>
                <a:gd name="T34" fmla="*/ 2147483647 w 177"/>
                <a:gd name="T35" fmla="*/ 2147483647 h 164"/>
                <a:gd name="T36" fmla="*/ 2147483647 w 177"/>
                <a:gd name="T37" fmla="*/ 2147483647 h 164"/>
                <a:gd name="T38" fmla="*/ 2147483647 w 177"/>
                <a:gd name="T39" fmla="*/ 2147483647 h 164"/>
                <a:gd name="T40" fmla="*/ 2147483647 w 177"/>
                <a:gd name="T41" fmla="*/ 2147483647 h 164"/>
                <a:gd name="T42" fmla="*/ 2147483647 w 177"/>
                <a:gd name="T43" fmla="*/ 2147483647 h 164"/>
                <a:gd name="T44" fmla="*/ 2147483647 w 177"/>
                <a:gd name="T45" fmla="*/ 2147483647 h 164"/>
                <a:gd name="T46" fmla="*/ 2147483647 w 177"/>
                <a:gd name="T47" fmla="*/ 2147483647 h 164"/>
                <a:gd name="T48" fmla="*/ 2147483647 w 177"/>
                <a:gd name="T49" fmla="*/ 2147483647 h 164"/>
                <a:gd name="T50" fmla="*/ 2147483647 w 177"/>
                <a:gd name="T51" fmla="*/ 2147483647 h 164"/>
                <a:gd name="T52" fmla="*/ 2147483647 w 177"/>
                <a:gd name="T53" fmla="*/ 2147483647 h 164"/>
                <a:gd name="T54" fmla="*/ 2147483647 w 177"/>
                <a:gd name="T55" fmla="*/ 2147483647 h 164"/>
                <a:gd name="T56" fmla="*/ 2147483647 w 177"/>
                <a:gd name="T57" fmla="*/ 2147483647 h 164"/>
                <a:gd name="T58" fmla="*/ 2147483647 w 177"/>
                <a:gd name="T59" fmla="*/ 0 h 164"/>
                <a:gd name="T60" fmla="*/ 2147483647 w 177"/>
                <a:gd name="T61" fmla="*/ 2147483647 h 164"/>
                <a:gd name="T62" fmla="*/ 2147483647 w 177"/>
                <a:gd name="T63" fmla="*/ 2147483647 h 164"/>
                <a:gd name="T64" fmla="*/ 2147483647 w 177"/>
                <a:gd name="T65" fmla="*/ 2147483647 h 164"/>
                <a:gd name="T66" fmla="*/ 2147483647 w 177"/>
                <a:gd name="T67" fmla="*/ 2147483647 h 164"/>
                <a:gd name="T68" fmla="*/ 2147483647 w 177"/>
                <a:gd name="T69" fmla="*/ 2147483647 h 164"/>
                <a:gd name="T70" fmla="*/ 2147483647 w 177"/>
                <a:gd name="T71" fmla="*/ 2147483647 h 164"/>
                <a:gd name="T72" fmla="*/ 2147483647 w 177"/>
                <a:gd name="T73" fmla="*/ 2147483647 h 164"/>
                <a:gd name="T74" fmla="*/ 2147483647 w 177"/>
                <a:gd name="T75" fmla="*/ 2147483647 h 164"/>
                <a:gd name="T76" fmla="*/ 2147483647 w 177"/>
                <a:gd name="T77" fmla="*/ 2147483647 h 164"/>
                <a:gd name="T78" fmla="*/ 2147483647 w 177"/>
                <a:gd name="T79" fmla="*/ 2147483647 h 164"/>
                <a:gd name="T80" fmla="*/ 2147483647 w 177"/>
                <a:gd name="T81" fmla="*/ 2147483647 h 16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77"/>
                <a:gd name="T124" fmla="*/ 0 h 164"/>
                <a:gd name="T125" fmla="*/ 177 w 177"/>
                <a:gd name="T126" fmla="*/ 164 h 16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77" h="164">
                  <a:moveTo>
                    <a:pt x="31" y="94"/>
                  </a:moveTo>
                  <a:cubicBezTo>
                    <a:pt x="19" y="94"/>
                    <a:pt x="19" y="94"/>
                    <a:pt x="19" y="94"/>
                  </a:cubicBezTo>
                  <a:cubicBezTo>
                    <a:pt x="9" y="94"/>
                    <a:pt x="1" y="89"/>
                    <a:pt x="1" y="79"/>
                  </a:cubicBezTo>
                  <a:cubicBezTo>
                    <a:pt x="1" y="72"/>
                    <a:pt x="0" y="47"/>
                    <a:pt x="12" y="47"/>
                  </a:cubicBezTo>
                  <a:cubicBezTo>
                    <a:pt x="14" y="47"/>
                    <a:pt x="24" y="55"/>
                    <a:pt x="36" y="55"/>
                  </a:cubicBezTo>
                  <a:cubicBezTo>
                    <a:pt x="40" y="55"/>
                    <a:pt x="44" y="54"/>
                    <a:pt x="48" y="52"/>
                  </a:cubicBezTo>
                  <a:cubicBezTo>
                    <a:pt x="48" y="54"/>
                    <a:pt x="48" y="57"/>
                    <a:pt x="48" y="59"/>
                  </a:cubicBezTo>
                  <a:cubicBezTo>
                    <a:pt x="48" y="67"/>
                    <a:pt x="50" y="75"/>
                    <a:pt x="55" y="82"/>
                  </a:cubicBezTo>
                  <a:cubicBezTo>
                    <a:pt x="46" y="82"/>
                    <a:pt x="37" y="86"/>
                    <a:pt x="31" y="94"/>
                  </a:cubicBezTo>
                  <a:close/>
                  <a:moveTo>
                    <a:pt x="36" y="47"/>
                  </a:moveTo>
                  <a:cubicBezTo>
                    <a:pt x="23" y="47"/>
                    <a:pt x="12" y="36"/>
                    <a:pt x="12" y="23"/>
                  </a:cubicBezTo>
                  <a:cubicBezTo>
                    <a:pt x="12" y="10"/>
                    <a:pt x="23" y="0"/>
                    <a:pt x="36" y="0"/>
                  </a:cubicBezTo>
                  <a:cubicBezTo>
                    <a:pt x="49" y="0"/>
                    <a:pt x="59" y="10"/>
                    <a:pt x="59" y="23"/>
                  </a:cubicBezTo>
                  <a:cubicBezTo>
                    <a:pt x="59" y="36"/>
                    <a:pt x="49" y="47"/>
                    <a:pt x="36" y="47"/>
                  </a:cubicBezTo>
                  <a:close/>
                  <a:moveTo>
                    <a:pt x="129" y="164"/>
                  </a:moveTo>
                  <a:cubicBezTo>
                    <a:pt x="49" y="164"/>
                    <a:pt x="49" y="164"/>
                    <a:pt x="49" y="164"/>
                  </a:cubicBezTo>
                  <a:cubicBezTo>
                    <a:pt x="34" y="164"/>
                    <a:pt x="24" y="155"/>
                    <a:pt x="24" y="140"/>
                  </a:cubicBezTo>
                  <a:cubicBezTo>
                    <a:pt x="24" y="120"/>
                    <a:pt x="29" y="88"/>
                    <a:pt x="56" y="88"/>
                  </a:cubicBezTo>
                  <a:cubicBezTo>
                    <a:pt x="59" y="88"/>
                    <a:pt x="70" y="101"/>
                    <a:pt x="89" y="101"/>
                  </a:cubicBezTo>
                  <a:cubicBezTo>
                    <a:pt x="107" y="101"/>
                    <a:pt x="118" y="88"/>
                    <a:pt x="121" y="88"/>
                  </a:cubicBezTo>
                  <a:cubicBezTo>
                    <a:pt x="148" y="88"/>
                    <a:pt x="153" y="120"/>
                    <a:pt x="153" y="140"/>
                  </a:cubicBezTo>
                  <a:cubicBezTo>
                    <a:pt x="153" y="155"/>
                    <a:pt x="143" y="164"/>
                    <a:pt x="129" y="164"/>
                  </a:cubicBezTo>
                  <a:close/>
                  <a:moveTo>
                    <a:pt x="89" y="94"/>
                  </a:moveTo>
                  <a:cubicBezTo>
                    <a:pt x="69" y="94"/>
                    <a:pt x="53" y="78"/>
                    <a:pt x="53" y="59"/>
                  </a:cubicBezTo>
                  <a:cubicBezTo>
                    <a:pt x="53" y="39"/>
                    <a:pt x="69" y="23"/>
                    <a:pt x="89" y="23"/>
                  </a:cubicBezTo>
                  <a:cubicBezTo>
                    <a:pt x="108" y="23"/>
                    <a:pt x="124" y="39"/>
                    <a:pt x="124" y="59"/>
                  </a:cubicBezTo>
                  <a:cubicBezTo>
                    <a:pt x="124" y="78"/>
                    <a:pt x="108" y="94"/>
                    <a:pt x="89" y="94"/>
                  </a:cubicBezTo>
                  <a:close/>
                  <a:moveTo>
                    <a:pt x="141" y="47"/>
                  </a:moveTo>
                  <a:cubicBezTo>
                    <a:pt x="128" y="47"/>
                    <a:pt x="118" y="36"/>
                    <a:pt x="118" y="23"/>
                  </a:cubicBezTo>
                  <a:cubicBezTo>
                    <a:pt x="118" y="10"/>
                    <a:pt x="128" y="0"/>
                    <a:pt x="141" y="0"/>
                  </a:cubicBezTo>
                  <a:cubicBezTo>
                    <a:pt x="154" y="0"/>
                    <a:pt x="165" y="10"/>
                    <a:pt x="165" y="23"/>
                  </a:cubicBezTo>
                  <a:cubicBezTo>
                    <a:pt x="165" y="36"/>
                    <a:pt x="154" y="47"/>
                    <a:pt x="141" y="47"/>
                  </a:cubicBezTo>
                  <a:close/>
                  <a:moveTo>
                    <a:pt x="159" y="94"/>
                  </a:moveTo>
                  <a:cubicBezTo>
                    <a:pt x="146" y="94"/>
                    <a:pt x="146" y="94"/>
                    <a:pt x="146" y="94"/>
                  </a:cubicBezTo>
                  <a:cubicBezTo>
                    <a:pt x="140" y="86"/>
                    <a:pt x="132" y="82"/>
                    <a:pt x="122" y="82"/>
                  </a:cubicBezTo>
                  <a:cubicBezTo>
                    <a:pt x="127" y="75"/>
                    <a:pt x="130" y="67"/>
                    <a:pt x="130" y="59"/>
                  </a:cubicBezTo>
                  <a:cubicBezTo>
                    <a:pt x="130" y="57"/>
                    <a:pt x="129" y="54"/>
                    <a:pt x="129" y="52"/>
                  </a:cubicBezTo>
                  <a:cubicBezTo>
                    <a:pt x="133" y="54"/>
                    <a:pt x="137" y="55"/>
                    <a:pt x="141" y="55"/>
                  </a:cubicBezTo>
                  <a:cubicBezTo>
                    <a:pt x="154" y="55"/>
                    <a:pt x="163" y="47"/>
                    <a:pt x="165" y="47"/>
                  </a:cubicBezTo>
                  <a:cubicBezTo>
                    <a:pt x="177" y="47"/>
                    <a:pt x="177" y="72"/>
                    <a:pt x="177" y="79"/>
                  </a:cubicBezTo>
                  <a:cubicBezTo>
                    <a:pt x="177" y="89"/>
                    <a:pt x="168" y="94"/>
                    <a:pt x="159" y="94"/>
                  </a:cubicBezTo>
                  <a:close/>
                </a:path>
              </a:pathLst>
            </a:cu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71560" tIns="37292" rIns="71560" bIns="37292"/>
            <a:lstStyle/>
            <a:p>
              <a:endParaRPr lang="zh-CN" altLang="en-US" sz="1071"/>
            </a:p>
          </p:txBody>
        </p:sp>
      </p:grpSp>
      <p:grpSp>
        <p:nvGrpSpPr>
          <p:cNvPr id="12308" name="Group 1"/>
          <p:cNvGrpSpPr>
            <a:grpSpLocks/>
          </p:cNvGrpSpPr>
          <p:nvPr/>
        </p:nvGrpSpPr>
        <p:grpSpPr bwMode="auto">
          <a:xfrm>
            <a:off x="1344262" y="1973321"/>
            <a:ext cx="684099" cy="676540"/>
            <a:chOff x="0" y="0"/>
            <a:chExt cx="675950" cy="675951"/>
          </a:xfrm>
        </p:grpSpPr>
        <p:sp>
          <p:nvSpPr>
            <p:cNvPr id="10258" name="Oval 4"/>
            <p:cNvSpPr>
              <a:spLocks noChangeArrowheads="1"/>
            </p:cNvSpPr>
            <p:nvPr/>
          </p:nvSpPr>
          <p:spPr bwMode="auto">
            <a:xfrm>
              <a:off x="0" y="0"/>
              <a:ext cx="675950" cy="675951"/>
            </a:xfrm>
            <a:prstGeom prst="ellipse">
              <a:avLst/>
            </a:prstGeom>
            <a:solidFill>
              <a:srgbClr val="73D22C">
                <a:alpha val="89018"/>
              </a:srgbClr>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sz="2222">
                <a:solidFill>
                  <a:srgbClr val="000000"/>
                </a:solidFill>
                <a:latin typeface="微软雅黑" pitchFamily="34" charset="-122"/>
                <a:ea typeface="微软雅黑" pitchFamily="34" charset="-122"/>
                <a:sym typeface="微软雅黑" pitchFamily="34" charset="-122"/>
              </a:endParaRPr>
            </a:p>
          </p:txBody>
        </p:sp>
        <p:sp>
          <p:nvSpPr>
            <p:cNvPr id="10259" name="Freeform 8"/>
            <p:cNvSpPr>
              <a:spLocks noEditPoints="1" noChangeArrowheads="1"/>
            </p:cNvSpPr>
            <p:nvPr/>
          </p:nvSpPr>
          <p:spPr bwMode="auto">
            <a:xfrm>
              <a:off x="232750" y="162173"/>
              <a:ext cx="244316" cy="364048"/>
            </a:xfrm>
            <a:custGeom>
              <a:avLst/>
              <a:gdLst>
                <a:gd name="T0" fmla="*/ 2147483647 w 94"/>
                <a:gd name="T1" fmla="*/ 2147483647 h 140"/>
                <a:gd name="T2" fmla="*/ 2147483647 w 94"/>
                <a:gd name="T3" fmla="*/ 2147483647 h 140"/>
                <a:gd name="T4" fmla="*/ 2147483647 w 94"/>
                <a:gd name="T5" fmla="*/ 2147483647 h 140"/>
                <a:gd name="T6" fmla="*/ 2147483647 w 94"/>
                <a:gd name="T7" fmla="*/ 2147483647 h 140"/>
                <a:gd name="T8" fmla="*/ 2147483647 w 94"/>
                <a:gd name="T9" fmla="*/ 2147483647 h 140"/>
                <a:gd name="T10" fmla="*/ 2147483647 w 94"/>
                <a:gd name="T11" fmla="*/ 2147483647 h 140"/>
                <a:gd name="T12" fmla="*/ 0 w 94"/>
                <a:gd name="T13" fmla="*/ 2147483647 h 140"/>
                <a:gd name="T14" fmla="*/ 2147483647 w 94"/>
                <a:gd name="T15" fmla="*/ 2147483647 h 140"/>
                <a:gd name="T16" fmla="*/ 2147483647 w 94"/>
                <a:gd name="T17" fmla="*/ 2147483647 h 140"/>
                <a:gd name="T18" fmla="*/ 0 w 94"/>
                <a:gd name="T19" fmla="*/ 2147483647 h 140"/>
                <a:gd name="T20" fmla="*/ 2147483647 w 94"/>
                <a:gd name="T21" fmla="*/ 0 h 140"/>
                <a:gd name="T22" fmla="*/ 2147483647 w 94"/>
                <a:gd name="T23" fmla="*/ 2147483647 h 140"/>
                <a:gd name="T24" fmla="*/ 2147483647 w 94"/>
                <a:gd name="T25" fmla="*/ 2147483647 h 140"/>
                <a:gd name="T26" fmla="*/ 2147483647 w 94"/>
                <a:gd name="T27" fmla="*/ 2147483647 h 140"/>
                <a:gd name="T28" fmla="*/ 2147483647 w 94"/>
                <a:gd name="T29" fmla="*/ 2147483647 h 140"/>
                <a:gd name="T30" fmla="*/ 2147483647 w 94"/>
                <a:gd name="T31" fmla="*/ 2147483647 h 140"/>
                <a:gd name="T32" fmla="*/ 2147483647 w 94"/>
                <a:gd name="T33" fmla="*/ 2147483647 h 140"/>
                <a:gd name="T34" fmla="*/ 2147483647 w 94"/>
                <a:gd name="T35" fmla="*/ 2147483647 h 140"/>
                <a:gd name="T36" fmla="*/ 2147483647 w 94"/>
                <a:gd name="T37" fmla="*/ 2147483647 h 140"/>
                <a:gd name="T38" fmla="*/ 2147483647 w 94"/>
                <a:gd name="T39" fmla="*/ 2147483647 h 140"/>
                <a:gd name="T40" fmla="*/ 2147483647 w 94"/>
                <a:gd name="T41" fmla="*/ 2147483647 h 140"/>
                <a:gd name="T42" fmla="*/ 2147483647 w 94"/>
                <a:gd name="T43" fmla="*/ 2147483647 h 140"/>
                <a:gd name="T44" fmla="*/ 2147483647 w 94"/>
                <a:gd name="T45" fmla="*/ 2147483647 h 140"/>
                <a:gd name="T46" fmla="*/ 2147483647 w 94"/>
                <a:gd name="T47" fmla="*/ 2147483647 h 140"/>
                <a:gd name="T48" fmla="*/ 2147483647 w 94"/>
                <a:gd name="T49" fmla="*/ 2147483647 h 140"/>
                <a:gd name="T50" fmla="*/ 2147483647 w 94"/>
                <a:gd name="T51" fmla="*/ 2147483647 h 140"/>
                <a:gd name="T52" fmla="*/ 2147483647 w 94"/>
                <a:gd name="T53" fmla="*/ 2147483647 h 140"/>
                <a:gd name="T54" fmla="*/ 2147483647 w 94"/>
                <a:gd name="T55" fmla="*/ 2147483647 h 140"/>
                <a:gd name="T56" fmla="*/ 2147483647 w 94"/>
                <a:gd name="T57" fmla="*/ 2147483647 h 140"/>
                <a:gd name="T58" fmla="*/ 2147483647 w 94"/>
                <a:gd name="T59" fmla="*/ 2147483647 h 140"/>
                <a:gd name="T60" fmla="*/ 2147483647 w 94"/>
                <a:gd name="T61" fmla="*/ 2147483647 h 140"/>
                <a:gd name="T62" fmla="*/ 2147483647 w 94"/>
                <a:gd name="T63" fmla="*/ 2147483647 h 140"/>
                <a:gd name="T64" fmla="*/ 2147483647 w 94"/>
                <a:gd name="T65" fmla="*/ 2147483647 h 140"/>
                <a:gd name="T66" fmla="*/ 2147483647 w 94"/>
                <a:gd name="T67" fmla="*/ 2147483647 h 140"/>
                <a:gd name="T68" fmla="*/ 2147483647 w 94"/>
                <a:gd name="T69" fmla="*/ 2147483647 h 14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4"/>
                <a:gd name="T106" fmla="*/ 0 h 140"/>
                <a:gd name="T107" fmla="*/ 94 w 94"/>
                <a:gd name="T108" fmla="*/ 140 h 14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4" h="140">
                  <a:moveTo>
                    <a:pt x="85" y="44"/>
                  </a:moveTo>
                  <a:cubicBezTo>
                    <a:pt x="84" y="77"/>
                    <a:pt x="61" y="85"/>
                    <a:pt x="45" y="90"/>
                  </a:cubicBezTo>
                  <a:cubicBezTo>
                    <a:pt x="31" y="94"/>
                    <a:pt x="26" y="96"/>
                    <a:pt x="26" y="105"/>
                  </a:cubicBezTo>
                  <a:cubicBezTo>
                    <a:pt x="26" y="108"/>
                    <a:pt x="26" y="108"/>
                    <a:pt x="26" y="108"/>
                  </a:cubicBezTo>
                  <a:cubicBezTo>
                    <a:pt x="31" y="111"/>
                    <a:pt x="35" y="116"/>
                    <a:pt x="35" y="123"/>
                  </a:cubicBezTo>
                  <a:cubicBezTo>
                    <a:pt x="35" y="132"/>
                    <a:pt x="27" y="140"/>
                    <a:pt x="17" y="140"/>
                  </a:cubicBezTo>
                  <a:cubicBezTo>
                    <a:pt x="8" y="140"/>
                    <a:pt x="0" y="132"/>
                    <a:pt x="0" y="123"/>
                  </a:cubicBezTo>
                  <a:cubicBezTo>
                    <a:pt x="0" y="116"/>
                    <a:pt x="3" y="111"/>
                    <a:pt x="9" y="108"/>
                  </a:cubicBezTo>
                  <a:cubicBezTo>
                    <a:pt x="9" y="33"/>
                    <a:pt x="9" y="33"/>
                    <a:pt x="9" y="33"/>
                  </a:cubicBezTo>
                  <a:cubicBezTo>
                    <a:pt x="3" y="29"/>
                    <a:pt x="0" y="24"/>
                    <a:pt x="0" y="17"/>
                  </a:cubicBezTo>
                  <a:cubicBezTo>
                    <a:pt x="0" y="8"/>
                    <a:pt x="8" y="0"/>
                    <a:pt x="17" y="0"/>
                  </a:cubicBezTo>
                  <a:cubicBezTo>
                    <a:pt x="27" y="0"/>
                    <a:pt x="35" y="8"/>
                    <a:pt x="35" y="17"/>
                  </a:cubicBezTo>
                  <a:cubicBezTo>
                    <a:pt x="35" y="24"/>
                    <a:pt x="31" y="29"/>
                    <a:pt x="26" y="33"/>
                  </a:cubicBezTo>
                  <a:cubicBezTo>
                    <a:pt x="26" y="78"/>
                    <a:pt x="26" y="78"/>
                    <a:pt x="26" y="78"/>
                  </a:cubicBezTo>
                  <a:cubicBezTo>
                    <a:pt x="31" y="76"/>
                    <a:pt x="36" y="74"/>
                    <a:pt x="40" y="73"/>
                  </a:cubicBezTo>
                  <a:cubicBezTo>
                    <a:pt x="57" y="67"/>
                    <a:pt x="67" y="63"/>
                    <a:pt x="67" y="44"/>
                  </a:cubicBezTo>
                  <a:cubicBezTo>
                    <a:pt x="62" y="41"/>
                    <a:pt x="58" y="36"/>
                    <a:pt x="58" y="29"/>
                  </a:cubicBezTo>
                  <a:cubicBezTo>
                    <a:pt x="58" y="19"/>
                    <a:pt x="66" y="11"/>
                    <a:pt x="76" y="11"/>
                  </a:cubicBezTo>
                  <a:cubicBezTo>
                    <a:pt x="86" y="11"/>
                    <a:pt x="94" y="19"/>
                    <a:pt x="94" y="29"/>
                  </a:cubicBezTo>
                  <a:cubicBezTo>
                    <a:pt x="94" y="36"/>
                    <a:pt x="90" y="41"/>
                    <a:pt x="85" y="44"/>
                  </a:cubicBezTo>
                  <a:close/>
                  <a:moveTo>
                    <a:pt x="17" y="9"/>
                  </a:moveTo>
                  <a:cubicBezTo>
                    <a:pt x="13" y="9"/>
                    <a:pt x="9" y="12"/>
                    <a:pt x="9" y="17"/>
                  </a:cubicBezTo>
                  <a:cubicBezTo>
                    <a:pt x="9" y="22"/>
                    <a:pt x="13" y="26"/>
                    <a:pt x="17" y="26"/>
                  </a:cubicBezTo>
                  <a:cubicBezTo>
                    <a:pt x="22" y="26"/>
                    <a:pt x="26" y="22"/>
                    <a:pt x="26" y="17"/>
                  </a:cubicBezTo>
                  <a:cubicBezTo>
                    <a:pt x="26" y="12"/>
                    <a:pt x="22" y="9"/>
                    <a:pt x="17" y="9"/>
                  </a:cubicBezTo>
                  <a:close/>
                  <a:moveTo>
                    <a:pt x="17" y="114"/>
                  </a:moveTo>
                  <a:cubicBezTo>
                    <a:pt x="13" y="114"/>
                    <a:pt x="9" y="118"/>
                    <a:pt x="9" y="123"/>
                  </a:cubicBezTo>
                  <a:cubicBezTo>
                    <a:pt x="9" y="128"/>
                    <a:pt x="13" y="132"/>
                    <a:pt x="17" y="132"/>
                  </a:cubicBezTo>
                  <a:cubicBezTo>
                    <a:pt x="22" y="132"/>
                    <a:pt x="26" y="128"/>
                    <a:pt x="26" y="123"/>
                  </a:cubicBezTo>
                  <a:cubicBezTo>
                    <a:pt x="26" y="118"/>
                    <a:pt x="22" y="114"/>
                    <a:pt x="17" y="114"/>
                  </a:cubicBezTo>
                  <a:close/>
                  <a:moveTo>
                    <a:pt x="76" y="20"/>
                  </a:moveTo>
                  <a:cubicBezTo>
                    <a:pt x="71" y="20"/>
                    <a:pt x="67" y="24"/>
                    <a:pt x="67" y="29"/>
                  </a:cubicBezTo>
                  <a:cubicBezTo>
                    <a:pt x="67" y="34"/>
                    <a:pt x="71" y="38"/>
                    <a:pt x="76" y="38"/>
                  </a:cubicBezTo>
                  <a:cubicBezTo>
                    <a:pt x="81" y="38"/>
                    <a:pt x="85" y="34"/>
                    <a:pt x="85" y="29"/>
                  </a:cubicBezTo>
                  <a:cubicBezTo>
                    <a:pt x="85" y="24"/>
                    <a:pt x="81" y="20"/>
                    <a:pt x="76" y="20"/>
                  </a:cubicBez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071"/>
            </a:p>
          </p:txBody>
        </p:sp>
      </p:grpSp>
      <p:grpSp>
        <p:nvGrpSpPr>
          <p:cNvPr id="12311" name="Group 3"/>
          <p:cNvGrpSpPr>
            <a:grpSpLocks/>
          </p:cNvGrpSpPr>
          <p:nvPr/>
        </p:nvGrpSpPr>
        <p:grpSpPr bwMode="auto">
          <a:xfrm>
            <a:off x="5324132" y="1973321"/>
            <a:ext cx="684100" cy="676540"/>
            <a:chOff x="0" y="0"/>
            <a:chExt cx="675409" cy="675951"/>
          </a:xfrm>
        </p:grpSpPr>
        <p:sp>
          <p:nvSpPr>
            <p:cNvPr id="10256" name="Oval 10"/>
            <p:cNvSpPr>
              <a:spLocks noChangeArrowheads="1"/>
            </p:cNvSpPr>
            <p:nvPr/>
          </p:nvSpPr>
          <p:spPr bwMode="auto">
            <a:xfrm>
              <a:off x="0" y="0"/>
              <a:ext cx="675409" cy="675951"/>
            </a:xfrm>
            <a:prstGeom prst="ellipse">
              <a:avLst/>
            </a:prstGeom>
            <a:solidFill>
              <a:srgbClr val="73D22C">
                <a:alpha val="89018"/>
              </a:srgbClr>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sz="2222">
                <a:solidFill>
                  <a:srgbClr val="000000"/>
                </a:solidFill>
                <a:latin typeface="微软雅黑" pitchFamily="34" charset="-122"/>
                <a:ea typeface="微软雅黑" pitchFamily="34" charset="-122"/>
                <a:sym typeface="微软雅黑" pitchFamily="34" charset="-122"/>
              </a:endParaRPr>
            </a:p>
          </p:txBody>
        </p:sp>
        <p:sp>
          <p:nvSpPr>
            <p:cNvPr id="10257" name="Freeform 11"/>
            <p:cNvSpPr>
              <a:spLocks noEditPoints="1" noChangeArrowheads="1"/>
            </p:cNvSpPr>
            <p:nvPr/>
          </p:nvSpPr>
          <p:spPr bwMode="auto">
            <a:xfrm>
              <a:off x="183730" y="190711"/>
              <a:ext cx="308223" cy="306972"/>
            </a:xfrm>
            <a:custGeom>
              <a:avLst/>
              <a:gdLst>
                <a:gd name="T0" fmla="*/ 2147483647 w 152"/>
                <a:gd name="T1" fmla="*/ 2147483647 h 152"/>
                <a:gd name="T2" fmla="*/ 2147483647 w 152"/>
                <a:gd name="T3" fmla="*/ 2147483647 h 152"/>
                <a:gd name="T4" fmla="*/ 2147483647 w 152"/>
                <a:gd name="T5" fmla="*/ 2147483647 h 152"/>
                <a:gd name="T6" fmla="*/ 2147483647 w 152"/>
                <a:gd name="T7" fmla="*/ 2147483647 h 152"/>
                <a:gd name="T8" fmla="*/ 0 w 152"/>
                <a:gd name="T9" fmla="*/ 2147483647 h 152"/>
                <a:gd name="T10" fmla="*/ 2147483647 w 152"/>
                <a:gd name="T11" fmla="*/ 0 h 152"/>
                <a:gd name="T12" fmla="*/ 2147483647 w 152"/>
                <a:gd name="T13" fmla="*/ 2147483647 h 152"/>
                <a:gd name="T14" fmla="*/ 2147483647 w 152"/>
                <a:gd name="T15" fmla="*/ 2147483647 h 152"/>
                <a:gd name="T16" fmla="*/ 2147483647 w 152"/>
                <a:gd name="T17" fmla="*/ 2147483647 h 152"/>
                <a:gd name="T18" fmla="*/ 2147483647 w 152"/>
                <a:gd name="T19" fmla="*/ 2147483647 h 152"/>
                <a:gd name="T20" fmla="*/ 2147483647 w 152"/>
                <a:gd name="T21" fmla="*/ 2147483647 h 152"/>
                <a:gd name="T22" fmla="*/ 2147483647 w 152"/>
                <a:gd name="T23" fmla="*/ 2147483647 h 152"/>
                <a:gd name="T24" fmla="*/ 2147483647 w 152"/>
                <a:gd name="T25" fmla="*/ 2147483647 h 152"/>
                <a:gd name="T26" fmla="*/ 2147483647 w 152"/>
                <a:gd name="T27" fmla="*/ 2147483647 h 152"/>
                <a:gd name="T28" fmla="*/ 2147483647 w 152"/>
                <a:gd name="T29" fmla="*/ 2147483647 h 152"/>
                <a:gd name="T30" fmla="*/ 2147483647 w 152"/>
                <a:gd name="T31" fmla="*/ 2147483647 h 15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52"/>
                <a:gd name="T49" fmla="*/ 0 h 152"/>
                <a:gd name="T50" fmla="*/ 152 w 152"/>
                <a:gd name="T51" fmla="*/ 152 h 15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52" h="152">
                  <a:moveTo>
                    <a:pt x="141" y="152"/>
                  </a:moveTo>
                  <a:cubicBezTo>
                    <a:pt x="138" y="152"/>
                    <a:pt x="135" y="151"/>
                    <a:pt x="132" y="148"/>
                  </a:cubicBezTo>
                  <a:cubicBezTo>
                    <a:pt x="101" y="117"/>
                    <a:pt x="101" y="117"/>
                    <a:pt x="101" y="117"/>
                  </a:cubicBezTo>
                  <a:cubicBezTo>
                    <a:pt x="90" y="124"/>
                    <a:pt x="78" y="128"/>
                    <a:pt x="65" y="128"/>
                  </a:cubicBezTo>
                  <a:cubicBezTo>
                    <a:pt x="29" y="128"/>
                    <a:pt x="0" y="100"/>
                    <a:pt x="0" y="64"/>
                  </a:cubicBezTo>
                  <a:cubicBezTo>
                    <a:pt x="0" y="28"/>
                    <a:pt x="29" y="0"/>
                    <a:pt x="65" y="0"/>
                  </a:cubicBezTo>
                  <a:cubicBezTo>
                    <a:pt x="100" y="0"/>
                    <a:pt x="129" y="28"/>
                    <a:pt x="129" y="64"/>
                  </a:cubicBezTo>
                  <a:cubicBezTo>
                    <a:pt x="129" y="77"/>
                    <a:pt x="125" y="90"/>
                    <a:pt x="118" y="100"/>
                  </a:cubicBezTo>
                  <a:cubicBezTo>
                    <a:pt x="149" y="132"/>
                    <a:pt x="149" y="132"/>
                    <a:pt x="149" y="132"/>
                  </a:cubicBezTo>
                  <a:cubicBezTo>
                    <a:pt x="151" y="134"/>
                    <a:pt x="152" y="137"/>
                    <a:pt x="152" y="140"/>
                  </a:cubicBezTo>
                  <a:cubicBezTo>
                    <a:pt x="152" y="147"/>
                    <a:pt x="147" y="152"/>
                    <a:pt x="141" y="152"/>
                  </a:cubicBezTo>
                  <a:close/>
                  <a:moveTo>
                    <a:pt x="65" y="23"/>
                  </a:moveTo>
                  <a:cubicBezTo>
                    <a:pt x="42" y="23"/>
                    <a:pt x="24" y="41"/>
                    <a:pt x="24" y="64"/>
                  </a:cubicBezTo>
                  <a:cubicBezTo>
                    <a:pt x="24" y="87"/>
                    <a:pt x="42" y="105"/>
                    <a:pt x="65" y="105"/>
                  </a:cubicBezTo>
                  <a:cubicBezTo>
                    <a:pt x="87" y="105"/>
                    <a:pt x="106" y="87"/>
                    <a:pt x="106" y="64"/>
                  </a:cubicBezTo>
                  <a:cubicBezTo>
                    <a:pt x="106" y="41"/>
                    <a:pt x="87" y="23"/>
                    <a:pt x="65" y="23"/>
                  </a:cubicBez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071"/>
            </a:p>
          </p:txBody>
        </p:sp>
      </p:grpSp>
      <p:sp>
        <p:nvSpPr>
          <p:cNvPr id="12314" name="Rectangle 45"/>
          <p:cNvSpPr>
            <a:spLocks noChangeArrowheads="1"/>
          </p:cNvSpPr>
          <p:nvPr/>
        </p:nvSpPr>
        <p:spPr bwMode="auto">
          <a:xfrm>
            <a:off x="1577334" y="457721"/>
            <a:ext cx="6022089" cy="471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70000"/>
              </a:lnSpc>
              <a:buFont typeface="Arial" pitchFamily="34" charset="0"/>
              <a:buNone/>
            </a:pPr>
            <a:r>
              <a:rPr lang="zh-CN" altLang="en-US" sz="2857" b="1" dirty="0" smtClean="0">
                <a:solidFill>
                  <a:srgbClr val="009644"/>
                </a:solidFill>
                <a:latin typeface="微软雅黑" pitchFamily="34" charset="-122"/>
                <a:ea typeface="微软雅黑" pitchFamily="34" charset="-122"/>
                <a:sym typeface="Bebas Neue" charset="0"/>
              </a:rPr>
              <a:t> </a:t>
            </a:r>
            <a:endParaRPr lang="zh-CN" altLang="en-US" sz="2857" b="1" dirty="0">
              <a:solidFill>
                <a:srgbClr val="009644"/>
              </a:solidFill>
              <a:latin typeface="微软雅黑" pitchFamily="34" charset="-122"/>
              <a:ea typeface="微软雅黑" pitchFamily="34" charset="-122"/>
              <a:sym typeface="Bebas Neue" charset="0"/>
            </a:endParaRPr>
          </a:p>
        </p:txBody>
      </p:sp>
      <p:sp>
        <p:nvSpPr>
          <p:cNvPr id="12315" name="Rectangle 14"/>
          <p:cNvSpPr>
            <a:spLocks noChangeArrowheads="1"/>
          </p:cNvSpPr>
          <p:nvPr/>
        </p:nvSpPr>
        <p:spPr bwMode="auto">
          <a:xfrm>
            <a:off x="1029300" y="971740"/>
            <a:ext cx="7116899" cy="360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25000"/>
              </a:lnSpc>
              <a:buFont typeface="Arial" pitchFamily="34" charset="0"/>
              <a:buNone/>
              <a:defRPr/>
            </a:pPr>
            <a:r>
              <a:rPr lang="zh-CN" altLang="en-US" sz="952">
                <a:solidFill>
                  <a:schemeClr val="accent4">
                    <a:lumMod val="50000"/>
                  </a:schemeClr>
                </a:solidFill>
                <a:latin typeface="微软雅黑" pitchFamily="34" charset="-122"/>
                <a:ea typeface="微软雅黑" pitchFamily="34" charset="-122"/>
                <a:sym typeface="Lato Light" charset="0"/>
              </a:rPr>
              <a:t>此处添加详细文本描述，建议与标题相关并符合整体语言风格，语言描述尽量简洁生动。尽量将每页幻灯片的字数控制在</a:t>
            </a:r>
            <a:r>
              <a:rPr lang="en-US" altLang="zh-CN" sz="952">
                <a:solidFill>
                  <a:schemeClr val="accent4">
                    <a:lumMod val="50000"/>
                  </a:schemeClr>
                </a:solidFill>
                <a:latin typeface="微软雅黑" pitchFamily="34" charset="-122"/>
                <a:ea typeface="微软雅黑" pitchFamily="34" charset="-122"/>
                <a:sym typeface="Lato Light" charset="0"/>
              </a:rPr>
              <a:t>200</a:t>
            </a:r>
            <a:r>
              <a:rPr lang="zh-CN" altLang="en-US" sz="952">
                <a:solidFill>
                  <a:schemeClr val="accent4">
                    <a:lumMod val="50000"/>
                  </a:schemeClr>
                </a:solidFill>
                <a:latin typeface="微软雅黑" pitchFamily="34" charset="-122"/>
                <a:ea typeface="微软雅黑" pitchFamily="34" charset="-122"/>
                <a:sym typeface="Lato Light" charset="0"/>
              </a:rPr>
              <a:t>字以内，</a:t>
            </a:r>
            <a:endParaRPr lang="en-US" altLang="zh-CN" sz="952">
              <a:solidFill>
                <a:schemeClr val="accent4">
                  <a:lumMod val="50000"/>
                </a:schemeClr>
              </a:solidFill>
              <a:latin typeface="微软雅黑" pitchFamily="34" charset="-122"/>
              <a:ea typeface="微软雅黑" pitchFamily="34" charset="-122"/>
              <a:sym typeface="Lato Light" charset="0"/>
            </a:endParaRPr>
          </a:p>
          <a:p>
            <a:pPr algn="ctr" eaLnBrk="1" hangingPunct="1">
              <a:lnSpc>
                <a:spcPct val="125000"/>
              </a:lnSpc>
              <a:buFont typeface="Arial" pitchFamily="34" charset="0"/>
              <a:buNone/>
              <a:defRPr/>
            </a:pPr>
            <a:r>
              <a:rPr lang="zh-CN" altLang="en-US" sz="952">
                <a:solidFill>
                  <a:schemeClr val="accent4">
                    <a:lumMod val="50000"/>
                  </a:schemeClr>
                </a:solidFill>
                <a:latin typeface="微软雅黑" pitchFamily="34" charset="-122"/>
                <a:ea typeface="微软雅黑" pitchFamily="34" charset="-122"/>
                <a:sym typeface="Lato Light" charset="0"/>
              </a:rPr>
              <a:t>据统计每页幻灯片的最好控制在</a:t>
            </a:r>
            <a:r>
              <a:rPr lang="en-US" altLang="zh-CN" sz="952">
                <a:solidFill>
                  <a:schemeClr val="accent4">
                    <a:lumMod val="50000"/>
                  </a:schemeClr>
                </a:solidFill>
                <a:latin typeface="微软雅黑" pitchFamily="34" charset="-122"/>
                <a:ea typeface="微软雅黑" pitchFamily="34" charset="-122"/>
                <a:sym typeface="Lato Light" charset="0"/>
              </a:rPr>
              <a:t>5</a:t>
            </a:r>
            <a:r>
              <a:rPr lang="zh-CN" altLang="en-US" sz="952">
                <a:solidFill>
                  <a:schemeClr val="accent4">
                    <a:lumMod val="50000"/>
                  </a:schemeClr>
                </a:solidFill>
                <a:latin typeface="微软雅黑" pitchFamily="34" charset="-122"/>
                <a:ea typeface="微软雅黑" pitchFamily="34" charset="-122"/>
                <a:sym typeface="Lato Light" charset="0"/>
              </a:rPr>
              <a:t>分钟之内。</a:t>
            </a:r>
            <a:endParaRPr lang="en-US" altLang="zh-CN" sz="952">
              <a:solidFill>
                <a:schemeClr val="accent4">
                  <a:lumMod val="50000"/>
                </a:schemeClr>
              </a:solidFill>
              <a:latin typeface="微软雅黑" pitchFamily="34" charset="-122"/>
              <a:ea typeface="微软雅黑" pitchFamily="34" charset="-122"/>
              <a:sym typeface="Lato Light" charset="0"/>
            </a:endParaRPr>
          </a:p>
        </p:txBody>
      </p:sp>
    </p:spTree>
    <p:extLst>
      <p:ext uri="{BB962C8B-B14F-4D97-AF65-F5344CB8AC3E}">
        <p14:creationId xmlns:p14="http://schemas.microsoft.com/office/powerpoint/2010/main" val="3417771068"/>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12314"/>
                                        </p:tgtEl>
                                        <p:attrNameLst>
                                          <p:attrName>style.visibility</p:attrName>
                                        </p:attrNameLst>
                                      </p:cBhvr>
                                      <p:to>
                                        <p:strVal val="visible"/>
                                      </p:to>
                                    </p:set>
                                    <p:animEffect>
                                      <p:cBhvr>
                                        <p:cTn id="7" dur="500"/>
                                        <p:tgtEl>
                                          <p:spTgt spid="12314"/>
                                        </p:tgtEl>
                                      </p:cBhvr>
                                    </p:animEffect>
                                  </p:childTnLst>
                                </p:cTn>
                              </p:par>
                              <p:par>
                                <p:cTn id="8" presetID="16" presetClass="entr" presetSubtype="37" fill="hold" grpId="0" nodeType="withEffect">
                                  <p:stCondLst>
                                    <p:cond delay="0"/>
                                  </p:stCondLst>
                                  <p:childTnLst>
                                    <p:set>
                                      <p:cBhvr>
                                        <p:cTn id="9" dur="1" fill="hold">
                                          <p:stCondLst>
                                            <p:cond delay="0"/>
                                          </p:stCondLst>
                                        </p:cTn>
                                        <p:tgtEl>
                                          <p:spTgt spid="12315"/>
                                        </p:tgtEl>
                                        <p:attrNameLst>
                                          <p:attrName>style.visibility</p:attrName>
                                        </p:attrNameLst>
                                      </p:cBhvr>
                                      <p:to>
                                        <p:strVal val="visible"/>
                                      </p:to>
                                    </p:set>
                                    <p:animEffect>
                                      <p:cBhvr>
                                        <p:cTn id="10" dur="500"/>
                                        <p:tgtEl>
                                          <p:spTgt spid="12315"/>
                                        </p:tgtEl>
                                      </p:cBhvr>
                                    </p:animEffect>
                                  </p:childTnLst>
                                </p:cTn>
                              </p:par>
                              <p:par>
                                <p:cTn id="11" presetID="2" presetClass="entr" presetSubtype="4" fill="hold" nodeType="withEffect">
                                  <p:stCondLst>
                                    <p:cond delay="500"/>
                                  </p:stCondLst>
                                  <p:childTnLst>
                                    <p:set>
                                      <p:cBhvr>
                                        <p:cTn id="12" dur="1" fill="hold">
                                          <p:stCondLst>
                                            <p:cond delay="0"/>
                                          </p:stCondLst>
                                        </p:cTn>
                                        <p:tgtEl>
                                          <p:spTgt spid="12308"/>
                                        </p:tgtEl>
                                        <p:attrNameLst>
                                          <p:attrName>style.visibility</p:attrName>
                                        </p:attrNameLst>
                                      </p:cBhvr>
                                      <p:to>
                                        <p:strVal val="visible"/>
                                      </p:to>
                                    </p:set>
                                    <p:anim calcmode="lin" valueType="num">
                                      <p:cBhvr>
                                        <p:cTn id="13" dur="500" fill="hold"/>
                                        <p:tgtEl>
                                          <p:spTgt spid="12308"/>
                                        </p:tgtEl>
                                        <p:attrNameLst>
                                          <p:attrName>ppt_x</p:attrName>
                                        </p:attrNameLst>
                                      </p:cBhvr>
                                      <p:tavLst>
                                        <p:tav tm="0">
                                          <p:val>
                                            <p:strVal val="#ppt_x"/>
                                          </p:val>
                                        </p:tav>
                                        <p:tav tm="100000">
                                          <p:val>
                                            <p:strVal val="#ppt_x"/>
                                          </p:val>
                                        </p:tav>
                                      </p:tavLst>
                                    </p:anim>
                                    <p:anim calcmode="lin" valueType="num">
                                      <p:cBhvr>
                                        <p:cTn id="14" dur="500" fill="hold"/>
                                        <p:tgtEl>
                                          <p:spTgt spid="12308"/>
                                        </p:tgtEl>
                                        <p:attrNameLst>
                                          <p:attrName>ppt_y</p:attrName>
                                        </p:attrNameLst>
                                      </p:cBhvr>
                                      <p:tavLst>
                                        <p:tav tm="0">
                                          <p:val>
                                            <p:strVal val="1+#ppt_h/2"/>
                                          </p:val>
                                        </p:tav>
                                        <p:tav tm="100000">
                                          <p:val>
                                            <p:strVal val="#ppt_y"/>
                                          </p:val>
                                        </p:tav>
                                      </p:tavLst>
                                    </p:anim>
                                  </p:childTnLst>
                                </p:cTn>
                              </p:par>
                            </p:childTnLst>
                          </p:cTn>
                        </p:par>
                        <p:par>
                          <p:cTn id="15" fill="hold" nodeType="afterGroup">
                            <p:stCondLst>
                              <p:cond delay="1000"/>
                            </p:stCondLst>
                            <p:childTnLst>
                              <p:par>
                                <p:cTn id="16" presetID="2" presetClass="entr" presetSubtype="1" fill="hold" grpId="0" nodeType="afterEffect">
                                  <p:stCondLst>
                                    <p:cond delay="0"/>
                                  </p:stCondLst>
                                  <p:childTnLst>
                                    <p:set>
                                      <p:cBhvr>
                                        <p:cTn id="17" dur="1" fill="hold">
                                          <p:stCondLst>
                                            <p:cond delay="0"/>
                                          </p:stCondLst>
                                        </p:cTn>
                                        <p:tgtEl>
                                          <p:spTgt spid="12295"/>
                                        </p:tgtEl>
                                        <p:attrNameLst>
                                          <p:attrName>style.visibility</p:attrName>
                                        </p:attrNameLst>
                                      </p:cBhvr>
                                      <p:to>
                                        <p:strVal val="visible"/>
                                      </p:to>
                                    </p:set>
                                    <p:anim calcmode="lin" valueType="num">
                                      <p:cBhvr>
                                        <p:cTn id="18" dur="500" fill="hold"/>
                                        <p:tgtEl>
                                          <p:spTgt spid="12295"/>
                                        </p:tgtEl>
                                        <p:attrNameLst>
                                          <p:attrName>ppt_x</p:attrName>
                                        </p:attrNameLst>
                                      </p:cBhvr>
                                      <p:tavLst>
                                        <p:tav tm="0">
                                          <p:val>
                                            <p:strVal val="#ppt_x"/>
                                          </p:val>
                                        </p:tav>
                                        <p:tav tm="100000">
                                          <p:val>
                                            <p:strVal val="#ppt_x"/>
                                          </p:val>
                                        </p:tav>
                                      </p:tavLst>
                                    </p:anim>
                                    <p:anim calcmode="lin" valueType="num">
                                      <p:cBhvr>
                                        <p:cTn id="19" dur="500" fill="hold"/>
                                        <p:tgtEl>
                                          <p:spTgt spid="12295"/>
                                        </p:tgtEl>
                                        <p:attrNameLst>
                                          <p:attrName>ppt_y</p:attrName>
                                        </p:attrNameLst>
                                      </p:cBhvr>
                                      <p:tavLst>
                                        <p:tav tm="0">
                                          <p:val>
                                            <p:strVal val="0-#ppt_h/2"/>
                                          </p:val>
                                        </p:tav>
                                        <p:tav tm="100000">
                                          <p:val>
                                            <p:strVal val="#ppt_y"/>
                                          </p:val>
                                        </p:tav>
                                      </p:tavLst>
                                    </p:anim>
                                  </p:childTnLst>
                                </p:cTn>
                              </p:par>
                            </p:childTnLst>
                          </p:cTn>
                        </p:par>
                        <p:par>
                          <p:cTn id="20" fill="hold" nodeType="afterGroup">
                            <p:stCondLst>
                              <p:cond delay="1500"/>
                            </p:stCondLst>
                            <p:childTnLst>
                              <p:par>
                                <p:cTn id="21" presetID="2" presetClass="entr" presetSubtype="8" fill="hold" grpId="0" nodeType="afterEffect">
                                  <p:stCondLst>
                                    <p:cond delay="0"/>
                                  </p:stCondLst>
                                  <p:childTnLst>
                                    <p:set>
                                      <p:cBhvr>
                                        <p:cTn id="22" dur="1" fill="hold">
                                          <p:stCondLst>
                                            <p:cond delay="0"/>
                                          </p:stCondLst>
                                        </p:cTn>
                                        <p:tgtEl>
                                          <p:spTgt spid="12294"/>
                                        </p:tgtEl>
                                        <p:attrNameLst>
                                          <p:attrName>style.visibility</p:attrName>
                                        </p:attrNameLst>
                                      </p:cBhvr>
                                      <p:to>
                                        <p:strVal val="visible"/>
                                      </p:to>
                                    </p:set>
                                    <p:anim calcmode="lin" valueType="num">
                                      <p:cBhvr>
                                        <p:cTn id="23" dur="500" fill="hold"/>
                                        <p:tgtEl>
                                          <p:spTgt spid="12294"/>
                                        </p:tgtEl>
                                        <p:attrNameLst>
                                          <p:attrName>ppt_x</p:attrName>
                                        </p:attrNameLst>
                                      </p:cBhvr>
                                      <p:tavLst>
                                        <p:tav tm="0">
                                          <p:val>
                                            <p:strVal val="0-#ppt_w/2"/>
                                          </p:val>
                                        </p:tav>
                                        <p:tav tm="100000">
                                          <p:val>
                                            <p:strVal val="#ppt_x"/>
                                          </p:val>
                                        </p:tav>
                                      </p:tavLst>
                                    </p:anim>
                                    <p:anim calcmode="lin" valueType="num">
                                      <p:cBhvr>
                                        <p:cTn id="24" dur="500" fill="hold"/>
                                        <p:tgtEl>
                                          <p:spTgt spid="12294"/>
                                        </p:tgtEl>
                                        <p:attrNameLst>
                                          <p:attrName>ppt_y</p:attrName>
                                        </p:attrNameLst>
                                      </p:cBhvr>
                                      <p:tavLst>
                                        <p:tav tm="0">
                                          <p:val>
                                            <p:strVal val="#ppt_y"/>
                                          </p:val>
                                        </p:tav>
                                        <p:tav tm="100000">
                                          <p:val>
                                            <p:strVal val="#ppt_y"/>
                                          </p:val>
                                        </p:tav>
                                      </p:tavLst>
                                    </p:anim>
                                  </p:childTnLst>
                                </p:cTn>
                              </p:par>
                              <p:par>
                                <p:cTn id="25" presetID="10" presetClass="entr" presetSubtype="0" fill="hold" nodeType="withEffect">
                                  <p:stCondLst>
                                    <p:cond delay="250"/>
                                  </p:stCondLst>
                                  <p:childTnLst>
                                    <p:set>
                                      <p:cBhvr>
                                        <p:cTn id="26" dur="1" fill="hold">
                                          <p:stCondLst>
                                            <p:cond delay="0"/>
                                          </p:stCondLst>
                                        </p:cTn>
                                        <p:tgtEl>
                                          <p:spTgt spid="12302"/>
                                        </p:tgtEl>
                                        <p:attrNameLst>
                                          <p:attrName>style.visibility</p:attrName>
                                        </p:attrNameLst>
                                      </p:cBhvr>
                                      <p:to>
                                        <p:strVal val="visible"/>
                                      </p:to>
                                    </p:set>
                                    <p:anim calcmode="lin" valueType="num">
                                      <p:cBhvr>
                                        <p:cTn id="27" dur="500" fill="hold"/>
                                        <p:tgtEl>
                                          <p:spTgt spid="12302"/>
                                        </p:tgtEl>
                                        <p:attrNameLst>
                                          <p:attrName>ppt_w</p:attrName>
                                        </p:attrNameLst>
                                      </p:cBhvr>
                                      <p:tavLst>
                                        <p:tav tm="0">
                                          <p:val>
                                            <p:fltVal val="0"/>
                                          </p:val>
                                        </p:tav>
                                        <p:tav tm="100000">
                                          <p:val>
                                            <p:strVal val="#ppt_w"/>
                                          </p:val>
                                        </p:tav>
                                      </p:tavLst>
                                    </p:anim>
                                    <p:anim calcmode="lin" valueType="num">
                                      <p:cBhvr>
                                        <p:cTn id="28" dur="500" fill="hold"/>
                                        <p:tgtEl>
                                          <p:spTgt spid="12302"/>
                                        </p:tgtEl>
                                        <p:attrNameLst>
                                          <p:attrName>ppt_h</p:attrName>
                                        </p:attrNameLst>
                                      </p:cBhvr>
                                      <p:tavLst>
                                        <p:tav tm="0">
                                          <p:val>
                                            <p:fltVal val="0"/>
                                          </p:val>
                                        </p:tav>
                                        <p:tav tm="100000">
                                          <p:val>
                                            <p:strVal val="#ppt_h"/>
                                          </p:val>
                                        </p:tav>
                                      </p:tavLst>
                                    </p:anim>
                                    <p:animEffect>
                                      <p:cBhvr>
                                        <p:cTn id="29" dur="500"/>
                                        <p:tgtEl>
                                          <p:spTgt spid="12302"/>
                                        </p:tgtEl>
                                      </p:cBhvr>
                                    </p:animEffect>
                                  </p:childTnLst>
                                </p:cTn>
                              </p:par>
                            </p:childTnLst>
                          </p:cTn>
                        </p:par>
                        <p:par>
                          <p:cTn id="30" fill="hold" nodeType="afterGroup">
                            <p:stCondLst>
                              <p:cond delay="2250"/>
                            </p:stCondLst>
                            <p:childTnLst>
                              <p:par>
                                <p:cTn id="31" presetID="22" presetClass="entr" presetSubtype="8" fill="hold" grpId="0" nodeType="afterEffect">
                                  <p:stCondLst>
                                    <p:cond delay="0"/>
                                  </p:stCondLst>
                                  <p:childTnLst>
                                    <p:set>
                                      <p:cBhvr>
                                        <p:cTn id="32" dur="1" fill="hold">
                                          <p:stCondLst>
                                            <p:cond delay="0"/>
                                          </p:stCondLst>
                                        </p:cTn>
                                        <p:tgtEl>
                                          <p:spTgt spid="12296"/>
                                        </p:tgtEl>
                                        <p:attrNameLst>
                                          <p:attrName>style.visibility</p:attrName>
                                        </p:attrNameLst>
                                      </p:cBhvr>
                                      <p:to>
                                        <p:strVal val="visible"/>
                                      </p:to>
                                    </p:set>
                                    <p:animEffect>
                                      <p:cBhvr>
                                        <p:cTn id="33" dur="500"/>
                                        <p:tgtEl>
                                          <p:spTgt spid="12296"/>
                                        </p:tgtEl>
                                      </p:cBhvr>
                                    </p:animEffect>
                                  </p:childTnLst>
                                </p:cTn>
                              </p:par>
                            </p:childTnLst>
                          </p:cTn>
                        </p:par>
                        <p:par>
                          <p:cTn id="34" fill="hold" nodeType="afterGroup">
                            <p:stCondLst>
                              <p:cond delay="2750"/>
                            </p:stCondLst>
                            <p:childTnLst>
                              <p:par>
                                <p:cTn id="35" presetID="2" presetClass="entr" presetSubtype="4" fill="hold" grpId="0" nodeType="afterEffect">
                                  <p:stCondLst>
                                    <p:cond delay="0"/>
                                  </p:stCondLst>
                                  <p:childTnLst>
                                    <p:set>
                                      <p:cBhvr>
                                        <p:cTn id="36" dur="1" fill="hold">
                                          <p:stCondLst>
                                            <p:cond delay="0"/>
                                          </p:stCondLst>
                                        </p:cTn>
                                        <p:tgtEl>
                                          <p:spTgt spid="12299"/>
                                        </p:tgtEl>
                                        <p:attrNameLst>
                                          <p:attrName>style.visibility</p:attrName>
                                        </p:attrNameLst>
                                      </p:cBhvr>
                                      <p:to>
                                        <p:strVal val="visible"/>
                                      </p:to>
                                    </p:set>
                                    <p:anim calcmode="lin" valueType="num">
                                      <p:cBhvr>
                                        <p:cTn id="37" dur="500" fill="hold"/>
                                        <p:tgtEl>
                                          <p:spTgt spid="12299"/>
                                        </p:tgtEl>
                                        <p:attrNameLst>
                                          <p:attrName>ppt_x</p:attrName>
                                        </p:attrNameLst>
                                      </p:cBhvr>
                                      <p:tavLst>
                                        <p:tav tm="0">
                                          <p:val>
                                            <p:strVal val="#ppt_x"/>
                                          </p:val>
                                        </p:tav>
                                        <p:tav tm="100000">
                                          <p:val>
                                            <p:strVal val="#ppt_x"/>
                                          </p:val>
                                        </p:tav>
                                      </p:tavLst>
                                    </p:anim>
                                    <p:anim calcmode="lin" valueType="num">
                                      <p:cBhvr>
                                        <p:cTn id="38" dur="500" fill="hold"/>
                                        <p:tgtEl>
                                          <p:spTgt spid="12299"/>
                                        </p:tgtEl>
                                        <p:attrNameLst>
                                          <p:attrName>ppt_y</p:attrName>
                                        </p:attrNameLst>
                                      </p:cBhvr>
                                      <p:tavLst>
                                        <p:tav tm="0">
                                          <p:val>
                                            <p:strVal val="1+#ppt_h/2"/>
                                          </p:val>
                                        </p:tav>
                                        <p:tav tm="100000">
                                          <p:val>
                                            <p:strVal val="#ppt_y"/>
                                          </p:val>
                                        </p:tav>
                                      </p:tavLst>
                                    </p:anim>
                                  </p:childTnLst>
                                </p:cTn>
                              </p:par>
                              <p:par>
                                <p:cTn id="39" presetID="45" presetClass="entr" presetSubtype="0" fill="hold" nodeType="withEffect">
                                  <p:stCondLst>
                                    <p:cond delay="250"/>
                                  </p:stCondLst>
                                  <p:childTnLst>
                                    <p:set>
                                      <p:cBhvr>
                                        <p:cTn id="40" dur="1" fill="hold">
                                          <p:stCondLst>
                                            <p:cond delay="0"/>
                                          </p:stCondLst>
                                        </p:cTn>
                                        <p:tgtEl>
                                          <p:spTgt spid="12311"/>
                                        </p:tgtEl>
                                        <p:attrNameLst>
                                          <p:attrName>style.visibility</p:attrName>
                                        </p:attrNameLst>
                                      </p:cBhvr>
                                      <p:to>
                                        <p:strVal val="visible"/>
                                      </p:to>
                                    </p:set>
                                    <p:animEffect>
                                      <p:cBhvr>
                                        <p:cTn id="41" dur="600"/>
                                        <p:tgtEl>
                                          <p:spTgt spid="12311"/>
                                        </p:tgtEl>
                                      </p:cBhvr>
                                    </p:animEffect>
                                    <p:anim calcmode="lin" valueType="num">
                                      <p:cBhvr>
                                        <p:cTn id="42" dur="600" fill="hold"/>
                                        <p:tgtEl>
                                          <p:spTgt spid="12311"/>
                                        </p:tgtEl>
                                        <p:attrNameLst>
                                          <p:attrName>ppt_w</p:attrName>
                                        </p:attrNameLst>
                                      </p:cBhvr>
                                      <p:tavLst>
                                        <p:tav tm="0" fmla="#ppt_w*sin(2.5*pi*$)">
                                          <p:val>
                                            <p:fltVal val="0"/>
                                          </p:val>
                                        </p:tav>
                                        <p:tav tm="100000">
                                          <p:val>
                                            <p:fltVal val="1"/>
                                          </p:val>
                                        </p:tav>
                                      </p:tavLst>
                                    </p:anim>
                                    <p:anim calcmode="lin" valueType="num">
                                      <p:cBhvr>
                                        <p:cTn id="43" dur="600" fill="hold"/>
                                        <p:tgtEl>
                                          <p:spTgt spid="12311"/>
                                        </p:tgtEl>
                                        <p:attrNameLst>
                                          <p:attrName>ppt_h</p:attrName>
                                        </p:attrNameLst>
                                      </p:cBhvr>
                                      <p:tavLst>
                                        <p:tav tm="0">
                                          <p:val>
                                            <p:strVal val="#ppt_h"/>
                                          </p:val>
                                        </p:tav>
                                        <p:tav tm="100000">
                                          <p:val>
                                            <p:strVal val="#ppt_h"/>
                                          </p:val>
                                        </p:tav>
                                      </p:tavLst>
                                    </p:anim>
                                  </p:childTnLst>
                                </p:cTn>
                              </p:par>
                            </p:childTnLst>
                          </p:cTn>
                        </p:par>
                        <p:par>
                          <p:cTn id="44" fill="hold" nodeType="afterGroup">
                            <p:stCondLst>
                              <p:cond delay="3600"/>
                            </p:stCondLst>
                            <p:childTnLst>
                              <p:par>
                                <p:cTn id="45" presetID="23" presetClass="entr" presetSubtype="16" fill="hold" grpId="0" nodeType="afterEffect">
                                  <p:stCondLst>
                                    <p:cond delay="0"/>
                                  </p:stCondLst>
                                  <p:childTnLst>
                                    <p:set>
                                      <p:cBhvr>
                                        <p:cTn id="46" dur="1" fill="hold">
                                          <p:stCondLst>
                                            <p:cond delay="0"/>
                                          </p:stCondLst>
                                        </p:cTn>
                                        <p:tgtEl>
                                          <p:spTgt spid="12297"/>
                                        </p:tgtEl>
                                        <p:attrNameLst>
                                          <p:attrName>style.visibility</p:attrName>
                                        </p:attrNameLst>
                                      </p:cBhvr>
                                      <p:to>
                                        <p:strVal val="visible"/>
                                      </p:to>
                                    </p:set>
                                    <p:anim calcmode="lin" valueType="num">
                                      <p:cBhvr>
                                        <p:cTn id="47" dur="500" fill="hold"/>
                                        <p:tgtEl>
                                          <p:spTgt spid="12297"/>
                                        </p:tgtEl>
                                        <p:attrNameLst>
                                          <p:attrName>ppt_w</p:attrName>
                                        </p:attrNameLst>
                                      </p:cBhvr>
                                      <p:tavLst>
                                        <p:tav tm="0">
                                          <p:val>
                                            <p:fltVal val="0"/>
                                          </p:val>
                                        </p:tav>
                                        <p:tav tm="100000">
                                          <p:val>
                                            <p:strVal val="#ppt_w"/>
                                          </p:val>
                                        </p:tav>
                                      </p:tavLst>
                                    </p:anim>
                                    <p:anim calcmode="lin" valueType="num">
                                      <p:cBhvr>
                                        <p:cTn id="48" dur="500" fill="hold"/>
                                        <p:tgtEl>
                                          <p:spTgt spid="12297"/>
                                        </p:tgtEl>
                                        <p:attrNameLst>
                                          <p:attrName>ppt_h</p:attrName>
                                        </p:attrNameLst>
                                      </p:cBhvr>
                                      <p:tavLst>
                                        <p:tav tm="0">
                                          <p:val>
                                            <p:fltVal val="0"/>
                                          </p:val>
                                        </p:tav>
                                        <p:tav tm="100000">
                                          <p:val>
                                            <p:strVal val="#ppt_h"/>
                                          </p:val>
                                        </p:tav>
                                      </p:tavLst>
                                    </p:anim>
                                  </p:childTnLst>
                                </p:cTn>
                              </p:par>
                            </p:childTnLst>
                          </p:cTn>
                        </p:par>
                        <p:par>
                          <p:cTn id="49" fill="hold" nodeType="afterGroup">
                            <p:stCondLst>
                              <p:cond delay="4100"/>
                            </p:stCondLst>
                            <p:childTnLst>
                              <p:par>
                                <p:cTn id="50" presetID="2" presetClass="entr" presetSubtype="2" fill="hold" grpId="0" nodeType="afterEffect">
                                  <p:stCondLst>
                                    <p:cond delay="0"/>
                                  </p:stCondLst>
                                  <p:childTnLst>
                                    <p:set>
                                      <p:cBhvr>
                                        <p:cTn id="51" dur="1" fill="hold">
                                          <p:stCondLst>
                                            <p:cond delay="0"/>
                                          </p:stCondLst>
                                        </p:cTn>
                                        <p:tgtEl>
                                          <p:spTgt spid="12300"/>
                                        </p:tgtEl>
                                        <p:attrNameLst>
                                          <p:attrName>style.visibility</p:attrName>
                                        </p:attrNameLst>
                                      </p:cBhvr>
                                      <p:to>
                                        <p:strVal val="visible"/>
                                      </p:to>
                                    </p:set>
                                    <p:anim calcmode="lin" valueType="num">
                                      <p:cBhvr>
                                        <p:cTn id="52" dur="500" fill="hold"/>
                                        <p:tgtEl>
                                          <p:spTgt spid="12300"/>
                                        </p:tgtEl>
                                        <p:attrNameLst>
                                          <p:attrName>ppt_x</p:attrName>
                                        </p:attrNameLst>
                                      </p:cBhvr>
                                      <p:tavLst>
                                        <p:tav tm="0">
                                          <p:val>
                                            <p:strVal val="1+#ppt_w/2"/>
                                          </p:val>
                                        </p:tav>
                                        <p:tav tm="100000">
                                          <p:val>
                                            <p:strVal val="#ppt_x"/>
                                          </p:val>
                                        </p:tav>
                                      </p:tavLst>
                                    </p:anim>
                                    <p:anim calcmode="lin" valueType="num">
                                      <p:cBhvr>
                                        <p:cTn id="53" dur="500" fill="hold"/>
                                        <p:tgtEl>
                                          <p:spTgt spid="12300"/>
                                        </p:tgtEl>
                                        <p:attrNameLst>
                                          <p:attrName>ppt_y</p:attrName>
                                        </p:attrNameLst>
                                      </p:cBhvr>
                                      <p:tavLst>
                                        <p:tav tm="0">
                                          <p:val>
                                            <p:strVal val="#ppt_y"/>
                                          </p:val>
                                        </p:tav>
                                        <p:tav tm="100000">
                                          <p:val>
                                            <p:strVal val="#ppt_y"/>
                                          </p:val>
                                        </p:tav>
                                      </p:tavLst>
                                    </p:anim>
                                  </p:childTnLst>
                                </p:cTn>
                              </p:par>
                              <p:par>
                                <p:cTn id="54" presetID="18" presetClass="entr" presetSubtype="12" fill="hold" nodeType="withEffect">
                                  <p:stCondLst>
                                    <p:cond delay="250"/>
                                  </p:stCondLst>
                                  <p:childTnLst>
                                    <p:set>
                                      <p:cBhvr>
                                        <p:cTn id="55" dur="1" fill="hold">
                                          <p:stCondLst>
                                            <p:cond delay="0"/>
                                          </p:stCondLst>
                                        </p:cTn>
                                        <p:tgtEl>
                                          <p:spTgt spid="12305"/>
                                        </p:tgtEl>
                                        <p:attrNameLst>
                                          <p:attrName>style.visibility</p:attrName>
                                        </p:attrNameLst>
                                      </p:cBhvr>
                                      <p:to>
                                        <p:strVal val="visible"/>
                                      </p:to>
                                    </p:set>
                                    <p:animEffect>
                                      <p:cBhvr>
                                        <p:cTn id="56" dur="500"/>
                                        <p:tgtEl>
                                          <p:spTgt spid="12305"/>
                                        </p:tgtEl>
                                      </p:cBhvr>
                                    </p:animEffect>
                                  </p:childTnLst>
                                </p:cTn>
                              </p:par>
                            </p:childTnLst>
                          </p:cTn>
                        </p:par>
                        <p:par>
                          <p:cTn id="57" fill="hold" nodeType="afterGroup">
                            <p:stCondLst>
                              <p:cond delay="4850"/>
                            </p:stCondLst>
                            <p:childTnLst>
                              <p:par>
                                <p:cTn id="58" presetID="17" presetClass="entr" presetSubtype="8" fill="hold" grpId="0" nodeType="afterEffect">
                                  <p:stCondLst>
                                    <p:cond delay="0"/>
                                  </p:stCondLst>
                                  <p:childTnLst>
                                    <p:set>
                                      <p:cBhvr>
                                        <p:cTn id="59" dur="1" fill="hold">
                                          <p:stCondLst>
                                            <p:cond delay="0"/>
                                          </p:stCondLst>
                                        </p:cTn>
                                        <p:tgtEl>
                                          <p:spTgt spid="12298"/>
                                        </p:tgtEl>
                                        <p:attrNameLst>
                                          <p:attrName>style.visibility</p:attrName>
                                        </p:attrNameLst>
                                      </p:cBhvr>
                                      <p:to>
                                        <p:strVal val="visible"/>
                                      </p:to>
                                    </p:set>
                                    <p:anim calcmode="lin" valueType="num">
                                      <p:cBhvr>
                                        <p:cTn id="60" dur="500" fill="hold"/>
                                        <p:tgtEl>
                                          <p:spTgt spid="12298"/>
                                        </p:tgtEl>
                                        <p:attrNameLst>
                                          <p:attrName>ppt_x</p:attrName>
                                        </p:attrNameLst>
                                      </p:cBhvr>
                                      <p:tavLst>
                                        <p:tav tm="0">
                                          <p:val>
                                            <p:strVal val="#ppt_x-#ppt_w/2"/>
                                          </p:val>
                                        </p:tav>
                                        <p:tav tm="100000">
                                          <p:val>
                                            <p:strVal val="#ppt_x"/>
                                          </p:val>
                                        </p:tav>
                                      </p:tavLst>
                                    </p:anim>
                                    <p:anim calcmode="lin" valueType="num">
                                      <p:cBhvr>
                                        <p:cTn id="61" dur="500" fill="hold"/>
                                        <p:tgtEl>
                                          <p:spTgt spid="12298"/>
                                        </p:tgtEl>
                                        <p:attrNameLst>
                                          <p:attrName>ppt_y</p:attrName>
                                        </p:attrNameLst>
                                      </p:cBhvr>
                                      <p:tavLst>
                                        <p:tav tm="0">
                                          <p:val>
                                            <p:strVal val="#ppt_y"/>
                                          </p:val>
                                        </p:tav>
                                        <p:tav tm="100000">
                                          <p:val>
                                            <p:strVal val="#ppt_y"/>
                                          </p:val>
                                        </p:tav>
                                      </p:tavLst>
                                    </p:anim>
                                    <p:anim calcmode="lin" valueType="num">
                                      <p:cBhvr>
                                        <p:cTn id="62" dur="500" fill="hold"/>
                                        <p:tgtEl>
                                          <p:spTgt spid="12298"/>
                                        </p:tgtEl>
                                        <p:attrNameLst>
                                          <p:attrName>ppt_w</p:attrName>
                                        </p:attrNameLst>
                                      </p:cBhvr>
                                      <p:tavLst>
                                        <p:tav tm="0">
                                          <p:val>
                                            <p:fltVal val="0"/>
                                          </p:val>
                                        </p:tav>
                                        <p:tav tm="100000">
                                          <p:val>
                                            <p:strVal val="#ppt_w"/>
                                          </p:val>
                                        </p:tav>
                                      </p:tavLst>
                                    </p:anim>
                                    <p:anim calcmode="lin" valueType="num">
                                      <p:cBhvr>
                                        <p:cTn id="63" dur="500" fill="hold"/>
                                        <p:tgtEl>
                                          <p:spTgt spid="12298"/>
                                        </p:tgtEl>
                                        <p:attrNameLst>
                                          <p:attrName>ppt_h</p:attrName>
                                        </p:attrNameLst>
                                      </p:cBhvr>
                                      <p:tavLst>
                                        <p:tav tm="0">
                                          <p:val>
                                            <p:strVal val="#ppt_h"/>
                                          </p:val>
                                        </p:tav>
                                        <p:tav tm="100000">
                                          <p:val>
                                            <p:strVal val="#ppt_h"/>
                                          </p:val>
                                        </p:tav>
                                      </p:tavLst>
                                    </p:anim>
                                  </p:childTnLst>
                                </p:cTn>
                              </p:par>
                            </p:childTnLst>
                          </p:cTn>
                        </p:par>
                        <p:par>
                          <p:cTn id="64" fill="hold" nodeType="afterGroup">
                            <p:stCondLst>
                              <p:cond delay="5350"/>
                            </p:stCondLst>
                            <p:childTnLst>
                              <p:par>
                                <p:cTn id="65" presetID="2" presetClass="entr" presetSubtype="2" fill="hold" grpId="0" nodeType="afterEffect">
                                  <p:stCondLst>
                                    <p:cond delay="0"/>
                                  </p:stCondLst>
                                  <p:childTnLst>
                                    <p:set>
                                      <p:cBhvr>
                                        <p:cTn id="66" dur="1" fill="hold">
                                          <p:stCondLst>
                                            <p:cond delay="0"/>
                                          </p:stCondLst>
                                        </p:cTn>
                                        <p:tgtEl>
                                          <p:spTgt spid="12301"/>
                                        </p:tgtEl>
                                        <p:attrNameLst>
                                          <p:attrName>style.visibility</p:attrName>
                                        </p:attrNameLst>
                                      </p:cBhvr>
                                      <p:to>
                                        <p:strVal val="visible"/>
                                      </p:to>
                                    </p:set>
                                    <p:anim calcmode="lin" valueType="num">
                                      <p:cBhvr>
                                        <p:cTn id="67" dur="500" fill="hold"/>
                                        <p:tgtEl>
                                          <p:spTgt spid="12301"/>
                                        </p:tgtEl>
                                        <p:attrNameLst>
                                          <p:attrName>ppt_x</p:attrName>
                                        </p:attrNameLst>
                                      </p:cBhvr>
                                      <p:tavLst>
                                        <p:tav tm="0">
                                          <p:val>
                                            <p:strVal val="1+#ppt_w/2"/>
                                          </p:val>
                                        </p:tav>
                                        <p:tav tm="100000">
                                          <p:val>
                                            <p:strVal val="#ppt_x"/>
                                          </p:val>
                                        </p:tav>
                                      </p:tavLst>
                                    </p:anim>
                                    <p:anim calcmode="lin" valueType="num">
                                      <p:cBhvr>
                                        <p:cTn id="68" dur="500" fill="hold"/>
                                        <p:tgtEl>
                                          <p:spTgt spid="1230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4" grpId="0" bldLvl="0" autoUpdateAnimBg="0"/>
      <p:bldP spid="12295" grpId="0" bldLvl="0" autoUpdateAnimBg="0"/>
      <p:bldP spid="12296" grpId="0" bldLvl="0" autoUpdateAnimBg="0"/>
      <p:bldP spid="12297" grpId="0" bldLvl="0" autoUpdateAnimBg="0"/>
      <p:bldP spid="12298" grpId="0" bldLvl="0" autoUpdateAnimBg="0"/>
      <p:bldP spid="12299" grpId="0" bldLvl="0" autoUpdateAnimBg="0"/>
      <p:bldP spid="12300" grpId="0" bldLvl="0" autoUpdateAnimBg="0"/>
      <p:bldP spid="12301" grpId="0" bldLvl="0" autoUpdateAnimBg="0"/>
      <p:bldP spid="12314" grpId="0" bldLvl="0" autoUpdateAnimBg="0"/>
      <p:bldP spid="12315" grpId="0" bldLvl="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891976" y="3798846"/>
            <a:ext cx="7344932" cy="658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lnSpc>
                <a:spcPct val="125000"/>
              </a:lnSpc>
              <a:buFont typeface="Arial" pitchFamily="34" charset="0"/>
              <a:buNone/>
              <a:defRPr/>
            </a:pPr>
            <a:r>
              <a:rPr lang="zh-CN" altLang="en-US" sz="952">
                <a:solidFill>
                  <a:schemeClr val="accent4">
                    <a:lumMod val="50000"/>
                  </a:schemeClr>
                </a:solidFill>
                <a:latin typeface="微软雅黑" pitchFamily="34" charset="-122"/>
                <a:ea typeface="微软雅黑" pitchFamily="34" charset="-122"/>
                <a:sym typeface="微软雅黑" pitchFamily="34" charset="-122"/>
              </a:rPr>
              <a:t>此处添加详细文本描述，建议与标题相关并符合整体语言风格，语言描述尽量简洁生动。尽量将每页幻灯片的字数控制在</a:t>
            </a:r>
            <a:r>
              <a:rPr lang="en-US" altLang="zh-CN" sz="952">
                <a:solidFill>
                  <a:schemeClr val="accent4">
                    <a:lumMod val="50000"/>
                  </a:schemeClr>
                </a:solidFill>
                <a:latin typeface="微软雅黑" pitchFamily="34" charset="-122"/>
                <a:ea typeface="微软雅黑" pitchFamily="34" charset="-122"/>
                <a:sym typeface="微软雅黑" pitchFamily="34" charset="-122"/>
              </a:rPr>
              <a:t>200</a:t>
            </a:r>
            <a:r>
              <a:rPr lang="zh-CN" altLang="en-US" sz="952">
                <a:solidFill>
                  <a:schemeClr val="accent4">
                    <a:lumMod val="50000"/>
                  </a:schemeClr>
                </a:solidFill>
                <a:latin typeface="微软雅黑" pitchFamily="34" charset="-122"/>
                <a:ea typeface="微软雅黑" pitchFamily="34" charset="-122"/>
                <a:sym typeface="微软雅黑" pitchFamily="34" charset="-122"/>
              </a:rPr>
              <a:t>字以内，据统计每页幻灯片的最好控制在</a:t>
            </a:r>
            <a:r>
              <a:rPr lang="en-US" altLang="zh-CN" sz="952">
                <a:solidFill>
                  <a:schemeClr val="accent4">
                    <a:lumMod val="50000"/>
                  </a:schemeClr>
                </a:solidFill>
                <a:latin typeface="微软雅黑" pitchFamily="34" charset="-122"/>
                <a:ea typeface="微软雅黑" pitchFamily="34" charset="-122"/>
                <a:sym typeface="微软雅黑" pitchFamily="34" charset="-122"/>
              </a:rPr>
              <a:t>5</a:t>
            </a:r>
            <a:r>
              <a:rPr lang="zh-CN" altLang="en-US" sz="952">
                <a:solidFill>
                  <a:schemeClr val="accent4">
                    <a:lumMod val="50000"/>
                  </a:schemeClr>
                </a:solidFill>
                <a:latin typeface="微软雅黑" pitchFamily="34" charset="-122"/>
                <a:ea typeface="微软雅黑" pitchFamily="34" charset="-122"/>
                <a:sym typeface="微软雅黑" pitchFamily="34" charset="-122"/>
              </a:rPr>
              <a:t>分钟之内。此处添加详细文本描述，建议与标题相关并符合整体语言风格，语言描述尽量简洁生动。尽量将每页幻灯片的字数控制在</a:t>
            </a:r>
            <a:r>
              <a:rPr lang="en-US" altLang="zh-CN" sz="952">
                <a:solidFill>
                  <a:schemeClr val="accent4">
                    <a:lumMod val="50000"/>
                  </a:schemeClr>
                </a:solidFill>
                <a:latin typeface="微软雅黑" pitchFamily="34" charset="-122"/>
                <a:ea typeface="微软雅黑" pitchFamily="34" charset="-122"/>
                <a:sym typeface="微软雅黑" pitchFamily="34" charset="-122"/>
              </a:rPr>
              <a:t>200</a:t>
            </a:r>
            <a:r>
              <a:rPr lang="zh-CN" altLang="en-US" sz="952">
                <a:solidFill>
                  <a:schemeClr val="accent4">
                    <a:lumMod val="50000"/>
                  </a:schemeClr>
                </a:solidFill>
                <a:latin typeface="微软雅黑" pitchFamily="34" charset="-122"/>
                <a:ea typeface="微软雅黑" pitchFamily="34" charset="-122"/>
                <a:sym typeface="微软雅黑" pitchFamily="34" charset="-122"/>
              </a:rPr>
              <a:t>字以内，据统计每页幻灯片的最好控制在</a:t>
            </a:r>
            <a:r>
              <a:rPr lang="en-US" altLang="zh-CN" sz="952">
                <a:solidFill>
                  <a:schemeClr val="accent4">
                    <a:lumMod val="50000"/>
                  </a:schemeClr>
                </a:solidFill>
                <a:latin typeface="微软雅黑" pitchFamily="34" charset="-122"/>
                <a:ea typeface="微软雅黑" pitchFamily="34" charset="-122"/>
                <a:sym typeface="微软雅黑" pitchFamily="34" charset="-122"/>
              </a:rPr>
              <a:t>5</a:t>
            </a:r>
            <a:r>
              <a:rPr lang="zh-CN" altLang="en-US" sz="952">
                <a:solidFill>
                  <a:schemeClr val="accent4">
                    <a:lumMod val="50000"/>
                  </a:schemeClr>
                </a:solidFill>
                <a:latin typeface="微软雅黑" pitchFamily="34" charset="-122"/>
                <a:ea typeface="微软雅黑" pitchFamily="34" charset="-122"/>
                <a:sym typeface="微软雅黑" pitchFamily="34" charset="-122"/>
              </a:rPr>
              <a:t>分钟之内。</a:t>
            </a:r>
            <a:endParaRPr lang="zh-CN" altLang="en-US" sz="1071">
              <a:solidFill>
                <a:schemeClr val="accent4">
                  <a:lumMod val="50000"/>
                </a:schemeClr>
              </a:solidFill>
            </a:endParaRPr>
          </a:p>
        </p:txBody>
      </p:sp>
      <p:grpSp>
        <p:nvGrpSpPr>
          <p:cNvPr id="13315" name="Group 10"/>
          <p:cNvGrpSpPr>
            <a:grpSpLocks/>
          </p:cNvGrpSpPr>
          <p:nvPr/>
        </p:nvGrpSpPr>
        <p:grpSpPr bwMode="auto">
          <a:xfrm>
            <a:off x="1422373" y="2119464"/>
            <a:ext cx="1642846" cy="966306"/>
            <a:chOff x="0" y="0"/>
            <a:chExt cx="2726" cy="1624"/>
          </a:xfrm>
        </p:grpSpPr>
        <p:sp>
          <p:nvSpPr>
            <p:cNvPr id="2" name="Rectangle 11"/>
            <p:cNvSpPr>
              <a:spLocks noChangeArrowheads="1"/>
            </p:cNvSpPr>
            <p:nvPr/>
          </p:nvSpPr>
          <p:spPr bwMode="auto">
            <a:xfrm>
              <a:off x="0" y="0"/>
              <a:ext cx="2440"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90000"/>
                </a:lnSpc>
                <a:buFont typeface="Arial" pitchFamily="34" charset="0"/>
                <a:buNone/>
              </a:pPr>
              <a:r>
                <a:rPr lang="zh-CN" altLang="en-US" sz="1270">
                  <a:solidFill>
                    <a:srgbClr val="009644"/>
                  </a:solidFill>
                  <a:latin typeface="微软雅黑" pitchFamily="34" charset="-122"/>
                  <a:ea typeface="微软雅黑" pitchFamily="34" charset="-122"/>
                  <a:sym typeface="Lato Regular" charset="0"/>
                </a:rPr>
                <a:t>单击此处添加标题</a:t>
              </a:r>
            </a:p>
          </p:txBody>
        </p:sp>
        <p:sp>
          <p:nvSpPr>
            <p:cNvPr id="11290" name="Rectangle 12"/>
            <p:cNvSpPr>
              <a:spLocks noChangeArrowheads="1"/>
            </p:cNvSpPr>
            <p:nvPr/>
          </p:nvSpPr>
          <p:spPr bwMode="auto">
            <a:xfrm>
              <a:off x="0" y="415"/>
              <a:ext cx="2726" cy="1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25000"/>
                </a:lnSpc>
                <a:buFont typeface="Arial" pitchFamily="34" charset="0"/>
                <a:buNone/>
                <a:defRPr/>
              </a:pPr>
              <a:r>
                <a:rPr lang="zh-CN" altLang="en-US" sz="873" dirty="0">
                  <a:solidFill>
                    <a:schemeClr val="accent4">
                      <a:lumMod val="50000"/>
                    </a:schemeClr>
                  </a:solidFill>
                  <a:latin typeface="微软雅黑" pitchFamily="34" charset="-122"/>
                  <a:ea typeface="微软雅黑" pitchFamily="34" charset="-122"/>
                  <a:sym typeface="微软雅黑" pitchFamily="34" charset="-122"/>
                </a:rPr>
                <a:t>此处添加详细文本描述，建议与标题相关并符合整体语言风格，语言描述尽量简洁生动。尽量将每页幻灯片的字数控制在</a:t>
              </a:r>
              <a:r>
                <a:rPr lang="en-US" altLang="zh-CN" sz="873" dirty="0">
                  <a:solidFill>
                    <a:schemeClr val="accent4">
                      <a:lumMod val="50000"/>
                    </a:schemeClr>
                  </a:solidFill>
                  <a:latin typeface="微软雅黑" pitchFamily="34" charset="-122"/>
                  <a:ea typeface="微软雅黑" pitchFamily="34" charset="-122"/>
                  <a:sym typeface="微软雅黑" pitchFamily="34" charset="-122"/>
                </a:rPr>
                <a:t>200</a:t>
              </a:r>
              <a:r>
                <a:rPr lang="zh-CN" altLang="en-US" sz="873" dirty="0">
                  <a:solidFill>
                    <a:schemeClr val="accent4">
                      <a:lumMod val="50000"/>
                    </a:schemeClr>
                  </a:solidFill>
                  <a:latin typeface="微软雅黑" pitchFamily="34" charset="-122"/>
                  <a:ea typeface="微软雅黑" pitchFamily="34" charset="-122"/>
                  <a:sym typeface="微软雅黑" pitchFamily="34" charset="-122"/>
                </a:rPr>
                <a:t>字以内，据统计每页幻灯片的最好控制在</a:t>
              </a:r>
              <a:r>
                <a:rPr lang="en-US" altLang="zh-CN" sz="873" dirty="0">
                  <a:solidFill>
                    <a:schemeClr val="accent4">
                      <a:lumMod val="50000"/>
                    </a:schemeClr>
                  </a:solidFill>
                  <a:latin typeface="微软雅黑" pitchFamily="34" charset="-122"/>
                  <a:ea typeface="微软雅黑" pitchFamily="34" charset="-122"/>
                  <a:sym typeface="微软雅黑" pitchFamily="34" charset="-122"/>
                </a:rPr>
                <a:t>5</a:t>
              </a:r>
              <a:r>
                <a:rPr lang="zh-CN" altLang="en-US" sz="873" dirty="0">
                  <a:solidFill>
                    <a:schemeClr val="accent4">
                      <a:lumMod val="50000"/>
                    </a:schemeClr>
                  </a:solidFill>
                  <a:latin typeface="微软雅黑" pitchFamily="34" charset="-122"/>
                  <a:ea typeface="微软雅黑" pitchFamily="34" charset="-122"/>
                  <a:sym typeface="微软雅黑" pitchFamily="34" charset="-122"/>
                </a:rPr>
                <a:t>分钟之内。</a:t>
              </a:r>
              <a:endParaRPr lang="en-US" altLang="zh-CN" sz="873" dirty="0">
                <a:solidFill>
                  <a:schemeClr val="accent4">
                    <a:lumMod val="50000"/>
                  </a:schemeClr>
                </a:solidFill>
                <a:latin typeface="微软雅黑" pitchFamily="34" charset="-122"/>
                <a:ea typeface="微软雅黑" pitchFamily="34" charset="-122"/>
                <a:sym typeface="Lato Light" charset="0"/>
              </a:endParaRPr>
            </a:p>
          </p:txBody>
        </p:sp>
      </p:grpSp>
      <p:sp>
        <p:nvSpPr>
          <p:cNvPr id="11268" name="Oval 14"/>
          <p:cNvSpPr>
            <a:spLocks noChangeArrowheads="1"/>
          </p:cNvSpPr>
          <p:nvPr/>
        </p:nvSpPr>
        <p:spPr bwMode="auto">
          <a:xfrm>
            <a:off x="913393" y="2106865"/>
            <a:ext cx="352758" cy="347719"/>
          </a:xfrm>
          <a:prstGeom prst="ellipse">
            <a:avLst/>
          </a:prstGeom>
          <a:solidFill>
            <a:srgbClr val="009644"/>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sz="2222">
              <a:solidFill>
                <a:srgbClr val="000000"/>
              </a:solidFill>
              <a:latin typeface="微软雅黑" pitchFamily="34" charset="-122"/>
              <a:ea typeface="微软雅黑" pitchFamily="34" charset="-122"/>
              <a:sym typeface="微软雅黑" pitchFamily="34" charset="-122"/>
            </a:endParaRPr>
          </a:p>
        </p:txBody>
      </p:sp>
      <p:sp>
        <p:nvSpPr>
          <p:cNvPr id="11269" name="Rectangle 15"/>
          <p:cNvSpPr>
            <a:spLocks noChangeArrowheads="1"/>
          </p:cNvSpPr>
          <p:nvPr/>
        </p:nvSpPr>
        <p:spPr bwMode="auto">
          <a:xfrm>
            <a:off x="913393" y="2111905"/>
            <a:ext cx="352758" cy="323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en-US" altLang="zh-CN" sz="1746">
                <a:solidFill>
                  <a:srgbClr val="FFFFFF"/>
                </a:solidFill>
                <a:latin typeface="微软雅黑" pitchFamily="34" charset="-122"/>
                <a:ea typeface="微软雅黑" pitchFamily="34" charset="-122"/>
                <a:sym typeface="Lato Light" charset="0"/>
              </a:rPr>
              <a:t>1</a:t>
            </a:r>
            <a:endParaRPr lang="zh-CN" altLang="en-US" sz="1071"/>
          </a:p>
        </p:txBody>
      </p:sp>
      <p:grpSp>
        <p:nvGrpSpPr>
          <p:cNvPr id="13320" name="Group 4"/>
          <p:cNvGrpSpPr>
            <a:grpSpLocks/>
          </p:cNvGrpSpPr>
          <p:nvPr/>
        </p:nvGrpSpPr>
        <p:grpSpPr bwMode="auto">
          <a:xfrm>
            <a:off x="800007" y="1681036"/>
            <a:ext cx="7435642" cy="212915"/>
            <a:chOff x="0" y="0"/>
            <a:chExt cx="7344815" cy="213386"/>
          </a:xfrm>
          <a:solidFill>
            <a:srgbClr val="009644"/>
          </a:solidFill>
        </p:grpSpPr>
        <p:sp>
          <p:nvSpPr>
            <p:cNvPr id="11285" name="Rectangle 61"/>
            <p:cNvSpPr>
              <a:spLocks noChangeArrowheads="1"/>
            </p:cNvSpPr>
            <p:nvPr/>
          </p:nvSpPr>
          <p:spPr bwMode="auto">
            <a:xfrm>
              <a:off x="0" y="0"/>
              <a:ext cx="7344815" cy="3203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defRPr/>
              </a:pPr>
              <a:endParaRPr lang="zh-CN" altLang="zh-CN" sz="6031">
                <a:solidFill>
                  <a:srgbClr val="000000"/>
                </a:solidFill>
                <a:latin typeface="微软雅黑" pitchFamily="34" charset="-122"/>
                <a:ea typeface="微软雅黑" pitchFamily="34" charset="-122"/>
                <a:sym typeface="微软雅黑" pitchFamily="34" charset="-122"/>
              </a:endParaRPr>
            </a:p>
          </p:txBody>
        </p:sp>
        <p:sp>
          <p:nvSpPr>
            <p:cNvPr id="11286" name="Flowchart: Merge 3"/>
            <p:cNvSpPr>
              <a:spLocks noChangeArrowheads="1"/>
            </p:cNvSpPr>
            <p:nvPr/>
          </p:nvSpPr>
          <p:spPr bwMode="auto">
            <a:xfrm>
              <a:off x="199435" y="21985"/>
              <a:ext cx="210541" cy="191401"/>
            </a:xfrm>
            <a:prstGeom prst="flowChartMerge">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defRPr/>
              </a:pPr>
              <a:endParaRPr lang="zh-CN" altLang="zh-CN" sz="6031">
                <a:solidFill>
                  <a:srgbClr val="000000"/>
                </a:solidFill>
                <a:latin typeface="微软雅黑" pitchFamily="34" charset="-122"/>
                <a:ea typeface="微软雅黑" pitchFamily="34" charset="-122"/>
                <a:sym typeface="微软雅黑" pitchFamily="34" charset="-122"/>
              </a:endParaRPr>
            </a:p>
          </p:txBody>
        </p:sp>
        <p:sp>
          <p:nvSpPr>
            <p:cNvPr id="11287" name="Flowchart: Merge 64"/>
            <p:cNvSpPr>
              <a:spLocks noChangeArrowheads="1"/>
            </p:cNvSpPr>
            <p:nvPr/>
          </p:nvSpPr>
          <p:spPr bwMode="auto">
            <a:xfrm>
              <a:off x="2809071" y="21985"/>
              <a:ext cx="210541" cy="191401"/>
            </a:xfrm>
            <a:prstGeom prst="flowChartMerge">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defRPr/>
              </a:pPr>
              <a:endParaRPr lang="zh-CN" altLang="zh-CN" sz="6031">
                <a:solidFill>
                  <a:srgbClr val="000000"/>
                </a:solidFill>
                <a:latin typeface="微软雅黑" pitchFamily="34" charset="-122"/>
                <a:ea typeface="微软雅黑" pitchFamily="34" charset="-122"/>
                <a:sym typeface="微软雅黑" pitchFamily="34" charset="-122"/>
              </a:endParaRPr>
            </a:p>
          </p:txBody>
        </p:sp>
        <p:sp>
          <p:nvSpPr>
            <p:cNvPr id="11288" name="Flowchart: Merge 65"/>
            <p:cNvSpPr>
              <a:spLocks noChangeArrowheads="1"/>
            </p:cNvSpPr>
            <p:nvPr/>
          </p:nvSpPr>
          <p:spPr bwMode="auto">
            <a:xfrm>
              <a:off x="5274869" y="21985"/>
              <a:ext cx="210541" cy="191401"/>
            </a:xfrm>
            <a:prstGeom prst="flowChartMerge">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defRPr/>
              </a:pPr>
              <a:endParaRPr lang="zh-CN" altLang="zh-CN" sz="6031">
                <a:solidFill>
                  <a:srgbClr val="000000"/>
                </a:solidFill>
                <a:latin typeface="微软雅黑" pitchFamily="34" charset="-122"/>
                <a:ea typeface="微软雅黑" pitchFamily="34" charset="-122"/>
                <a:sym typeface="微软雅黑" pitchFamily="34" charset="-122"/>
              </a:endParaRPr>
            </a:p>
          </p:txBody>
        </p:sp>
      </p:grpSp>
      <p:grpSp>
        <p:nvGrpSpPr>
          <p:cNvPr id="13325" name="Group 10"/>
          <p:cNvGrpSpPr>
            <a:grpSpLocks/>
          </p:cNvGrpSpPr>
          <p:nvPr/>
        </p:nvGrpSpPr>
        <p:grpSpPr bwMode="auto">
          <a:xfrm>
            <a:off x="4084438" y="2119464"/>
            <a:ext cx="1642846" cy="966306"/>
            <a:chOff x="0" y="0"/>
            <a:chExt cx="2726" cy="1624"/>
          </a:xfrm>
        </p:grpSpPr>
        <p:sp>
          <p:nvSpPr>
            <p:cNvPr id="11283" name="Rectangle 11"/>
            <p:cNvSpPr>
              <a:spLocks noChangeArrowheads="1"/>
            </p:cNvSpPr>
            <p:nvPr/>
          </p:nvSpPr>
          <p:spPr bwMode="auto">
            <a:xfrm>
              <a:off x="0" y="0"/>
              <a:ext cx="2440"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90000"/>
                </a:lnSpc>
                <a:buFont typeface="Arial" pitchFamily="34" charset="0"/>
                <a:buNone/>
              </a:pPr>
              <a:r>
                <a:rPr lang="zh-CN" altLang="en-US" sz="1270">
                  <a:solidFill>
                    <a:srgbClr val="009644"/>
                  </a:solidFill>
                  <a:latin typeface="微软雅黑" pitchFamily="34" charset="-122"/>
                  <a:ea typeface="微软雅黑" pitchFamily="34" charset="-122"/>
                  <a:sym typeface="Lato Regular" charset="0"/>
                </a:rPr>
                <a:t>单击此处添加标题</a:t>
              </a:r>
            </a:p>
          </p:txBody>
        </p:sp>
        <p:sp>
          <p:nvSpPr>
            <p:cNvPr id="11284" name="Rectangle 12"/>
            <p:cNvSpPr>
              <a:spLocks noChangeArrowheads="1"/>
            </p:cNvSpPr>
            <p:nvPr/>
          </p:nvSpPr>
          <p:spPr bwMode="auto">
            <a:xfrm>
              <a:off x="0" y="415"/>
              <a:ext cx="2726" cy="1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25000"/>
                </a:lnSpc>
                <a:buFont typeface="Arial" pitchFamily="34" charset="0"/>
                <a:buNone/>
                <a:defRPr/>
              </a:pPr>
              <a:r>
                <a:rPr lang="zh-CN" altLang="en-US" sz="873">
                  <a:solidFill>
                    <a:schemeClr val="accent4">
                      <a:lumMod val="50000"/>
                    </a:schemeClr>
                  </a:solidFill>
                  <a:latin typeface="微软雅黑" pitchFamily="34" charset="-122"/>
                  <a:ea typeface="微软雅黑" pitchFamily="34" charset="-122"/>
                  <a:sym typeface="微软雅黑" pitchFamily="34" charset="-122"/>
                </a:rPr>
                <a:t>此处添加详细文本描述，建议与标题相关并符合整体语言风格，语言描述尽量简洁生动。尽量将每页幻灯片的字数控制在</a:t>
              </a:r>
              <a:r>
                <a:rPr lang="en-US" altLang="zh-CN" sz="873">
                  <a:solidFill>
                    <a:schemeClr val="accent4">
                      <a:lumMod val="50000"/>
                    </a:schemeClr>
                  </a:solidFill>
                  <a:latin typeface="微软雅黑" pitchFamily="34" charset="-122"/>
                  <a:ea typeface="微软雅黑" pitchFamily="34" charset="-122"/>
                  <a:sym typeface="微软雅黑" pitchFamily="34" charset="-122"/>
                </a:rPr>
                <a:t>200</a:t>
              </a:r>
              <a:r>
                <a:rPr lang="zh-CN" altLang="en-US" sz="873">
                  <a:solidFill>
                    <a:schemeClr val="accent4">
                      <a:lumMod val="50000"/>
                    </a:schemeClr>
                  </a:solidFill>
                  <a:latin typeface="微软雅黑" pitchFamily="34" charset="-122"/>
                  <a:ea typeface="微软雅黑" pitchFamily="34" charset="-122"/>
                  <a:sym typeface="微软雅黑" pitchFamily="34" charset="-122"/>
                </a:rPr>
                <a:t>字以内，据统计每页幻灯片的最好控制在</a:t>
              </a:r>
              <a:r>
                <a:rPr lang="en-US" altLang="zh-CN" sz="873">
                  <a:solidFill>
                    <a:schemeClr val="accent4">
                      <a:lumMod val="50000"/>
                    </a:schemeClr>
                  </a:solidFill>
                  <a:latin typeface="微软雅黑" pitchFamily="34" charset="-122"/>
                  <a:ea typeface="微软雅黑" pitchFamily="34" charset="-122"/>
                  <a:sym typeface="微软雅黑" pitchFamily="34" charset="-122"/>
                </a:rPr>
                <a:t>5</a:t>
              </a:r>
              <a:r>
                <a:rPr lang="zh-CN" altLang="en-US" sz="873">
                  <a:solidFill>
                    <a:schemeClr val="accent4">
                      <a:lumMod val="50000"/>
                    </a:schemeClr>
                  </a:solidFill>
                  <a:latin typeface="微软雅黑" pitchFamily="34" charset="-122"/>
                  <a:ea typeface="微软雅黑" pitchFamily="34" charset="-122"/>
                  <a:sym typeface="微软雅黑" pitchFamily="34" charset="-122"/>
                </a:rPr>
                <a:t>分钟之内。</a:t>
              </a:r>
              <a:endParaRPr lang="en-US" altLang="zh-CN" sz="873">
                <a:solidFill>
                  <a:schemeClr val="accent4">
                    <a:lumMod val="50000"/>
                  </a:schemeClr>
                </a:solidFill>
                <a:latin typeface="微软雅黑" pitchFamily="34" charset="-122"/>
                <a:ea typeface="微软雅黑" pitchFamily="34" charset="-122"/>
                <a:sym typeface="Lato Light" charset="0"/>
              </a:endParaRPr>
            </a:p>
          </p:txBody>
        </p:sp>
      </p:grpSp>
      <p:grpSp>
        <p:nvGrpSpPr>
          <p:cNvPr id="13328" name="Group 13"/>
          <p:cNvGrpSpPr>
            <a:grpSpLocks/>
          </p:cNvGrpSpPr>
          <p:nvPr/>
        </p:nvGrpSpPr>
        <p:grpSpPr bwMode="auto">
          <a:xfrm>
            <a:off x="3542702" y="2106865"/>
            <a:ext cx="384255" cy="347719"/>
            <a:chOff x="0" y="0"/>
            <a:chExt cx="636" cy="584"/>
          </a:xfrm>
        </p:grpSpPr>
        <p:sp>
          <p:nvSpPr>
            <p:cNvPr id="11281" name="Oval 14"/>
            <p:cNvSpPr>
              <a:spLocks noChangeArrowheads="1"/>
            </p:cNvSpPr>
            <p:nvPr/>
          </p:nvSpPr>
          <p:spPr bwMode="auto">
            <a:xfrm>
              <a:off x="52" y="0"/>
              <a:ext cx="584" cy="584"/>
            </a:xfrm>
            <a:prstGeom prst="ellipse">
              <a:avLst/>
            </a:prstGeom>
            <a:solidFill>
              <a:srgbClr val="009644"/>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sz="2222">
                <a:solidFill>
                  <a:srgbClr val="000000"/>
                </a:solidFill>
                <a:latin typeface="微软雅黑" pitchFamily="34" charset="-122"/>
                <a:ea typeface="微软雅黑" pitchFamily="34" charset="-122"/>
                <a:sym typeface="微软雅黑" pitchFamily="34" charset="-122"/>
              </a:endParaRPr>
            </a:p>
          </p:txBody>
        </p:sp>
        <p:sp>
          <p:nvSpPr>
            <p:cNvPr id="11282" name="Rectangle 15"/>
            <p:cNvSpPr>
              <a:spLocks noChangeArrowheads="1"/>
            </p:cNvSpPr>
            <p:nvPr/>
          </p:nvSpPr>
          <p:spPr bwMode="auto">
            <a:xfrm>
              <a:off x="0" y="8"/>
              <a:ext cx="584" cy="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en-US" altLang="zh-CN" sz="1746">
                  <a:solidFill>
                    <a:srgbClr val="FFFFFF"/>
                  </a:solidFill>
                  <a:latin typeface="微软雅黑" pitchFamily="34" charset="-122"/>
                  <a:ea typeface="微软雅黑" pitchFamily="34" charset="-122"/>
                  <a:sym typeface="Lato Light" charset="0"/>
                </a:rPr>
                <a:t>2</a:t>
              </a:r>
              <a:endParaRPr lang="zh-CN" altLang="en-US" sz="1071"/>
            </a:p>
          </p:txBody>
        </p:sp>
      </p:grpSp>
      <p:grpSp>
        <p:nvGrpSpPr>
          <p:cNvPr id="13331" name="Group 10"/>
          <p:cNvGrpSpPr>
            <a:grpSpLocks/>
          </p:cNvGrpSpPr>
          <p:nvPr/>
        </p:nvGrpSpPr>
        <p:grpSpPr bwMode="auto">
          <a:xfrm>
            <a:off x="6602881" y="2119464"/>
            <a:ext cx="1642846" cy="966306"/>
            <a:chOff x="0" y="0"/>
            <a:chExt cx="2726" cy="1624"/>
          </a:xfrm>
        </p:grpSpPr>
        <p:sp>
          <p:nvSpPr>
            <p:cNvPr id="11279" name="Rectangle 11"/>
            <p:cNvSpPr>
              <a:spLocks noChangeArrowheads="1"/>
            </p:cNvSpPr>
            <p:nvPr/>
          </p:nvSpPr>
          <p:spPr bwMode="auto">
            <a:xfrm>
              <a:off x="0" y="0"/>
              <a:ext cx="2440"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90000"/>
                </a:lnSpc>
                <a:buFont typeface="Arial" pitchFamily="34" charset="0"/>
                <a:buNone/>
              </a:pPr>
              <a:r>
                <a:rPr lang="zh-CN" altLang="en-US" sz="1270">
                  <a:solidFill>
                    <a:srgbClr val="009644"/>
                  </a:solidFill>
                  <a:latin typeface="微软雅黑" pitchFamily="34" charset="-122"/>
                  <a:ea typeface="微软雅黑" pitchFamily="34" charset="-122"/>
                  <a:sym typeface="Lato Regular" charset="0"/>
                </a:rPr>
                <a:t>单击此处添加标题</a:t>
              </a:r>
            </a:p>
          </p:txBody>
        </p:sp>
        <p:sp>
          <p:nvSpPr>
            <p:cNvPr id="11280" name="Rectangle 12"/>
            <p:cNvSpPr>
              <a:spLocks noChangeArrowheads="1"/>
            </p:cNvSpPr>
            <p:nvPr/>
          </p:nvSpPr>
          <p:spPr bwMode="auto">
            <a:xfrm>
              <a:off x="0" y="415"/>
              <a:ext cx="2726" cy="1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25000"/>
                </a:lnSpc>
                <a:buFont typeface="Arial" pitchFamily="34" charset="0"/>
                <a:buNone/>
                <a:defRPr/>
              </a:pPr>
              <a:r>
                <a:rPr lang="zh-CN" altLang="en-US" sz="873">
                  <a:solidFill>
                    <a:schemeClr val="accent4">
                      <a:lumMod val="50000"/>
                    </a:schemeClr>
                  </a:solidFill>
                  <a:latin typeface="微软雅黑" pitchFamily="34" charset="-122"/>
                  <a:ea typeface="微软雅黑" pitchFamily="34" charset="-122"/>
                  <a:sym typeface="微软雅黑" pitchFamily="34" charset="-122"/>
                </a:rPr>
                <a:t>此处添加详细文本描述，建议与标题相关并符合整体语言风格，语言描述尽量简洁生动。尽量将每页幻灯片的字数控制在</a:t>
              </a:r>
              <a:r>
                <a:rPr lang="en-US" altLang="zh-CN" sz="873">
                  <a:solidFill>
                    <a:schemeClr val="accent4">
                      <a:lumMod val="50000"/>
                    </a:schemeClr>
                  </a:solidFill>
                  <a:latin typeface="微软雅黑" pitchFamily="34" charset="-122"/>
                  <a:ea typeface="微软雅黑" pitchFamily="34" charset="-122"/>
                  <a:sym typeface="微软雅黑" pitchFamily="34" charset="-122"/>
                </a:rPr>
                <a:t>200</a:t>
              </a:r>
              <a:r>
                <a:rPr lang="zh-CN" altLang="en-US" sz="873">
                  <a:solidFill>
                    <a:schemeClr val="accent4">
                      <a:lumMod val="50000"/>
                    </a:schemeClr>
                  </a:solidFill>
                  <a:latin typeface="微软雅黑" pitchFamily="34" charset="-122"/>
                  <a:ea typeface="微软雅黑" pitchFamily="34" charset="-122"/>
                  <a:sym typeface="微软雅黑" pitchFamily="34" charset="-122"/>
                </a:rPr>
                <a:t>字以内，据统计每页幻灯片的最好控制在</a:t>
              </a:r>
              <a:r>
                <a:rPr lang="en-US" altLang="zh-CN" sz="873">
                  <a:solidFill>
                    <a:schemeClr val="accent4">
                      <a:lumMod val="50000"/>
                    </a:schemeClr>
                  </a:solidFill>
                  <a:latin typeface="微软雅黑" pitchFamily="34" charset="-122"/>
                  <a:ea typeface="微软雅黑" pitchFamily="34" charset="-122"/>
                  <a:sym typeface="微软雅黑" pitchFamily="34" charset="-122"/>
                </a:rPr>
                <a:t>5</a:t>
              </a:r>
              <a:r>
                <a:rPr lang="zh-CN" altLang="en-US" sz="873">
                  <a:solidFill>
                    <a:schemeClr val="accent4">
                      <a:lumMod val="50000"/>
                    </a:schemeClr>
                  </a:solidFill>
                  <a:latin typeface="微软雅黑" pitchFamily="34" charset="-122"/>
                  <a:ea typeface="微软雅黑" pitchFamily="34" charset="-122"/>
                  <a:sym typeface="微软雅黑" pitchFamily="34" charset="-122"/>
                </a:rPr>
                <a:t>分钟之内。</a:t>
              </a:r>
              <a:endParaRPr lang="en-US" altLang="zh-CN" sz="873">
                <a:solidFill>
                  <a:schemeClr val="accent4">
                    <a:lumMod val="50000"/>
                  </a:schemeClr>
                </a:solidFill>
                <a:latin typeface="微软雅黑" pitchFamily="34" charset="-122"/>
                <a:ea typeface="微软雅黑" pitchFamily="34" charset="-122"/>
                <a:sym typeface="Lato Light" charset="0"/>
              </a:endParaRPr>
            </a:p>
          </p:txBody>
        </p:sp>
      </p:grpSp>
      <p:grpSp>
        <p:nvGrpSpPr>
          <p:cNvPr id="13334" name="Group 13"/>
          <p:cNvGrpSpPr>
            <a:grpSpLocks/>
          </p:cNvGrpSpPr>
          <p:nvPr/>
        </p:nvGrpSpPr>
        <p:grpSpPr bwMode="auto">
          <a:xfrm>
            <a:off x="6092641" y="2106865"/>
            <a:ext cx="352758" cy="347719"/>
            <a:chOff x="0" y="0"/>
            <a:chExt cx="584" cy="584"/>
          </a:xfrm>
        </p:grpSpPr>
        <p:sp>
          <p:nvSpPr>
            <p:cNvPr id="11277" name="Oval 14"/>
            <p:cNvSpPr>
              <a:spLocks noChangeArrowheads="1"/>
            </p:cNvSpPr>
            <p:nvPr/>
          </p:nvSpPr>
          <p:spPr bwMode="auto">
            <a:xfrm>
              <a:off x="0" y="0"/>
              <a:ext cx="584" cy="584"/>
            </a:xfrm>
            <a:prstGeom prst="ellipse">
              <a:avLst/>
            </a:prstGeom>
            <a:solidFill>
              <a:srgbClr val="009644"/>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sz="2222">
                <a:solidFill>
                  <a:srgbClr val="000000"/>
                </a:solidFill>
                <a:latin typeface="微软雅黑" pitchFamily="34" charset="-122"/>
                <a:ea typeface="微软雅黑" pitchFamily="34" charset="-122"/>
                <a:sym typeface="微软雅黑" pitchFamily="34" charset="-122"/>
              </a:endParaRPr>
            </a:p>
          </p:txBody>
        </p:sp>
        <p:sp>
          <p:nvSpPr>
            <p:cNvPr id="11278" name="Rectangle 15"/>
            <p:cNvSpPr>
              <a:spLocks noChangeArrowheads="1"/>
            </p:cNvSpPr>
            <p:nvPr/>
          </p:nvSpPr>
          <p:spPr bwMode="auto">
            <a:xfrm>
              <a:off x="0" y="8"/>
              <a:ext cx="584" cy="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en-US" altLang="zh-CN" sz="1746">
                  <a:solidFill>
                    <a:srgbClr val="FFFFFF"/>
                  </a:solidFill>
                  <a:latin typeface="微软雅黑" pitchFamily="34" charset="-122"/>
                  <a:ea typeface="微软雅黑" pitchFamily="34" charset="-122"/>
                  <a:sym typeface="Lato Light" charset="0"/>
                </a:rPr>
                <a:t>3</a:t>
              </a:r>
              <a:endParaRPr lang="zh-CN" altLang="en-US" sz="1071"/>
            </a:p>
          </p:txBody>
        </p:sp>
      </p:grpSp>
      <p:sp>
        <p:nvSpPr>
          <p:cNvPr id="13337" name="Rectangle 45"/>
          <p:cNvSpPr>
            <a:spLocks noChangeArrowheads="1"/>
          </p:cNvSpPr>
          <p:nvPr/>
        </p:nvSpPr>
        <p:spPr bwMode="auto">
          <a:xfrm>
            <a:off x="1577334" y="457721"/>
            <a:ext cx="6022089" cy="471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70000"/>
              </a:lnSpc>
              <a:buFont typeface="Arial" pitchFamily="34" charset="0"/>
              <a:buNone/>
            </a:pPr>
            <a:r>
              <a:rPr lang="zh-CN" altLang="en-US" sz="2857" b="1" dirty="0" smtClean="0">
                <a:solidFill>
                  <a:srgbClr val="009644"/>
                </a:solidFill>
                <a:latin typeface="微软雅黑" pitchFamily="34" charset="-122"/>
                <a:ea typeface="微软雅黑" pitchFamily="34" charset="-122"/>
                <a:sym typeface="Bebas Neue" charset="0"/>
              </a:rPr>
              <a:t> </a:t>
            </a:r>
            <a:endParaRPr lang="zh-CN" altLang="en-US" sz="2857" b="1" dirty="0">
              <a:solidFill>
                <a:srgbClr val="009644"/>
              </a:solidFill>
              <a:latin typeface="微软雅黑" pitchFamily="34" charset="-122"/>
              <a:ea typeface="微软雅黑" pitchFamily="34" charset="-122"/>
              <a:sym typeface="Bebas Neue" charset="0"/>
            </a:endParaRPr>
          </a:p>
        </p:txBody>
      </p:sp>
      <p:sp>
        <p:nvSpPr>
          <p:cNvPr id="13338" name="Rectangle 14"/>
          <p:cNvSpPr>
            <a:spLocks noChangeArrowheads="1"/>
          </p:cNvSpPr>
          <p:nvPr/>
        </p:nvSpPr>
        <p:spPr bwMode="auto">
          <a:xfrm>
            <a:off x="1029300" y="897409"/>
            <a:ext cx="7116899" cy="360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25000"/>
              </a:lnSpc>
              <a:buFont typeface="Arial" pitchFamily="34" charset="0"/>
              <a:buNone/>
              <a:defRPr/>
            </a:pPr>
            <a:r>
              <a:rPr lang="zh-CN" altLang="en-US" sz="952">
                <a:solidFill>
                  <a:schemeClr val="accent4">
                    <a:lumMod val="50000"/>
                  </a:schemeClr>
                </a:solidFill>
                <a:latin typeface="微软雅黑" pitchFamily="34" charset="-122"/>
                <a:ea typeface="微软雅黑" pitchFamily="34" charset="-122"/>
                <a:sym typeface="Lato Light" charset="0"/>
              </a:rPr>
              <a:t>此处添加详细文本描述，建议与标题相关并符合整体语言风格，语言描述尽量简洁生动。尽量将每页幻灯片的字数控制在</a:t>
            </a:r>
            <a:r>
              <a:rPr lang="en-US" altLang="zh-CN" sz="952">
                <a:solidFill>
                  <a:schemeClr val="accent4">
                    <a:lumMod val="50000"/>
                  </a:schemeClr>
                </a:solidFill>
                <a:latin typeface="微软雅黑" pitchFamily="34" charset="-122"/>
                <a:ea typeface="微软雅黑" pitchFamily="34" charset="-122"/>
                <a:sym typeface="Lato Light" charset="0"/>
              </a:rPr>
              <a:t>200</a:t>
            </a:r>
            <a:r>
              <a:rPr lang="zh-CN" altLang="en-US" sz="952">
                <a:solidFill>
                  <a:schemeClr val="accent4">
                    <a:lumMod val="50000"/>
                  </a:schemeClr>
                </a:solidFill>
                <a:latin typeface="微软雅黑" pitchFamily="34" charset="-122"/>
                <a:ea typeface="微软雅黑" pitchFamily="34" charset="-122"/>
                <a:sym typeface="Lato Light" charset="0"/>
              </a:rPr>
              <a:t>字以内，</a:t>
            </a:r>
            <a:endParaRPr lang="en-US" altLang="zh-CN" sz="952">
              <a:solidFill>
                <a:schemeClr val="accent4">
                  <a:lumMod val="50000"/>
                </a:schemeClr>
              </a:solidFill>
              <a:latin typeface="微软雅黑" pitchFamily="34" charset="-122"/>
              <a:ea typeface="微软雅黑" pitchFamily="34" charset="-122"/>
              <a:sym typeface="Lato Light" charset="0"/>
            </a:endParaRPr>
          </a:p>
          <a:p>
            <a:pPr algn="ctr" eaLnBrk="1" hangingPunct="1">
              <a:lnSpc>
                <a:spcPct val="125000"/>
              </a:lnSpc>
              <a:buFont typeface="Arial" pitchFamily="34" charset="0"/>
              <a:buNone/>
              <a:defRPr/>
            </a:pPr>
            <a:r>
              <a:rPr lang="zh-CN" altLang="en-US" sz="952">
                <a:solidFill>
                  <a:schemeClr val="accent4">
                    <a:lumMod val="50000"/>
                  </a:schemeClr>
                </a:solidFill>
                <a:latin typeface="微软雅黑" pitchFamily="34" charset="-122"/>
                <a:ea typeface="微软雅黑" pitchFamily="34" charset="-122"/>
                <a:sym typeface="Lato Light" charset="0"/>
              </a:rPr>
              <a:t>据统计每页幻灯片的最好控制在</a:t>
            </a:r>
            <a:r>
              <a:rPr lang="en-US" altLang="zh-CN" sz="952">
                <a:solidFill>
                  <a:schemeClr val="accent4">
                    <a:lumMod val="50000"/>
                  </a:schemeClr>
                </a:solidFill>
                <a:latin typeface="微软雅黑" pitchFamily="34" charset="-122"/>
                <a:ea typeface="微软雅黑" pitchFamily="34" charset="-122"/>
                <a:sym typeface="Lato Light" charset="0"/>
              </a:rPr>
              <a:t>5</a:t>
            </a:r>
            <a:r>
              <a:rPr lang="zh-CN" altLang="en-US" sz="952">
                <a:solidFill>
                  <a:schemeClr val="accent4">
                    <a:lumMod val="50000"/>
                  </a:schemeClr>
                </a:solidFill>
                <a:latin typeface="微软雅黑" pitchFamily="34" charset="-122"/>
                <a:ea typeface="微软雅黑" pitchFamily="34" charset="-122"/>
                <a:sym typeface="Lato Light" charset="0"/>
              </a:rPr>
              <a:t>分钟之内。</a:t>
            </a:r>
            <a:endParaRPr lang="en-US" altLang="zh-CN" sz="952">
              <a:solidFill>
                <a:schemeClr val="accent4">
                  <a:lumMod val="50000"/>
                </a:schemeClr>
              </a:solidFill>
              <a:latin typeface="微软雅黑" pitchFamily="34" charset="-122"/>
              <a:ea typeface="微软雅黑" pitchFamily="34" charset="-122"/>
              <a:sym typeface="Lato Light" charset="0"/>
            </a:endParaRPr>
          </a:p>
        </p:txBody>
      </p:sp>
      <p:sp>
        <p:nvSpPr>
          <p:cNvPr id="27" name="矩形 26"/>
          <p:cNvSpPr/>
          <p:nvPr>
            <p:custDataLst>
              <p:tags r:id="rId1"/>
            </p:custDataLst>
          </p:nvPr>
        </p:nvSpPr>
        <p:spPr>
          <a:xfrm>
            <a:off x="28171" y="4935492"/>
            <a:ext cx="4319366" cy="226665"/>
          </a:xfrm>
          <a:prstGeom prst="rect">
            <a:avLst/>
          </a:prstGeom>
        </p:spPr>
        <p:txBody>
          <a:bodyPr wrap="square">
            <a:spAutoFit/>
          </a:bodyPr>
          <a:lstStyle/>
          <a:p>
            <a:r>
              <a:rPr lang="zh-CN" altLang="en-US" sz="873" dirty="0" smtClean="0">
                <a:latin typeface="微软雅黑" pitchFamily="34" charset="-122"/>
                <a:ea typeface="微软雅黑" pitchFamily="34" charset="-122"/>
              </a:rPr>
              <a:t> </a:t>
            </a:r>
            <a:endParaRPr lang="zh-CN" altLang="en-US" sz="873" dirty="0">
              <a:latin typeface="微软雅黑" pitchFamily="34" charset="-122"/>
              <a:ea typeface="微软雅黑" pitchFamily="34" charset="-122"/>
            </a:endParaRPr>
          </a:p>
        </p:txBody>
      </p:sp>
      <p:sp>
        <p:nvSpPr>
          <p:cNvPr id="28" name="矩形 27"/>
          <p:cNvSpPr/>
          <p:nvPr>
            <p:custDataLst>
              <p:tags r:id="rId2"/>
            </p:custDataLst>
          </p:nvPr>
        </p:nvSpPr>
        <p:spPr>
          <a:xfrm>
            <a:off x="84113" y="4935492"/>
            <a:ext cx="4319366" cy="226665"/>
          </a:xfrm>
          <a:prstGeom prst="rect">
            <a:avLst/>
          </a:prstGeom>
        </p:spPr>
        <p:txBody>
          <a:bodyPr wrap="square">
            <a:spAutoFit/>
          </a:bodyPr>
          <a:lstStyle/>
          <a:p>
            <a:r>
              <a:rPr lang="zh-CN" altLang="en-US" sz="873" dirty="0" smtClean="0">
                <a:solidFill>
                  <a:schemeClr val="bg1"/>
                </a:solidFill>
                <a:latin typeface="微软雅黑" pitchFamily="34" charset="-122"/>
                <a:ea typeface="微软雅黑" pitchFamily="34" charset="-122"/>
              </a:rPr>
              <a:t> </a:t>
            </a:r>
            <a:endParaRPr lang="zh-CN" altLang="en-US" sz="873"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4231746022"/>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13337"/>
                                        </p:tgtEl>
                                        <p:attrNameLst>
                                          <p:attrName>style.visibility</p:attrName>
                                        </p:attrNameLst>
                                      </p:cBhvr>
                                      <p:to>
                                        <p:strVal val="visible"/>
                                      </p:to>
                                    </p:set>
                                    <p:animEffect>
                                      <p:cBhvr>
                                        <p:cTn id="7" dur="500"/>
                                        <p:tgtEl>
                                          <p:spTgt spid="13337"/>
                                        </p:tgtEl>
                                      </p:cBhvr>
                                    </p:animEffect>
                                  </p:childTnLst>
                                </p:cTn>
                              </p:par>
                              <p:par>
                                <p:cTn id="8" presetID="16" presetClass="entr" presetSubtype="37" fill="hold" grpId="0" nodeType="withEffect">
                                  <p:stCondLst>
                                    <p:cond delay="0"/>
                                  </p:stCondLst>
                                  <p:childTnLst>
                                    <p:set>
                                      <p:cBhvr>
                                        <p:cTn id="9" dur="1" fill="hold">
                                          <p:stCondLst>
                                            <p:cond delay="0"/>
                                          </p:stCondLst>
                                        </p:cTn>
                                        <p:tgtEl>
                                          <p:spTgt spid="13338"/>
                                        </p:tgtEl>
                                        <p:attrNameLst>
                                          <p:attrName>style.visibility</p:attrName>
                                        </p:attrNameLst>
                                      </p:cBhvr>
                                      <p:to>
                                        <p:strVal val="visible"/>
                                      </p:to>
                                    </p:set>
                                    <p:animEffect>
                                      <p:cBhvr>
                                        <p:cTn id="10" dur="500"/>
                                        <p:tgtEl>
                                          <p:spTgt spid="13338"/>
                                        </p:tgtEl>
                                      </p:cBhvr>
                                    </p:animEffect>
                                  </p:childTnLst>
                                </p:cTn>
                              </p:par>
                              <p:par>
                                <p:cTn id="11" presetID="22" presetClass="entr" presetSubtype="8" fill="hold" grpId="0" nodeType="withEffect">
                                  <p:stCondLst>
                                    <p:cond delay="750"/>
                                  </p:stCondLst>
                                  <p:childTnLst>
                                    <p:set>
                                      <p:cBhvr>
                                        <p:cTn id="12" dur="1" fill="hold">
                                          <p:stCondLst>
                                            <p:cond delay="0"/>
                                          </p:stCondLst>
                                        </p:cTn>
                                        <p:tgtEl>
                                          <p:spTgt spid="13314"/>
                                        </p:tgtEl>
                                        <p:attrNameLst>
                                          <p:attrName>style.visibility</p:attrName>
                                        </p:attrNameLst>
                                      </p:cBhvr>
                                      <p:to>
                                        <p:strVal val="visible"/>
                                      </p:to>
                                    </p:set>
                                    <p:animEffect>
                                      <p:cBhvr>
                                        <p:cTn id="13" dur="500"/>
                                        <p:tgtEl>
                                          <p:spTgt spid="13314"/>
                                        </p:tgtEl>
                                      </p:cBhvr>
                                    </p:animEffect>
                                  </p:childTnLst>
                                </p:cTn>
                              </p:par>
                              <p:par>
                                <p:cTn id="14" presetID="22" presetClass="entr" presetSubtype="8" fill="hold" nodeType="withEffect">
                                  <p:stCondLst>
                                    <p:cond delay="1250"/>
                                  </p:stCondLst>
                                  <p:childTnLst>
                                    <p:set>
                                      <p:cBhvr>
                                        <p:cTn id="15" dur="1" fill="hold">
                                          <p:stCondLst>
                                            <p:cond delay="0"/>
                                          </p:stCondLst>
                                        </p:cTn>
                                        <p:tgtEl>
                                          <p:spTgt spid="13320"/>
                                        </p:tgtEl>
                                        <p:attrNameLst>
                                          <p:attrName>style.visibility</p:attrName>
                                        </p:attrNameLst>
                                      </p:cBhvr>
                                      <p:to>
                                        <p:strVal val="visible"/>
                                      </p:to>
                                    </p:set>
                                    <p:animEffect>
                                      <p:cBhvr>
                                        <p:cTn id="16" dur="500"/>
                                        <p:tgtEl>
                                          <p:spTgt spid="13320"/>
                                        </p:tgtEl>
                                      </p:cBhvr>
                                    </p:animEffect>
                                  </p:childTnLst>
                                </p:cTn>
                              </p:par>
                            </p:childTnLst>
                          </p:cTn>
                        </p:par>
                        <p:par>
                          <p:cTn id="17" fill="hold" nodeType="afterGroup">
                            <p:stCondLst>
                              <p:cond delay="1750"/>
                            </p:stCondLst>
                            <p:childTnLst>
                              <p:par>
                                <p:cTn id="18" presetID="22" presetClass="entr" presetSubtype="8" fill="hold" nodeType="afterEffect">
                                  <p:stCondLst>
                                    <p:cond delay="0"/>
                                  </p:stCondLst>
                                  <p:childTnLst>
                                    <p:set>
                                      <p:cBhvr>
                                        <p:cTn id="19" dur="1" fill="hold">
                                          <p:stCondLst>
                                            <p:cond delay="0"/>
                                          </p:stCondLst>
                                        </p:cTn>
                                        <p:tgtEl>
                                          <p:spTgt spid="13315"/>
                                        </p:tgtEl>
                                        <p:attrNameLst>
                                          <p:attrName>style.visibility</p:attrName>
                                        </p:attrNameLst>
                                      </p:cBhvr>
                                      <p:to>
                                        <p:strVal val="visible"/>
                                      </p:to>
                                    </p:set>
                                    <p:animEffect>
                                      <p:cBhvr>
                                        <p:cTn id="20" dur="500"/>
                                        <p:tgtEl>
                                          <p:spTgt spid="13315"/>
                                        </p:tgtEl>
                                      </p:cBhvr>
                                    </p:animEffect>
                                  </p:childTnLst>
                                </p:cTn>
                              </p:par>
                              <p:par>
                                <p:cTn id="21" presetID="23" presetClass="entr" presetSubtype="16" fill="hold" nodeType="withEffect">
                                  <p:stCondLst>
                                    <p:cond delay="500"/>
                                  </p:stCondLst>
                                  <p:childTnLst>
                                    <p:set>
                                      <p:cBhvr>
                                        <p:cTn id="22" dur="1" fill="hold">
                                          <p:stCondLst>
                                            <p:cond delay="0"/>
                                          </p:stCondLst>
                                        </p:cTn>
                                        <p:tgtEl>
                                          <p:spTgt spid="13328"/>
                                        </p:tgtEl>
                                        <p:attrNameLst>
                                          <p:attrName>style.visibility</p:attrName>
                                        </p:attrNameLst>
                                      </p:cBhvr>
                                      <p:to>
                                        <p:strVal val="visible"/>
                                      </p:to>
                                    </p:set>
                                    <p:anim calcmode="lin" valueType="num">
                                      <p:cBhvr>
                                        <p:cTn id="23" dur="500" fill="hold"/>
                                        <p:tgtEl>
                                          <p:spTgt spid="13328"/>
                                        </p:tgtEl>
                                        <p:attrNameLst>
                                          <p:attrName>ppt_w</p:attrName>
                                        </p:attrNameLst>
                                      </p:cBhvr>
                                      <p:tavLst>
                                        <p:tav tm="0">
                                          <p:val>
                                            <p:fltVal val="0"/>
                                          </p:val>
                                        </p:tav>
                                        <p:tav tm="100000">
                                          <p:val>
                                            <p:strVal val="#ppt_w"/>
                                          </p:val>
                                        </p:tav>
                                      </p:tavLst>
                                    </p:anim>
                                    <p:anim calcmode="lin" valueType="num">
                                      <p:cBhvr>
                                        <p:cTn id="24" dur="500" fill="hold"/>
                                        <p:tgtEl>
                                          <p:spTgt spid="13328"/>
                                        </p:tgtEl>
                                        <p:attrNameLst>
                                          <p:attrName>ppt_h</p:attrName>
                                        </p:attrNameLst>
                                      </p:cBhvr>
                                      <p:tavLst>
                                        <p:tav tm="0">
                                          <p:val>
                                            <p:fltVal val="0"/>
                                          </p:val>
                                        </p:tav>
                                        <p:tav tm="100000">
                                          <p:val>
                                            <p:strVal val="#ppt_h"/>
                                          </p:val>
                                        </p:tav>
                                      </p:tavLst>
                                    </p:anim>
                                  </p:childTnLst>
                                </p:cTn>
                              </p:par>
                            </p:childTnLst>
                          </p:cTn>
                        </p:par>
                        <p:par>
                          <p:cTn id="25" fill="hold" nodeType="afterGroup">
                            <p:stCondLst>
                              <p:cond delay="2750"/>
                            </p:stCondLst>
                            <p:childTnLst>
                              <p:par>
                                <p:cTn id="26" presetID="22" presetClass="entr" presetSubtype="8" fill="hold" nodeType="afterEffect">
                                  <p:stCondLst>
                                    <p:cond delay="0"/>
                                  </p:stCondLst>
                                  <p:childTnLst>
                                    <p:set>
                                      <p:cBhvr>
                                        <p:cTn id="27" dur="1" fill="hold">
                                          <p:stCondLst>
                                            <p:cond delay="0"/>
                                          </p:stCondLst>
                                        </p:cTn>
                                        <p:tgtEl>
                                          <p:spTgt spid="13325"/>
                                        </p:tgtEl>
                                        <p:attrNameLst>
                                          <p:attrName>style.visibility</p:attrName>
                                        </p:attrNameLst>
                                      </p:cBhvr>
                                      <p:to>
                                        <p:strVal val="visible"/>
                                      </p:to>
                                    </p:set>
                                    <p:animEffect>
                                      <p:cBhvr>
                                        <p:cTn id="28" dur="500"/>
                                        <p:tgtEl>
                                          <p:spTgt spid="13325"/>
                                        </p:tgtEl>
                                      </p:cBhvr>
                                    </p:animEffect>
                                  </p:childTnLst>
                                </p:cTn>
                              </p:par>
                              <p:par>
                                <p:cTn id="29" presetID="23" presetClass="entr" presetSubtype="16" fill="hold" nodeType="withEffect">
                                  <p:stCondLst>
                                    <p:cond delay="500"/>
                                  </p:stCondLst>
                                  <p:childTnLst>
                                    <p:set>
                                      <p:cBhvr>
                                        <p:cTn id="30" dur="1" fill="hold">
                                          <p:stCondLst>
                                            <p:cond delay="0"/>
                                          </p:stCondLst>
                                        </p:cTn>
                                        <p:tgtEl>
                                          <p:spTgt spid="13334"/>
                                        </p:tgtEl>
                                        <p:attrNameLst>
                                          <p:attrName>style.visibility</p:attrName>
                                        </p:attrNameLst>
                                      </p:cBhvr>
                                      <p:to>
                                        <p:strVal val="visible"/>
                                      </p:to>
                                    </p:set>
                                    <p:anim calcmode="lin" valueType="num">
                                      <p:cBhvr>
                                        <p:cTn id="31" dur="500" fill="hold"/>
                                        <p:tgtEl>
                                          <p:spTgt spid="13334"/>
                                        </p:tgtEl>
                                        <p:attrNameLst>
                                          <p:attrName>ppt_w</p:attrName>
                                        </p:attrNameLst>
                                      </p:cBhvr>
                                      <p:tavLst>
                                        <p:tav tm="0">
                                          <p:val>
                                            <p:fltVal val="0"/>
                                          </p:val>
                                        </p:tav>
                                        <p:tav tm="100000">
                                          <p:val>
                                            <p:strVal val="#ppt_w"/>
                                          </p:val>
                                        </p:tav>
                                      </p:tavLst>
                                    </p:anim>
                                    <p:anim calcmode="lin" valueType="num">
                                      <p:cBhvr>
                                        <p:cTn id="32" dur="500" fill="hold"/>
                                        <p:tgtEl>
                                          <p:spTgt spid="13334"/>
                                        </p:tgtEl>
                                        <p:attrNameLst>
                                          <p:attrName>ppt_h</p:attrName>
                                        </p:attrNameLst>
                                      </p:cBhvr>
                                      <p:tavLst>
                                        <p:tav tm="0">
                                          <p:val>
                                            <p:fltVal val="0"/>
                                          </p:val>
                                        </p:tav>
                                        <p:tav tm="100000">
                                          <p:val>
                                            <p:strVal val="#ppt_h"/>
                                          </p:val>
                                        </p:tav>
                                      </p:tavLst>
                                    </p:anim>
                                  </p:childTnLst>
                                </p:cTn>
                              </p:par>
                            </p:childTnLst>
                          </p:cTn>
                        </p:par>
                        <p:par>
                          <p:cTn id="33" fill="hold" nodeType="afterGroup">
                            <p:stCondLst>
                              <p:cond delay="3750"/>
                            </p:stCondLst>
                            <p:childTnLst>
                              <p:par>
                                <p:cTn id="34" presetID="22" presetClass="entr" presetSubtype="8" fill="hold" nodeType="afterEffect">
                                  <p:stCondLst>
                                    <p:cond delay="0"/>
                                  </p:stCondLst>
                                  <p:childTnLst>
                                    <p:set>
                                      <p:cBhvr>
                                        <p:cTn id="35" dur="1" fill="hold">
                                          <p:stCondLst>
                                            <p:cond delay="0"/>
                                          </p:stCondLst>
                                        </p:cTn>
                                        <p:tgtEl>
                                          <p:spTgt spid="13331"/>
                                        </p:tgtEl>
                                        <p:attrNameLst>
                                          <p:attrName>style.visibility</p:attrName>
                                        </p:attrNameLst>
                                      </p:cBhvr>
                                      <p:to>
                                        <p:strVal val="visible"/>
                                      </p:to>
                                    </p:set>
                                    <p:animEffect>
                                      <p:cBhvr>
                                        <p:cTn id="36" dur="500"/>
                                        <p:tgtEl>
                                          <p:spTgt spid="133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bldLvl="0" autoUpdateAnimBg="0"/>
      <p:bldP spid="13337" grpId="0" bldLvl="0" autoUpdateAnimBg="0"/>
      <p:bldP spid="13338" grpId="0" bldLvl="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Oval 2"/>
          <p:cNvSpPr>
            <a:spLocks noChangeArrowheads="1"/>
          </p:cNvSpPr>
          <p:nvPr/>
        </p:nvSpPr>
        <p:spPr bwMode="auto">
          <a:xfrm>
            <a:off x="3656088" y="1686075"/>
            <a:ext cx="1462688" cy="1461427"/>
          </a:xfrm>
          <a:prstGeom prst="ellipse">
            <a:avLst/>
          </a:prstGeom>
          <a:solidFill>
            <a:srgbClr val="009644"/>
          </a:solidFill>
          <a:ln w="25400">
            <a:solidFill>
              <a:srgbClr val="FFFFFF"/>
            </a:solidFill>
            <a:miter lim="800000"/>
            <a:headEnd/>
            <a:tailEnd/>
          </a:ln>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endParaRPr lang="zh-CN" altLang="en-US" sz="1071"/>
          </a:p>
        </p:txBody>
      </p:sp>
      <p:sp>
        <p:nvSpPr>
          <p:cNvPr id="22531" name="Rectangle 3"/>
          <p:cNvSpPr>
            <a:spLocks noChangeArrowheads="1"/>
          </p:cNvSpPr>
          <p:nvPr/>
        </p:nvSpPr>
        <p:spPr bwMode="auto">
          <a:xfrm>
            <a:off x="3870263" y="1900250"/>
            <a:ext cx="1034338" cy="10330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3260" tIns="33260" rIns="33260" bIns="3326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90000"/>
              </a:lnSpc>
              <a:spcAft>
                <a:spcPct val="35000"/>
              </a:spcAft>
              <a:buFont typeface="Arial" pitchFamily="34" charset="0"/>
              <a:buNone/>
            </a:pPr>
            <a:r>
              <a:rPr lang="en-US" altLang="zh-CN" sz="873" b="1">
                <a:solidFill>
                  <a:srgbClr val="FFFFFF"/>
                </a:solidFill>
                <a:latin typeface="微软雅黑" pitchFamily="34" charset="-122"/>
                <a:ea typeface="微软雅黑" pitchFamily="34" charset="-122"/>
                <a:sym typeface="Calibri" pitchFamily="34" charset="0"/>
              </a:rPr>
              <a:t>45%</a:t>
            </a:r>
          </a:p>
        </p:txBody>
      </p:sp>
      <p:sp>
        <p:nvSpPr>
          <p:cNvPr id="22532" name="Oval 4"/>
          <p:cNvSpPr>
            <a:spLocks noChangeArrowheads="1"/>
          </p:cNvSpPr>
          <p:nvPr/>
        </p:nvSpPr>
        <p:spPr bwMode="auto">
          <a:xfrm>
            <a:off x="4490110" y="1619304"/>
            <a:ext cx="163781" cy="162520"/>
          </a:xfrm>
          <a:prstGeom prst="ellipse">
            <a:avLst/>
          </a:prstGeom>
          <a:solidFill>
            <a:srgbClr val="73D22C"/>
          </a:solidFill>
          <a:ln w="25400">
            <a:solidFill>
              <a:srgbClr val="FFFFFF"/>
            </a:solidFill>
            <a:miter lim="800000"/>
            <a:headEnd/>
            <a:tailEnd/>
          </a:ln>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endParaRPr lang="zh-CN" altLang="en-US" sz="1071"/>
          </a:p>
        </p:txBody>
      </p:sp>
      <p:sp>
        <p:nvSpPr>
          <p:cNvPr id="24581" name="Oval 5"/>
          <p:cNvSpPr>
            <a:spLocks noChangeArrowheads="1"/>
          </p:cNvSpPr>
          <p:nvPr/>
        </p:nvSpPr>
        <p:spPr bwMode="auto">
          <a:xfrm>
            <a:off x="4105856" y="3039156"/>
            <a:ext cx="117166" cy="118426"/>
          </a:xfrm>
          <a:prstGeom prst="ellipse">
            <a:avLst/>
          </a:prstGeom>
          <a:solidFill>
            <a:schemeClr val="tx2">
              <a:lumMod val="85000"/>
            </a:schemeClr>
          </a:solidFill>
          <a:ln w="25400">
            <a:solidFill>
              <a:srgbClr val="FFFFFF"/>
            </a:solidFill>
            <a:miter lim="800000"/>
            <a:headEnd/>
            <a:tailEnd/>
          </a:ln>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defRPr/>
            </a:pPr>
            <a:endParaRPr lang="zh-CN" altLang="en-US" sz="1071"/>
          </a:p>
        </p:txBody>
      </p:sp>
      <p:sp>
        <p:nvSpPr>
          <p:cNvPr id="22534" name="Oval 6"/>
          <p:cNvSpPr>
            <a:spLocks noChangeArrowheads="1"/>
          </p:cNvSpPr>
          <p:nvPr/>
        </p:nvSpPr>
        <p:spPr bwMode="auto">
          <a:xfrm>
            <a:off x="5213264" y="2279466"/>
            <a:ext cx="117167" cy="117166"/>
          </a:xfrm>
          <a:prstGeom prst="ellipse">
            <a:avLst/>
          </a:prstGeom>
          <a:solidFill>
            <a:srgbClr val="00B050"/>
          </a:solidFill>
          <a:ln w="25400">
            <a:solidFill>
              <a:srgbClr val="FFFFFF"/>
            </a:solidFill>
            <a:miter lim="800000"/>
            <a:headEnd/>
            <a:tailEnd/>
          </a:ln>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endParaRPr lang="zh-CN" altLang="en-US" sz="1071"/>
          </a:p>
        </p:txBody>
      </p:sp>
      <p:sp>
        <p:nvSpPr>
          <p:cNvPr id="22535" name="Oval 7"/>
          <p:cNvSpPr>
            <a:spLocks noChangeArrowheads="1"/>
          </p:cNvSpPr>
          <p:nvPr/>
        </p:nvSpPr>
        <p:spPr bwMode="auto">
          <a:xfrm>
            <a:off x="4648852" y="3165140"/>
            <a:ext cx="163781" cy="162521"/>
          </a:xfrm>
          <a:prstGeom prst="ellipse">
            <a:avLst/>
          </a:prstGeom>
          <a:solidFill>
            <a:srgbClr val="00B050"/>
          </a:solidFill>
          <a:ln w="25400">
            <a:solidFill>
              <a:srgbClr val="FFFFFF"/>
            </a:solidFill>
            <a:miter lim="800000"/>
            <a:headEnd/>
            <a:tailEnd/>
          </a:ln>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endParaRPr lang="zh-CN" altLang="en-US" sz="1071"/>
          </a:p>
        </p:txBody>
      </p:sp>
      <p:sp>
        <p:nvSpPr>
          <p:cNvPr id="24584" name="Oval 8"/>
          <p:cNvSpPr>
            <a:spLocks noChangeArrowheads="1"/>
          </p:cNvSpPr>
          <p:nvPr/>
        </p:nvSpPr>
        <p:spPr bwMode="auto">
          <a:xfrm>
            <a:off x="4138612" y="1849856"/>
            <a:ext cx="118426" cy="118426"/>
          </a:xfrm>
          <a:prstGeom prst="ellipse">
            <a:avLst/>
          </a:prstGeom>
          <a:solidFill>
            <a:schemeClr val="tx2">
              <a:lumMod val="85000"/>
            </a:schemeClr>
          </a:solidFill>
          <a:ln w="25400">
            <a:solidFill>
              <a:srgbClr val="FFFFFF"/>
            </a:solidFill>
            <a:miter lim="800000"/>
            <a:headEnd/>
            <a:tailEnd/>
          </a:ln>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defRPr/>
            </a:pPr>
            <a:endParaRPr lang="zh-CN" altLang="en-US" sz="1071"/>
          </a:p>
        </p:txBody>
      </p:sp>
      <p:sp>
        <p:nvSpPr>
          <p:cNvPr id="24585" name="Oval 9"/>
          <p:cNvSpPr>
            <a:spLocks noChangeArrowheads="1"/>
          </p:cNvSpPr>
          <p:nvPr/>
        </p:nvSpPr>
        <p:spPr bwMode="auto">
          <a:xfrm>
            <a:off x="3768216" y="2525136"/>
            <a:ext cx="117166" cy="117167"/>
          </a:xfrm>
          <a:prstGeom prst="ellipse">
            <a:avLst/>
          </a:prstGeom>
          <a:solidFill>
            <a:schemeClr val="tx2">
              <a:lumMod val="85000"/>
            </a:schemeClr>
          </a:solidFill>
          <a:ln w="25400">
            <a:solidFill>
              <a:srgbClr val="FFFFFF"/>
            </a:solidFill>
            <a:miter lim="800000"/>
            <a:headEnd/>
            <a:tailEnd/>
          </a:ln>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defRPr/>
            </a:pPr>
            <a:endParaRPr lang="zh-CN" altLang="en-US" sz="1071"/>
          </a:p>
        </p:txBody>
      </p:sp>
      <p:sp>
        <p:nvSpPr>
          <p:cNvPr id="22538" name="Oval 10"/>
          <p:cNvSpPr>
            <a:spLocks noChangeArrowheads="1"/>
          </p:cNvSpPr>
          <p:nvPr/>
        </p:nvSpPr>
        <p:spPr bwMode="auto">
          <a:xfrm>
            <a:off x="3198763" y="1949384"/>
            <a:ext cx="594650" cy="594650"/>
          </a:xfrm>
          <a:prstGeom prst="ellipse">
            <a:avLst/>
          </a:prstGeom>
          <a:solidFill>
            <a:srgbClr val="009644"/>
          </a:solidFill>
          <a:ln w="25400">
            <a:solidFill>
              <a:srgbClr val="FFFFFF"/>
            </a:solidFill>
            <a:miter lim="800000"/>
            <a:headEnd/>
            <a:tailEnd/>
          </a:ln>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endParaRPr lang="zh-CN" altLang="en-US" sz="1071"/>
          </a:p>
        </p:txBody>
      </p:sp>
      <p:sp>
        <p:nvSpPr>
          <p:cNvPr id="22539" name="Rectangle 11"/>
          <p:cNvSpPr>
            <a:spLocks noChangeArrowheads="1"/>
          </p:cNvSpPr>
          <p:nvPr/>
        </p:nvSpPr>
        <p:spPr bwMode="auto">
          <a:xfrm>
            <a:off x="3285693" y="2036314"/>
            <a:ext cx="420790" cy="420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3260" tIns="33260" rIns="33260" bIns="3326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90000"/>
              </a:lnSpc>
              <a:spcAft>
                <a:spcPct val="35000"/>
              </a:spcAft>
              <a:buFont typeface="Arial" pitchFamily="34" charset="0"/>
              <a:buNone/>
            </a:pPr>
            <a:r>
              <a:rPr lang="en-US" altLang="zh-CN" sz="873" b="1">
                <a:solidFill>
                  <a:srgbClr val="FFFFFF"/>
                </a:solidFill>
                <a:latin typeface="微软雅黑" pitchFamily="34" charset="-122"/>
                <a:ea typeface="微软雅黑" pitchFamily="34" charset="-122"/>
                <a:sym typeface="Calibri" pitchFamily="34" charset="0"/>
              </a:rPr>
              <a:t>10%</a:t>
            </a:r>
          </a:p>
        </p:txBody>
      </p:sp>
      <p:sp>
        <p:nvSpPr>
          <p:cNvPr id="22540" name="Oval 12"/>
          <p:cNvSpPr>
            <a:spLocks noChangeArrowheads="1"/>
          </p:cNvSpPr>
          <p:nvPr/>
        </p:nvSpPr>
        <p:spPr bwMode="auto">
          <a:xfrm>
            <a:off x="4326330" y="1854895"/>
            <a:ext cx="162521" cy="162521"/>
          </a:xfrm>
          <a:prstGeom prst="ellipse">
            <a:avLst/>
          </a:prstGeom>
          <a:solidFill>
            <a:srgbClr val="00B050"/>
          </a:solidFill>
          <a:ln w="25400">
            <a:solidFill>
              <a:srgbClr val="FFFFFF"/>
            </a:solidFill>
            <a:miter lim="800000"/>
            <a:headEnd/>
            <a:tailEnd/>
          </a:ln>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endParaRPr lang="zh-CN" altLang="en-US" sz="1071"/>
          </a:p>
        </p:txBody>
      </p:sp>
      <p:sp>
        <p:nvSpPr>
          <p:cNvPr id="24589" name="Oval 13"/>
          <p:cNvSpPr>
            <a:spLocks noChangeArrowheads="1"/>
          </p:cNvSpPr>
          <p:nvPr/>
        </p:nvSpPr>
        <p:spPr bwMode="auto">
          <a:xfrm>
            <a:off x="3255456" y="2717894"/>
            <a:ext cx="293546" cy="294805"/>
          </a:xfrm>
          <a:prstGeom prst="ellipse">
            <a:avLst/>
          </a:prstGeom>
          <a:solidFill>
            <a:schemeClr val="tx2">
              <a:lumMod val="85000"/>
            </a:schemeClr>
          </a:solidFill>
          <a:ln w="25400">
            <a:solidFill>
              <a:srgbClr val="FFFFFF"/>
            </a:solidFill>
            <a:miter lim="800000"/>
            <a:headEnd/>
            <a:tailEnd/>
          </a:ln>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defRPr/>
            </a:pPr>
            <a:endParaRPr lang="zh-CN" altLang="en-US" sz="1071"/>
          </a:p>
        </p:txBody>
      </p:sp>
      <p:sp>
        <p:nvSpPr>
          <p:cNvPr id="22542" name="Oval 14"/>
          <p:cNvSpPr>
            <a:spLocks noChangeArrowheads="1"/>
          </p:cNvSpPr>
          <p:nvPr/>
        </p:nvSpPr>
        <p:spPr bwMode="auto">
          <a:xfrm>
            <a:off x="5268698" y="1669697"/>
            <a:ext cx="594650" cy="594650"/>
          </a:xfrm>
          <a:prstGeom prst="ellipse">
            <a:avLst/>
          </a:prstGeom>
          <a:solidFill>
            <a:srgbClr val="009644"/>
          </a:solidFill>
          <a:ln w="25400">
            <a:solidFill>
              <a:srgbClr val="FFFFFF"/>
            </a:solidFill>
            <a:miter lim="800000"/>
            <a:headEnd/>
            <a:tailEnd/>
          </a:ln>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endParaRPr lang="zh-CN" altLang="en-US" sz="1071"/>
          </a:p>
        </p:txBody>
      </p:sp>
      <p:sp>
        <p:nvSpPr>
          <p:cNvPr id="22543" name="Rectangle 15"/>
          <p:cNvSpPr>
            <a:spLocks noChangeArrowheads="1"/>
          </p:cNvSpPr>
          <p:nvPr/>
        </p:nvSpPr>
        <p:spPr bwMode="auto">
          <a:xfrm>
            <a:off x="5355629" y="1756627"/>
            <a:ext cx="420790" cy="420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3260" tIns="33260" rIns="33260" bIns="3326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90000"/>
              </a:lnSpc>
              <a:spcAft>
                <a:spcPct val="35000"/>
              </a:spcAft>
              <a:buFont typeface="Arial" pitchFamily="34" charset="0"/>
              <a:buNone/>
            </a:pPr>
            <a:r>
              <a:rPr lang="en-US" altLang="zh-CN" sz="873" b="1">
                <a:solidFill>
                  <a:srgbClr val="FFFFFF"/>
                </a:solidFill>
                <a:latin typeface="微软雅黑" pitchFamily="34" charset="-122"/>
                <a:ea typeface="微软雅黑" pitchFamily="34" charset="-122"/>
                <a:sym typeface="Calibri" pitchFamily="34" charset="0"/>
              </a:rPr>
              <a:t>25%</a:t>
            </a:r>
          </a:p>
        </p:txBody>
      </p:sp>
      <p:sp>
        <p:nvSpPr>
          <p:cNvPr id="22544" name="Oval 16"/>
          <p:cNvSpPr>
            <a:spLocks noChangeArrowheads="1"/>
          </p:cNvSpPr>
          <p:nvPr/>
        </p:nvSpPr>
        <p:spPr bwMode="auto">
          <a:xfrm>
            <a:off x="5002871" y="2080409"/>
            <a:ext cx="162520" cy="162520"/>
          </a:xfrm>
          <a:prstGeom prst="ellipse">
            <a:avLst/>
          </a:prstGeom>
          <a:solidFill>
            <a:srgbClr val="73D22C"/>
          </a:solidFill>
          <a:ln w="25400">
            <a:solidFill>
              <a:srgbClr val="FFFFFF"/>
            </a:solidFill>
            <a:miter lim="800000"/>
            <a:headEnd/>
            <a:tailEnd/>
          </a:ln>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endParaRPr lang="zh-CN" altLang="en-US" sz="1071"/>
          </a:p>
        </p:txBody>
      </p:sp>
      <p:sp>
        <p:nvSpPr>
          <p:cNvPr id="22545" name="Oval 17"/>
          <p:cNvSpPr>
            <a:spLocks noChangeArrowheads="1"/>
          </p:cNvSpPr>
          <p:nvPr/>
        </p:nvSpPr>
        <p:spPr bwMode="auto">
          <a:xfrm>
            <a:off x="3143330" y="3068132"/>
            <a:ext cx="117166" cy="117166"/>
          </a:xfrm>
          <a:prstGeom prst="ellipse">
            <a:avLst/>
          </a:prstGeom>
          <a:solidFill>
            <a:srgbClr val="00B050"/>
          </a:solidFill>
          <a:ln w="25400">
            <a:solidFill>
              <a:srgbClr val="FFFFFF"/>
            </a:solidFill>
            <a:miter lim="800000"/>
            <a:headEnd/>
            <a:tailEnd/>
          </a:ln>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endParaRPr lang="zh-CN" altLang="en-US" sz="1071"/>
          </a:p>
        </p:txBody>
      </p:sp>
      <p:sp>
        <p:nvSpPr>
          <p:cNvPr id="22546" name="Oval 18"/>
          <p:cNvSpPr>
            <a:spLocks noChangeArrowheads="1"/>
          </p:cNvSpPr>
          <p:nvPr/>
        </p:nvSpPr>
        <p:spPr bwMode="auto">
          <a:xfrm>
            <a:off x="4317511" y="2900571"/>
            <a:ext cx="118426" cy="117167"/>
          </a:xfrm>
          <a:prstGeom prst="ellipse">
            <a:avLst/>
          </a:prstGeom>
          <a:solidFill>
            <a:srgbClr val="00B050"/>
          </a:solidFill>
          <a:ln w="25400">
            <a:solidFill>
              <a:srgbClr val="FFFFFF"/>
            </a:solidFill>
            <a:miter lim="800000"/>
            <a:headEnd/>
            <a:tailEnd/>
          </a:ln>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endParaRPr lang="zh-CN" altLang="en-US" sz="1071"/>
          </a:p>
        </p:txBody>
      </p:sp>
      <p:sp>
        <p:nvSpPr>
          <p:cNvPr id="22547" name="Oval 19"/>
          <p:cNvSpPr>
            <a:spLocks noChangeArrowheads="1"/>
          </p:cNvSpPr>
          <p:nvPr/>
        </p:nvSpPr>
        <p:spPr bwMode="auto">
          <a:xfrm>
            <a:off x="5548385" y="2697736"/>
            <a:ext cx="594650" cy="593390"/>
          </a:xfrm>
          <a:prstGeom prst="ellipse">
            <a:avLst/>
          </a:prstGeom>
          <a:solidFill>
            <a:srgbClr val="73D22C"/>
          </a:solidFill>
          <a:ln w="25400">
            <a:solidFill>
              <a:srgbClr val="FFFFFF"/>
            </a:solidFill>
            <a:miter lim="800000"/>
            <a:headEnd/>
            <a:tailEnd/>
          </a:ln>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endParaRPr lang="zh-CN" altLang="en-US" sz="1071"/>
          </a:p>
        </p:txBody>
      </p:sp>
      <p:sp>
        <p:nvSpPr>
          <p:cNvPr id="22548" name="Rectangle 20"/>
          <p:cNvSpPr>
            <a:spLocks noChangeArrowheads="1"/>
          </p:cNvSpPr>
          <p:nvPr/>
        </p:nvSpPr>
        <p:spPr bwMode="auto">
          <a:xfrm>
            <a:off x="5635316" y="2784666"/>
            <a:ext cx="420790" cy="420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3260" tIns="33260" rIns="33260" bIns="3326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90000"/>
              </a:lnSpc>
              <a:spcAft>
                <a:spcPct val="35000"/>
              </a:spcAft>
              <a:buFont typeface="Arial" pitchFamily="34" charset="0"/>
              <a:buNone/>
            </a:pPr>
            <a:r>
              <a:rPr lang="en-US" altLang="zh-CN" sz="873" b="1">
                <a:solidFill>
                  <a:srgbClr val="FFFFFF"/>
                </a:solidFill>
                <a:latin typeface="微软雅黑" pitchFamily="34" charset="-122"/>
                <a:ea typeface="微软雅黑" pitchFamily="34" charset="-122"/>
                <a:sym typeface="Calibri" pitchFamily="34" charset="0"/>
              </a:rPr>
              <a:t>20%</a:t>
            </a:r>
          </a:p>
        </p:txBody>
      </p:sp>
      <p:sp>
        <p:nvSpPr>
          <p:cNvPr id="24597" name="Oval 21"/>
          <p:cNvSpPr>
            <a:spLocks noChangeArrowheads="1"/>
          </p:cNvSpPr>
          <p:nvPr/>
        </p:nvSpPr>
        <p:spPr bwMode="auto">
          <a:xfrm>
            <a:off x="5380826" y="2676318"/>
            <a:ext cx="117166" cy="118426"/>
          </a:xfrm>
          <a:prstGeom prst="ellipse">
            <a:avLst/>
          </a:prstGeom>
          <a:solidFill>
            <a:schemeClr val="tx2">
              <a:lumMod val="85000"/>
            </a:schemeClr>
          </a:solidFill>
          <a:ln w="25400">
            <a:solidFill>
              <a:srgbClr val="FFFFFF"/>
            </a:solidFill>
            <a:miter lim="800000"/>
            <a:headEnd/>
            <a:tailEnd/>
          </a:ln>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defRPr/>
            </a:pPr>
            <a:endParaRPr lang="zh-CN" altLang="en-US" sz="1071"/>
          </a:p>
        </p:txBody>
      </p:sp>
      <p:sp>
        <p:nvSpPr>
          <p:cNvPr id="26646" name="Rectangle 2"/>
          <p:cNvSpPr>
            <a:spLocks noChangeArrowheads="1"/>
          </p:cNvSpPr>
          <p:nvPr/>
        </p:nvSpPr>
        <p:spPr bwMode="auto">
          <a:xfrm>
            <a:off x="914652" y="3679160"/>
            <a:ext cx="7424304" cy="6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lnSpc>
                <a:spcPct val="125000"/>
              </a:lnSpc>
              <a:buFont typeface="Arial" pitchFamily="34" charset="0"/>
              <a:buNone/>
              <a:defRPr/>
            </a:pPr>
            <a:r>
              <a:rPr lang="zh-CN" altLang="en-US" sz="952">
                <a:solidFill>
                  <a:schemeClr val="accent4">
                    <a:lumMod val="50000"/>
                  </a:schemeClr>
                </a:solidFill>
                <a:latin typeface="微软雅黑" pitchFamily="34" charset="-122"/>
                <a:ea typeface="微软雅黑" pitchFamily="34" charset="-122"/>
                <a:sym typeface="微软雅黑" pitchFamily="34" charset="-122"/>
              </a:rPr>
              <a:t>此处添加详细文本描述，建议与标题相关并符合整体语言风格，语言描述尽量简洁生动。尽量将每页幻灯片的字数控制在</a:t>
            </a:r>
            <a:r>
              <a:rPr lang="en-US" altLang="zh-CN" sz="952">
                <a:solidFill>
                  <a:schemeClr val="accent4">
                    <a:lumMod val="50000"/>
                  </a:schemeClr>
                </a:solidFill>
                <a:latin typeface="微软雅黑" pitchFamily="34" charset="-122"/>
                <a:ea typeface="微软雅黑" pitchFamily="34" charset="-122"/>
                <a:sym typeface="微软雅黑" pitchFamily="34" charset="-122"/>
              </a:rPr>
              <a:t>200</a:t>
            </a:r>
            <a:r>
              <a:rPr lang="zh-CN" altLang="en-US" sz="952">
                <a:solidFill>
                  <a:schemeClr val="accent4">
                    <a:lumMod val="50000"/>
                  </a:schemeClr>
                </a:solidFill>
                <a:latin typeface="微软雅黑" pitchFamily="34" charset="-122"/>
                <a:ea typeface="微软雅黑" pitchFamily="34" charset="-122"/>
                <a:sym typeface="微软雅黑" pitchFamily="34" charset="-122"/>
              </a:rPr>
              <a:t>字以内，据统计每页幻灯片的最好控制在</a:t>
            </a:r>
            <a:r>
              <a:rPr lang="en-US" altLang="zh-CN" sz="952">
                <a:solidFill>
                  <a:schemeClr val="accent4">
                    <a:lumMod val="50000"/>
                  </a:schemeClr>
                </a:solidFill>
                <a:latin typeface="微软雅黑" pitchFamily="34" charset="-122"/>
                <a:ea typeface="微软雅黑" pitchFamily="34" charset="-122"/>
                <a:sym typeface="微软雅黑" pitchFamily="34" charset="-122"/>
              </a:rPr>
              <a:t>5</a:t>
            </a:r>
            <a:r>
              <a:rPr lang="zh-CN" altLang="en-US" sz="952">
                <a:solidFill>
                  <a:schemeClr val="accent4">
                    <a:lumMod val="50000"/>
                  </a:schemeClr>
                </a:solidFill>
                <a:latin typeface="微软雅黑" pitchFamily="34" charset="-122"/>
                <a:ea typeface="微软雅黑" pitchFamily="34" charset="-122"/>
                <a:sym typeface="微软雅黑" pitchFamily="34" charset="-122"/>
              </a:rPr>
              <a:t>分钟之内。此处添加详细文本描述，建议与标题相关并符合整体语言风格，语言描述尽量简洁生动。尽量将每页幻灯片的字数控制在</a:t>
            </a:r>
            <a:r>
              <a:rPr lang="en-US" altLang="zh-CN" sz="952">
                <a:solidFill>
                  <a:schemeClr val="accent4">
                    <a:lumMod val="50000"/>
                  </a:schemeClr>
                </a:solidFill>
                <a:latin typeface="微软雅黑" pitchFamily="34" charset="-122"/>
                <a:ea typeface="微软雅黑" pitchFamily="34" charset="-122"/>
                <a:sym typeface="微软雅黑" pitchFamily="34" charset="-122"/>
              </a:rPr>
              <a:t>200</a:t>
            </a:r>
            <a:r>
              <a:rPr lang="zh-CN" altLang="en-US" sz="952">
                <a:solidFill>
                  <a:schemeClr val="accent4">
                    <a:lumMod val="50000"/>
                  </a:schemeClr>
                </a:solidFill>
                <a:latin typeface="微软雅黑" pitchFamily="34" charset="-122"/>
                <a:ea typeface="微软雅黑" pitchFamily="34" charset="-122"/>
                <a:sym typeface="微软雅黑" pitchFamily="34" charset="-122"/>
              </a:rPr>
              <a:t>字以内，据统计每页幻灯片的最好控制在</a:t>
            </a:r>
            <a:r>
              <a:rPr lang="en-US" altLang="zh-CN" sz="952">
                <a:solidFill>
                  <a:schemeClr val="accent4">
                    <a:lumMod val="50000"/>
                  </a:schemeClr>
                </a:solidFill>
                <a:latin typeface="微软雅黑" pitchFamily="34" charset="-122"/>
                <a:ea typeface="微软雅黑" pitchFamily="34" charset="-122"/>
                <a:sym typeface="微软雅黑" pitchFamily="34" charset="-122"/>
              </a:rPr>
              <a:t>5</a:t>
            </a:r>
            <a:r>
              <a:rPr lang="zh-CN" altLang="en-US" sz="952">
                <a:solidFill>
                  <a:schemeClr val="accent4">
                    <a:lumMod val="50000"/>
                  </a:schemeClr>
                </a:solidFill>
                <a:latin typeface="微软雅黑" pitchFamily="34" charset="-122"/>
                <a:ea typeface="微软雅黑" pitchFamily="34" charset="-122"/>
                <a:sym typeface="微软雅黑" pitchFamily="34" charset="-122"/>
              </a:rPr>
              <a:t>分钟之内。此处添加详细文本描述，建议与标题相关并符合整体语言风格，语言描述尽量简洁生动。尽量将每页幻灯片的字数控制在</a:t>
            </a:r>
            <a:r>
              <a:rPr lang="en-US" altLang="zh-CN" sz="952">
                <a:solidFill>
                  <a:schemeClr val="accent4">
                    <a:lumMod val="50000"/>
                  </a:schemeClr>
                </a:solidFill>
                <a:latin typeface="微软雅黑" pitchFamily="34" charset="-122"/>
                <a:ea typeface="微软雅黑" pitchFamily="34" charset="-122"/>
                <a:sym typeface="微软雅黑" pitchFamily="34" charset="-122"/>
              </a:rPr>
              <a:t>200</a:t>
            </a:r>
            <a:r>
              <a:rPr lang="zh-CN" altLang="en-US" sz="952">
                <a:solidFill>
                  <a:schemeClr val="accent4">
                    <a:lumMod val="50000"/>
                  </a:schemeClr>
                </a:solidFill>
                <a:latin typeface="微软雅黑" pitchFamily="34" charset="-122"/>
                <a:ea typeface="微软雅黑" pitchFamily="34" charset="-122"/>
                <a:sym typeface="微软雅黑" pitchFamily="34" charset="-122"/>
              </a:rPr>
              <a:t>字以内，据统计每页幻灯片的最好控制在</a:t>
            </a:r>
            <a:r>
              <a:rPr lang="en-US" altLang="zh-CN" sz="952">
                <a:solidFill>
                  <a:schemeClr val="accent4">
                    <a:lumMod val="50000"/>
                  </a:schemeClr>
                </a:solidFill>
                <a:latin typeface="微软雅黑" pitchFamily="34" charset="-122"/>
                <a:ea typeface="微软雅黑" pitchFamily="34" charset="-122"/>
                <a:sym typeface="微软雅黑" pitchFamily="34" charset="-122"/>
              </a:rPr>
              <a:t>5</a:t>
            </a:r>
            <a:r>
              <a:rPr lang="zh-CN" altLang="en-US" sz="952">
                <a:solidFill>
                  <a:schemeClr val="accent4">
                    <a:lumMod val="50000"/>
                  </a:schemeClr>
                </a:solidFill>
                <a:latin typeface="微软雅黑" pitchFamily="34" charset="-122"/>
                <a:ea typeface="微软雅黑" pitchFamily="34" charset="-122"/>
                <a:sym typeface="微软雅黑" pitchFamily="34" charset="-122"/>
              </a:rPr>
              <a:t>分钟之内。此处添加详细文本描述，建议与标题相关并符合整体语言风格，</a:t>
            </a:r>
            <a:endParaRPr lang="zh-CN" altLang="en-US" sz="1071">
              <a:solidFill>
                <a:schemeClr val="accent4">
                  <a:lumMod val="50000"/>
                </a:schemeClr>
              </a:solidFill>
            </a:endParaRPr>
          </a:p>
        </p:txBody>
      </p:sp>
      <p:sp>
        <p:nvSpPr>
          <p:cNvPr id="26648" name="Rectangle 14"/>
          <p:cNvSpPr>
            <a:spLocks noChangeArrowheads="1"/>
          </p:cNvSpPr>
          <p:nvPr/>
        </p:nvSpPr>
        <p:spPr bwMode="auto">
          <a:xfrm>
            <a:off x="1029300" y="897409"/>
            <a:ext cx="7116899" cy="360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25000"/>
              </a:lnSpc>
              <a:buFont typeface="Arial" pitchFamily="34" charset="0"/>
              <a:buNone/>
              <a:defRPr/>
            </a:pPr>
            <a:r>
              <a:rPr lang="zh-CN" altLang="en-US" sz="952">
                <a:solidFill>
                  <a:schemeClr val="accent4">
                    <a:lumMod val="50000"/>
                  </a:schemeClr>
                </a:solidFill>
                <a:latin typeface="微软雅黑" pitchFamily="34" charset="-122"/>
                <a:ea typeface="微软雅黑" pitchFamily="34" charset="-122"/>
                <a:sym typeface="Lato Light" charset="0"/>
              </a:rPr>
              <a:t>此处添加详细文本描述，建议与标题相关并符合整体语言风格，语言描述尽量简洁生动。尽量将每页幻灯片的字数控制在</a:t>
            </a:r>
            <a:r>
              <a:rPr lang="en-US" altLang="zh-CN" sz="952">
                <a:solidFill>
                  <a:schemeClr val="accent4">
                    <a:lumMod val="50000"/>
                  </a:schemeClr>
                </a:solidFill>
                <a:latin typeface="微软雅黑" pitchFamily="34" charset="-122"/>
                <a:ea typeface="微软雅黑" pitchFamily="34" charset="-122"/>
                <a:sym typeface="Lato Light" charset="0"/>
              </a:rPr>
              <a:t>200</a:t>
            </a:r>
            <a:r>
              <a:rPr lang="zh-CN" altLang="en-US" sz="952">
                <a:solidFill>
                  <a:schemeClr val="accent4">
                    <a:lumMod val="50000"/>
                  </a:schemeClr>
                </a:solidFill>
                <a:latin typeface="微软雅黑" pitchFamily="34" charset="-122"/>
                <a:ea typeface="微软雅黑" pitchFamily="34" charset="-122"/>
                <a:sym typeface="Lato Light" charset="0"/>
              </a:rPr>
              <a:t>字以内，</a:t>
            </a:r>
            <a:endParaRPr lang="en-US" altLang="zh-CN" sz="952">
              <a:solidFill>
                <a:schemeClr val="accent4">
                  <a:lumMod val="50000"/>
                </a:schemeClr>
              </a:solidFill>
              <a:latin typeface="微软雅黑" pitchFamily="34" charset="-122"/>
              <a:ea typeface="微软雅黑" pitchFamily="34" charset="-122"/>
              <a:sym typeface="Lato Light" charset="0"/>
            </a:endParaRPr>
          </a:p>
          <a:p>
            <a:pPr algn="ctr" eaLnBrk="1" hangingPunct="1">
              <a:lnSpc>
                <a:spcPct val="125000"/>
              </a:lnSpc>
              <a:buFont typeface="Arial" pitchFamily="34" charset="0"/>
              <a:buNone/>
              <a:defRPr/>
            </a:pPr>
            <a:r>
              <a:rPr lang="zh-CN" altLang="en-US" sz="952">
                <a:solidFill>
                  <a:schemeClr val="accent4">
                    <a:lumMod val="50000"/>
                  </a:schemeClr>
                </a:solidFill>
                <a:latin typeface="微软雅黑" pitchFamily="34" charset="-122"/>
                <a:ea typeface="微软雅黑" pitchFamily="34" charset="-122"/>
                <a:sym typeface="Lato Light" charset="0"/>
              </a:rPr>
              <a:t>据统计每页幻灯片的最好控制在</a:t>
            </a:r>
            <a:r>
              <a:rPr lang="en-US" altLang="zh-CN" sz="952">
                <a:solidFill>
                  <a:schemeClr val="accent4">
                    <a:lumMod val="50000"/>
                  </a:schemeClr>
                </a:solidFill>
                <a:latin typeface="微软雅黑" pitchFamily="34" charset="-122"/>
                <a:ea typeface="微软雅黑" pitchFamily="34" charset="-122"/>
                <a:sym typeface="Lato Light" charset="0"/>
              </a:rPr>
              <a:t>5</a:t>
            </a:r>
            <a:r>
              <a:rPr lang="zh-CN" altLang="en-US" sz="952">
                <a:solidFill>
                  <a:schemeClr val="accent4">
                    <a:lumMod val="50000"/>
                  </a:schemeClr>
                </a:solidFill>
                <a:latin typeface="微软雅黑" pitchFamily="34" charset="-122"/>
                <a:ea typeface="微软雅黑" pitchFamily="34" charset="-122"/>
                <a:sym typeface="Lato Light" charset="0"/>
              </a:rPr>
              <a:t>分钟之内。</a:t>
            </a:r>
            <a:endParaRPr lang="en-US" altLang="zh-CN" sz="952">
              <a:solidFill>
                <a:schemeClr val="accent4">
                  <a:lumMod val="50000"/>
                </a:schemeClr>
              </a:solidFill>
              <a:latin typeface="微软雅黑" pitchFamily="34" charset="-122"/>
              <a:ea typeface="微软雅黑" pitchFamily="34" charset="-122"/>
              <a:sym typeface="Lato Light" charset="0"/>
            </a:endParaRPr>
          </a:p>
        </p:txBody>
      </p:sp>
      <p:sp>
        <p:nvSpPr>
          <p:cNvPr id="25" name="矩形 24"/>
          <p:cNvSpPr/>
          <p:nvPr>
            <p:custDataLst>
              <p:tags r:id="rId1"/>
            </p:custDataLst>
          </p:nvPr>
        </p:nvSpPr>
        <p:spPr>
          <a:xfrm>
            <a:off x="84113" y="4935492"/>
            <a:ext cx="4319366" cy="226665"/>
          </a:xfrm>
          <a:prstGeom prst="rect">
            <a:avLst/>
          </a:prstGeom>
        </p:spPr>
        <p:txBody>
          <a:bodyPr wrap="square">
            <a:spAutoFit/>
          </a:bodyPr>
          <a:lstStyle/>
          <a:p>
            <a:r>
              <a:rPr lang="zh-CN" altLang="en-US" sz="873" dirty="0" smtClean="0">
                <a:solidFill>
                  <a:schemeClr val="bg1"/>
                </a:solidFill>
                <a:latin typeface="微软雅黑" pitchFamily="34" charset="-122"/>
                <a:ea typeface="微软雅黑" pitchFamily="34" charset="-122"/>
              </a:rPr>
              <a:t> </a:t>
            </a:r>
            <a:endParaRPr lang="zh-CN" altLang="en-US" sz="873"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3076937345"/>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26648"/>
                                        </p:tgtEl>
                                        <p:attrNameLst>
                                          <p:attrName>style.visibility</p:attrName>
                                        </p:attrNameLst>
                                      </p:cBhvr>
                                      <p:to>
                                        <p:strVal val="visible"/>
                                      </p:to>
                                    </p:set>
                                    <p:animEffect>
                                      <p:cBhvr>
                                        <p:cTn id="7" dur="500"/>
                                        <p:tgtEl>
                                          <p:spTgt spid="26648"/>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6646">
                                            <p:txEl>
                                              <p:pRg st="0" end="0"/>
                                            </p:txEl>
                                          </p:spTgt>
                                        </p:tgtEl>
                                        <p:attrNameLst>
                                          <p:attrName>style.visibility</p:attrName>
                                        </p:attrNameLst>
                                      </p:cBhvr>
                                      <p:to>
                                        <p:strVal val="visible"/>
                                      </p:to>
                                    </p:set>
                                    <p:animEffect>
                                      <p:cBhvr>
                                        <p:cTn id="11" dur="500"/>
                                        <p:tgtEl>
                                          <p:spTgt spid="2664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46" grpId="0" build="p" bldLvl="0" autoUpdateAnimBg="0"/>
      <p:bldP spid="26648" grpId="0" bldLvl="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0113" name="组合 1"/>
          <p:cNvGrpSpPr>
            <a:grpSpLocks/>
          </p:cNvGrpSpPr>
          <p:nvPr/>
        </p:nvGrpSpPr>
        <p:grpSpPr bwMode="auto">
          <a:xfrm>
            <a:off x="3238625" y="1053226"/>
            <a:ext cx="3682088" cy="1503594"/>
            <a:chOff x="3176589" y="1285879"/>
            <a:chExt cx="3771900" cy="1362075"/>
          </a:xfrm>
        </p:grpSpPr>
        <p:sp>
          <p:nvSpPr>
            <p:cNvPr id="91151" name="右箭头 1"/>
            <p:cNvSpPr>
              <a:spLocks/>
            </p:cNvSpPr>
            <p:nvPr/>
          </p:nvSpPr>
          <p:spPr bwMode="auto">
            <a:xfrm rot="905815">
              <a:off x="3176589" y="1285879"/>
              <a:ext cx="3771900" cy="1362075"/>
            </a:xfrm>
            <a:custGeom>
              <a:avLst/>
              <a:gdLst>
                <a:gd name="T0" fmla="*/ 0 w 3771900"/>
                <a:gd name="T1" fmla="*/ 826294 h 1362075"/>
                <a:gd name="T2" fmla="*/ 3186112 w 3771900"/>
                <a:gd name="T3" fmla="*/ 316706 h 1362075"/>
                <a:gd name="T4" fmla="*/ 3243262 w 3771900"/>
                <a:gd name="T5" fmla="*/ 0 h 1362075"/>
                <a:gd name="T6" fmla="*/ 3771900 w 3771900"/>
                <a:gd name="T7" fmla="*/ 833438 h 1362075"/>
                <a:gd name="T8" fmla="*/ 2995612 w 3771900"/>
                <a:gd name="T9" fmla="*/ 1362075 h 1362075"/>
                <a:gd name="T10" fmla="*/ 3052762 w 3771900"/>
                <a:gd name="T11" fmla="*/ 1045369 h 1362075"/>
                <a:gd name="T12" fmla="*/ 0 w 3771900"/>
                <a:gd name="T13" fmla="*/ 826294 h 1362075"/>
                <a:gd name="T14" fmla="*/ 0 60000 65536"/>
                <a:gd name="T15" fmla="*/ 0 60000 65536"/>
                <a:gd name="T16" fmla="*/ 0 60000 65536"/>
                <a:gd name="T17" fmla="*/ 0 60000 65536"/>
                <a:gd name="T18" fmla="*/ 0 60000 65536"/>
                <a:gd name="T19" fmla="*/ 0 60000 65536"/>
                <a:gd name="T20" fmla="*/ 0 60000 65536"/>
                <a:gd name="T21" fmla="*/ 0 w 3771900"/>
                <a:gd name="T22" fmla="*/ 0 h 1362075"/>
                <a:gd name="T23" fmla="*/ 3771900 w 3771900"/>
                <a:gd name="T24" fmla="*/ 1362075 h 13620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71900" h="1362075">
                  <a:moveTo>
                    <a:pt x="0" y="826294"/>
                  </a:moveTo>
                  <a:cubicBezTo>
                    <a:pt x="1163638" y="335756"/>
                    <a:pt x="2174875" y="273844"/>
                    <a:pt x="3186113" y="316706"/>
                  </a:cubicBezTo>
                  <a:lnTo>
                    <a:pt x="3243263" y="0"/>
                  </a:lnTo>
                  <a:lnTo>
                    <a:pt x="3771900" y="833438"/>
                  </a:lnTo>
                  <a:lnTo>
                    <a:pt x="2995613" y="1362075"/>
                  </a:lnTo>
                  <a:lnTo>
                    <a:pt x="3052763" y="1045369"/>
                  </a:lnTo>
                  <a:cubicBezTo>
                    <a:pt x="2212975" y="838994"/>
                    <a:pt x="1363663" y="718344"/>
                    <a:pt x="0" y="826294"/>
                  </a:cubicBezTo>
                  <a:close/>
                </a:path>
              </a:pathLst>
            </a:custGeom>
            <a:solidFill>
              <a:schemeClr val="tx2"/>
            </a:solidFill>
            <a:ln w="15875" cap="flat" cmpd="sng" algn="ctr">
              <a:noFill/>
              <a:prstDash val="solid"/>
              <a:round/>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91152" name="文本框 3"/>
            <p:cNvSpPr txBox="1">
              <a:spLocks noChangeArrowheads="1"/>
            </p:cNvSpPr>
            <p:nvPr/>
          </p:nvSpPr>
          <p:spPr bwMode="auto">
            <a:xfrm rot="1212081">
              <a:off x="4936430" y="1938370"/>
              <a:ext cx="1448336" cy="232931"/>
            </a:xfrm>
            <a:prstGeom prst="rect">
              <a:avLst/>
            </a:prstGeom>
            <a:solidFill>
              <a:schemeClr val="tx2"/>
            </a:solidFill>
            <a:ln w="9525">
              <a:noFill/>
              <a:miter lim="800000"/>
              <a:headEnd/>
              <a:tailEnd/>
            </a:ln>
          </p:spPr>
          <p:txBody>
            <a:bodyPr wrap="none" lIns="0" tIns="34136" rIns="0" bIns="34136">
              <a:spAutoFit/>
            </a:bodyPr>
            <a:lstStyle/>
            <a:p>
              <a:pPr marL="0" marR="0" lvl="0" indent="0" algn="r" defTabSz="682394"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Calibri" pitchFamily="34" charset="0"/>
                  <a:ea typeface="微软雅黑"/>
                  <a:cs typeface="+mn-cs"/>
                </a:rPr>
                <a:t>请在此处添加关键字</a:t>
              </a:r>
            </a:p>
          </p:txBody>
        </p:sp>
      </p:grpSp>
      <p:grpSp>
        <p:nvGrpSpPr>
          <p:cNvPr id="90114" name="组合 4"/>
          <p:cNvGrpSpPr>
            <a:grpSpLocks/>
          </p:cNvGrpSpPr>
          <p:nvPr/>
        </p:nvGrpSpPr>
        <p:grpSpPr bwMode="auto">
          <a:xfrm>
            <a:off x="2281521" y="1858030"/>
            <a:ext cx="3682088" cy="1484183"/>
            <a:chOff x="2195511" y="1906532"/>
            <a:chExt cx="3771900" cy="1362075"/>
          </a:xfrm>
        </p:grpSpPr>
        <p:sp>
          <p:nvSpPr>
            <p:cNvPr id="91149" name="右箭头 1"/>
            <p:cNvSpPr>
              <a:spLocks/>
            </p:cNvSpPr>
            <p:nvPr/>
          </p:nvSpPr>
          <p:spPr bwMode="auto">
            <a:xfrm rot="905815" flipH="1" flipV="1">
              <a:off x="2195511" y="1906532"/>
              <a:ext cx="3771900" cy="1362075"/>
            </a:xfrm>
            <a:custGeom>
              <a:avLst/>
              <a:gdLst>
                <a:gd name="T0" fmla="*/ 0 w 3771900"/>
                <a:gd name="T1" fmla="*/ 826294 h 1362075"/>
                <a:gd name="T2" fmla="*/ 3186112 w 3771900"/>
                <a:gd name="T3" fmla="*/ 316706 h 1362075"/>
                <a:gd name="T4" fmla="*/ 3243262 w 3771900"/>
                <a:gd name="T5" fmla="*/ 0 h 1362075"/>
                <a:gd name="T6" fmla="*/ 3771900 w 3771900"/>
                <a:gd name="T7" fmla="*/ 833438 h 1362075"/>
                <a:gd name="T8" fmla="*/ 2995612 w 3771900"/>
                <a:gd name="T9" fmla="*/ 1362075 h 1362075"/>
                <a:gd name="T10" fmla="*/ 3052762 w 3771900"/>
                <a:gd name="T11" fmla="*/ 1045369 h 1362075"/>
                <a:gd name="T12" fmla="*/ 0 w 3771900"/>
                <a:gd name="T13" fmla="*/ 826294 h 1362075"/>
                <a:gd name="T14" fmla="*/ 0 60000 65536"/>
                <a:gd name="T15" fmla="*/ 0 60000 65536"/>
                <a:gd name="T16" fmla="*/ 0 60000 65536"/>
                <a:gd name="T17" fmla="*/ 0 60000 65536"/>
                <a:gd name="T18" fmla="*/ 0 60000 65536"/>
                <a:gd name="T19" fmla="*/ 0 60000 65536"/>
                <a:gd name="T20" fmla="*/ 0 60000 65536"/>
                <a:gd name="T21" fmla="*/ 0 w 3771900"/>
                <a:gd name="T22" fmla="*/ 0 h 1362075"/>
                <a:gd name="T23" fmla="*/ 3771900 w 3771900"/>
                <a:gd name="T24" fmla="*/ 1362075 h 13620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71900" h="1362075">
                  <a:moveTo>
                    <a:pt x="0" y="826294"/>
                  </a:moveTo>
                  <a:cubicBezTo>
                    <a:pt x="1163638" y="335756"/>
                    <a:pt x="2174875" y="273844"/>
                    <a:pt x="3186113" y="316706"/>
                  </a:cubicBezTo>
                  <a:lnTo>
                    <a:pt x="3243263" y="0"/>
                  </a:lnTo>
                  <a:lnTo>
                    <a:pt x="3771900" y="833438"/>
                  </a:lnTo>
                  <a:lnTo>
                    <a:pt x="2995613" y="1362075"/>
                  </a:lnTo>
                  <a:lnTo>
                    <a:pt x="3052763" y="1045369"/>
                  </a:lnTo>
                  <a:cubicBezTo>
                    <a:pt x="2212975" y="838994"/>
                    <a:pt x="1363663" y="718344"/>
                    <a:pt x="0" y="826294"/>
                  </a:cubicBezTo>
                  <a:close/>
                </a:path>
              </a:pathLst>
            </a:custGeom>
            <a:solidFill>
              <a:schemeClr val="bg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91150" name="文本框 6"/>
            <p:cNvSpPr txBox="1">
              <a:spLocks noChangeArrowheads="1"/>
            </p:cNvSpPr>
            <p:nvPr/>
          </p:nvSpPr>
          <p:spPr bwMode="auto">
            <a:xfrm rot="1309175">
              <a:off x="2678167" y="2355161"/>
              <a:ext cx="1448335" cy="235977"/>
            </a:xfrm>
            <a:prstGeom prst="rect">
              <a:avLst/>
            </a:prstGeom>
            <a:solidFill>
              <a:schemeClr val="bg2"/>
            </a:solidFill>
            <a:ln w="9525">
              <a:noFill/>
              <a:miter lim="800000"/>
              <a:headEnd/>
              <a:tailEnd/>
            </a:ln>
          </p:spPr>
          <p:txBody>
            <a:bodyPr wrap="none" lIns="0" tIns="34136" rIns="0" bIns="34136">
              <a:spAutoFit/>
            </a:bodyPr>
            <a:lstStyle/>
            <a:p>
              <a:pPr marL="0" marR="0" lvl="0" indent="0" algn="l" defTabSz="682394"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Calibri" pitchFamily="34" charset="0"/>
                  <a:ea typeface="微软雅黑"/>
                  <a:cs typeface="+mn-cs"/>
                </a:rPr>
                <a:t>请在此处添加关键字</a:t>
              </a:r>
            </a:p>
          </p:txBody>
        </p:sp>
      </p:grpSp>
      <p:sp>
        <p:nvSpPr>
          <p:cNvPr id="90115" name="文本框 7"/>
          <p:cNvSpPr txBox="1">
            <a:spLocks noChangeArrowheads="1"/>
          </p:cNvSpPr>
          <p:nvPr/>
        </p:nvSpPr>
        <p:spPr bwMode="auto">
          <a:xfrm>
            <a:off x="7031205" y="1365293"/>
            <a:ext cx="1512552" cy="1371988"/>
          </a:xfrm>
          <a:prstGeom prst="rect">
            <a:avLst/>
          </a:prstGeom>
          <a:noFill/>
          <a:ln w="9525">
            <a:noFill/>
            <a:miter lim="800000"/>
            <a:headEnd/>
            <a:tailEnd/>
          </a:ln>
        </p:spPr>
        <p:txBody>
          <a:bodyPr lIns="0" tIns="34136" rIns="0" bIns="34136">
            <a:spAutoFit/>
          </a:bodyPr>
          <a:lstStyle/>
          <a:p>
            <a:pPr marL="0" marR="0" lvl="0" indent="0" algn="just" defTabSz="682394" rtl="0" eaLnBrk="1" fontAlgn="auto" latinLnBrk="0" hangingPunct="1">
              <a:lnSpc>
                <a:spcPct val="15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请在此处添加您需要的文字内容请在此处添加您需要的文字内容请在此处添加您需要的文字内容请在此处添加您需要的文字内容请在此处添加您需要的文字内容</a:t>
            </a:r>
          </a:p>
        </p:txBody>
      </p:sp>
      <p:sp>
        <p:nvSpPr>
          <p:cNvPr id="90116" name="文本框 8"/>
          <p:cNvSpPr txBox="1">
            <a:spLocks noChangeArrowheads="1"/>
          </p:cNvSpPr>
          <p:nvPr/>
        </p:nvSpPr>
        <p:spPr bwMode="auto">
          <a:xfrm>
            <a:off x="652504" y="1365293"/>
            <a:ext cx="1512552" cy="1371988"/>
          </a:xfrm>
          <a:prstGeom prst="rect">
            <a:avLst/>
          </a:prstGeom>
          <a:noFill/>
          <a:ln w="9525">
            <a:noFill/>
            <a:miter lim="800000"/>
            <a:headEnd/>
            <a:tailEnd/>
          </a:ln>
        </p:spPr>
        <p:txBody>
          <a:bodyPr lIns="0" tIns="34136" rIns="0" bIns="34136">
            <a:spAutoFit/>
          </a:bodyPr>
          <a:lstStyle/>
          <a:p>
            <a:pPr marL="0" marR="0" lvl="0" indent="0" algn="just" defTabSz="682394" rtl="0" eaLnBrk="1" fontAlgn="auto" latinLnBrk="0" hangingPunct="1">
              <a:lnSpc>
                <a:spcPct val="15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请在此处添加您需要的文字内容请在此处添加您需要的文字内容请在此处添加您需要的文字内容请在此处添加您需要的文字内容请在此处添加您需要的文字内容</a:t>
            </a:r>
          </a:p>
        </p:txBody>
      </p:sp>
      <p:grpSp>
        <p:nvGrpSpPr>
          <p:cNvPr id="90117" name="组合 9"/>
          <p:cNvGrpSpPr>
            <a:grpSpLocks/>
          </p:cNvGrpSpPr>
          <p:nvPr/>
        </p:nvGrpSpPr>
        <p:grpSpPr bwMode="auto">
          <a:xfrm>
            <a:off x="652503" y="3693100"/>
            <a:ext cx="3277446" cy="984751"/>
            <a:chOff x="3793629" y="732817"/>
            <a:chExt cx="3356715" cy="1020709"/>
          </a:xfrm>
        </p:grpSpPr>
        <p:sp>
          <p:nvSpPr>
            <p:cNvPr id="91146" name="椭圆 10"/>
            <p:cNvSpPr>
              <a:spLocks noChangeArrowheads="1"/>
            </p:cNvSpPr>
            <p:nvPr/>
          </p:nvSpPr>
          <p:spPr bwMode="auto">
            <a:xfrm>
              <a:off x="3793629" y="795335"/>
              <a:ext cx="180000" cy="180000"/>
            </a:xfrm>
            <a:prstGeom prst="ellipse">
              <a:avLst/>
            </a:prstGeom>
            <a:solidFill>
              <a:schemeClr val="accent2"/>
            </a:solidFill>
            <a:ln w="38100" algn="ctr">
              <a:solidFill>
                <a:srgbClr val="BFBFBF"/>
              </a:solidFill>
              <a:round/>
              <a:headEnd/>
              <a:tailEnd/>
            </a:ln>
          </p:spPr>
          <p:txBody>
            <a:bodyPr lIns="68271" tIns="34136" rIns="68271" bIns="34136"/>
            <a:lstStyle/>
            <a:p>
              <a:pPr marL="0" marR="0" lvl="0" indent="0" algn="l" defTabSz="682394" rtl="0" eaLnBrk="1" fontAlgn="auto" latinLnBrk="0" hangingPunct="1">
                <a:lnSpc>
                  <a:spcPct val="100000"/>
                </a:lnSpc>
                <a:spcBef>
                  <a:spcPts val="0"/>
                </a:spcBef>
                <a:spcAft>
                  <a:spcPts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a:cs typeface="+mn-cs"/>
              </a:endParaRPr>
            </a:p>
          </p:txBody>
        </p:sp>
        <p:sp>
          <p:nvSpPr>
            <p:cNvPr id="91147" name="TextBox 81"/>
            <p:cNvSpPr txBox="1">
              <a:spLocks noChangeArrowheads="1"/>
            </p:cNvSpPr>
            <p:nvPr/>
          </p:nvSpPr>
          <p:spPr bwMode="auto">
            <a:xfrm>
              <a:off x="4006195" y="732817"/>
              <a:ext cx="3113564" cy="281541"/>
            </a:xfrm>
            <a:prstGeom prst="rect">
              <a:avLst/>
            </a:prstGeom>
            <a:noFill/>
            <a:ln w="9525">
              <a:noFill/>
              <a:miter lim="800000"/>
              <a:headEnd/>
              <a:tailEnd/>
            </a:ln>
          </p:spPr>
          <p:txBody>
            <a:bodyPr lIns="68271" tIns="34136" rIns="68271" bIns="34136">
              <a:spAutoFit/>
            </a:bodyPr>
            <a:lstStyle/>
            <a:p>
              <a:pPr marL="0" marR="0" lvl="0" indent="0" algn="l" defTabSz="68239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808080"/>
                  </a:solidFill>
                  <a:effectLst/>
                  <a:uLnTx/>
                  <a:uFillTx/>
                  <a:latin typeface="微软雅黑" pitchFamily="34" charset="-122"/>
                  <a:ea typeface="微软雅黑"/>
                  <a:cs typeface="+mn-cs"/>
                </a:rPr>
                <a:t>在此处添加小标题</a:t>
              </a:r>
            </a:p>
          </p:txBody>
        </p:sp>
        <p:sp>
          <p:nvSpPr>
            <p:cNvPr id="91148" name="TextBox 82"/>
            <p:cNvSpPr txBox="1">
              <a:spLocks noChangeArrowheads="1"/>
            </p:cNvSpPr>
            <p:nvPr/>
          </p:nvSpPr>
          <p:spPr bwMode="auto">
            <a:xfrm>
              <a:off x="4087246" y="1006754"/>
              <a:ext cx="3063098" cy="746772"/>
            </a:xfrm>
            <a:prstGeom prst="rect">
              <a:avLst/>
            </a:prstGeom>
            <a:noFill/>
            <a:ln w="9525">
              <a:noFill/>
              <a:miter lim="800000"/>
              <a:headEnd/>
              <a:tailEnd/>
            </a:ln>
          </p:spPr>
          <p:txBody>
            <a:bodyPr lIns="0" tIns="34136" rIns="0" bIns="34136">
              <a:spAutoFit/>
            </a:bodyPr>
            <a:lstStyle/>
            <a:p>
              <a:pPr marL="0" marR="0" lvl="0" indent="0" algn="just" defTabSz="682394" rtl="0" eaLnBrk="1" fontAlgn="auto" latinLnBrk="0" hangingPunct="1">
                <a:lnSpc>
                  <a:spcPct val="15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请在此处添加您需要的文字内容请在此处添加您需要的文字内容请在此处添加您需要的文字内容请在此处添加您需要的文字内容请在此处添加您需要的文字内容</a:t>
              </a:r>
            </a:p>
          </p:txBody>
        </p:sp>
      </p:grpSp>
      <p:grpSp>
        <p:nvGrpSpPr>
          <p:cNvPr id="90118" name="组合 13"/>
          <p:cNvGrpSpPr>
            <a:grpSpLocks/>
          </p:cNvGrpSpPr>
          <p:nvPr/>
        </p:nvGrpSpPr>
        <p:grpSpPr bwMode="auto">
          <a:xfrm>
            <a:off x="5267805" y="3693100"/>
            <a:ext cx="3275953" cy="984751"/>
            <a:chOff x="3793629" y="732817"/>
            <a:chExt cx="3356715" cy="1020709"/>
          </a:xfrm>
        </p:grpSpPr>
        <p:sp>
          <p:nvSpPr>
            <p:cNvPr id="91143" name="椭圆 14"/>
            <p:cNvSpPr>
              <a:spLocks noChangeArrowheads="1"/>
            </p:cNvSpPr>
            <p:nvPr/>
          </p:nvSpPr>
          <p:spPr bwMode="auto">
            <a:xfrm>
              <a:off x="3793629" y="795335"/>
              <a:ext cx="180000" cy="180000"/>
            </a:xfrm>
            <a:prstGeom prst="ellipse">
              <a:avLst/>
            </a:prstGeom>
            <a:solidFill>
              <a:schemeClr val="tx2"/>
            </a:solidFill>
            <a:ln w="38100" algn="ctr">
              <a:solidFill>
                <a:schemeClr val="bg2"/>
              </a:solidFill>
              <a:round/>
              <a:headEnd/>
              <a:tailEnd/>
            </a:ln>
          </p:spPr>
          <p:txBody>
            <a:bodyPr lIns="68271" tIns="34136" rIns="68271" bIns="34136"/>
            <a:lstStyle/>
            <a:p>
              <a:pPr marL="0" marR="0" lvl="0" indent="0" algn="l" defTabSz="682394" rtl="0" eaLnBrk="1" fontAlgn="auto" latinLnBrk="0" hangingPunct="1">
                <a:lnSpc>
                  <a:spcPct val="100000"/>
                </a:lnSpc>
                <a:spcBef>
                  <a:spcPts val="0"/>
                </a:spcBef>
                <a:spcAft>
                  <a:spcPts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a:cs typeface="+mn-cs"/>
              </a:endParaRPr>
            </a:p>
          </p:txBody>
        </p:sp>
        <p:sp>
          <p:nvSpPr>
            <p:cNvPr id="91144" name="TextBox 81"/>
            <p:cNvSpPr txBox="1">
              <a:spLocks noChangeArrowheads="1"/>
            </p:cNvSpPr>
            <p:nvPr/>
          </p:nvSpPr>
          <p:spPr bwMode="auto">
            <a:xfrm>
              <a:off x="4006292" y="732817"/>
              <a:ext cx="3113453" cy="264651"/>
            </a:xfrm>
            <a:prstGeom prst="rect">
              <a:avLst/>
            </a:prstGeom>
            <a:noFill/>
            <a:ln w="9525">
              <a:noFill/>
              <a:miter lim="800000"/>
              <a:headEnd/>
              <a:tailEnd/>
            </a:ln>
          </p:spPr>
          <p:txBody>
            <a:bodyPr lIns="68271" tIns="34136" rIns="68271" bIns="34136">
              <a:spAutoFit/>
            </a:bodyPr>
            <a:lstStyle/>
            <a:p>
              <a:pPr marL="0" marR="0" lvl="0" indent="0" algn="l" defTabSz="682394"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a:ln>
                    <a:noFill/>
                  </a:ln>
                  <a:solidFill>
                    <a:srgbClr val="009900"/>
                  </a:solidFill>
                  <a:effectLst/>
                  <a:uLnTx/>
                  <a:uFillTx/>
                  <a:latin typeface="微软雅黑" pitchFamily="34" charset="-122"/>
                  <a:ea typeface="微软雅黑"/>
                  <a:cs typeface="+mn-cs"/>
                </a:rPr>
                <a:t>在此处添加小标题</a:t>
              </a:r>
            </a:p>
          </p:txBody>
        </p:sp>
        <p:sp>
          <p:nvSpPr>
            <p:cNvPr id="91145" name="TextBox 82"/>
            <p:cNvSpPr txBox="1">
              <a:spLocks noChangeArrowheads="1"/>
            </p:cNvSpPr>
            <p:nvPr/>
          </p:nvSpPr>
          <p:spPr bwMode="auto">
            <a:xfrm>
              <a:off x="4087380" y="1006754"/>
              <a:ext cx="3062964" cy="746772"/>
            </a:xfrm>
            <a:prstGeom prst="rect">
              <a:avLst/>
            </a:prstGeom>
            <a:noFill/>
            <a:ln w="9525">
              <a:noFill/>
              <a:miter lim="800000"/>
              <a:headEnd/>
              <a:tailEnd/>
            </a:ln>
          </p:spPr>
          <p:txBody>
            <a:bodyPr lIns="0" tIns="34136" rIns="0" bIns="34136">
              <a:spAutoFit/>
            </a:bodyPr>
            <a:lstStyle/>
            <a:p>
              <a:pPr marL="0" marR="0" lvl="0" indent="0" algn="just" defTabSz="682394" rtl="0" eaLnBrk="1" fontAlgn="auto" latinLnBrk="0" hangingPunct="1">
                <a:lnSpc>
                  <a:spcPct val="15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请在此处添加您需要的文字内容请在此处添加您需要的文字内容请在此处添加您需要的文字内容请在此处添加您需要的文字内容请在此处添加您需要的文字内容</a:t>
              </a:r>
            </a:p>
          </p:txBody>
        </p:sp>
      </p:grpSp>
    </p:spTree>
    <p:extLst>
      <p:ext uri="{BB962C8B-B14F-4D97-AF65-F5344CB8AC3E}">
        <p14:creationId xmlns:p14="http://schemas.microsoft.com/office/powerpoint/2010/main" val="3350472010"/>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90114"/>
                                        </p:tgtEl>
                                        <p:attrNameLst>
                                          <p:attrName>style.visibility</p:attrName>
                                        </p:attrNameLst>
                                      </p:cBhvr>
                                      <p:to>
                                        <p:strVal val="visible"/>
                                      </p:to>
                                    </p:set>
                                    <p:animEffect transition="in" filter="wipe(right)">
                                      <p:cBhvr>
                                        <p:cTn id="7" dur="500"/>
                                        <p:tgtEl>
                                          <p:spTgt spid="9011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0113"/>
                                        </p:tgtEl>
                                        <p:attrNameLst>
                                          <p:attrName>style.visibility</p:attrName>
                                        </p:attrNameLst>
                                      </p:cBhvr>
                                      <p:to>
                                        <p:strVal val="visible"/>
                                      </p:to>
                                    </p:set>
                                    <p:animEffect transition="in" filter="wipe(left)">
                                      <p:cBhvr>
                                        <p:cTn id="11" dur="500"/>
                                        <p:tgtEl>
                                          <p:spTgt spid="9011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0116"/>
                                        </p:tgtEl>
                                        <p:attrNameLst>
                                          <p:attrName>style.visibility</p:attrName>
                                        </p:attrNameLst>
                                      </p:cBhvr>
                                      <p:to>
                                        <p:strVal val="visible"/>
                                      </p:to>
                                    </p:set>
                                    <p:animEffect transition="in" filter="wipe(left)">
                                      <p:cBhvr>
                                        <p:cTn id="15" dur="500"/>
                                        <p:tgtEl>
                                          <p:spTgt spid="90116"/>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90115"/>
                                        </p:tgtEl>
                                        <p:attrNameLst>
                                          <p:attrName>style.visibility</p:attrName>
                                        </p:attrNameLst>
                                      </p:cBhvr>
                                      <p:to>
                                        <p:strVal val="visible"/>
                                      </p:to>
                                    </p:set>
                                    <p:animEffect transition="in" filter="wipe(left)">
                                      <p:cBhvr>
                                        <p:cTn id="18" dur="500"/>
                                        <p:tgtEl>
                                          <p:spTgt spid="90115"/>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90117"/>
                                        </p:tgtEl>
                                        <p:attrNameLst>
                                          <p:attrName>style.visibility</p:attrName>
                                        </p:attrNameLst>
                                      </p:cBhvr>
                                      <p:to>
                                        <p:strVal val="visible"/>
                                      </p:to>
                                    </p:set>
                                    <p:animEffect transition="in" filter="wipe(left)">
                                      <p:cBhvr>
                                        <p:cTn id="22" dur="500"/>
                                        <p:tgtEl>
                                          <p:spTgt spid="90117"/>
                                        </p:tgtEl>
                                      </p:cBhvr>
                                    </p:animEffect>
                                  </p:childTnLst>
                                </p:cTn>
                              </p:par>
                              <p:par>
                                <p:cTn id="23" presetID="22" presetClass="entr" presetSubtype="8" fill="hold" nodeType="withEffect">
                                  <p:stCondLst>
                                    <p:cond delay="0"/>
                                  </p:stCondLst>
                                  <p:childTnLst>
                                    <p:set>
                                      <p:cBhvr>
                                        <p:cTn id="24" dur="1" fill="hold">
                                          <p:stCondLst>
                                            <p:cond delay="0"/>
                                          </p:stCondLst>
                                        </p:cTn>
                                        <p:tgtEl>
                                          <p:spTgt spid="90118"/>
                                        </p:tgtEl>
                                        <p:attrNameLst>
                                          <p:attrName>style.visibility</p:attrName>
                                        </p:attrNameLst>
                                      </p:cBhvr>
                                      <p:to>
                                        <p:strVal val="visible"/>
                                      </p:to>
                                    </p:set>
                                    <p:animEffect transition="in" filter="wipe(left)">
                                      <p:cBhvr>
                                        <p:cTn id="25" dur="500"/>
                                        <p:tgtEl>
                                          <p:spTgt spid="90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5" grpId="0"/>
      <p:bldP spid="9011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6300" name="Group 44"/>
          <p:cNvGrpSpPr>
            <a:grpSpLocks/>
          </p:cNvGrpSpPr>
          <p:nvPr/>
        </p:nvGrpSpPr>
        <p:grpSpPr bwMode="auto">
          <a:xfrm>
            <a:off x="2833983" y="2277602"/>
            <a:ext cx="2430835" cy="2429342"/>
            <a:chOff x="1898" y="1504"/>
            <a:chExt cx="1628" cy="1627"/>
          </a:xfrm>
        </p:grpSpPr>
        <p:sp>
          <p:nvSpPr>
            <p:cNvPr id="78863" name="Freeform 4"/>
            <p:cNvSpPr>
              <a:spLocks/>
            </p:cNvSpPr>
            <p:nvPr/>
          </p:nvSpPr>
          <p:spPr bwMode="auto">
            <a:xfrm>
              <a:off x="1898" y="1504"/>
              <a:ext cx="1628" cy="1627"/>
            </a:xfrm>
            <a:custGeom>
              <a:avLst/>
              <a:gdLst>
                <a:gd name="T0" fmla="*/ 7464885 w 1050"/>
                <a:gd name="T1" fmla="*/ 8440695 h 1049"/>
                <a:gd name="T2" fmla="*/ 7147627 w 1050"/>
                <a:gd name="T3" fmla="*/ 9310006 h 1049"/>
                <a:gd name="T4" fmla="*/ 6261178 w 1050"/>
                <a:gd name="T5" fmla="*/ 9057627 h 1049"/>
                <a:gd name="T6" fmla="*/ 5831944 w 1050"/>
                <a:gd name="T7" fmla="*/ 9758686 h 1049"/>
                <a:gd name="T8" fmla="*/ 4908165 w 1050"/>
                <a:gd name="T9" fmla="*/ 9263265 h 1049"/>
                <a:gd name="T10" fmla="*/ 4133684 w 1050"/>
                <a:gd name="T11" fmla="*/ 9786728 h 1049"/>
                <a:gd name="T12" fmla="*/ 3555152 w 1050"/>
                <a:gd name="T13" fmla="*/ 9057627 h 1049"/>
                <a:gd name="T14" fmla="*/ 2808664 w 1050"/>
                <a:gd name="T15" fmla="*/ 9375440 h 1049"/>
                <a:gd name="T16" fmla="*/ 2538062 w 1050"/>
                <a:gd name="T17" fmla="*/ 8571562 h 1049"/>
                <a:gd name="T18" fmla="*/ 2164821 w 1050"/>
                <a:gd name="T19" fmla="*/ 8300491 h 1049"/>
                <a:gd name="T20" fmla="*/ 1306357 w 1050"/>
                <a:gd name="T21" fmla="*/ 8281792 h 1049"/>
                <a:gd name="T22" fmla="*/ 1250370 w 1050"/>
                <a:gd name="T23" fmla="*/ 7272277 h 1049"/>
                <a:gd name="T24" fmla="*/ 438561 w 1050"/>
                <a:gd name="T25" fmla="*/ 7010549 h 1049"/>
                <a:gd name="T26" fmla="*/ 727827 w 1050"/>
                <a:gd name="T27" fmla="*/ 6141240 h 1049"/>
                <a:gd name="T28" fmla="*/ 0 w 1050"/>
                <a:gd name="T29" fmla="*/ 5514964 h 1049"/>
                <a:gd name="T30" fmla="*/ 559866 w 1050"/>
                <a:gd name="T31" fmla="*/ 4673702 h 1049"/>
                <a:gd name="T32" fmla="*/ 55989 w 1050"/>
                <a:gd name="T33" fmla="*/ 3981993 h 1049"/>
                <a:gd name="T34" fmla="*/ 802474 w 1050"/>
                <a:gd name="T35" fmla="*/ 3439844 h 1049"/>
                <a:gd name="T36" fmla="*/ 513212 w 1050"/>
                <a:gd name="T37" fmla="*/ 2654660 h 1049"/>
                <a:gd name="T38" fmla="*/ 1381004 w 1050"/>
                <a:gd name="T39" fmla="*/ 2336851 h 1049"/>
                <a:gd name="T40" fmla="*/ 1306357 w 1050"/>
                <a:gd name="T41" fmla="*/ 1523625 h 1049"/>
                <a:gd name="T42" fmla="*/ 2164821 w 1050"/>
                <a:gd name="T43" fmla="*/ 1514279 h 1049"/>
                <a:gd name="T44" fmla="*/ 2528733 w 1050"/>
                <a:gd name="T45" fmla="*/ 570193 h 1049"/>
                <a:gd name="T46" fmla="*/ 3340538 w 1050"/>
                <a:gd name="T47" fmla="*/ 822572 h 1049"/>
                <a:gd name="T48" fmla="*/ 3779099 w 1050"/>
                <a:gd name="T49" fmla="*/ 682361 h 1049"/>
                <a:gd name="T50" fmla="*/ 4674887 w 1050"/>
                <a:gd name="T51" fmla="*/ 542151 h 1049"/>
                <a:gd name="T52" fmla="*/ 5524014 w 1050"/>
                <a:gd name="T53" fmla="*/ 0 h 1049"/>
                <a:gd name="T54" fmla="*/ 6027897 w 1050"/>
                <a:gd name="T55" fmla="*/ 682361 h 1049"/>
                <a:gd name="T56" fmla="*/ 6475792 w 1050"/>
                <a:gd name="T57" fmla="*/ 822572 h 1049"/>
                <a:gd name="T58" fmla="*/ 7287598 w 1050"/>
                <a:gd name="T59" fmla="*/ 570193 h 1049"/>
                <a:gd name="T60" fmla="*/ 7558193 w 1050"/>
                <a:gd name="T61" fmla="*/ 1448847 h 1049"/>
                <a:gd name="T62" fmla="*/ 8397998 w 1050"/>
                <a:gd name="T63" fmla="*/ 1411457 h 1049"/>
                <a:gd name="T64" fmla="*/ 8435315 w 1050"/>
                <a:gd name="T65" fmla="*/ 2336851 h 1049"/>
                <a:gd name="T66" fmla="*/ 9303116 w 1050"/>
                <a:gd name="T67" fmla="*/ 2654660 h 1049"/>
                <a:gd name="T68" fmla="*/ 9051170 w 1050"/>
                <a:gd name="T69" fmla="*/ 3552009 h 1049"/>
                <a:gd name="T70" fmla="*/ 9751012 w 1050"/>
                <a:gd name="T71" fmla="*/ 3981993 h 1049"/>
                <a:gd name="T72" fmla="*/ 9265787 w 1050"/>
                <a:gd name="T73" fmla="*/ 4898039 h 1049"/>
                <a:gd name="T74" fmla="*/ 9779007 w 1050"/>
                <a:gd name="T75" fmla="*/ 5673871 h 1049"/>
                <a:gd name="T76" fmla="*/ 9051170 w 1050"/>
                <a:gd name="T77" fmla="*/ 6253408 h 1049"/>
                <a:gd name="T78" fmla="*/ 9377756 w 1050"/>
                <a:gd name="T79" fmla="*/ 7010549 h 1049"/>
                <a:gd name="T80" fmla="*/ 8565958 w 1050"/>
                <a:gd name="T81" fmla="*/ 7272277 h 1049"/>
                <a:gd name="T82" fmla="*/ 8295357 w 1050"/>
                <a:gd name="T83" fmla="*/ 7646174 h 1049"/>
                <a:gd name="T84" fmla="*/ 8286023 w 1050"/>
                <a:gd name="T85" fmla="*/ 8515478 h 104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50"/>
                <a:gd name="T130" fmla="*/ 0 h 1049"/>
                <a:gd name="T131" fmla="*/ 1050 w 1050"/>
                <a:gd name="T132" fmla="*/ 1049 h 104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chemeClr val="tx2"/>
            </a:solidFill>
            <a:ln w="3175" cap="flat" cmpd="sng" algn="ctr">
              <a:noFill/>
              <a:prstDash val="solid"/>
              <a:round/>
              <a:headEnd/>
              <a:tailEnd/>
            </a:ln>
          </p:spPr>
          <p:txBody>
            <a:bodyPr lIns="0" rIns="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78864" name="Oval 5"/>
            <p:cNvSpPr>
              <a:spLocks noChangeArrowheads="1"/>
            </p:cNvSpPr>
            <p:nvPr/>
          </p:nvSpPr>
          <p:spPr bwMode="auto">
            <a:xfrm>
              <a:off x="2149" y="1752"/>
              <a:ext cx="1129" cy="1131"/>
            </a:xfrm>
            <a:prstGeom prst="ellipse">
              <a:avLst/>
            </a:prstGeom>
            <a:solidFill>
              <a:srgbClr val="F2F2F2"/>
            </a:solidFill>
            <a:ln w="22225">
              <a:noFill/>
              <a:round/>
              <a:headEnd/>
              <a:tailEnd/>
            </a:ln>
          </p:spPr>
          <p:txBody>
            <a:bodyPr anchor="ctr" anchorCtr="1"/>
            <a:lstStyle/>
            <a:p>
              <a:pPr marL="0" marR="0" lvl="0" indent="0" algn="ctr" defTabSz="94669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A800"/>
                </a:solidFill>
                <a:effectLst/>
                <a:uLnTx/>
                <a:uFillTx/>
                <a:latin typeface="Arial"/>
                <a:ea typeface="微软雅黑"/>
                <a:cs typeface="+mn-cs"/>
                <a:sym typeface="造字工房悦黑体验版常规体" pitchFamily="50" charset="-122"/>
              </a:endParaRPr>
            </a:p>
            <a:p>
              <a:pPr marL="0" marR="0" lvl="0" indent="0" algn="ctr" defTabSz="946690" rtl="0" eaLnBrk="1" fontAlgn="auto" latinLnBrk="0" hangingPunct="1">
                <a:lnSpc>
                  <a:spcPct val="100000"/>
                </a:lnSpc>
                <a:spcBef>
                  <a:spcPts val="0"/>
                </a:spcBef>
                <a:spcAft>
                  <a:spcPts val="0"/>
                </a:spcAft>
                <a:buClrTx/>
                <a:buSzTx/>
                <a:buFontTx/>
                <a:buNone/>
                <a:tabLst/>
                <a:defRPr/>
              </a:pPr>
              <a:r>
                <a:rPr kumimoji="0" lang="zh-CN" altLang="en-US" sz="1693" b="0" i="0" u="none" strike="noStrike" kern="1200" cap="none" spc="0" normalizeH="0" baseline="0" noProof="0">
                  <a:ln>
                    <a:noFill/>
                  </a:ln>
                  <a:solidFill>
                    <a:srgbClr val="00A800"/>
                  </a:solidFill>
                  <a:effectLst/>
                  <a:uLnTx/>
                  <a:uFillTx/>
                  <a:latin typeface="Arial"/>
                  <a:ea typeface="微软雅黑"/>
                  <a:cs typeface="+mn-cs"/>
                  <a:sym typeface="造字工房悦黑体验版常规体" pitchFamily="50" charset="-122"/>
                </a:rPr>
                <a:t>输入您想要的文字内容</a:t>
              </a:r>
            </a:p>
            <a:p>
              <a:pPr marL="0" marR="0" lvl="0" indent="0" algn="ctr" defTabSz="946690" rtl="0" eaLnBrk="1" fontAlgn="auto" latinLnBrk="0" hangingPunct="1">
                <a:lnSpc>
                  <a:spcPct val="100000"/>
                </a:lnSpc>
                <a:spcBef>
                  <a:spcPts val="0"/>
                </a:spcBef>
                <a:spcAft>
                  <a:spcPts val="0"/>
                </a:spcAft>
                <a:buClrTx/>
                <a:buSzTx/>
                <a:buFontTx/>
                <a:buNone/>
                <a:tabLst/>
                <a:defRPr/>
              </a:pPr>
              <a:endParaRPr kumimoji="0" lang="en-US" altLang="zh-CN" sz="1693" b="0" i="0" u="none" strike="noStrike" kern="1200" cap="none" spc="0" normalizeH="0" baseline="0" noProof="0">
                <a:ln>
                  <a:noFill/>
                </a:ln>
                <a:solidFill>
                  <a:srgbClr val="C00000"/>
                </a:solidFill>
                <a:effectLst/>
                <a:uLnTx/>
                <a:uFillTx/>
                <a:latin typeface="Calibri" pitchFamily="34" charset="0"/>
                <a:ea typeface="微软雅黑"/>
                <a:cs typeface="+mn-cs"/>
              </a:endParaRPr>
            </a:p>
          </p:txBody>
        </p:sp>
      </p:grpSp>
      <p:grpSp>
        <p:nvGrpSpPr>
          <p:cNvPr id="96301" name="Group 45"/>
          <p:cNvGrpSpPr>
            <a:grpSpLocks/>
          </p:cNvGrpSpPr>
          <p:nvPr/>
        </p:nvGrpSpPr>
        <p:grpSpPr bwMode="auto">
          <a:xfrm>
            <a:off x="4973656" y="1831153"/>
            <a:ext cx="1655894" cy="1654401"/>
            <a:chOff x="3331" y="1205"/>
            <a:chExt cx="1109" cy="1108"/>
          </a:xfrm>
        </p:grpSpPr>
        <p:sp>
          <p:nvSpPr>
            <p:cNvPr id="78861" name="Freeform 6"/>
            <p:cNvSpPr>
              <a:spLocks/>
            </p:cNvSpPr>
            <p:nvPr/>
          </p:nvSpPr>
          <p:spPr bwMode="auto">
            <a:xfrm>
              <a:off x="3331" y="1205"/>
              <a:ext cx="1109" cy="1108"/>
            </a:xfrm>
            <a:custGeom>
              <a:avLst/>
              <a:gdLst>
                <a:gd name="T0" fmla="*/ 5435795 w 637"/>
                <a:gd name="T1" fmla="*/ 6717227 h 638"/>
                <a:gd name="T2" fmla="*/ 5176951 w 637"/>
                <a:gd name="T3" fmla="*/ 6839357 h 638"/>
                <a:gd name="T4" fmla="*/ 4893451 w 637"/>
                <a:gd name="T5" fmla="*/ 6937059 h 638"/>
                <a:gd name="T6" fmla="*/ 4462035 w 637"/>
                <a:gd name="T7" fmla="*/ 7767553 h 638"/>
                <a:gd name="T8" fmla="*/ 3845734 w 637"/>
                <a:gd name="T9" fmla="*/ 7071404 h 638"/>
                <a:gd name="T10" fmla="*/ 3549909 w 637"/>
                <a:gd name="T11" fmla="*/ 7046976 h 638"/>
                <a:gd name="T12" fmla="*/ 3254081 w 637"/>
                <a:gd name="T13" fmla="*/ 6998127 h 638"/>
                <a:gd name="T14" fmla="*/ 2576146 w 637"/>
                <a:gd name="T15" fmla="*/ 7559923 h 638"/>
                <a:gd name="T16" fmla="*/ 2231019 w 637"/>
                <a:gd name="T17" fmla="*/ 7425580 h 638"/>
                <a:gd name="T18" fmla="*/ 2144736 w 637"/>
                <a:gd name="T19" fmla="*/ 6509600 h 638"/>
                <a:gd name="T20" fmla="*/ 1910544 w 637"/>
                <a:gd name="T21" fmla="*/ 6338614 h 638"/>
                <a:gd name="T22" fmla="*/ 973763 w 637"/>
                <a:gd name="T23" fmla="*/ 6485172 h 638"/>
                <a:gd name="T24" fmla="*/ 690263 w 637"/>
                <a:gd name="T25" fmla="*/ 6130991 h 638"/>
                <a:gd name="T26" fmla="*/ 1097017 w 637"/>
                <a:gd name="T27" fmla="*/ 5276073 h 638"/>
                <a:gd name="T28" fmla="*/ 961435 w 637"/>
                <a:gd name="T29" fmla="*/ 5007382 h 638"/>
                <a:gd name="T30" fmla="*/ 73957 w 637"/>
                <a:gd name="T31" fmla="*/ 4677625 h 638"/>
                <a:gd name="T32" fmla="*/ 0 w 637"/>
                <a:gd name="T33" fmla="*/ 4225745 h 638"/>
                <a:gd name="T34" fmla="*/ 788871 w 637"/>
                <a:gd name="T35" fmla="*/ 3676150 h 638"/>
                <a:gd name="T36" fmla="*/ 825848 w 637"/>
                <a:gd name="T37" fmla="*/ 3370826 h 638"/>
                <a:gd name="T38" fmla="*/ 209544 w 637"/>
                <a:gd name="T39" fmla="*/ 2625821 h 638"/>
                <a:gd name="T40" fmla="*/ 369781 w 637"/>
                <a:gd name="T41" fmla="*/ 2222790 h 638"/>
                <a:gd name="T42" fmla="*/ 1343542 w 637"/>
                <a:gd name="T43" fmla="*/ 2137297 h 638"/>
                <a:gd name="T44" fmla="*/ 1528433 w 637"/>
                <a:gd name="T45" fmla="*/ 1893034 h 638"/>
                <a:gd name="T46" fmla="*/ 1368191 w 637"/>
                <a:gd name="T47" fmla="*/ 928198 h 638"/>
                <a:gd name="T48" fmla="*/ 1701000 w 637"/>
                <a:gd name="T49" fmla="*/ 671724 h 638"/>
                <a:gd name="T50" fmla="*/ 2600800 w 637"/>
                <a:gd name="T51" fmla="*/ 1074753 h 638"/>
                <a:gd name="T52" fmla="*/ 2884300 w 637"/>
                <a:gd name="T53" fmla="*/ 964837 h 638"/>
                <a:gd name="T54" fmla="*/ 3217106 w 637"/>
                <a:gd name="T55" fmla="*/ 48854 h 638"/>
                <a:gd name="T56" fmla="*/ 3438970 w 637"/>
                <a:gd name="T57" fmla="*/ 12216 h 638"/>
                <a:gd name="T58" fmla="*/ 4067600 w 637"/>
                <a:gd name="T59" fmla="*/ 781642 h 638"/>
                <a:gd name="T60" fmla="*/ 4375752 w 637"/>
                <a:gd name="T61" fmla="*/ 806066 h 638"/>
                <a:gd name="T62" fmla="*/ 4671578 w 637"/>
                <a:gd name="T63" fmla="*/ 854919 h 638"/>
                <a:gd name="T64" fmla="*/ 5374161 w 637"/>
                <a:gd name="T65" fmla="*/ 256472 h 638"/>
                <a:gd name="T66" fmla="*/ 5682317 w 637"/>
                <a:gd name="T67" fmla="*/ 390820 h 638"/>
                <a:gd name="T68" fmla="*/ 5768600 w 637"/>
                <a:gd name="T69" fmla="*/ 1343443 h 638"/>
                <a:gd name="T70" fmla="*/ 6015118 w 637"/>
                <a:gd name="T71" fmla="*/ 1526645 h 638"/>
                <a:gd name="T72" fmla="*/ 6927248 w 637"/>
                <a:gd name="T73" fmla="*/ 1367871 h 638"/>
                <a:gd name="T74" fmla="*/ 7136792 w 637"/>
                <a:gd name="T75" fmla="*/ 1660986 h 638"/>
                <a:gd name="T76" fmla="*/ 6754683 w 637"/>
                <a:gd name="T77" fmla="*/ 2454842 h 638"/>
                <a:gd name="T78" fmla="*/ 6828640 w 637"/>
                <a:gd name="T79" fmla="*/ 2601398 h 638"/>
                <a:gd name="T80" fmla="*/ 6939578 w 637"/>
                <a:gd name="T81" fmla="*/ 2870084 h 638"/>
                <a:gd name="T82" fmla="*/ 7790076 w 637"/>
                <a:gd name="T83" fmla="*/ 3187631 h 638"/>
                <a:gd name="T84" fmla="*/ 7851707 w 637"/>
                <a:gd name="T85" fmla="*/ 3676150 h 638"/>
                <a:gd name="T86" fmla="*/ 7112140 w 637"/>
                <a:gd name="T87" fmla="*/ 4201321 h 638"/>
                <a:gd name="T88" fmla="*/ 7075161 w 637"/>
                <a:gd name="T89" fmla="*/ 4482218 h 638"/>
                <a:gd name="T90" fmla="*/ 7642163 w 637"/>
                <a:gd name="T91" fmla="*/ 5178365 h 638"/>
                <a:gd name="T92" fmla="*/ 7444939 w 637"/>
                <a:gd name="T93" fmla="*/ 5642464 h 638"/>
                <a:gd name="T94" fmla="*/ 6557469 w 637"/>
                <a:gd name="T95" fmla="*/ 5727957 h 638"/>
                <a:gd name="T96" fmla="*/ 6384904 w 637"/>
                <a:gd name="T97" fmla="*/ 5960004 h 638"/>
                <a:gd name="T98" fmla="*/ 6520491 w 637"/>
                <a:gd name="T99" fmla="*/ 6827141 h 638"/>
                <a:gd name="T100" fmla="*/ 6224661 w 637"/>
                <a:gd name="T101" fmla="*/ 7071404 h 63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37"/>
                <a:gd name="T154" fmla="*/ 0 h 638"/>
                <a:gd name="T155" fmla="*/ 637 w 637"/>
                <a:gd name="T156" fmla="*/ 638 h 63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bg2"/>
            </a:solidFill>
            <a:ln w="3175" cap="flat" cmpd="sng" algn="ctr">
              <a:noFill/>
              <a:prstDash val="solid"/>
              <a:round/>
              <a:headEnd/>
              <a:tailEnd/>
            </a:ln>
          </p:spPr>
          <p:txBody>
            <a:bodyPr lIns="0" rIns="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78862" name="Oval 7"/>
            <p:cNvSpPr>
              <a:spLocks noChangeArrowheads="1"/>
            </p:cNvSpPr>
            <p:nvPr/>
          </p:nvSpPr>
          <p:spPr bwMode="auto">
            <a:xfrm>
              <a:off x="3551" y="1427"/>
              <a:ext cx="669" cy="664"/>
            </a:xfrm>
            <a:prstGeom prst="ellipse">
              <a:avLst/>
            </a:prstGeom>
            <a:solidFill>
              <a:srgbClr val="F2F2F2"/>
            </a:solidFill>
            <a:ln w="22225">
              <a:noFill/>
              <a:round/>
              <a:headEnd/>
              <a:tailEnd/>
            </a:ln>
          </p:spPr>
          <p:txBody>
            <a:bodyPr anchor="ctr" anchorCtr="1"/>
            <a:lstStyle/>
            <a:p>
              <a:pPr marL="0" marR="0" lvl="0" indent="0" algn="ctr" defTabSz="860085" rtl="0" eaLnBrk="1" fontAlgn="auto" latinLnBrk="0" hangingPunct="1">
                <a:lnSpc>
                  <a:spcPct val="100000"/>
                </a:lnSpc>
                <a:spcBef>
                  <a:spcPts val="0"/>
                </a:spcBef>
                <a:spcAft>
                  <a:spcPts val="0"/>
                </a:spcAft>
                <a:buClrTx/>
                <a:buSzTx/>
                <a:buFontTx/>
                <a:buNone/>
                <a:tabLst/>
                <a:defRPr/>
              </a:pPr>
              <a:endParaRPr kumimoji="0" lang="zh-CN" altLang="en-US" sz="1129" b="0" i="0" u="none" strike="noStrike" kern="1200" cap="none" spc="0" normalizeH="0" baseline="0" noProof="0">
                <a:ln>
                  <a:noFill/>
                </a:ln>
                <a:solidFill>
                  <a:srgbClr val="00A800"/>
                </a:solidFill>
                <a:effectLst/>
                <a:uLnTx/>
                <a:uFillTx/>
                <a:latin typeface="Arial"/>
                <a:ea typeface="微软雅黑"/>
                <a:cs typeface="+mn-cs"/>
                <a:sym typeface="造字工房悦黑体验版常规体" pitchFamily="50" charset="-122"/>
              </a:endParaRPr>
            </a:p>
            <a:p>
              <a:pPr marL="0" marR="0" lvl="0" indent="0" algn="ctr" defTabSz="860085"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srgbClr val="00A800"/>
                  </a:solidFill>
                  <a:effectLst/>
                  <a:uLnTx/>
                  <a:uFillTx/>
                  <a:latin typeface="Arial"/>
                  <a:ea typeface="微软雅黑"/>
                  <a:cs typeface="+mn-cs"/>
                  <a:sym typeface="造字工房悦黑体验版常规体" pitchFamily="50" charset="-122"/>
                </a:rPr>
                <a:t>输入您想要的文字内容</a:t>
              </a:r>
            </a:p>
            <a:p>
              <a:pPr marL="0" marR="0" lvl="0" indent="0" algn="ctr" defTabSz="860085" rtl="0" eaLnBrk="1" fontAlgn="auto" latinLnBrk="0" hangingPunct="1">
                <a:lnSpc>
                  <a:spcPct val="100000"/>
                </a:lnSpc>
                <a:spcBef>
                  <a:spcPts val="0"/>
                </a:spcBef>
                <a:spcAft>
                  <a:spcPts val="0"/>
                </a:spcAft>
                <a:buClrTx/>
                <a:buSzTx/>
                <a:buFontTx/>
                <a:buNone/>
                <a:tabLst/>
                <a:defRPr/>
              </a:pPr>
              <a:endParaRPr kumimoji="0" lang="en-US" altLang="zh-CN" sz="1129" b="0" i="0" u="none" strike="noStrike" kern="1200" cap="none" spc="0" normalizeH="0" baseline="0" noProof="0">
                <a:ln>
                  <a:noFill/>
                </a:ln>
                <a:solidFill>
                  <a:srgbClr val="C00000"/>
                </a:solidFill>
                <a:effectLst/>
                <a:uLnTx/>
                <a:uFillTx/>
                <a:latin typeface="Calibri" pitchFamily="34" charset="0"/>
                <a:ea typeface="微软雅黑"/>
                <a:cs typeface="+mn-cs"/>
              </a:endParaRPr>
            </a:p>
          </p:txBody>
        </p:sp>
      </p:grpSp>
      <p:grpSp>
        <p:nvGrpSpPr>
          <p:cNvPr id="96299" name="Group 43"/>
          <p:cNvGrpSpPr>
            <a:grpSpLocks/>
          </p:cNvGrpSpPr>
          <p:nvPr/>
        </p:nvGrpSpPr>
        <p:grpSpPr bwMode="auto">
          <a:xfrm>
            <a:off x="1049679" y="2079014"/>
            <a:ext cx="1918687" cy="1923167"/>
            <a:chOff x="703" y="1371"/>
            <a:chExt cx="1285" cy="1288"/>
          </a:xfrm>
        </p:grpSpPr>
        <p:sp>
          <p:nvSpPr>
            <p:cNvPr id="78859" name="Freeform 8"/>
            <p:cNvSpPr>
              <a:spLocks/>
            </p:cNvSpPr>
            <p:nvPr/>
          </p:nvSpPr>
          <p:spPr bwMode="auto">
            <a:xfrm>
              <a:off x="703" y="1371"/>
              <a:ext cx="1285" cy="1288"/>
            </a:xfrm>
            <a:custGeom>
              <a:avLst/>
              <a:gdLst>
                <a:gd name="T0" fmla="*/ 6065346 w 808"/>
                <a:gd name="T1" fmla="*/ 7136055 h 810"/>
                <a:gd name="T2" fmla="*/ 5714029 w 808"/>
                <a:gd name="T3" fmla="*/ 7332276 h 810"/>
                <a:gd name="T4" fmla="*/ 5528041 w 808"/>
                <a:gd name="T5" fmla="*/ 8148118 h 810"/>
                <a:gd name="T6" fmla="*/ 5259387 w 808"/>
                <a:gd name="T7" fmla="*/ 8230740 h 810"/>
                <a:gd name="T8" fmla="*/ 4649754 w 808"/>
                <a:gd name="T9" fmla="*/ 7652413 h 810"/>
                <a:gd name="T10" fmla="*/ 4391437 w 808"/>
                <a:gd name="T11" fmla="*/ 7683395 h 810"/>
                <a:gd name="T12" fmla="*/ 3905793 w 808"/>
                <a:gd name="T13" fmla="*/ 8364985 h 810"/>
                <a:gd name="T14" fmla="*/ 3626805 w 808"/>
                <a:gd name="T15" fmla="*/ 8334003 h 810"/>
                <a:gd name="T16" fmla="*/ 3275493 w 808"/>
                <a:gd name="T17" fmla="*/ 7569803 h 810"/>
                <a:gd name="T18" fmla="*/ 3017174 w 808"/>
                <a:gd name="T19" fmla="*/ 7497509 h 810"/>
                <a:gd name="T20" fmla="*/ 2324878 w 808"/>
                <a:gd name="T21" fmla="*/ 7941580 h 810"/>
                <a:gd name="T22" fmla="*/ 2056224 w 808"/>
                <a:gd name="T23" fmla="*/ 7796993 h 810"/>
                <a:gd name="T24" fmla="*/ 2035558 w 808"/>
                <a:gd name="T25" fmla="*/ 6970829 h 810"/>
                <a:gd name="T26" fmla="*/ 1828904 w 808"/>
                <a:gd name="T27" fmla="*/ 6795260 h 810"/>
                <a:gd name="T28" fmla="*/ 1022946 w 808"/>
                <a:gd name="T29" fmla="*/ 6939840 h 810"/>
                <a:gd name="T30" fmla="*/ 836953 w 808"/>
                <a:gd name="T31" fmla="*/ 6702321 h 810"/>
                <a:gd name="T32" fmla="*/ 1064277 w 808"/>
                <a:gd name="T33" fmla="*/ 5814181 h 810"/>
                <a:gd name="T34" fmla="*/ 950615 w 808"/>
                <a:gd name="T35" fmla="*/ 5576661 h 810"/>
                <a:gd name="T36" fmla="*/ 165324 w 808"/>
                <a:gd name="T37" fmla="*/ 5380447 h 810"/>
                <a:gd name="T38" fmla="*/ 692295 w 808"/>
                <a:gd name="T39" fmla="*/ 4760814 h 810"/>
                <a:gd name="T40" fmla="*/ 661301 w 808"/>
                <a:gd name="T41" fmla="*/ 4502638 h 810"/>
                <a:gd name="T42" fmla="*/ 640635 w 808"/>
                <a:gd name="T43" fmla="*/ 4234130 h 810"/>
                <a:gd name="T44" fmla="*/ 10334 w 808"/>
                <a:gd name="T45" fmla="*/ 3738428 h 810"/>
                <a:gd name="T46" fmla="*/ 723296 w 808"/>
                <a:gd name="T47" fmla="*/ 3387304 h 810"/>
                <a:gd name="T48" fmla="*/ 805957 w 808"/>
                <a:gd name="T49" fmla="*/ 3129129 h 810"/>
                <a:gd name="T50" fmla="*/ 888621 w 808"/>
                <a:gd name="T51" fmla="*/ 2870949 h 810"/>
                <a:gd name="T52" fmla="*/ 495973 w 808"/>
                <a:gd name="T53" fmla="*/ 2189354 h 810"/>
                <a:gd name="T54" fmla="*/ 1291600 w 808"/>
                <a:gd name="T55" fmla="*/ 2127393 h 810"/>
                <a:gd name="T56" fmla="*/ 1446590 w 808"/>
                <a:gd name="T57" fmla="*/ 1920849 h 810"/>
                <a:gd name="T58" fmla="*/ 1622247 w 808"/>
                <a:gd name="T59" fmla="*/ 1714306 h 810"/>
                <a:gd name="T60" fmla="*/ 1529255 w 808"/>
                <a:gd name="T61" fmla="*/ 939769 h 810"/>
                <a:gd name="T62" fmla="*/ 2283545 w 808"/>
                <a:gd name="T63" fmla="*/ 1177297 h 810"/>
                <a:gd name="T64" fmla="*/ 2634862 w 808"/>
                <a:gd name="T65" fmla="*/ 981078 h 810"/>
                <a:gd name="T66" fmla="*/ 2810521 w 808"/>
                <a:gd name="T67" fmla="*/ 216871 h 810"/>
                <a:gd name="T68" fmla="*/ 3120501 w 808"/>
                <a:gd name="T69" fmla="*/ 123926 h 810"/>
                <a:gd name="T70" fmla="*/ 3699140 w 808"/>
                <a:gd name="T71" fmla="*/ 650612 h 810"/>
                <a:gd name="T72" fmla="*/ 3957454 w 808"/>
                <a:gd name="T73" fmla="*/ 629959 h 810"/>
                <a:gd name="T74" fmla="*/ 4412099 w 808"/>
                <a:gd name="T75" fmla="*/ 0 h 810"/>
                <a:gd name="T76" fmla="*/ 4742747 w 808"/>
                <a:gd name="T77" fmla="*/ 30982 h 810"/>
                <a:gd name="T78" fmla="*/ 5073396 w 808"/>
                <a:gd name="T79" fmla="*/ 733228 h 810"/>
                <a:gd name="T80" fmla="*/ 5321385 w 808"/>
                <a:gd name="T81" fmla="*/ 805517 h 810"/>
                <a:gd name="T82" fmla="*/ 5982680 w 808"/>
                <a:gd name="T83" fmla="*/ 402756 h 810"/>
                <a:gd name="T84" fmla="*/ 6272002 w 808"/>
                <a:gd name="T85" fmla="*/ 557666 h 810"/>
                <a:gd name="T86" fmla="*/ 6313332 w 808"/>
                <a:gd name="T87" fmla="*/ 1342529 h 810"/>
                <a:gd name="T88" fmla="*/ 6509654 w 808"/>
                <a:gd name="T89" fmla="*/ 1507763 h 810"/>
                <a:gd name="T90" fmla="*/ 7284609 w 808"/>
                <a:gd name="T91" fmla="*/ 1383840 h 810"/>
                <a:gd name="T92" fmla="*/ 7491265 w 808"/>
                <a:gd name="T93" fmla="*/ 1631689 h 810"/>
                <a:gd name="T94" fmla="*/ 7284609 w 808"/>
                <a:gd name="T95" fmla="*/ 2488841 h 810"/>
                <a:gd name="T96" fmla="*/ 7398274 w 808"/>
                <a:gd name="T97" fmla="*/ 2726368 h 810"/>
                <a:gd name="T98" fmla="*/ 8173230 w 808"/>
                <a:gd name="T99" fmla="*/ 2943239 h 810"/>
                <a:gd name="T100" fmla="*/ 7646260 w 808"/>
                <a:gd name="T101" fmla="*/ 3542210 h 810"/>
                <a:gd name="T102" fmla="*/ 7687590 w 808"/>
                <a:gd name="T103" fmla="*/ 3800389 h 810"/>
                <a:gd name="T104" fmla="*/ 7697921 w 808"/>
                <a:gd name="T105" fmla="*/ 4079224 h 810"/>
                <a:gd name="T106" fmla="*/ 8338557 w 808"/>
                <a:gd name="T107" fmla="*/ 4564602 h 810"/>
                <a:gd name="T108" fmla="*/ 7615261 w 808"/>
                <a:gd name="T109" fmla="*/ 4926050 h 810"/>
                <a:gd name="T110" fmla="*/ 7542932 w 808"/>
                <a:gd name="T111" fmla="*/ 5184229 h 810"/>
                <a:gd name="T112" fmla="*/ 7460272 w 808"/>
                <a:gd name="T113" fmla="*/ 5432081 h 810"/>
                <a:gd name="T114" fmla="*/ 7873584 w 808"/>
                <a:gd name="T115" fmla="*/ 6144650 h 810"/>
                <a:gd name="T116" fmla="*/ 7057285 w 808"/>
                <a:gd name="T117" fmla="*/ 6185962 h 810"/>
                <a:gd name="T118" fmla="*/ 6902296 w 808"/>
                <a:gd name="T119" fmla="*/ 6402829 h 810"/>
                <a:gd name="T120" fmla="*/ 6726645 w 808"/>
                <a:gd name="T121" fmla="*/ 6599047 h 810"/>
                <a:gd name="T122" fmla="*/ 6840304 w 808"/>
                <a:gd name="T123" fmla="*/ 7414893 h 81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08"/>
                <a:gd name="T187" fmla="*/ 0 h 810"/>
                <a:gd name="T188" fmla="*/ 808 w 808"/>
                <a:gd name="T189" fmla="*/ 810 h 81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bg2"/>
            </a:solidFill>
            <a:ln w="3175" cap="flat" cmpd="sng" algn="ctr">
              <a:noFill/>
              <a:prstDash val="solid"/>
              <a:round/>
              <a:headEnd/>
              <a:tailEnd/>
            </a:ln>
          </p:spPr>
          <p:txBody>
            <a:bodyPr lIns="0" rIns="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78860" name="Oval 9"/>
            <p:cNvSpPr>
              <a:spLocks noChangeArrowheads="1"/>
            </p:cNvSpPr>
            <p:nvPr/>
          </p:nvSpPr>
          <p:spPr bwMode="auto">
            <a:xfrm>
              <a:off x="918" y="1588"/>
              <a:ext cx="853" cy="853"/>
            </a:xfrm>
            <a:prstGeom prst="ellipse">
              <a:avLst/>
            </a:prstGeom>
            <a:solidFill>
              <a:srgbClr val="F2F2F2"/>
            </a:solidFill>
            <a:ln w="22225">
              <a:noFill/>
              <a:round/>
              <a:headEnd/>
              <a:tailEnd/>
            </a:ln>
          </p:spPr>
          <p:txBody>
            <a:bodyPr anchor="ctr"/>
            <a:lstStyle/>
            <a:p>
              <a:pPr marL="0" marR="0" lvl="0" indent="0" algn="ctr" defTabSz="946690"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00A800"/>
                </a:solidFill>
                <a:effectLst/>
                <a:uLnTx/>
                <a:uFillTx/>
                <a:latin typeface="Arial"/>
                <a:ea typeface="微软雅黑"/>
                <a:cs typeface="+mn-cs"/>
                <a:sym typeface="造字工房悦黑体验版常规体" pitchFamily="50" charset="-122"/>
              </a:endParaRPr>
            </a:p>
            <a:p>
              <a:pPr marL="0" marR="0" lvl="0" indent="0" algn="ctr" defTabSz="94669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00A800"/>
                  </a:solidFill>
                  <a:effectLst/>
                  <a:uLnTx/>
                  <a:uFillTx/>
                  <a:latin typeface="Arial"/>
                  <a:ea typeface="微软雅黑"/>
                  <a:cs typeface="+mn-cs"/>
                  <a:sym typeface="造字工房悦黑体验版常规体" pitchFamily="50" charset="-122"/>
                </a:rPr>
                <a:t>输入您想要的文字内容</a:t>
              </a:r>
            </a:p>
            <a:p>
              <a:pPr marL="0" marR="0" lvl="0" indent="0" algn="ctr" defTabSz="946690" rtl="0" eaLnBrk="1" fontAlgn="auto" latinLnBrk="0" hangingPunct="1">
                <a:lnSpc>
                  <a:spcPct val="100000"/>
                </a:lnSpc>
                <a:spcBef>
                  <a:spcPts val="0"/>
                </a:spcBef>
                <a:spcAft>
                  <a:spcPts val="0"/>
                </a:spcAft>
                <a:buClrTx/>
                <a:buSzTx/>
                <a:buFontTx/>
                <a:buNone/>
                <a:tabLst/>
                <a:defRPr/>
              </a:pPr>
              <a:endParaRPr kumimoji="0" lang="en-US" altLang="zh-CN" sz="1317" b="0" i="0" u="none" strike="noStrike" kern="1200" cap="none" spc="0" normalizeH="0" baseline="0" noProof="0">
                <a:ln>
                  <a:noFill/>
                </a:ln>
                <a:solidFill>
                  <a:srgbClr val="00A800"/>
                </a:solidFill>
                <a:effectLst/>
                <a:uLnTx/>
                <a:uFillTx/>
                <a:latin typeface="Calibri" pitchFamily="34" charset="0"/>
                <a:ea typeface="微软雅黑"/>
                <a:cs typeface="+mn-cs"/>
              </a:endParaRPr>
            </a:p>
          </p:txBody>
        </p:sp>
      </p:grpSp>
      <p:sp>
        <p:nvSpPr>
          <p:cNvPr id="15" name="TextBox 53"/>
          <p:cNvSpPr txBox="1">
            <a:spLocks noChangeArrowheads="1"/>
          </p:cNvSpPr>
          <p:nvPr/>
        </p:nvSpPr>
        <p:spPr bwMode="auto">
          <a:xfrm>
            <a:off x="1234829" y="1668400"/>
            <a:ext cx="1596168" cy="325505"/>
          </a:xfrm>
          <a:prstGeom prst="rect">
            <a:avLst/>
          </a:prstGeom>
          <a:noFill/>
          <a:ln w="9525">
            <a:noFill/>
            <a:miter lim="800000"/>
            <a:headEnd/>
            <a:tailEnd/>
          </a:ln>
        </p:spPr>
        <p:txBody>
          <a:bodyPr lIns="94811" tIns="47406" rIns="94811" bIns="47406">
            <a:spAutoFit/>
          </a:bodyPr>
          <a:lstStyle/>
          <a:p>
            <a:pPr marL="0" marR="0" lvl="0" indent="0" algn="ctr" defTabSz="946690"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00A800"/>
                </a:solidFill>
                <a:effectLst/>
                <a:uLnTx/>
                <a:uFillTx/>
                <a:latin typeface="微软雅黑" pitchFamily="34" charset="-122"/>
                <a:ea typeface="宋体" charset="-122"/>
                <a:cs typeface="+mn-cs"/>
              </a:rPr>
              <a:t>添加标题内容</a:t>
            </a:r>
            <a:endParaRPr kumimoji="0" lang="zh-CN" altLang="en-US" sz="1505" b="0" i="0" u="none" strike="noStrike" kern="1200" cap="none" spc="0" normalizeH="0" baseline="0" noProof="0">
              <a:ln>
                <a:noFill/>
              </a:ln>
              <a:solidFill>
                <a:srgbClr val="00A800"/>
              </a:solidFill>
              <a:effectLst/>
              <a:uLnTx/>
              <a:uFillTx/>
              <a:latin typeface="Arial"/>
              <a:ea typeface="宋体" charset="-122"/>
              <a:cs typeface="+mn-cs"/>
            </a:endParaRPr>
          </a:p>
        </p:txBody>
      </p:sp>
      <p:sp>
        <p:nvSpPr>
          <p:cNvPr id="16" name="TextBox 53"/>
          <p:cNvSpPr txBox="1">
            <a:spLocks noChangeArrowheads="1"/>
          </p:cNvSpPr>
          <p:nvPr/>
        </p:nvSpPr>
        <p:spPr bwMode="auto">
          <a:xfrm>
            <a:off x="3284912" y="1828166"/>
            <a:ext cx="1599155" cy="558942"/>
          </a:xfrm>
          <a:prstGeom prst="rect">
            <a:avLst/>
          </a:prstGeom>
          <a:noFill/>
          <a:ln w="9525">
            <a:noFill/>
            <a:miter lim="800000"/>
            <a:headEnd/>
            <a:tailEnd/>
          </a:ln>
        </p:spPr>
        <p:txBody>
          <a:bodyPr lIns="94811" tIns="47406" rIns="94811" bIns="47406">
            <a:spAutoFit/>
          </a:bodyPr>
          <a:lstStyle/>
          <a:p>
            <a:pPr marL="0" marR="0" lvl="0" indent="0" algn="ctr" defTabSz="946690"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009900"/>
                </a:solidFill>
                <a:effectLst/>
                <a:uLnTx/>
                <a:uFillTx/>
                <a:latin typeface="Arial"/>
                <a:ea typeface="微软雅黑"/>
                <a:cs typeface="+mn-cs"/>
              </a:rPr>
              <a:t>添加标题内容</a:t>
            </a:r>
          </a:p>
          <a:p>
            <a:pPr marL="0" marR="0" lvl="0" indent="0" algn="ctr" defTabSz="946690"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srgbClr val="009900"/>
              </a:solidFill>
              <a:effectLst/>
              <a:uLnTx/>
              <a:uFillTx/>
              <a:latin typeface="Arial"/>
              <a:ea typeface="宋体" charset="-122"/>
              <a:cs typeface="+mn-cs"/>
            </a:endParaRPr>
          </a:p>
        </p:txBody>
      </p:sp>
      <p:sp>
        <p:nvSpPr>
          <p:cNvPr id="17" name="TextBox 53"/>
          <p:cNvSpPr txBox="1">
            <a:spLocks noChangeArrowheads="1"/>
          </p:cNvSpPr>
          <p:nvPr/>
        </p:nvSpPr>
        <p:spPr bwMode="auto">
          <a:xfrm>
            <a:off x="6535482" y="2141727"/>
            <a:ext cx="1397581" cy="325505"/>
          </a:xfrm>
          <a:prstGeom prst="rect">
            <a:avLst/>
          </a:prstGeom>
          <a:noFill/>
          <a:ln w="9525">
            <a:noFill/>
            <a:miter lim="800000"/>
            <a:headEnd/>
            <a:tailEnd/>
          </a:ln>
        </p:spPr>
        <p:txBody>
          <a:bodyPr lIns="94811" tIns="47406" rIns="94811" bIns="47406">
            <a:spAutoFit/>
          </a:bodyPr>
          <a:lstStyle/>
          <a:p>
            <a:pPr marL="0" marR="0" lvl="0" indent="0" algn="ctr" defTabSz="946690"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009900"/>
                </a:solidFill>
                <a:effectLst/>
                <a:uLnTx/>
                <a:uFillTx/>
                <a:latin typeface="Arial"/>
                <a:ea typeface="微软雅黑"/>
                <a:cs typeface="+mn-cs"/>
              </a:rPr>
              <a:t>添加标题内容</a:t>
            </a:r>
          </a:p>
        </p:txBody>
      </p:sp>
      <p:grpSp>
        <p:nvGrpSpPr>
          <p:cNvPr id="96302" name="Group 46"/>
          <p:cNvGrpSpPr>
            <a:grpSpLocks/>
          </p:cNvGrpSpPr>
          <p:nvPr/>
        </p:nvGrpSpPr>
        <p:grpSpPr bwMode="auto">
          <a:xfrm>
            <a:off x="6363770" y="2683736"/>
            <a:ext cx="1530471" cy="1534950"/>
            <a:chOff x="4262" y="1776"/>
            <a:chExt cx="1025" cy="1028"/>
          </a:xfrm>
        </p:grpSpPr>
        <p:sp>
          <p:nvSpPr>
            <p:cNvPr id="78857" name="Freeform 8"/>
            <p:cNvSpPr>
              <a:spLocks/>
            </p:cNvSpPr>
            <p:nvPr/>
          </p:nvSpPr>
          <p:spPr bwMode="auto">
            <a:xfrm>
              <a:off x="4262" y="1776"/>
              <a:ext cx="1025" cy="1028"/>
            </a:xfrm>
            <a:custGeom>
              <a:avLst/>
              <a:gdLst>
                <a:gd name="T0" fmla="*/ 3078349 w 808"/>
                <a:gd name="T1" fmla="*/ 3628193 h 810"/>
                <a:gd name="T2" fmla="*/ 2900045 w 808"/>
                <a:gd name="T3" fmla="*/ 3727952 h 810"/>
                <a:gd name="T4" fmla="*/ 2805649 w 808"/>
                <a:gd name="T5" fmla="*/ 4142751 h 810"/>
                <a:gd name="T6" fmla="*/ 2669301 w 808"/>
                <a:gd name="T7" fmla="*/ 4184757 h 810"/>
                <a:gd name="T8" fmla="*/ 2359891 w 808"/>
                <a:gd name="T9" fmla="*/ 3890724 h 810"/>
                <a:gd name="T10" fmla="*/ 2228789 w 808"/>
                <a:gd name="T11" fmla="*/ 3906476 h 810"/>
                <a:gd name="T12" fmla="*/ 1982311 w 808"/>
                <a:gd name="T13" fmla="*/ 4253016 h 810"/>
                <a:gd name="T14" fmla="*/ 1840715 w 808"/>
                <a:gd name="T15" fmla="*/ 4237264 h 810"/>
                <a:gd name="T16" fmla="*/ 1662414 w 808"/>
                <a:gd name="T17" fmla="*/ 3848720 h 810"/>
                <a:gd name="T18" fmla="*/ 1531308 w 808"/>
                <a:gd name="T19" fmla="*/ 3811964 h 810"/>
                <a:gd name="T20" fmla="*/ 1179946 w 808"/>
                <a:gd name="T21" fmla="*/ 4037743 h 810"/>
                <a:gd name="T22" fmla="*/ 1043596 w 808"/>
                <a:gd name="T23" fmla="*/ 3964232 h 810"/>
                <a:gd name="T24" fmla="*/ 1033109 w 808"/>
                <a:gd name="T25" fmla="*/ 3544181 h 810"/>
                <a:gd name="T26" fmla="*/ 928225 w 808"/>
                <a:gd name="T27" fmla="*/ 3454923 h 810"/>
                <a:gd name="T28" fmla="*/ 519176 w 808"/>
                <a:gd name="T29" fmla="*/ 3528429 h 810"/>
                <a:gd name="T30" fmla="*/ 424779 w 808"/>
                <a:gd name="T31" fmla="*/ 3407663 h 810"/>
                <a:gd name="T32" fmla="*/ 540155 w 808"/>
                <a:gd name="T33" fmla="*/ 2956110 h 810"/>
                <a:gd name="T34" fmla="*/ 482467 w 808"/>
                <a:gd name="T35" fmla="*/ 2835346 h 810"/>
                <a:gd name="T36" fmla="*/ 83908 w 808"/>
                <a:gd name="T37" fmla="*/ 2735582 h 810"/>
                <a:gd name="T38" fmla="*/ 351362 w 808"/>
                <a:gd name="T39" fmla="*/ 2420544 h 810"/>
                <a:gd name="T40" fmla="*/ 335629 w 808"/>
                <a:gd name="T41" fmla="*/ 2289280 h 810"/>
                <a:gd name="T42" fmla="*/ 325141 w 808"/>
                <a:gd name="T43" fmla="*/ 2152761 h 810"/>
                <a:gd name="T44" fmla="*/ 5244 w 808"/>
                <a:gd name="T45" fmla="*/ 1900731 h 810"/>
                <a:gd name="T46" fmla="*/ 367096 w 808"/>
                <a:gd name="T47" fmla="*/ 1722210 h 810"/>
                <a:gd name="T48" fmla="*/ 409049 w 808"/>
                <a:gd name="T49" fmla="*/ 1590946 h 810"/>
                <a:gd name="T50" fmla="*/ 451003 w 808"/>
                <a:gd name="T51" fmla="*/ 1459678 h 810"/>
                <a:gd name="T52" fmla="*/ 251722 w 808"/>
                <a:gd name="T53" fmla="*/ 1113135 h 810"/>
                <a:gd name="T54" fmla="*/ 655526 w 808"/>
                <a:gd name="T55" fmla="*/ 1081632 h 810"/>
                <a:gd name="T56" fmla="*/ 734189 w 808"/>
                <a:gd name="T57" fmla="*/ 976619 h 810"/>
                <a:gd name="T58" fmla="*/ 823341 w 808"/>
                <a:gd name="T59" fmla="*/ 871606 h 810"/>
                <a:gd name="T60" fmla="*/ 776142 w 808"/>
                <a:gd name="T61" fmla="*/ 477808 h 810"/>
                <a:gd name="T62" fmla="*/ 1158968 w 808"/>
                <a:gd name="T63" fmla="*/ 598574 h 810"/>
                <a:gd name="T64" fmla="*/ 1337273 w 808"/>
                <a:gd name="T65" fmla="*/ 498810 h 810"/>
                <a:gd name="T66" fmla="*/ 1426425 w 808"/>
                <a:gd name="T67" fmla="*/ 110264 h 810"/>
                <a:gd name="T68" fmla="*/ 1583751 w 808"/>
                <a:gd name="T69" fmla="*/ 63009 h 810"/>
                <a:gd name="T70" fmla="*/ 1877427 w 808"/>
                <a:gd name="T71" fmla="*/ 330790 h 810"/>
                <a:gd name="T72" fmla="*/ 2008529 w 808"/>
                <a:gd name="T73" fmla="*/ 320291 h 810"/>
                <a:gd name="T74" fmla="*/ 2239275 w 808"/>
                <a:gd name="T75" fmla="*/ 0 h 810"/>
                <a:gd name="T76" fmla="*/ 2407089 w 808"/>
                <a:gd name="T77" fmla="*/ 15753 h 810"/>
                <a:gd name="T78" fmla="*/ 2574904 w 808"/>
                <a:gd name="T79" fmla="*/ 372795 h 810"/>
                <a:gd name="T80" fmla="*/ 2700764 w 808"/>
                <a:gd name="T81" fmla="*/ 409551 h 810"/>
                <a:gd name="T82" fmla="*/ 3036395 w 808"/>
                <a:gd name="T83" fmla="*/ 204774 h 810"/>
                <a:gd name="T84" fmla="*/ 3183232 w 808"/>
                <a:gd name="T85" fmla="*/ 283536 h 810"/>
                <a:gd name="T86" fmla="*/ 3204209 w 808"/>
                <a:gd name="T87" fmla="*/ 682582 h 810"/>
                <a:gd name="T88" fmla="*/ 3303847 w 808"/>
                <a:gd name="T89" fmla="*/ 766592 h 810"/>
                <a:gd name="T90" fmla="*/ 3697162 w 808"/>
                <a:gd name="T91" fmla="*/ 703587 h 810"/>
                <a:gd name="T92" fmla="*/ 3802050 w 808"/>
                <a:gd name="T93" fmla="*/ 829602 h 810"/>
                <a:gd name="T94" fmla="*/ 3697162 w 808"/>
                <a:gd name="T95" fmla="*/ 1265404 h 810"/>
                <a:gd name="T96" fmla="*/ 3754849 w 808"/>
                <a:gd name="T97" fmla="*/ 1386168 h 810"/>
                <a:gd name="T98" fmla="*/ 4148165 w 808"/>
                <a:gd name="T99" fmla="*/ 1496433 h 810"/>
                <a:gd name="T100" fmla="*/ 3880711 w 808"/>
                <a:gd name="T101" fmla="*/ 1800969 h 810"/>
                <a:gd name="T102" fmla="*/ 3901688 w 808"/>
                <a:gd name="T103" fmla="*/ 1932235 h 810"/>
                <a:gd name="T104" fmla="*/ 3906932 w 808"/>
                <a:gd name="T105" fmla="*/ 2074003 h 810"/>
                <a:gd name="T106" fmla="*/ 4232070 w 808"/>
                <a:gd name="T107" fmla="*/ 2320784 h 810"/>
                <a:gd name="T108" fmla="*/ 3864978 w 808"/>
                <a:gd name="T109" fmla="*/ 2504556 h 810"/>
                <a:gd name="T110" fmla="*/ 3828269 w 808"/>
                <a:gd name="T111" fmla="*/ 2635821 h 810"/>
                <a:gd name="T112" fmla="*/ 3786315 w 808"/>
                <a:gd name="T113" fmla="*/ 2761835 h 810"/>
                <a:gd name="T114" fmla="*/ 3996084 w 808"/>
                <a:gd name="T115" fmla="*/ 3124130 h 810"/>
                <a:gd name="T116" fmla="*/ 3581792 w 808"/>
                <a:gd name="T117" fmla="*/ 3145132 h 810"/>
                <a:gd name="T118" fmla="*/ 3503128 w 808"/>
                <a:gd name="T119" fmla="*/ 3255397 h 810"/>
                <a:gd name="T120" fmla="*/ 3413978 w 808"/>
                <a:gd name="T121" fmla="*/ 3355156 h 810"/>
                <a:gd name="T122" fmla="*/ 3471663 w 808"/>
                <a:gd name="T123" fmla="*/ 3769960 h 81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08"/>
                <a:gd name="T187" fmla="*/ 0 h 810"/>
                <a:gd name="T188" fmla="*/ 808 w 808"/>
                <a:gd name="T189" fmla="*/ 810 h 81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tx2"/>
            </a:solidFill>
            <a:ln w="3175" cap="flat" cmpd="sng" algn="ctr">
              <a:noFill/>
              <a:prstDash val="solid"/>
              <a:round/>
              <a:headEnd/>
              <a:tailEnd/>
            </a:ln>
          </p:spPr>
          <p:txBody>
            <a:bodyPr lIns="0" rIns="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78858" name="Oval 9"/>
            <p:cNvSpPr>
              <a:spLocks noChangeArrowheads="1"/>
            </p:cNvSpPr>
            <p:nvPr/>
          </p:nvSpPr>
          <p:spPr bwMode="auto">
            <a:xfrm>
              <a:off x="4433" y="1949"/>
              <a:ext cx="681" cy="681"/>
            </a:xfrm>
            <a:prstGeom prst="ellipse">
              <a:avLst/>
            </a:prstGeom>
            <a:solidFill>
              <a:srgbClr val="F2F2F2"/>
            </a:solidFill>
            <a:ln w="22225">
              <a:noFill/>
              <a:round/>
              <a:headEnd/>
              <a:tailEnd/>
            </a:ln>
          </p:spPr>
          <p:txBody>
            <a:bodyPr anchor="ctr"/>
            <a:lstStyle/>
            <a:p>
              <a:pPr marL="0" marR="0" lvl="0" indent="0" algn="ctr" defTabSz="94669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srgbClr val="00A800"/>
                  </a:solidFill>
                  <a:effectLst/>
                  <a:uLnTx/>
                  <a:uFillTx/>
                  <a:latin typeface="Arial"/>
                  <a:ea typeface="微软雅黑"/>
                  <a:cs typeface="+mn-cs"/>
                  <a:sym typeface="造字工房悦黑体验版常规体" pitchFamily="50" charset="-122"/>
                </a:rPr>
                <a:t>输入您想要的文字内容</a:t>
              </a:r>
            </a:p>
          </p:txBody>
        </p:sp>
      </p:grpSp>
      <p:sp>
        <p:nvSpPr>
          <p:cNvPr id="21" name="TextBox 53"/>
          <p:cNvSpPr txBox="1">
            <a:spLocks noChangeArrowheads="1"/>
          </p:cNvSpPr>
          <p:nvPr/>
        </p:nvSpPr>
        <p:spPr bwMode="auto">
          <a:xfrm>
            <a:off x="5045327" y="1420539"/>
            <a:ext cx="1599154" cy="325505"/>
          </a:xfrm>
          <a:prstGeom prst="rect">
            <a:avLst/>
          </a:prstGeom>
          <a:noFill/>
          <a:ln w="9525">
            <a:noFill/>
            <a:miter lim="800000"/>
            <a:headEnd/>
            <a:tailEnd/>
          </a:ln>
        </p:spPr>
        <p:txBody>
          <a:bodyPr lIns="94811" tIns="47406" rIns="94811" bIns="47406">
            <a:spAutoFit/>
          </a:bodyPr>
          <a:lstStyle/>
          <a:p>
            <a:pPr marL="0" marR="0" lvl="0" indent="0" algn="ctr" defTabSz="946690"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00A800"/>
                </a:solidFill>
                <a:effectLst/>
                <a:uLnTx/>
                <a:uFillTx/>
                <a:latin typeface="Arial"/>
                <a:ea typeface="微软雅黑"/>
                <a:cs typeface="+mn-cs"/>
              </a:rPr>
              <a:t>添加标题内容</a:t>
            </a:r>
          </a:p>
        </p:txBody>
      </p:sp>
    </p:spTree>
    <p:extLst>
      <p:ext uri="{BB962C8B-B14F-4D97-AF65-F5344CB8AC3E}">
        <p14:creationId xmlns:p14="http://schemas.microsoft.com/office/powerpoint/2010/main" val="3560036803"/>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000"/>
                                        <p:tgtEl>
                                          <p:spTgt spid="17"/>
                                        </p:tgtEl>
                                      </p:cBhvr>
                                    </p:animEffect>
                                    <p:anim calcmode="lin" valueType="num">
                                      <p:cBhvr>
                                        <p:cTn id="23" dur="1000" fill="hold"/>
                                        <p:tgtEl>
                                          <p:spTgt spid="17"/>
                                        </p:tgtEl>
                                        <p:attrNameLst>
                                          <p:attrName>ppt_x</p:attrName>
                                        </p:attrNameLst>
                                      </p:cBhvr>
                                      <p:tavLst>
                                        <p:tav tm="0">
                                          <p:val>
                                            <p:strVal val="#ppt_x"/>
                                          </p:val>
                                        </p:tav>
                                        <p:tav tm="100000">
                                          <p:val>
                                            <p:strVal val="#ppt_x"/>
                                          </p:val>
                                        </p:tav>
                                      </p:tavLst>
                                    </p:anim>
                                    <p:anim calcmode="lin" valueType="num">
                                      <p:cBhvr>
                                        <p:cTn id="24" dur="1000" fill="hold"/>
                                        <p:tgtEl>
                                          <p:spTgt spid="17"/>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49" presetClass="entr" presetSubtype="0" decel="100000" fill="hold" nodeType="afterEffect">
                                  <p:stCondLst>
                                    <p:cond delay="0"/>
                                  </p:stCondLst>
                                  <p:childTnLst>
                                    <p:set>
                                      <p:cBhvr>
                                        <p:cTn id="27" dur="1" fill="hold">
                                          <p:stCondLst>
                                            <p:cond delay="0"/>
                                          </p:stCondLst>
                                        </p:cTn>
                                        <p:tgtEl>
                                          <p:spTgt spid="96299"/>
                                        </p:tgtEl>
                                        <p:attrNameLst>
                                          <p:attrName>style.visibility</p:attrName>
                                        </p:attrNameLst>
                                      </p:cBhvr>
                                      <p:to>
                                        <p:strVal val="visible"/>
                                      </p:to>
                                    </p:set>
                                    <p:anim calcmode="lin" valueType="num">
                                      <p:cBhvr>
                                        <p:cTn id="28" dur="1000" fill="hold"/>
                                        <p:tgtEl>
                                          <p:spTgt spid="96299"/>
                                        </p:tgtEl>
                                        <p:attrNameLst>
                                          <p:attrName>ppt_w</p:attrName>
                                        </p:attrNameLst>
                                      </p:cBhvr>
                                      <p:tavLst>
                                        <p:tav tm="0">
                                          <p:val>
                                            <p:fltVal val="0"/>
                                          </p:val>
                                        </p:tav>
                                        <p:tav tm="100000">
                                          <p:val>
                                            <p:strVal val="#ppt_w"/>
                                          </p:val>
                                        </p:tav>
                                      </p:tavLst>
                                    </p:anim>
                                    <p:anim calcmode="lin" valueType="num">
                                      <p:cBhvr>
                                        <p:cTn id="29" dur="1000" fill="hold"/>
                                        <p:tgtEl>
                                          <p:spTgt spid="96299"/>
                                        </p:tgtEl>
                                        <p:attrNameLst>
                                          <p:attrName>ppt_h</p:attrName>
                                        </p:attrNameLst>
                                      </p:cBhvr>
                                      <p:tavLst>
                                        <p:tav tm="0">
                                          <p:val>
                                            <p:fltVal val="0"/>
                                          </p:val>
                                        </p:tav>
                                        <p:tav tm="100000">
                                          <p:val>
                                            <p:strVal val="#ppt_h"/>
                                          </p:val>
                                        </p:tav>
                                      </p:tavLst>
                                    </p:anim>
                                    <p:anim calcmode="lin" valueType="num">
                                      <p:cBhvr>
                                        <p:cTn id="30" dur="1000" fill="hold"/>
                                        <p:tgtEl>
                                          <p:spTgt spid="96299"/>
                                        </p:tgtEl>
                                        <p:attrNameLst>
                                          <p:attrName>style.rotation</p:attrName>
                                        </p:attrNameLst>
                                      </p:cBhvr>
                                      <p:tavLst>
                                        <p:tav tm="0">
                                          <p:val>
                                            <p:fltVal val="360"/>
                                          </p:val>
                                        </p:tav>
                                        <p:tav tm="100000">
                                          <p:val>
                                            <p:fltVal val="0"/>
                                          </p:val>
                                        </p:tav>
                                      </p:tavLst>
                                    </p:anim>
                                    <p:animEffect transition="in" filter="fade">
                                      <p:cBhvr>
                                        <p:cTn id="31" dur="1000"/>
                                        <p:tgtEl>
                                          <p:spTgt spid="96299"/>
                                        </p:tgtEl>
                                      </p:cBhvr>
                                    </p:animEffect>
                                  </p:childTnLst>
                                </p:cTn>
                              </p:par>
                              <p:par>
                                <p:cTn id="32" presetID="49" presetClass="entr" presetSubtype="0" decel="100000" fill="hold" nodeType="withEffect">
                                  <p:stCondLst>
                                    <p:cond delay="0"/>
                                  </p:stCondLst>
                                  <p:childTnLst>
                                    <p:set>
                                      <p:cBhvr>
                                        <p:cTn id="33" dur="1" fill="hold">
                                          <p:stCondLst>
                                            <p:cond delay="0"/>
                                          </p:stCondLst>
                                        </p:cTn>
                                        <p:tgtEl>
                                          <p:spTgt spid="96300"/>
                                        </p:tgtEl>
                                        <p:attrNameLst>
                                          <p:attrName>style.visibility</p:attrName>
                                        </p:attrNameLst>
                                      </p:cBhvr>
                                      <p:to>
                                        <p:strVal val="visible"/>
                                      </p:to>
                                    </p:set>
                                    <p:anim calcmode="lin" valueType="num">
                                      <p:cBhvr>
                                        <p:cTn id="34" dur="1000" fill="hold"/>
                                        <p:tgtEl>
                                          <p:spTgt spid="96300"/>
                                        </p:tgtEl>
                                        <p:attrNameLst>
                                          <p:attrName>ppt_w</p:attrName>
                                        </p:attrNameLst>
                                      </p:cBhvr>
                                      <p:tavLst>
                                        <p:tav tm="0">
                                          <p:val>
                                            <p:fltVal val="0"/>
                                          </p:val>
                                        </p:tav>
                                        <p:tav tm="100000">
                                          <p:val>
                                            <p:strVal val="#ppt_w"/>
                                          </p:val>
                                        </p:tav>
                                      </p:tavLst>
                                    </p:anim>
                                    <p:anim calcmode="lin" valueType="num">
                                      <p:cBhvr>
                                        <p:cTn id="35" dur="1000" fill="hold"/>
                                        <p:tgtEl>
                                          <p:spTgt spid="96300"/>
                                        </p:tgtEl>
                                        <p:attrNameLst>
                                          <p:attrName>ppt_h</p:attrName>
                                        </p:attrNameLst>
                                      </p:cBhvr>
                                      <p:tavLst>
                                        <p:tav tm="0">
                                          <p:val>
                                            <p:fltVal val="0"/>
                                          </p:val>
                                        </p:tav>
                                        <p:tav tm="100000">
                                          <p:val>
                                            <p:strVal val="#ppt_h"/>
                                          </p:val>
                                        </p:tav>
                                      </p:tavLst>
                                    </p:anim>
                                    <p:anim calcmode="lin" valueType="num">
                                      <p:cBhvr>
                                        <p:cTn id="36" dur="1000" fill="hold"/>
                                        <p:tgtEl>
                                          <p:spTgt spid="96300"/>
                                        </p:tgtEl>
                                        <p:attrNameLst>
                                          <p:attrName>style.rotation</p:attrName>
                                        </p:attrNameLst>
                                      </p:cBhvr>
                                      <p:tavLst>
                                        <p:tav tm="0">
                                          <p:val>
                                            <p:fltVal val="360"/>
                                          </p:val>
                                        </p:tav>
                                        <p:tav tm="100000">
                                          <p:val>
                                            <p:fltVal val="0"/>
                                          </p:val>
                                        </p:tav>
                                      </p:tavLst>
                                    </p:anim>
                                    <p:animEffect transition="in" filter="fade">
                                      <p:cBhvr>
                                        <p:cTn id="37" dur="1000"/>
                                        <p:tgtEl>
                                          <p:spTgt spid="96300"/>
                                        </p:tgtEl>
                                      </p:cBhvr>
                                    </p:animEffect>
                                  </p:childTnLst>
                                </p:cTn>
                              </p:par>
                              <p:par>
                                <p:cTn id="38" presetID="49" presetClass="entr" presetSubtype="0" decel="100000" fill="hold" nodeType="withEffect">
                                  <p:stCondLst>
                                    <p:cond delay="0"/>
                                  </p:stCondLst>
                                  <p:childTnLst>
                                    <p:set>
                                      <p:cBhvr>
                                        <p:cTn id="39" dur="1" fill="hold">
                                          <p:stCondLst>
                                            <p:cond delay="0"/>
                                          </p:stCondLst>
                                        </p:cTn>
                                        <p:tgtEl>
                                          <p:spTgt spid="96301"/>
                                        </p:tgtEl>
                                        <p:attrNameLst>
                                          <p:attrName>style.visibility</p:attrName>
                                        </p:attrNameLst>
                                      </p:cBhvr>
                                      <p:to>
                                        <p:strVal val="visible"/>
                                      </p:to>
                                    </p:set>
                                    <p:anim calcmode="lin" valueType="num">
                                      <p:cBhvr>
                                        <p:cTn id="40" dur="1000" fill="hold"/>
                                        <p:tgtEl>
                                          <p:spTgt spid="96301"/>
                                        </p:tgtEl>
                                        <p:attrNameLst>
                                          <p:attrName>ppt_w</p:attrName>
                                        </p:attrNameLst>
                                      </p:cBhvr>
                                      <p:tavLst>
                                        <p:tav tm="0">
                                          <p:val>
                                            <p:fltVal val="0"/>
                                          </p:val>
                                        </p:tav>
                                        <p:tav tm="100000">
                                          <p:val>
                                            <p:strVal val="#ppt_w"/>
                                          </p:val>
                                        </p:tav>
                                      </p:tavLst>
                                    </p:anim>
                                    <p:anim calcmode="lin" valueType="num">
                                      <p:cBhvr>
                                        <p:cTn id="41" dur="1000" fill="hold"/>
                                        <p:tgtEl>
                                          <p:spTgt spid="96301"/>
                                        </p:tgtEl>
                                        <p:attrNameLst>
                                          <p:attrName>ppt_h</p:attrName>
                                        </p:attrNameLst>
                                      </p:cBhvr>
                                      <p:tavLst>
                                        <p:tav tm="0">
                                          <p:val>
                                            <p:fltVal val="0"/>
                                          </p:val>
                                        </p:tav>
                                        <p:tav tm="100000">
                                          <p:val>
                                            <p:strVal val="#ppt_h"/>
                                          </p:val>
                                        </p:tav>
                                      </p:tavLst>
                                    </p:anim>
                                    <p:anim calcmode="lin" valueType="num">
                                      <p:cBhvr>
                                        <p:cTn id="42" dur="1000" fill="hold"/>
                                        <p:tgtEl>
                                          <p:spTgt spid="96301"/>
                                        </p:tgtEl>
                                        <p:attrNameLst>
                                          <p:attrName>style.rotation</p:attrName>
                                        </p:attrNameLst>
                                      </p:cBhvr>
                                      <p:tavLst>
                                        <p:tav tm="0">
                                          <p:val>
                                            <p:fltVal val="360"/>
                                          </p:val>
                                        </p:tav>
                                        <p:tav tm="100000">
                                          <p:val>
                                            <p:fltVal val="0"/>
                                          </p:val>
                                        </p:tav>
                                      </p:tavLst>
                                    </p:anim>
                                    <p:animEffect transition="in" filter="fade">
                                      <p:cBhvr>
                                        <p:cTn id="43" dur="1000"/>
                                        <p:tgtEl>
                                          <p:spTgt spid="96301"/>
                                        </p:tgtEl>
                                      </p:cBhvr>
                                    </p:animEffect>
                                  </p:childTnLst>
                                </p:cTn>
                              </p:par>
                              <p:par>
                                <p:cTn id="44" presetID="49" presetClass="entr" presetSubtype="0" decel="100000" fill="hold" nodeType="withEffect">
                                  <p:stCondLst>
                                    <p:cond delay="0"/>
                                  </p:stCondLst>
                                  <p:childTnLst>
                                    <p:set>
                                      <p:cBhvr>
                                        <p:cTn id="45" dur="1" fill="hold">
                                          <p:stCondLst>
                                            <p:cond delay="0"/>
                                          </p:stCondLst>
                                        </p:cTn>
                                        <p:tgtEl>
                                          <p:spTgt spid="96302"/>
                                        </p:tgtEl>
                                        <p:attrNameLst>
                                          <p:attrName>style.visibility</p:attrName>
                                        </p:attrNameLst>
                                      </p:cBhvr>
                                      <p:to>
                                        <p:strVal val="visible"/>
                                      </p:to>
                                    </p:set>
                                    <p:anim calcmode="lin" valueType="num">
                                      <p:cBhvr>
                                        <p:cTn id="46" dur="1000" fill="hold"/>
                                        <p:tgtEl>
                                          <p:spTgt spid="96302"/>
                                        </p:tgtEl>
                                        <p:attrNameLst>
                                          <p:attrName>ppt_w</p:attrName>
                                        </p:attrNameLst>
                                      </p:cBhvr>
                                      <p:tavLst>
                                        <p:tav tm="0">
                                          <p:val>
                                            <p:fltVal val="0"/>
                                          </p:val>
                                        </p:tav>
                                        <p:tav tm="100000">
                                          <p:val>
                                            <p:strVal val="#ppt_w"/>
                                          </p:val>
                                        </p:tav>
                                      </p:tavLst>
                                    </p:anim>
                                    <p:anim calcmode="lin" valueType="num">
                                      <p:cBhvr>
                                        <p:cTn id="47" dur="1000" fill="hold"/>
                                        <p:tgtEl>
                                          <p:spTgt spid="96302"/>
                                        </p:tgtEl>
                                        <p:attrNameLst>
                                          <p:attrName>ppt_h</p:attrName>
                                        </p:attrNameLst>
                                      </p:cBhvr>
                                      <p:tavLst>
                                        <p:tav tm="0">
                                          <p:val>
                                            <p:fltVal val="0"/>
                                          </p:val>
                                        </p:tav>
                                        <p:tav tm="100000">
                                          <p:val>
                                            <p:strVal val="#ppt_h"/>
                                          </p:val>
                                        </p:tav>
                                      </p:tavLst>
                                    </p:anim>
                                    <p:anim calcmode="lin" valueType="num">
                                      <p:cBhvr>
                                        <p:cTn id="48" dur="1000" fill="hold"/>
                                        <p:tgtEl>
                                          <p:spTgt spid="96302"/>
                                        </p:tgtEl>
                                        <p:attrNameLst>
                                          <p:attrName>style.rotation</p:attrName>
                                        </p:attrNameLst>
                                      </p:cBhvr>
                                      <p:tavLst>
                                        <p:tav tm="0">
                                          <p:val>
                                            <p:fltVal val="360"/>
                                          </p:val>
                                        </p:tav>
                                        <p:tav tm="100000">
                                          <p:val>
                                            <p:fltVal val="0"/>
                                          </p:val>
                                        </p:tav>
                                      </p:tavLst>
                                    </p:anim>
                                    <p:animEffect transition="in" filter="fade">
                                      <p:cBhvr>
                                        <p:cTn id="49" dur="1000"/>
                                        <p:tgtEl>
                                          <p:spTgt spid="963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2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 y="0"/>
            <a:ext cx="2895600" cy="1654055"/>
          </a:xfrm>
          <a:prstGeom prst="rect">
            <a:avLst/>
          </a:prstGeom>
        </p:spPr>
      </p:pic>
      <p:pic>
        <p:nvPicPr>
          <p:cNvPr id="6" name="图片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73078" y="3333750"/>
            <a:ext cx="2531082" cy="1819275"/>
          </a:xfrm>
          <a:prstGeom prst="rect">
            <a:avLst/>
          </a:prstGeom>
        </p:spPr>
      </p:pic>
      <p:pic>
        <p:nvPicPr>
          <p:cNvPr id="7" name="图片 6"/>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4171950" y="3143483"/>
            <a:ext cx="4838700" cy="2077919"/>
          </a:xfrm>
          <a:prstGeom prst="rect">
            <a:avLst/>
          </a:prstGeom>
        </p:spPr>
      </p:pic>
      <p:pic>
        <p:nvPicPr>
          <p:cNvPr id="8" name="图片 7"/>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flipH="1">
            <a:off x="2386579" y="3124957"/>
            <a:ext cx="1892160" cy="2028068"/>
          </a:xfrm>
          <a:prstGeom prst="rect">
            <a:avLst/>
          </a:prstGeom>
        </p:spPr>
      </p:pic>
      <p:sp>
        <p:nvSpPr>
          <p:cNvPr id="9" name="文本框 8"/>
          <p:cNvSpPr txBox="1"/>
          <p:nvPr/>
        </p:nvSpPr>
        <p:spPr>
          <a:xfrm>
            <a:off x="1583462" y="1128724"/>
            <a:ext cx="6386685" cy="769441"/>
          </a:xfrm>
          <a:prstGeom prst="rect">
            <a:avLst/>
          </a:prstGeom>
          <a:noFill/>
        </p:spPr>
        <p:txBody>
          <a:bodyPr wrap="none" rtlCol="0">
            <a:spAutoFit/>
          </a:bodyPr>
          <a:lstStyle/>
          <a:p>
            <a:r>
              <a:rPr lang="zh-CN" altLang="en-US" sz="4400" b="1" dirty="0" smtClean="0">
                <a:solidFill>
                  <a:schemeClr val="bg1"/>
                </a:solidFill>
                <a:effectLst>
                  <a:reflection blurRad="6350" stA="50000" endA="300" endPos="50000" dist="60007" dir="5400000" sy="-100000" algn="bl" rotWithShape="0"/>
                </a:effectLst>
                <a:latin typeface="微软雅黑" panose="020B0503020204020204" pitchFamily="34" charset="-122"/>
                <a:ea typeface="微软雅黑" panose="020B0503020204020204" pitchFamily="34" charset="-122"/>
              </a:rPr>
              <a:t>感谢您的观看 </a:t>
            </a:r>
            <a:r>
              <a:rPr lang="en-US" altLang="zh-CN" sz="4400" b="1" dirty="0" smtClean="0">
                <a:solidFill>
                  <a:schemeClr val="bg1"/>
                </a:solidFill>
                <a:effectLst>
                  <a:reflection blurRad="6350" stA="50000" endA="300" endPos="50000" dist="60007" dir="5400000" sy="-100000" algn="bl" rotWithShape="0"/>
                </a:effectLst>
                <a:latin typeface="微软雅黑" panose="020B0503020204020204" pitchFamily="34" charset="-122"/>
                <a:ea typeface="微软雅黑" panose="020B0503020204020204" pitchFamily="34" charset="-122"/>
              </a:rPr>
              <a:t>THANKS!</a:t>
            </a:r>
            <a:endParaRPr lang="zh-CN" altLang="en-US" sz="4400" b="1" dirty="0">
              <a:solidFill>
                <a:schemeClr val="bg1"/>
              </a:solidFill>
              <a:effectLst>
                <a:reflection blurRad="6350" stA="50000" endA="300" endPos="50000" dist="60007" dir="5400000" sy="-100000" algn="bl" rotWithShape="0"/>
              </a:effectLst>
              <a:latin typeface="微软雅黑" panose="020B0503020204020204" pitchFamily="34" charset="-122"/>
              <a:ea typeface="微软雅黑" panose="020B0503020204020204" pitchFamily="34" charset="-122"/>
            </a:endParaRPr>
          </a:p>
        </p:txBody>
      </p:sp>
      <p:sp>
        <p:nvSpPr>
          <p:cNvPr id="10" name="文本框 9"/>
          <p:cNvSpPr txBox="1"/>
          <p:nvPr/>
        </p:nvSpPr>
        <p:spPr>
          <a:xfrm>
            <a:off x="2513675" y="1991706"/>
            <a:ext cx="4495800" cy="461665"/>
          </a:xfrm>
          <a:prstGeom prst="rect">
            <a:avLst/>
          </a:prstGeom>
          <a:noFill/>
        </p:spPr>
        <p:txBody>
          <a:bodyPr wrap="square" rtlCol="0">
            <a:spAutoFit/>
          </a:bodyPr>
          <a:lstStyle/>
          <a:p>
            <a:r>
              <a:rPr lang="en-US" altLang="zh-CN" sz="2400" dirty="0" smtClean="0">
                <a:solidFill>
                  <a:srgbClr val="3FB5DD"/>
                </a:solidFill>
              </a:rPr>
              <a:t>—</a:t>
            </a:r>
            <a:r>
              <a:rPr lang="zh-CN" altLang="en-US" sz="2400" dirty="0" smtClean="0">
                <a:solidFill>
                  <a:srgbClr val="3FB5DD"/>
                </a:solidFill>
              </a:rPr>
              <a:t>单击此处添加您的学校名称</a:t>
            </a:r>
            <a:r>
              <a:rPr lang="en-US" altLang="zh-CN" sz="2400" dirty="0" smtClean="0">
                <a:solidFill>
                  <a:srgbClr val="3FB5DD"/>
                </a:solidFill>
              </a:rPr>
              <a:t>—</a:t>
            </a:r>
            <a:endParaRPr lang="zh-CN" altLang="en-US" sz="2400" dirty="0">
              <a:solidFill>
                <a:srgbClr val="3FB5DD"/>
              </a:solidFill>
            </a:endParaRPr>
          </a:p>
        </p:txBody>
      </p:sp>
    </p:spTree>
    <p:extLst>
      <p:ext uri="{BB962C8B-B14F-4D97-AF65-F5344CB8AC3E}">
        <p14:creationId xmlns:p14="http://schemas.microsoft.com/office/powerpoint/2010/main" val="3826380094"/>
      </p:ext>
    </p:extLst>
  </p:cSld>
  <p:clrMapOvr>
    <a:masterClrMapping/>
  </p:clrMapOvr>
  <p:transition spd="slow" advClick="0" advTm="0">
    <p:push di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366418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 y="0"/>
            <a:ext cx="2895600" cy="1654055"/>
          </a:xfrm>
          <a:prstGeom prst="rect">
            <a:avLst/>
          </a:prstGeom>
        </p:spPr>
      </p:pic>
      <p:pic>
        <p:nvPicPr>
          <p:cNvPr id="6" name="图片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73078" y="3333750"/>
            <a:ext cx="2531082" cy="1819275"/>
          </a:xfrm>
          <a:prstGeom prst="rect">
            <a:avLst/>
          </a:prstGeom>
        </p:spPr>
      </p:pic>
      <p:pic>
        <p:nvPicPr>
          <p:cNvPr id="7" name="图片 6"/>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4171950" y="3143483"/>
            <a:ext cx="4838700" cy="2077919"/>
          </a:xfrm>
          <a:prstGeom prst="rect">
            <a:avLst/>
          </a:prstGeom>
        </p:spPr>
      </p:pic>
      <p:pic>
        <p:nvPicPr>
          <p:cNvPr id="8" name="图片 7"/>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flipH="1">
            <a:off x="2386579" y="3124957"/>
            <a:ext cx="1892160" cy="2028068"/>
          </a:xfrm>
          <a:prstGeom prst="rect">
            <a:avLst/>
          </a:prstGeom>
        </p:spPr>
      </p:pic>
      <p:grpSp>
        <p:nvGrpSpPr>
          <p:cNvPr id="12" name="组合 299"/>
          <p:cNvGrpSpPr>
            <a:grpSpLocks/>
          </p:cNvGrpSpPr>
          <p:nvPr/>
        </p:nvGrpSpPr>
        <p:grpSpPr bwMode="auto">
          <a:xfrm>
            <a:off x="3820088" y="411176"/>
            <a:ext cx="1466475" cy="1587500"/>
            <a:chOff x="0" y="0"/>
            <a:chExt cx="2134334" cy="2311488"/>
          </a:xfrm>
        </p:grpSpPr>
        <p:grpSp>
          <p:nvGrpSpPr>
            <p:cNvPr id="13" name="Group 1"/>
            <p:cNvGrpSpPr>
              <a:grpSpLocks/>
            </p:cNvGrpSpPr>
            <p:nvPr/>
          </p:nvGrpSpPr>
          <p:grpSpPr bwMode="auto">
            <a:xfrm>
              <a:off x="0" y="0"/>
              <a:ext cx="2134334" cy="2311488"/>
              <a:chOff x="0" y="0"/>
              <a:chExt cx="1673076" cy="1834694"/>
            </a:xfrm>
          </p:grpSpPr>
          <p:sp>
            <p:nvSpPr>
              <p:cNvPr id="15" name="Oval 11"/>
              <p:cNvSpPr>
                <a:spLocks noChangeArrowheads="1"/>
              </p:cNvSpPr>
              <p:nvPr/>
            </p:nvSpPr>
            <p:spPr bwMode="auto">
              <a:xfrm>
                <a:off x="143134" y="228300"/>
                <a:ext cx="1430856" cy="143085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sz="5400">
                  <a:solidFill>
                    <a:srgbClr val="000000"/>
                  </a:solidFill>
                  <a:latin typeface="微软雅黑" pitchFamily="34" charset="-122"/>
                  <a:ea typeface="微软雅黑" pitchFamily="34" charset="-122"/>
                  <a:sym typeface="微软雅黑" pitchFamily="34" charset="-122"/>
                </a:endParaRPr>
              </a:p>
            </p:txBody>
          </p:sp>
          <p:sp>
            <p:nvSpPr>
              <p:cNvPr id="16" name="Freeform 18"/>
              <p:cNvSpPr>
                <a:spLocks noEditPoints="1" noChangeArrowheads="1"/>
              </p:cNvSpPr>
              <p:nvPr/>
            </p:nvSpPr>
            <p:spPr bwMode="auto">
              <a:xfrm>
                <a:off x="613412" y="653731"/>
                <a:ext cx="236555" cy="235905"/>
              </a:xfrm>
              <a:custGeom>
                <a:avLst/>
                <a:gdLst>
                  <a:gd name="T0" fmla="*/ 2147483647 w 2222"/>
                  <a:gd name="T1" fmla="*/ 2147483647 h 2222"/>
                  <a:gd name="T2" fmla="*/ 2147483647 w 2222"/>
                  <a:gd name="T3" fmla="*/ 2147483647 h 2222"/>
                  <a:gd name="T4" fmla="*/ 2147483647 w 2222"/>
                  <a:gd name="T5" fmla="*/ 2147483647 h 2222"/>
                  <a:gd name="T6" fmla="*/ 2147483647 w 2222"/>
                  <a:gd name="T7" fmla="*/ 2147483647 h 2222"/>
                  <a:gd name="T8" fmla="*/ 2147483647 w 2222"/>
                  <a:gd name="T9" fmla="*/ 2147483647 h 2222"/>
                  <a:gd name="T10" fmla="*/ 2147483647 w 2222"/>
                  <a:gd name="T11" fmla="*/ 2147483647 h 2222"/>
                  <a:gd name="T12" fmla="*/ 2147483647 w 2222"/>
                  <a:gd name="T13" fmla="*/ 2147483647 h 2222"/>
                  <a:gd name="T14" fmla="*/ 0 w 2222"/>
                  <a:gd name="T15" fmla="*/ 2147483647 h 2222"/>
                  <a:gd name="T16" fmla="*/ 2147483647 w 2222"/>
                  <a:gd name="T17" fmla="*/ 2147483647 h 2222"/>
                  <a:gd name="T18" fmla="*/ 2147483647 w 2222"/>
                  <a:gd name="T19" fmla="*/ 2147483647 h 2222"/>
                  <a:gd name="T20" fmla="*/ 2147483647 w 2222"/>
                  <a:gd name="T21" fmla="*/ 2147483647 h 2222"/>
                  <a:gd name="T22" fmla="*/ 2147483647 w 2222"/>
                  <a:gd name="T23" fmla="*/ 2147483647 h 2222"/>
                  <a:gd name="T24" fmla="*/ 2147483647 w 2222"/>
                  <a:gd name="T25" fmla="*/ 2147483647 h 2222"/>
                  <a:gd name="T26" fmla="*/ 2147483647 w 2222"/>
                  <a:gd name="T27" fmla="*/ 2147483647 h 2222"/>
                  <a:gd name="T28" fmla="*/ 2147483647 w 2222"/>
                  <a:gd name="T29" fmla="*/ 2147483647 h 2222"/>
                  <a:gd name="T30" fmla="*/ 2147483647 w 2222"/>
                  <a:gd name="T31" fmla="*/ 2147483647 h 2222"/>
                  <a:gd name="T32" fmla="*/ 2147483647 w 2222"/>
                  <a:gd name="T33" fmla="*/ 2147483647 h 2222"/>
                  <a:gd name="T34" fmla="*/ 2147483647 w 2222"/>
                  <a:gd name="T35" fmla="*/ 2147483647 h 2222"/>
                  <a:gd name="T36" fmla="*/ 2147483647 w 2222"/>
                  <a:gd name="T37" fmla="*/ 1778266541 h 2222"/>
                  <a:gd name="T38" fmla="*/ 2147483647 w 2222"/>
                  <a:gd name="T39" fmla="*/ 2147483647 h 2222"/>
                  <a:gd name="T40" fmla="*/ 2147483647 w 2222"/>
                  <a:gd name="T41" fmla="*/ 2147483647 h 2222"/>
                  <a:gd name="T42" fmla="*/ 2147483647 w 2222"/>
                  <a:gd name="T43" fmla="*/ 2147483647 h 2222"/>
                  <a:gd name="T44" fmla="*/ 2147483647 w 2222"/>
                  <a:gd name="T45" fmla="*/ 2147483647 h 2222"/>
                  <a:gd name="T46" fmla="*/ 2147483647 w 2222"/>
                  <a:gd name="T47" fmla="*/ 2147483647 h 2222"/>
                  <a:gd name="T48" fmla="*/ 2147483647 w 2222"/>
                  <a:gd name="T49" fmla="*/ 2147483647 h 2222"/>
                  <a:gd name="T50" fmla="*/ 2147483647 w 2222"/>
                  <a:gd name="T51" fmla="*/ 2147483647 h 2222"/>
                  <a:gd name="T52" fmla="*/ 2147483647 w 2222"/>
                  <a:gd name="T53" fmla="*/ 2147483647 h 2222"/>
                  <a:gd name="T54" fmla="*/ 2147483647 w 2222"/>
                  <a:gd name="T55" fmla="*/ 2147483647 h 2222"/>
                  <a:gd name="T56" fmla="*/ 2147483647 w 2222"/>
                  <a:gd name="T57" fmla="*/ 2147483647 h 2222"/>
                  <a:gd name="T58" fmla="*/ 2147483647 w 2222"/>
                  <a:gd name="T59" fmla="*/ 2147483647 h 2222"/>
                  <a:gd name="T60" fmla="*/ 2147483647 w 2222"/>
                  <a:gd name="T61" fmla="*/ 2147483647 h 2222"/>
                  <a:gd name="T62" fmla="*/ 2147483647 w 2222"/>
                  <a:gd name="T63" fmla="*/ 2147483647 h 2222"/>
                  <a:gd name="T64" fmla="*/ 2147483647 w 2222"/>
                  <a:gd name="T65" fmla="*/ 2147483647 h 2222"/>
                  <a:gd name="T66" fmla="*/ 2147483647 w 2222"/>
                  <a:gd name="T67" fmla="*/ 2147483647 h 2222"/>
                  <a:gd name="T68" fmla="*/ 2147483647 w 2222"/>
                  <a:gd name="T69" fmla="*/ 2147483647 h 2222"/>
                  <a:gd name="T70" fmla="*/ 2147483647 w 2222"/>
                  <a:gd name="T71" fmla="*/ 2147483647 h 2222"/>
                  <a:gd name="T72" fmla="*/ 2147483647 w 2222"/>
                  <a:gd name="T73" fmla="*/ 2147483647 h 222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222"/>
                  <a:gd name="T112" fmla="*/ 0 h 2222"/>
                  <a:gd name="T113" fmla="*/ 2222 w 2222"/>
                  <a:gd name="T114" fmla="*/ 2222 h 222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222" h="2222">
                    <a:moveTo>
                      <a:pt x="1717" y="1951"/>
                    </a:moveTo>
                    <a:cubicBezTo>
                      <a:pt x="1090" y="1677"/>
                      <a:pt x="1090" y="1677"/>
                      <a:pt x="1090" y="1677"/>
                    </a:cubicBezTo>
                    <a:cubicBezTo>
                      <a:pt x="797" y="2076"/>
                      <a:pt x="797" y="2076"/>
                      <a:pt x="797" y="2076"/>
                    </a:cubicBezTo>
                    <a:cubicBezTo>
                      <a:pt x="781" y="2100"/>
                      <a:pt x="769" y="2116"/>
                      <a:pt x="758" y="2127"/>
                    </a:cubicBezTo>
                    <a:cubicBezTo>
                      <a:pt x="746" y="2138"/>
                      <a:pt x="737" y="2147"/>
                      <a:pt x="720" y="2148"/>
                    </a:cubicBezTo>
                    <a:cubicBezTo>
                      <a:pt x="720" y="2148"/>
                      <a:pt x="719" y="2148"/>
                      <a:pt x="719" y="2148"/>
                    </a:cubicBezTo>
                    <a:cubicBezTo>
                      <a:pt x="711" y="2148"/>
                      <a:pt x="702" y="2144"/>
                      <a:pt x="697" y="2138"/>
                    </a:cubicBezTo>
                    <a:cubicBezTo>
                      <a:pt x="692" y="2133"/>
                      <a:pt x="690" y="2128"/>
                      <a:pt x="688" y="2123"/>
                    </a:cubicBezTo>
                    <a:cubicBezTo>
                      <a:pt x="685" y="2114"/>
                      <a:pt x="685" y="2106"/>
                      <a:pt x="685" y="2100"/>
                    </a:cubicBezTo>
                    <a:cubicBezTo>
                      <a:pt x="685" y="2094"/>
                      <a:pt x="685" y="2089"/>
                      <a:pt x="686" y="2087"/>
                    </a:cubicBezTo>
                    <a:cubicBezTo>
                      <a:pt x="696" y="1531"/>
                      <a:pt x="696" y="1531"/>
                      <a:pt x="696" y="1531"/>
                    </a:cubicBezTo>
                    <a:cubicBezTo>
                      <a:pt x="620" y="1502"/>
                      <a:pt x="288" y="1373"/>
                      <a:pt x="143" y="1306"/>
                    </a:cubicBezTo>
                    <a:cubicBezTo>
                      <a:pt x="109" y="1291"/>
                      <a:pt x="86" y="1274"/>
                      <a:pt x="70" y="1255"/>
                    </a:cubicBezTo>
                    <a:cubicBezTo>
                      <a:pt x="55" y="1236"/>
                      <a:pt x="47" y="1214"/>
                      <a:pt x="47" y="1194"/>
                    </a:cubicBezTo>
                    <a:cubicBezTo>
                      <a:pt x="48" y="1190"/>
                      <a:pt x="48" y="1187"/>
                      <a:pt x="48" y="1183"/>
                    </a:cubicBezTo>
                    <a:cubicBezTo>
                      <a:pt x="19" y="1200"/>
                      <a:pt x="0" y="1231"/>
                      <a:pt x="0" y="1266"/>
                    </a:cubicBezTo>
                    <a:cubicBezTo>
                      <a:pt x="0" y="1268"/>
                      <a:pt x="0" y="1271"/>
                      <a:pt x="0" y="1273"/>
                    </a:cubicBezTo>
                    <a:cubicBezTo>
                      <a:pt x="3" y="1311"/>
                      <a:pt x="26" y="1343"/>
                      <a:pt x="62" y="1357"/>
                    </a:cubicBezTo>
                    <a:cubicBezTo>
                      <a:pt x="624" y="1587"/>
                      <a:pt x="624" y="1587"/>
                      <a:pt x="624" y="1587"/>
                    </a:cubicBezTo>
                    <a:cubicBezTo>
                      <a:pt x="624" y="2124"/>
                      <a:pt x="624" y="2124"/>
                      <a:pt x="624" y="2124"/>
                    </a:cubicBezTo>
                    <a:cubicBezTo>
                      <a:pt x="624" y="2164"/>
                      <a:pt x="648" y="2200"/>
                      <a:pt x="686" y="2215"/>
                    </a:cubicBezTo>
                    <a:cubicBezTo>
                      <a:pt x="698" y="2220"/>
                      <a:pt x="710" y="2222"/>
                      <a:pt x="722" y="2222"/>
                    </a:cubicBezTo>
                    <a:cubicBezTo>
                      <a:pt x="722" y="2222"/>
                      <a:pt x="722" y="2222"/>
                      <a:pt x="722" y="2222"/>
                    </a:cubicBezTo>
                    <a:cubicBezTo>
                      <a:pt x="749" y="2222"/>
                      <a:pt x="775" y="2211"/>
                      <a:pt x="794" y="2189"/>
                    </a:cubicBezTo>
                    <a:cubicBezTo>
                      <a:pt x="795" y="2188"/>
                      <a:pt x="795" y="2188"/>
                      <a:pt x="795" y="2188"/>
                    </a:cubicBezTo>
                    <a:cubicBezTo>
                      <a:pt x="1104" y="1771"/>
                      <a:pt x="1104" y="1771"/>
                      <a:pt x="1104" y="1771"/>
                    </a:cubicBezTo>
                    <a:cubicBezTo>
                      <a:pt x="1776" y="2058"/>
                      <a:pt x="1776" y="2058"/>
                      <a:pt x="1776" y="2058"/>
                    </a:cubicBezTo>
                    <a:cubicBezTo>
                      <a:pt x="1776" y="2059"/>
                      <a:pt x="1776" y="2059"/>
                      <a:pt x="1776" y="2059"/>
                    </a:cubicBezTo>
                    <a:cubicBezTo>
                      <a:pt x="1787" y="2063"/>
                      <a:pt x="1799" y="2066"/>
                      <a:pt x="1812" y="2066"/>
                    </a:cubicBezTo>
                    <a:cubicBezTo>
                      <a:pt x="1830" y="2066"/>
                      <a:pt x="1846" y="2061"/>
                      <a:pt x="1860" y="2054"/>
                    </a:cubicBezTo>
                    <a:cubicBezTo>
                      <a:pt x="1885" y="2039"/>
                      <a:pt x="1904" y="2014"/>
                      <a:pt x="1909" y="1984"/>
                    </a:cubicBezTo>
                    <a:cubicBezTo>
                      <a:pt x="1912" y="1967"/>
                      <a:pt x="1912" y="1967"/>
                      <a:pt x="1912" y="1967"/>
                    </a:cubicBezTo>
                    <a:cubicBezTo>
                      <a:pt x="1889" y="1979"/>
                      <a:pt x="1865" y="1983"/>
                      <a:pt x="1842" y="1983"/>
                    </a:cubicBezTo>
                    <a:cubicBezTo>
                      <a:pt x="1781" y="1983"/>
                      <a:pt x="1727" y="1956"/>
                      <a:pt x="1717" y="1951"/>
                    </a:cubicBezTo>
                    <a:close/>
                    <a:moveTo>
                      <a:pt x="2222" y="98"/>
                    </a:moveTo>
                    <a:cubicBezTo>
                      <a:pt x="2222" y="66"/>
                      <a:pt x="2206" y="36"/>
                      <a:pt x="2180" y="17"/>
                    </a:cubicBezTo>
                    <a:cubicBezTo>
                      <a:pt x="2163" y="6"/>
                      <a:pt x="2144" y="0"/>
                      <a:pt x="2125" y="0"/>
                    </a:cubicBezTo>
                    <a:cubicBezTo>
                      <a:pt x="2108" y="0"/>
                      <a:pt x="2090" y="4"/>
                      <a:pt x="2075" y="14"/>
                    </a:cubicBezTo>
                    <a:cubicBezTo>
                      <a:pt x="123" y="1140"/>
                      <a:pt x="123" y="1140"/>
                      <a:pt x="123" y="1140"/>
                    </a:cubicBezTo>
                    <a:cubicBezTo>
                      <a:pt x="120" y="1143"/>
                      <a:pt x="117" y="1146"/>
                      <a:pt x="115" y="1149"/>
                    </a:cubicBezTo>
                    <a:cubicBezTo>
                      <a:pt x="104" y="1162"/>
                      <a:pt x="95" y="1179"/>
                      <a:pt x="95" y="1194"/>
                    </a:cubicBezTo>
                    <a:cubicBezTo>
                      <a:pt x="95" y="1203"/>
                      <a:pt x="98" y="1213"/>
                      <a:pt x="107" y="1224"/>
                    </a:cubicBezTo>
                    <a:cubicBezTo>
                      <a:pt x="117" y="1236"/>
                      <a:pt x="134" y="1249"/>
                      <a:pt x="163" y="1263"/>
                    </a:cubicBezTo>
                    <a:cubicBezTo>
                      <a:pt x="243" y="1300"/>
                      <a:pt x="385" y="1357"/>
                      <a:pt x="506" y="1405"/>
                    </a:cubicBezTo>
                    <a:cubicBezTo>
                      <a:pt x="627" y="1454"/>
                      <a:pt x="728" y="1492"/>
                      <a:pt x="729" y="1492"/>
                    </a:cubicBezTo>
                    <a:cubicBezTo>
                      <a:pt x="744" y="1498"/>
                      <a:pt x="744" y="1498"/>
                      <a:pt x="744" y="1498"/>
                    </a:cubicBezTo>
                    <a:cubicBezTo>
                      <a:pt x="733" y="2083"/>
                      <a:pt x="733" y="2083"/>
                      <a:pt x="733" y="2083"/>
                    </a:cubicBezTo>
                    <a:cubicBezTo>
                      <a:pt x="740" y="2075"/>
                      <a:pt x="748" y="2063"/>
                      <a:pt x="758" y="2049"/>
                    </a:cubicBezTo>
                    <a:cubicBezTo>
                      <a:pt x="758" y="2048"/>
                      <a:pt x="758" y="2048"/>
                      <a:pt x="758" y="2048"/>
                    </a:cubicBezTo>
                    <a:cubicBezTo>
                      <a:pt x="1074" y="1618"/>
                      <a:pt x="1074" y="1618"/>
                      <a:pt x="1074" y="1618"/>
                    </a:cubicBezTo>
                    <a:cubicBezTo>
                      <a:pt x="1737" y="1908"/>
                      <a:pt x="1737" y="1908"/>
                      <a:pt x="1737" y="1908"/>
                    </a:cubicBezTo>
                    <a:cubicBezTo>
                      <a:pt x="1738" y="1908"/>
                      <a:pt x="1738" y="1908"/>
                      <a:pt x="1738" y="1908"/>
                    </a:cubicBezTo>
                    <a:cubicBezTo>
                      <a:pt x="1738" y="1908"/>
                      <a:pt x="1738" y="1908"/>
                      <a:pt x="1740" y="1909"/>
                    </a:cubicBezTo>
                    <a:cubicBezTo>
                      <a:pt x="1741" y="1910"/>
                      <a:pt x="1743" y="1911"/>
                      <a:pt x="1746" y="1912"/>
                    </a:cubicBezTo>
                    <a:cubicBezTo>
                      <a:pt x="1752" y="1915"/>
                      <a:pt x="1760" y="1918"/>
                      <a:pt x="1770" y="1922"/>
                    </a:cubicBezTo>
                    <a:cubicBezTo>
                      <a:pt x="1790" y="1929"/>
                      <a:pt x="1817" y="1936"/>
                      <a:pt x="1842" y="1936"/>
                    </a:cubicBezTo>
                    <a:cubicBezTo>
                      <a:pt x="1864" y="1936"/>
                      <a:pt x="1884" y="1931"/>
                      <a:pt x="1900" y="1918"/>
                    </a:cubicBezTo>
                    <a:cubicBezTo>
                      <a:pt x="1909" y="1911"/>
                      <a:pt x="1918" y="1902"/>
                      <a:pt x="1925" y="1888"/>
                    </a:cubicBezTo>
                    <a:cubicBezTo>
                      <a:pt x="2221" y="114"/>
                      <a:pt x="2221" y="114"/>
                      <a:pt x="2221" y="114"/>
                    </a:cubicBezTo>
                    <a:cubicBezTo>
                      <a:pt x="2201" y="111"/>
                      <a:pt x="2201" y="111"/>
                      <a:pt x="2201" y="111"/>
                    </a:cubicBezTo>
                    <a:cubicBezTo>
                      <a:pt x="2221" y="114"/>
                      <a:pt x="2221" y="114"/>
                      <a:pt x="2221" y="114"/>
                    </a:cubicBezTo>
                    <a:cubicBezTo>
                      <a:pt x="2221" y="109"/>
                      <a:pt x="2222" y="103"/>
                      <a:pt x="2222" y="98"/>
                    </a:cubicBezTo>
                    <a:close/>
                    <a:moveTo>
                      <a:pt x="1935" y="400"/>
                    </a:moveTo>
                    <a:cubicBezTo>
                      <a:pt x="1723" y="1664"/>
                      <a:pt x="1723" y="1664"/>
                      <a:pt x="1723" y="1664"/>
                    </a:cubicBezTo>
                    <a:cubicBezTo>
                      <a:pt x="1717" y="1705"/>
                      <a:pt x="1680" y="1726"/>
                      <a:pt x="1641" y="1710"/>
                    </a:cubicBezTo>
                    <a:cubicBezTo>
                      <a:pt x="1256" y="1552"/>
                      <a:pt x="1256" y="1552"/>
                      <a:pt x="1256" y="1552"/>
                    </a:cubicBezTo>
                    <a:cubicBezTo>
                      <a:pt x="1217" y="1537"/>
                      <a:pt x="1204" y="1495"/>
                      <a:pt x="1225" y="1460"/>
                    </a:cubicBezTo>
                    <a:cubicBezTo>
                      <a:pt x="1737" y="602"/>
                      <a:pt x="1737" y="602"/>
                      <a:pt x="1737" y="602"/>
                    </a:cubicBezTo>
                    <a:cubicBezTo>
                      <a:pt x="1759" y="567"/>
                      <a:pt x="1750" y="560"/>
                      <a:pt x="1719" y="586"/>
                    </a:cubicBezTo>
                    <a:cubicBezTo>
                      <a:pt x="833" y="1307"/>
                      <a:pt x="833" y="1307"/>
                      <a:pt x="833" y="1307"/>
                    </a:cubicBezTo>
                    <a:cubicBezTo>
                      <a:pt x="801" y="1333"/>
                      <a:pt x="743" y="1342"/>
                      <a:pt x="705" y="1327"/>
                    </a:cubicBezTo>
                    <a:cubicBezTo>
                      <a:pt x="486" y="1237"/>
                      <a:pt x="486" y="1237"/>
                      <a:pt x="486" y="1237"/>
                    </a:cubicBezTo>
                    <a:cubicBezTo>
                      <a:pt x="447" y="1222"/>
                      <a:pt x="445" y="1192"/>
                      <a:pt x="481" y="1171"/>
                    </a:cubicBezTo>
                    <a:cubicBezTo>
                      <a:pt x="1882" y="364"/>
                      <a:pt x="1882" y="364"/>
                      <a:pt x="1882" y="364"/>
                    </a:cubicBezTo>
                    <a:cubicBezTo>
                      <a:pt x="1918" y="343"/>
                      <a:pt x="1941" y="359"/>
                      <a:pt x="1935" y="400"/>
                    </a:cubicBez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000"/>
              </a:p>
            </p:txBody>
          </p:sp>
          <p:grpSp>
            <p:nvGrpSpPr>
              <p:cNvPr id="17" name="Group 9"/>
              <p:cNvGrpSpPr>
                <a:grpSpLocks/>
              </p:cNvGrpSpPr>
              <p:nvPr/>
            </p:nvGrpSpPr>
            <p:grpSpPr bwMode="auto">
              <a:xfrm>
                <a:off x="0" y="0"/>
                <a:ext cx="1673076" cy="1834694"/>
                <a:chOff x="0" y="0"/>
                <a:chExt cx="4387849" cy="4811712"/>
              </a:xfrm>
            </p:grpSpPr>
            <p:sp>
              <p:nvSpPr>
                <p:cNvPr id="18" name="Freeform 6"/>
                <p:cNvSpPr>
                  <a:spLocks noChangeArrowheads="1"/>
                </p:cNvSpPr>
                <p:nvPr/>
              </p:nvSpPr>
              <p:spPr bwMode="auto">
                <a:xfrm>
                  <a:off x="0" y="0"/>
                  <a:ext cx="2339975" cy="4616450"/>
                </a:xfrm>
                <a:custGeom>
                  <a:avLst/>
                  <a:gdLst>
                    <a:gd name="T0" fmla="*/ 2147483647 w 624"/>
                    <a:gd name="T1" fmla="*/ 2147483647 h 1231"/>
                    <a:gd name="T2" fmla="*/ 2147483647 w 624"/>
                    <a:gd name="T3" fmla="*/ 2147483647 h 1231"/>
                    <a:gd name="T4" fmla="*/ 2147483647 w 624"/>
                    <a:gd name="T5" fmla="*/ 2147483647 h 1231"/>
                    <a:gd name="T6" fmla="*/ 2147483647 w 624"/>
                    <a:gd name="T7" fmla="*/ 2147483647 h 1231"/>
                    <a:gd name="T8" fmla="*/ 2147483647 w 624"/>
                    <a:gd name="T9" fmla="*/ 2147483647 h 1231"/>
                    <a:gd name="T10" fmla="*/ 2147483647 w 624"/>
                    <a:gd name="T11" fmla="*/ 2147483647 h 1231"/>
                    <a:gd name="T12" fmla="*/ 2147483647 w 624"/>
                    <a:gd name="T13" fmla="*/ 2147483647 h 1231"/>
                    <a:gd name="T14" fmla="*/ 2147483647 w 624"/>
                    <a:gd name="T15" fmla="*/ 2147483647 h 1231"/>
                    <a:gd name="T16" fmla="*/ 2147483647 w 624"/>
                    <a:gd name="T17" fmla="*/ 2147483647 h 1231"/>
                    <a:gd name="T18" fmla="*/ 2147483647 w 624"/>
                    <a:gd name="T19" fmla="*/ 0 h 1231"/>
                    <a:gd name="T20" fmla="*/ 2147483647 w 624"/>
                    <a:gd name="T21" fmla="*/ 2147483647 h 1231"/>
                    <a:gd name="T22" fmla="*/ 0 w 624"/>
                    <a:gd name="T23" fmla="*/ 2147483647 h 1231"/>
                    <a:gd name="T24" fmla="*/ 2147483647 w 624"/>
                    <a:gd name="T25" fmla="*/ 2147483647 h 1231"/>
                    <a:gd name="T26" fmla="*/ 2147483647 w 624"/>
                    <a:gd name="T27" fmla="*/ 2147483647 h 1231"/>
                    <a:gd name="T28" fmla="*/ 2147483647 w 624"/>
                    <a:gd name="T29" fmla="*/ 2147483647 h 12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24"/>
                    <a:gd name="T46" fmla="*/ 0 h 1231"/>
                    <a:gd name="T47" fmla="*/ 624 w 624"/>
                    <a:gd name="T48" fmla="*/ 1231 h 123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24" h="1231">
                      <a:moveTo>
                        <a:pt x="528" y="1145"/>
                      </a:moveTo>
                      <a:cubicBezTo>
                        <a:pt x="600" y="1064"/>
                        <a:pt x="600" y="1064"/>
                        <a:pt x="600" y="1064"/>
                      </a:cubicBezTo>
                      <a:cubicBezTo>
                        <a:pt x="595" y="1064"/>
                        <a:pt x="590" y="1064"/>
                        <a:pt x="585" y="1064"/>
                      </a:cubicBezTo>
                      <a:cubicBezTo>
                        <a:pt x="354" y="1064"/>
                        <a:pt x="166" y="877"/>
                        <a:pt x="166" y="646"/>
                      </a:cubicBezTo>
                      <a:cubicBezTo>
                        <a:pt x="166" y="473"/>
                        <a:pt x="271" y="324"/>
                        <a:pt x="421" y="261"/>
                      </a:cubicBezTo>
                      <a:cubicBezTo>
                        <a:pt x="421" y="328"/>
                        <a:pt x="421" y="328"/>
                        <a:pt x="421" y="328"/>
                      </a:cubicBezTo>
                      <a:cubicBezTo>
                        <a:pt x="503" y="235"/>
                        <a:pt x="503" y="235"/>
                        <a:pt x="503" y="235"/>
                      </a:cubicBezTo>
                      <a:cubicBezTo>
                        <a:pt x="584" y="144"/>
                        <a:pt x="584" y="144"/>
                        <a:pt x="584" y="144"/>
                      </a:cubicBezTo>
                      <a:cubicBezTo>
                        <a:pt x="497" y="67"/>
                        <a:pt x="497" y="67"/>
                        <a:pt x="497" y="67"/>
                      </a:cubicBezTo>
                      <a:cubicBezTo>
                        <a:pt x="421" y="0"/>
                        <a:pt x="421" y="0"/>
                        <a:pt x="421" y="0"/>
                      </a:cubicBezTo>
                      <a:cubicBezTo>
                        <a:pt x="421" y="84"/>
                        <a:pt x="421" y="84"/>
                        <a:pt x="421" y="84"/>
                      </a:cubicBezTo>
                      <a:cubicBezTo>
                        <a:pt x="177" y="155"/>
                        <a:pt x="0" y="380"/>
                        <a:pt x="0" y="646"/>
                      </a:cubicBezTo>
                      <a:cubicBezTo>
                        <a:pt x="0" y="969"/>
                        <a:pt x="262" y="1231"/>
                        <a:pt x="585" y="1231"/>
                      </a:cubicBezTo>
                      <a:cubicBezTo>
                        <a:pt x="598" y="1231"/>
                        <a:pt x="611" y="1230"/>
                        <a:pt x="624" y="1230"/>
                      </a:cubicBezTo>
                      <a:lnTo>
                        <a:pt x="528" y="1145"/>
                      </a:lnTo>
                      <a:close/>
                    </a:path>
                  </a:pathLst>
                </a:custGeom>
                <a:solidFill>
                  <a:srgbClr val="00964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170" tIns="46990" rIns="90170" bIns="46990"/>
                <a:lstStyle/>
                <a:p>
                  <a:endParaRPr lang="zh-CN" altLang="en-US" sz="1000"/>
                </a:p>
              </p:txBody>
            </p:sp>
            <p:sp>
              <p:nvSpPr>
                <p:cNvPr id="19" name="Freeform 7"/>
                <p:cNvSpPr>
                  <a:spLocks noChangeArrowheads="1"/>
                </p:cNvSpPr>
                <p:nvPr/>
              </p:nvSpPr>
              <p:spPr bwMode="auto">
                <a:xfrm>
                  <a:off x="2084388" y="225424"/>
                  <a:ext cx="2303461" cy="4586288"/>
                </a:xfrm>
                <a:custGeom>
                  <a:avLst/>
                  <a:gdLst>
                    <a:gd name="T0" fmla="*/ 2147483647 w 614"/>
                    <a:gd name="T1" fmla="*/ 0 h 1223"/>
                    <a:gd name="T2" fmla="*/ 0 w 614"/>
                    <a:gd name="T3" fmla="*/ 2147483647 h 1223"/>
                    <a:gd name="T4" fmla="*/ 2147483647 w 614"/>
                    <a:gd name="T5" fmla="*/ 2147483647 h 1223"/>
                    <a:gd name="T6" fmla="*/ 2147483647 w 614"/>
                    <a:gd name="T7" fmla="*/ 2147483647 h 1223"/>
                    <a:gd name="T8" fmla="*/ 2147483647 w 614"/>
                    <a:gd name="T9" fmla="*/ 2147483647 h 1223"/>
                    <a:gd name="T10" fmla="*/ 2147483647 w 614"/>
                    <a:gd name="T11" fmla="*/ 2147483647 h 1223"/>
                    <a:gd name="T12" fmla="*/ 2147483647 w 614"/>
                    <a:gd name="T13" fmla="*/ 2147483647 h 1223"/>
                    <a:gd name="T14" fmla="*/ 2147483647 w 614"/>
                    <a:gd name="T15" fmla="*/ 2147483647 h 1223"/>
                    <a:gd name="T16" fmla="*/ 2147483647 w 614"/>
                    <a:gd name="T17" fmla="*/ 2147483647 h 1223"/>
                    <a:gd name="T18" fmla="*/ 2147483647 w 614"/>
                    <a:gd name="T19" fmla="*/ 2147483647 h 1223"/>
                    <a:gd name="T20" fmla="*/ 2147483647 w 614"/>
                    <a:gd name="T21" fmla="*/ 2147483647 h 1223"/>
                    <a:gd name="T22" fmla="*/ 2147483647 w 614"/>
                    <a:gd name="T23" fmla="*/ 2147483647 h 1223"/>
                    <a:gd name="T24" fmla="*/ 2147483647 w 614"/>
                    <a:gd name="T25" fmla="*/ 2147483647 h 1223"/>
                    <a:gd name="T26" fmla="*/ 2147483647 w 614"/>
                    <a:gd name="T27" fmla="*/ 2147483647 h 1223"/>
                    <a:gd name="T28" fmla="*/ 2147483647 w 614"/>
                    <a:gd name="T29" fmla="*/ 0 h 122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14"/>
                    <a:gd name="T46" fmla="*/ 0 h 1223"/>
                    <a:gd name="T47" fmla="*/ 614 w 614"/>
                    <a:gd name="T48" fmla="*/ 1223 h 122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14" h="1223">
                      <a:moveTo>
                        <a:pt x="29" y="0"/>
                      </a:moveTo>
                      <a:cubicBezTo>
                        <a:pt x="19" y="0"/>
                        <a:pt x="9" y="1"/>
                        <a:pt x="0" y="1"/>
                      </a:cubicBezTo>
                      <a:cubicBezTo>
                        <a:pt x="87" y="78"/>
                        <a:pt x="87" y="78"/>
                        <a:pt x="87" y="78"/>
                      </a:cubicBezTo>
                      <a:cubicBezTo>
                        <a:pt x="8" y="168"/>
                        <a:pt x="8" y="168"/>
                        <a:pt x="8" y="168"/>
                      </a:cubicBezTo>
                      <a:cubicBezTo>
                        <a:pt x="15" y="167"/>
                        <a:pt x="22" y="167"/>
                        <a:pt x="29" y="167"/>
                      </a:cubicBezTo>
                      <a:cubicBezTo>
                        <a:pt x="260" y="167"/>
                        <a:pt x="448" y="354"/>
                        <a:pt x="448" y="586"/>
                      </a:cubicBezTo>
                      <a:cubicBezTo>
                        <a:pt x="448" y="758"/>
                        <a:pt x="343" y="906"/>
                        <a:pt x="194" y="970"/>
                      </a:cubicBezTo>
                      <a:cubicBezTo>
                        <a:pt x="194" y="896"/>
                        <a:pt x="194" y="896"/>
                        <a:pt x="194" y="896"/>
                      </a:cubicBezTo>
                      <a:cubicBezTo>
                        <a:pt x="103" y="998"/>
                        <a:pt x="103" y="998"/>
                        <a:pt x="103" y="998"/>
                      </a:cubicBezTo>
                      <a:cubicBezTo>
                        <a:pt x="31" y="1079"/>
                        <a:pt x="31" y="1079"/>
                        <a:pt x="31" y="1079"/>
                      </a:cubicBezTo>
                      <a:cubicBezTo>
                        <a:pt x="126" y="1163"/>
                        <a:pt x="126" y="1163"/>
                        <a:pt x="126" y="1163"/>
                      </a:cubicBezTo>
                      <a:cubicBezTo>
                        <a:pt x="194" y="1223"/>
                        <a:pt x="194" y="1223"/>
                        <a:pt x="194" y="1223"/>
                      </a:cubicBezTo>
                      <a:cubicBezTo>
                        <a:pt x="194" y="1147"/>
                        <a:pt x="194" y="1147"/>
                        <a:pt x="194" y="1147"/>
                      </a:cubicBezTo>
                      <a:cubicBezTo>
                        <a:pt x="437" y="1076"/>
                        <a:pt x="614" y="851"/>
                        <a:pt x="614" y="586"/>
                      </a:cubicBezTo>
                      <a:cubicBezTo>
                        <a:pt x="614" y="262"/>
                        <a:pt x="352" y="0"/>
                        <a:pt x="29" y="0"/>
                      </a:cubicBezTo>
                      <a:close/>
                    </a:path>
                  </a:pathLst>
                </a:custGeom>
                <a:solidFill>
                  <a:srgbClr val="00964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170" tIns="46990" rIns="90170" bIns="46990"/>
                <a:lstStyle/>
                <a:p>
                  <a:endParaRPr lang="zh-CN" altLang="en-US" sz="1000"/>
                </a:p>
              </p:txBody>
            </p:sp>
          </p:grpSp>
        </p:grpSp>
        <p:sp>
          <p:nvSpPr>
            <p:cNvPr id="14" name="矩形 81"/>
            <p:cNvSpPr>
              <a:spLocks noChangeArrowheads="1"/>
            </p:cNvSpPr>
            <p:nvPr/>
          </p:nvSpPr>
          <p:spPr bwMode="auto">
            <a:xfrm>
              <a:off x="368772" y="584065"/>
              <a:ext cx="1374226" cy="1120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defRPr/>
              </a:pPr>
              <a:r>
                <a:rPr lang="en-US" altLang="zh-CN" sz="4400" b="1" dirty="0" smtClean="0">
                  <a:solidFill>
                    <a:srgbClr val="009644"/>
                  </a:solidFill>
                  <a:latin typeface="微软雅黑" pitchFamily="34" charset="-122"/>
                  <a:ea typeface="微软雅黑" pitchFamily="34" charset="-122"/>
                  <a:sym typeface="微软雅黑" pitchFamily="34" charset="-122"/>
                </a:rPr>
                <a:t>01</a:t>
              </a:r>
              <a:endParaRPr lang="zh-CN" altLang="en-US" sz="4400" b="1" dirty="0" smtClean="0">
                <a:solidFill>
                  <a:srgbClr val="009644"/>
                </a:solidFill>
                <a:latin typeface="微软雅黑" pitchFamily="34" charset="-122"/>
                <a:ea typeface="微软雅黑" pitchFamily="34" charset="-122"/>
                <a:sym typeface="微软雅黑" pitchFamily="34" charset="-122"/>
              </a:endParaRPr>
            </a:p>
          </p:txBody>
        </p:sp>
      </p:grpSp>
      <p:sp>
        <p:nvSpPr>
          <p:cNvPr id="3" name="矩形 2"/>
          <p:cNvSpPr/>
          <p:nvPr/>
        </p:nvSpPr>
        <p:spPr>
          <a:xfrm>
            <a:off x="2438691" y="2218238"/>
            <a:ext cx="4326891" cy="572400"/>
          </a:xfrm>
          <a:prstGeom prst="rect">
            <a:avLst/>
          </a:prstGeom>
          <a:solidFill>
            <a:srgbClr val="0096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latin typeface="微软雅黑" panose="020B0503020204020204" pitchFamily="34" charset="-122"/>
                <a:ea typeface="微软雅黑" panose="020B0503020204020204" pitchFamily="34" charset="-122"/>
              </a:rPr>
              <a:t>第</a:t>
            </a:r>
            <a:r>
              <a:rPr lang="zh-CN" altLang="en-US" sz="2000" b="1" dirty="0" smtClean="0">
                <a:latin typeface="微软雅黑" panose="020B0503020204020204" pitchFamily="34" charset="-122"/>
                <a:ea typeface="微软雅黑" panose="020B0503020204020204" pitchFamily="34" charset="-122"/>
              </a:rPr>
              <a:t>一部分：单击此处添加标题文字</a:t>
            </a:r>
            <a:endParaRPr lang="zh-CN" altLang="en-US" sz="20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28249621"/>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1000"/>
                                        <p:tgtEl>
                                          <p:spTgt spid="12"/>
                                        </p:tgtEl>
                                      </p:cBhvr>
                                    </p:animEffect>
                                  </p:childTnLst>
                                </p:cTn>
                              </p:par>
                            </p:childTnLst>
                          </p:cTn>
                        </p:par>
                        <p:par>
                          <p:cTn id="8" fill="hold">
                            <p:stCondLst>
                              <p:cond delay="10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38" name="Group 214"/>
          <p:cNvGrpSpPr>
            <a:grpSpLocks/>
          </p:cNvGrpSpPr>
          <p:nvPr/>
        </p:nvGrpSpPr>
        <p:grpSpPr bwMode="auto">
          <a:xfrm>
            <a:off x="5029327" y="2628444"/>
            <a:ext cx="834021" cy="710556"/>
            <a:chOff x="0" y="0"/>
            <a:chExt cx="680374" cy="587404"/>
          </a:xfrm>
        </p:grpSpPr>
        <p:sp>
          <p:nvSpPr>
            <p:cNvPr id="14393" name="Freeform 46"/>
            <p:cNvSpPr>
              <a:spLocks noChangeArrowheads="1"/>
            </p:cNvSpPr>
            <p:nvPr/>
          </p:nvSpPr>
          <p:spPr bwMode="auto">
            <a:xfrm>
              <a:off x="0" y="0"/>
              <a:ext cx="680374" cy="587404"/>
            </a:xfrm>
            <a:custGeom>
              <a:avLst/>
              <a:gdLst>
                <a:gd name="T0" fmla="*/ 2147483647 w 643"/>
                <a:gd name="T1" fmla="*/ 0 h 555"/>
                <a:gd name="T2" fmla="*/ 2147483647 w 643"/>
                <a:gd name="T3" fmla="*/ 0 h 555"/>
                <a:gd name="T4" fmla="*/ 2147483647 w 643"/>
                <a:gd name="T5" fmla="*/ 2147483647 h 555"/>
                <a:gd name="T6" fmla="*/ 2147483647 w 643"/>
                <a:gd name="T7" fmla="*/ 2147483647 h 555"/>
                <a:gd name="T8" fmla="*/ 2147483647 w 643"/>
                <a:gd name="T9" fmla="*/ 2147483647 h 555"/>
                <a:gd name="T10" fmla="*/ 0 w 643"/>
                <a:gd name="T11" fmla="*/ 2147483647 h 555"/>
                <a:gd name="T12" fmla="*/ 2147483647 w 643"/>
                <a:gd name="T13" fmla="*/ 0 h 555"/>
                <a:gd name="T14" fmla="*/ 0 60000 65536"/>
                <a:gd name="T15" fmla="*/ 0 60000 65536"/>
                <a:gd name="T16" fmla="*/ 0 60000 65536"/>
                <a:gd name="T17" fmla="*/ 0 60000 65536"/>
                <a:gd name="T18" fmla="*/ 0 60000 65536"/>
                <a:gd name="T19" fmla="*/ 0 60000 65536"/>
                <a:gd name="T20" fmla="*/ 0 60000 65536"/>
                <a:gd name="T21" fmla="*/ 0 w 643"/>
                <a:gd name="T22" fmla="*/ 0 h 555"/>
                <a:gd name="T23" fmla="*/ 643 w 643"/>
                <a:gd name="T24" fmla="*/ 555 h 55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3" h="555">
                  <a:moveTo>
                    <a:pt x="161" y="0"/>
                  </a:moveTo>
                  <a:lnTo>
                    <a:pt x="482" y="0"/>
                  </a:lnTo>
                  <a:lnTo>
                    <a:pt x="643" y="277"/>
                  </a:lnTo>
                  <a:lnTo>
                    <a:pt x="482" y="555"/>
                  </a:lnTo>
                  <a:lnTo>
                    <a:pt x="161" y="555"/>
                  </a:lnTo>
                  <a:lnTo>
                    <a:pt x="0" y="277"/>
                  </a:lnTo>
                  <a:lnTo>
                    <a:pt x="161" y="0"/>
                  </a:lnTo>
                  <a:close/>
                </a:path>
              </a:pathLst>
            </a:custGeom>
            <a:solidFill>
              <a:srgbClr val="009644"/>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1560" tIns="37292" rIns="71560" bIns="37292"/>
            <a:lstStyle/>
            <a:p>
              <a:endParaRPr lang="zh-CN" altLang="en-US" sz="1071"/>
            </a:p>
          </p:txBody>
        </p:sp>
        <p:sp>
          <p:nvSpPr>
            <p:cNvPr id="14394" name="Freeform 46"/>
            <p:cNvSpPr>
              <a:spLocks noChangeArrowheads="1"/>
            </p:cNvSpPr>
            <p:nvPr/>
          </p:nvSpPr>
          <p:spPr bwMode="auto">
            <a:xfrm>
              <a:off x="84600" y="73040"/>
              <a:ext cx="511175" cy="441325"/>
            </a:xfrm>
            <a:custGeom>
              <a:avLst/>
              <a:gdLst>
                <a:gd name="T0" fmla="*/ 2147483647 w 643"/>
                <a:gd name="T1" fmla="*/ 0 h 555"/>
                <a:gd name="T2" fmla="*/ 2147483647 w 643"/>
                <a:gd name="T3" fmla="*/ 0 h 555"/>
                <a:gd name="T4" fmla="*/ 2147483647 w 643"/>
                <a:gd name="T5" fmla="*/ 2147483647 h 555"/>
                <a:gd name="T6" fmla="*/ 2147483647 w 643"/>
                <a:gd name="T7" fmla="*/ 2147483647 h 555"/>
                <a:gd name="T8" fmla="*/ 2147483647 w 643"/>
                <a:gd name="T9" fmla="*/ 2147483647 h 555"/>
                <a:gd name="T10" fmla="*/ 0 w 643"/>
                <a:gd name="T11" fmla="*/ 2147483647 h 555"/>
                <a:gd name="T12" fmla="*/ 2147483647 w 643"/>
                <a:gd name="T13" fmla="*/ 0 h 555"/>
                <a:gd name="T14" fmla="*/ 0 60000 65536"/>
                <a:gd name="T15" fmla="*/ 0 60000 65536"/>
                <a:gd name="T16" fmla="*/ 0 60000 65536"/>
                <a:gd name="T17" fmla="*/ 0 60000 65536"/>
                <a:gd name="T18" fmla="*/ 0 60000 65536"/>
                <a:gd name="T19" fmla="*/ 0 60000 65536"/>
                <a:gd name="T20" fmla="*/ 0 60000 65536"/>
                <a:gd name="T21" fmla="*/ 0 w 643"/>
                <a:gd name="T22" fmla="*/ 0 h 555"/>
                <a:gd name="T23" fmla="*/ 643 w 643"/>
                <a:gd name="T24" fmla="*/ 555 h 55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3" h="555">
                  <a:moveTo>
                    <a:pt x="161" y="0"/>
                  </a:moveTo>
                  <a:lnTo>
                    <a:pt x="482" y="0"/>
                  </a:lnTo>
                  <a:lnTo>
                    <a:pt x="643" y="277"/>
                  </a:lnTo>
                  <a:lnTo>
                    <a:pt x="482" y="555"/>
                  </a:lnTo>
                  <a:lnTo>
                    <a:pt x="161" y="555"/>
                  </a:lnTo>
                  <a:lnTo>
                    <a:pt x="0" y="277"/>
                  </a:lnTo>
                  <a:lnTo>
                    <a:pt x="161" y="0"/>
                  </a:lnTo>
                  <a:close/>
                </a:path>
              </a:pathLst>
            </a:cu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071"/>
            </a:p>
          </p:txBody>
        </p:sp>
      </p:grpSp>
      <p:sp>
        <p:nvSpPr>
          <p:cNvPr id="14339" name="Freeform 6"/>
          <p:cNvSpPr>
            <a:spLocks noChangeArrowheads="1"/>
          </p:cNvSpPr>
          <p:nvPr/>
        </p:nvSpPr>
        <p:spPr bwMode="auto">
          <a:xfrm>
            <a:off x="4603497" y="4058376"/>
            <a:ext cx="2520" cy="1259"/>
          </a:xfrm>
          <a:custGeom>
            <a:avLst/>
            <a:gdLst>
              <a:gd name="T0" fmla="*/ 2147483647 w 4"/>
              <a:gd name="T1" fmla="*/ 0 h 4"/>
              <a:gd name="T2" fmla="*/ 2147483647 w 4"/>
              <a:gd name="T3" fmla="*/ 2147483647 h 4"/>
              <a:gd name="T4" fmla="*/ 0 w 4"/>
              <a:gd name="T5" fmla="*/ 2147483647 h 4"/>
              <a:gd name="T6" fmla="*/ 2147483647 w 4"/>
              <a:gd name="T7" fmla="*/ 0 h 4"/>
              <a:gd name="T8" fmla="*/ 0 60000 65536"/>
              <a:gd name="T9" fmla="*/ 0 60000 65536"/>
              <a:gd name="T10" fmla="*/ 0 60000 65536"/>
              <a:gd name="T11" fmla="*/ 0 60000 65536"/>
              <a:gd name="T12" fmla="*/ 0 w 4"/>
              <a:gd name="T13" fmla="*/ 0 h 4"/>
              <a:gd name="T14" fmla="*/ 4 w 4"/>
              <a:gd name="T15" fmla="*/ 4 h 4"/>
            </a:gdLst>
            <a:ahLst/>
            <a:cxnLst>
              <a:cxn ang="T8">
                <a:pos x="T0" y="T1"/>
              </a:cxn>
              <a:cxn ang="T9">
                <a:pos x="T2" y="T3"/>
              </a:cxn>
              <a:cxn ang="T10">
                <a:pos x="T4" y="T5"/>
              </a:cxn>
              <a:cxn ang="T11">
                <a:pos x="T6" y="T7"/>
              </a:cxn>
            </a:cxnLst>
            <a:rect l="T12" t="T13" r="T14" b="T15"/>
            <a:pathLst>
              <a:path w="4" h="4">
                <a:moveTo>
                  <a:pt x="2" y="0"/>
                </a:moveTo>
                <a:lnTo>
                  <a:pt x="4" y="4"/>
                </a:lnTo>
                <a:lnTo>
                  <a:pt x="0" y="4"/>
                </a:lnTo>
                <a:lnTo>
                  <a:pt x="2" y="0"/>
                </a:lnTo>
                <a:close/>
              </a:path>
            </a:pathLst>
          </a:custGeom>
          <a:solidFill>
            <a:srgbClr val="FFCA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8183" tIns="49092" rIns="98183" bIns="49092"/>
          <a:lstStyle/>
          <a:p>
            <a:endParaRPr lang="zh-CN" altLang="en-US" sz="1071"/>
          </a:p>
        </p:txBody>
      </p:sp>
      <p:sp>
        <p:nvSpPr>
          <p:cNvPr id="16390" name="Freeform 46"/>
          <p:cNvSpPr>
            <a:spLocks/>
          </p:cNvSpPr>
          <p:nvPr/>
        </p:nvSpPr>
        <p:spPr bwMode="auto">
          <a:xfrm flipH="1">
            <a:off x="5666811" y="1639461"/>
            <a:ext cx="2660806" cy="119685"/>
          </a:xfrm>
          <a:custGeom>
            <a:avLst/>
            <a:gdLst>
              <a:gd name="T0" fmla="*/ 0 w 21600"/>
              <a:gd name="T1" fmla="*/ 51331308 h 21600"/>
              <a:gd name="T2" fmla="*/ 0 w 21600"/>
              <a:gd name="T3" fmla="*/ 0 h 21600"/>
              <a:gd name="T4" fmla="*/ 2147483647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a:moveTo>
                  <a:pt x="0" y="21600"/>
                </a:moveTo>
                <a:lnTo>
                  <a:pt x="0" y="0"/>
                </a:lnTo>
                <a:lnTo>
                  <a:pt x="21600" y="0"/>
                </a:lnTo>
              </a:path>
            </a:pathLst>
          </a:custGeom>
          <a:noFill/>
          <a:ln w="3175" cap="flat" cmpd="sng">
            <a:solidFill>
              <a:srgbClr val="009644"/>
            </a:solidFill>
            <a:miter lim="800000"/>
            <a:headEnd/>
            <a:tailEnd type="oval" w="med" len="med"/>
          </a:ln>
          <a:extLst>
            <a:ext uri="{909E8E84-426E-40DD-AFC4-6F175D3DCCD1}">
              <a14:hiddenFill xmlns:a14="http://schemas.microsoft.com/office/drawing/2010/main">
                <a:solidFill>
                  <a:srgbClr val="FFFFFF"/>
                </a:solidFill>
              </a14:hiddenFill>
            </a:ext>
          </a:extLst>
        </p:spPr>
        <p:txBody>
          <a:bodyPr lIns="0" tIns="0" rIns="0" bIns="0"/>
          <a:lstStyle/>
          <a:p>
            <a:endParaRPr lang="zh-CN" altLang="en-US" sz="1071"/>
          </a:p>
        </p:txBody>
      </p:sp>
      <p:sp>
        <p:nvSpPr>
          <p:cNvPr id="16391" name="Freeform 46"/>
          <p:cNvSpPr>
            <a:spLocks/>
          </p:cNvSpPr>
          <p:nvPr/>
        </p:nvSpPr>
        <p:spPr bwMode="auto">
          <a:xfrm flipH="1">
            <a:off x="5903664" y="2724193"/>
            <a:ext cx="2422694" cy="118426"/>
          </a:xfrm>
          <a:custGeom>
            <a:avLst/>
            <a:gdLst>
              <a:gd name="T0" fmla="*/ 0 w 21600"/>
              <a:gd name="T1" fmla="*/ 49204553 h 21600"/>
              <a:gd name="T2" fmla="*/ 0 w 21600"/>
              <a:gd name="T3" fmla="*/ 0 h 21600"/>
              <a:gd name="T4" fmla="*/ 2147483647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a:moveTo>
                  <a:pt x="0" y="21600"/>
                </a:moveTo>
                <a:lnTo>
                  <a:pt x="0" y="0"/>
                </a:lnTo>
                <a:lnTo>
                  <a:pt x="21600" y="0"/>
                </a:lnTo>
              </a:path>
            </a:pathLst>
          </a:custGeom>
          <a:noFill/>
          <a:ln w="3175" cap="flat" cmpd="sng">
            <a:solidFill>
              <a:srgbClr val="009644"/>
            </a:solidFill>
            <a:miter lim="800000"/>
            <a:headEnd/>
            <a:tailEnd type="oval" w="med" len="med"/>
          </a:ln>
          <a:extLst>
            <a:ext uri="{909E8E84-426E-40DD-AFC4-6F175D3DCCD1}">
              <a14:hiddenFill xmlns:a14="http://schemas.microsoft.com/office/drawing/2010/main">
                <a:solidFill>
                  <a:srgbClr val="FFFFFF"/>
                </a:solidFill>
              </a14:hiddenFill>
            </a:ext>
          </a:extLst>
        </p:spPr>
        <p:txBody>
          <a:bodyPr lIns="0" tIns="0" rIns="0" bIns="0"/>
          <a:lstStyle/>
          <a:p>
            <a:endParaRPr lang="zh-CN" altLang="en-US" sz="1071"/>
          </a:p>
        </p:txBody>
      </p:sp>
      <p:sp>
        <p:nvSpPr>
          <p:cNvPr id="16392" name="Freeform 46"/>
          <p:cNvSpPr>
            <a:spLocks/>
          </p:cNvSpPr>
          <p:nvPr/>
        </p:nvSpPr>
        <p:spPr bwMode="auto">
          <a:xfrm flipH="1">
            <a:off x="5256100" y="3521679"/>
            <a:ext cx="3071517" cy="119685"/>
          </a:xfrm>
          <a:custGeom>
            <a:avLst/>
            <a:gdLst>
              <a:gd name="T0" fmla="*/ 0 w 21600"/>
              <a:gd name="T1" fmla="*/ 51331308 h 21600"/>
              <a:gd name="T2" fmla="*/ 0 w 21600"/>
              <a:gd name="T3" fmla="*/ 0 h 21600"/>
              <a:gd name="T4" fmla="*/ 2147483647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a:moveTo>
                  <a:pt x="0" y="21600"/>
                </a:moveTo>
                <a:lnTo>
                  <a:pt x="0" y="0"/>
                </a:lnTo>
                <a:lnTo>
                  <a:pt x="21600" y="0"/>
                </a:lnTo>
              </a:path>
            </a:pathLst>
          </a:custGeom>
          <a:noFill/>
          <a:ln w="3175" cap="flat" cmpd="sng">
            <a:solidFill>
              <a:srgbClr val="009644"/>
            </a:solidFill>
            <a:miter lim="800000"/>
            <a:headEnd/>
            <a:tailEnd type="oval" w="med" len="med"/>
          </a:ln>
          <a:extLst>
            <a:ext uri="{909E8E84-426E-40DD-AFC4-6F175D3DCCD1}">
              <a14:hiddenFill xmlns:a14="http://schemas.microsoft.com/office/drawing/2010/main">
                <a:solidFill>
                  <a:srgbClr val="FFFFFF"/>
                </a:solidFill>
              </a14:hiddenFill>
            </a:ext>
          </a:extLst>
        </p:spPr>
        <p:txBody>
          <a:bodyPr lIns="0" tIns="0" rIns="0" bIns="0"/>
          <a:lstStyle/>
          <a:p>
            <a:endParaRPr lang="zh-CN" altLang="en-US" sz="1071"/>
          </a:p>
        </p:txBody>
      </p:sp>
      <p:sp>
        <p:nvSpPr>
          <p:cNvPr id="16393" name="Freeform 46"/>
          <p:cNvSpPr>
            <a:spLocks/>
          </p:cNvSpPr>
          <p:nvPr/>
        </p:nvSpPr>
        <p:spPr bwMode="auto">
          <a:xfrm>
            <a:off x="983945" y="2003558"/>
            <a:ext cx="2732617" cy="119686"/>
          </a:xfrm>
          <a:custGeom>
            <a:avLst/>
            <a:gdLst>
              <a:gd name="T0" fmla="*/ 0 w 21600"/>
              <a:gd name="T1" fmla="*/ 51332675 h 21600"/>
              <a:gd name="T2" fmla="*/ 0 w 21600"/>
              <a:gd name="T3" fmla="*/ 0 h 21600"/>
              <a:gd name="T4" fmla="*/ 2147483647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a:moveTo>
                  <a:pt x="0" y="21600"/>
                </a:moveTo>
                <a:lnTo>
                  <a:pt x="0" y="0"/>
                </a:lnTo>
                <a:lnTo>
                  <a:pt x="21600" y="0"/>
                </a:lnTo>
              </a:path>
            </a:pathLst>
          </a:custGeom>
          <a:noFill/>
          <a:ln w="3175" cap="flat" cmpd="sng">
            <a:solidFill>
              <a:srgbClr val="009644"/>
            </a:solidFill>
            <a:miter lim="800000"/>
            <a:headEnd/>
            <a:tailEnd type="oval" w="med" len="med"/>
          </a:ln>
          <a:extLst>
            <a:ext uri="{909E8E84-426E-40DD-AFC4-6F175D3DCCD1}">
              <a14:hiddenFill xmlns:a14="http://schemas.microsoft.com/office/drawing/2010/main">
                <a:solidFill>
                  <a:srgbClr val="FFFFFF"/>
                </a:solidFill>
              </a14:hiddenFill>
            </a:ext>
          </a:extLst>
        </p:spPr>
        <p:txBody>
          <a:bodyPr lIns="0" tIns="0" rIns="0" bIns="0"/>
          <a:lstStyle/>
          <a:p>
            <a:endParaRPr lang="zh-CN" altLang="en-US" sz="1071"/>
          </a:p>
        </p:txBody>
      </p:sp>
      <p:sp>
        <p:nvSpPr>
          <p:cNvPr id="16394" name="Rectangle 37"/>
          <p:cNvSpPr>
            <a:spLocks noChangeArrowheads="1"/>
          </p:cNvSpPr>
          <p:nvPr/>
        </p:nvSpPr>
        <p:spPr bwMode="auto">
          <a:xfrm>
            <a:off x="1494184" y="2162299"/>
            <a:ext cx="1823005" cy="52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25000"/>
              </a:lnSpc>
              <a:buFont typeface="Arial" pitchFamily="34" charset="0"/>
              <a:buNone/>
              <a:defRPr/>
            </a:pPr>
            <a:r>
              <a:rPr lang="zh-CN" altLang="en-US" sz="873" dirty="0">
                <a:solidFill>
                  <a:schemeClr val="accent4">
                    <a:lumMod val="50000"/>
                  </a:schemeClr>
                </a:solidFill>
                <a:latin typeface="微软雅黑" pitchFamily="34" charset="-122"/>
                <a:ea typeface="微软雅黑" pitchFamily="34" charset="-122"/>
                <a:sym typeface="微软雅黑" pitchFamily="34" charset="-122"/>
              </a:rPr>
              <a:t>此处添加详细文本描述，建议与标题相关并符合整体语言风格，语言描述</a:t>
            </a:r>
          </a:p>
        </p:txBody>
      </p:sp>
      <p:sp>
        <p:nvSpPr>
          <p:cNvPr id="16395" name="Freeform 46"/>
          <p:cNvSpPr>
            <a:spLocks/>
          </p:cNvSpPr>
          <p:nvPr/>
        </p:nvSpPr>
        <p:spPr bwMode="auto">
          <a:xfrm>
            <a:off x="983945" y="2783406"/>
            <a:ext cx="3352464" cy="119685"/>
          </a:xfrm>
          <a:custGeom>
            <a:avLst/>
            <a:gdLst>
              <a:gd name="T0" fmla="*/ 0 w 21600"/>
              <a:gd name="T1" fmla="*/ 51331308 h 21600"/>
              <a:gd name="T2" fmla="*/ 0 w 21600"/>
              <a:gd name="T3" fmla="*/ 0 h 21600"/>
              <a:gd name="T4" fmla="*/ 2147483647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a:moveTo>
                  <a:pt x="0" y="21600"/>
                </a:moveTo>
                <a:lnTo>
                  <a:pt x="0" y="0"/>
                </a:lnTo>
                <a:lnTo>
                  <a:pt x="21600" y="0"/>
                </a:lnTo>
              </a:path>
            </a:pathLst>
          </a:custGeom>
          <a:noFill/>
          <a:ln w="3175" cap="flat" cmpd="sng">
            <a:solidFill>
              <a:srgbClr val="009644"/>
            </a:solidFill>
            <a:miter lim="800000"/>
            <a:headEnd/>
            <a:tailEnd type="oval" w="med" len="med"/>
          </a:ln>
          <a:extLst>
            <a:ext uri="{909E8E84-426E-40DD-AFC4-6F175D3DCCD1}">
              <a14:hiddenFill xmlns:a14="http://schemas.microsoft.com/office/drawing/2010/main">
                <a:solidFill>
                  <a:srgbClr val="FFFFFF"/>
                </a:solidFill>
              </a14:hiddenFill>
            </a:ext>
          </a:extLst>
        </p:spPr>
        <p:txBody>
          <a:bodyPr lIns="0" tIns="0" rIns="0" bIns="0"/>
          <a:lstStyle/>
          <a:p>
            <a:endParaRPr lang="zh-CN" altLang="en-US" sz="1071"/>
          </a:p>
        </p:txBody>
      </p:sp>
      <p:sp>
        <p:nvSpPr>
          <p:cNvPr id="16396" name="Rectangle 37"/>
          <p:cNvSpPr>
            <a:spLocks noChangeArrowheads="1"/>
          </p:cNvSpPr>
          <p:nvPr/>
        </p:nvSpPr>
        <p:spPr bwMode="auto">
          <a:xfrm>
            <a:off x="1494184" y="2943407"/>
            <a:ext cx="1823005" cy="492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25000"/>
              </a:lnSpc>
              <a:buFont typeface="Arial" pitchFamily="34" charset="0"/>
              <a:buNone/>
              <a:defRPr/>
            </a:pPr>
            <a:r>
              <a:rPr lang="zh-CN" altLang="en-US" sz="873">
                <a:solidFill>
                  <a:schemeClr val="accent4">
                    <a:lumMod val="50000"/>
                  </a:schemeClr>
                </a:solidFill>
                <a:latin typeface="微软雅黑" pitchFamily="34" charset="-122"/>
                <a:ea typeface="微软雅黑" pitchFamily="34" charset="-122"/>
                <a:sym typeface="微软雅黑" pitchFamily="34" charset="-122"/>
              </a:rPr>
              <a:t>此处添加详细文本描述，建议与标题相关并符合整体语言风格，语言描述</a:t>
            </a:r>
          </a:p>
        </p:txBody>
      </p:sp>
      <p:sp>
        <p:nvSpPr>
          <p:cNvPr id="16397" name="Freeform 46"/>
          <p:cNvSpPr>
            <a:spLocks/>
          </p:cNvSpPr>
          <p:nvPr/>
        </p:nvSpPr>
        <p:spPr bwMode="auto">
          <a:xfrm flipV="1">
            <a:off x="983945" y="4107510"/>
            <a:ext cx="2915296" cy="119686"/>
          </a:xfrm>
          <a:custGeom>
            <a:avLst/>
            <a:gdLst>
              <a:gd name="T0" fmla="*/ 0 w 21600"/>
              <a:gd name="T1" fmla="*/ 51332675 h 21600"/>
              <a:gd name="T2" fmla="*/ 0 w 21600"/>
              <a:gd name="T3" fmla="*/ 0 h 21600"/>
              <a:gd name="T4" fmla="*/ 2147483647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a:moveTo>
                  <a:pt x="0" y="21600"/>
                </a:moveTo>
                <a:lnTo>
                  <a:pt x="0" y="0"/>
                </a:lnTo>
                <a:lnTo>
                  <a:pt x="21600" y="0"/>
                </a:lnTo>
              </a:path>
            </a:pathLst>
          </a:custGeom>
          <a:noFill/>
          <a:ln w="3175" cap="flat" cmpd="sng">
            <a:solidFill>
              <a:srgbClr val="009644"/>
            </a:solidFill>
            <a:miter lim="800000"/>
            <a:headEnd/>
            <a:tailEnd type="oval" w="med" len="med"/>
          </a:ln>
          <a:extLst>
            <a:ext uri="{909E8E84-426E-40DD-AFC4-6F175D3DCCD1}">
              <a14:hiddenFill xmlns:a14="http://schemas.microsoft.com/office/drawing/2010/main">
                <a:solidFill>
                  <a:srgbClr val="FFFFFF"/>
                </a:solidFill>
              </a14:hiddenFill>
            </a:ext>
          </a:extLst>
        </p:spPr>
        <p:txBody>
          <a:bodyPr lIns="0" tIns="0" rIns="0" bIns="0"/>
          <a:lstStyle/>
          <a:p>
            <a:endParaRPr lang="zh-CN" altLang="en-US" sz="1071"/>
          </a:p>
        </p:txBody>
      </p:sp>
      <p:sp>
        <p:nvSpPr>
          <p:cNvPr id="16398" name="Rectangle 37"/>
          <p:cNvSpPr>
            <a:spLocks noChangeArrowheads="1"/>
          </p:cNvSpPr>
          <p:nvPr/>
        </p:nvSpPr>
        <p:spPr bwMode="auto">
          <a:xfrm>
            <a:off x="1494184" y="3628766"/>
            <a:ext cx="1823005" cy="478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25000"/>
              </a:lnSpc>
              <a:buFont typeface="Arial" pitchFamily="34" charset="0"/>
              <a:buNone/>
              <a:defRPr/>
            </a:pPr>
            <a:r>
              <a:rPr lang="zh-CN" altLang="en-US" sz="873">
                <a:solidFill>
                  <a:schemeClr val="accent4">
                    <a:lumMod val="50000"/>
                  </a:schemeClr>
                </a:solidFill>
                <a:latin typeface="微软雅黑" pitchFamily="34" charset="-122"/>
                <a:ea typeface="微软雅黑" pitchFamily="34" charset="-122"/>
                <a:sym typeface="微软雅黑" pitchFamily="34" charset="-122"/>
              </a:rPr>
              <a:t>此处添加详细文本描述，建议与标题相关并符合整体语言风格，语言描述</a:t>
            </a:r>
          </a:p>
        </p:txBody>
      </p:sp>
      <p:sp>
        <p:nvSpPr>
          <p:cNvPr id="14349" name="Oval 2"/>
          <p:cNvSpPr>
            <a:spLocks noChangeArrowheads="1"/>
          </p:cNvSpPr>
          <p:nvPr/>
        </p:nvSpPr>
        <p:spPr bwMode="auto">
          <a:xfrm>
            <a:off x="1117489" y="2202614"/>
            <a:ext cx="267088" cy="264569"/>
          </a:xfrm>
          <a:prstGeom prst="ellipse">
            <a:avLst/>
          </a:prstGeom>
          <a:solidFill>
            <a:srgbClr val="00964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sz="6031">
              <a:solidFill>
                <a:srgbClr val="000000"/>
              </a:solidFill>
              <a:latin typeface="微软雅黑" pitchFamily="34" charset="-122"/>
              <a:ea typeface="微软雅黑" pitchFamily="34" charset="-122"/>
              <a:sym typeface="微软雅黑" pitchFamily="34" charset="-122"/>
            </a:endParaRPr>
          </a:p>
        </p:txBody>
      </p:sp>
      <p:sp>
        <p:nvSpPr>
          <p:cNvPr id="14350" name="Rectangle 22"/>
          <p:cNvSpPr>
            <a:spLocks noChangeArrowheads="1"/>
          </p:cNvSpPr>
          <p:nvPr/>
        </p:nvSpPr>
        <p:spPr bwMode="auto">
          <a:xfrm>
            <a:off x="1092292" y="2245449"/>
            <a:ext cx="302364" cy="197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en-US" altLang="zh-CN" sz="1587">
                <a:solidFill>
                  <a:srgbClr val="FFFFFF"/>
                </a:solidFill>
                <a:latin typeface="微软雅黑" pitchFamily="34" charset="-122"/>
                <a:ea typeface="微软雅黑" pitchFamily="34" charset="-122"/>
                <a:sym typeface="Bebas Neue" charset="0"/>
              </a:rPr>
              <a:t>1</a:t>
            </a:r>
            <a:endParaRPr lang="zh-CN" altLang="en-US" sz="1071"/>
          </a:p>
        </p:txBody>
      </p:sp>
      <p:sp>
        <p:nvSpPr>
          <p:cNvPr id="14351" name="Oval 236"/>
          <p:cNvSpPr>
            <a:spLocks noChangeArrowheads="1"/>
          </p:cNvSpPr>
          <p:nvPr/>
        </p:nvSpPr>
        <p:spPr bwMode="auto">
          <a:xfrm>
            <a:off x="1117489" y="2959785"/>
            <a:ext cx="267088" cy="264569"/>
          </a:xfrm>
          <a:prstGeom prst="ellipse">
            <a:avLst/>
          </a:prstGeom>
          <a:solidFill>
            <a:srgbClr val="00964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sz="6031">
              <a:solidFill>
                <a:srgbClr val="000000"/>
              </a:solidFill>
              <a:latin typeface="微软雅黑" pitchFamily="34" charset="-122"/>
              <a:ea typeface="微软雅黑" pitchFamily="34" charset="-122"/>
              <a:sym typeface="微软雅黑" pitchFamily="34" charset="-122"/>
            </a:endParaRPr>
          </a:p>
        </p:txBody>
      </p:sp>
      <p:sp>
        <p:nvSpPr>
          <p:cNvPr id="14352" name="Rectangle 22"/>
          <p:cNvSpPr>
            <a:spLocks noChangeArrowheads="1"/>
          </p:cNvSpPr>
          <p:nvPr/>
        </p:nvSpPr>
        <p:spPr bwMode="auto">
          <a:xfrm>
            <a:off x="1092292" y="3002620"/>
            <a:ext cx="302364" cy="197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en-US" altLang="zh-CN" sz="1587">
                <a:solidFill>
                  <a:srgbClr val="FFFFFF"/>
                </a:solidFill>
                <a:latin typeface="微软雅黑" pitchFamily="34" charset="-122"/>
                <a:ea typeface="微软雅黑" pitchFamily="34" charset="-122"/>
                <a:sym typeface="Bebas Neue" charset="0"/>
              </a:rPr>
              <a:t>2</a:t>
            </a:r>
            <a:endParaRPr lang="zh-CN" altLang="en-US" sz="1071"/>
          </a:p>
        </p:txBody>
      </p:sp>
      <p:sp>
        <p:nvSpPr>
          <p:cNvPr id="14353" name="Oval 239"/>
          <p:cNvSpPr>
            <a:spLocks noChangeArrowheads="1"/>
          </p:cNvSpPr>
          <p:nvPr/>
        </p:nvSpPr>
        <p:spPr bwMode="auto">
          <a:xfrm>
            <a:off x="1117489" y="3643884"/>
            <a:ext cx="267088" cy="264569"/>
          </a:xfrm>
          <a:prstGeom prst="ellipse">
            <a:avLst/>
          </a:prstGeom>
          <a:solidFill>
            <a:srgbClr val="00964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sz="6031">
              <a:solidFill>
                <a:srgbClr val="000000"/>
              </a:solidFill>
              <a:latin typeface="微软雅黑" pitchFamily="34" charset="-122"/>
              <a:ea typeface="微软雅黑" pitchFamily="34" charset="-122"/>
              <a:sym typeface="微软雅黑" pitchFamily="34" charset="-122"/>
            </a:endParaRPr>
          </a:p>
        </p:txBody>
      </p:sp>
      <p:sp>
        <p:nvSpPr>
          <p:cNvPr id="14354" name="Rectangle 22"/>
          <p:cNvSpPr>
            <a:spLocks noChangeArrowheads="1"/>
          </p:cNvSpPr>
          <p:nvPr/>
        </p:nvSpPr>
        <p:spPr bwMode="auto">
          <a:xfrm>
            <a:off x="1092292" y="3686719"/>
            <a:ext cx="302364" cy="19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en-US" altLang="zh-CN" sz="1587">
                <a:solidFill>
                  <a:srgbClr val="FFFFFF"/>
                </a:solidFill>
                <a:latin typeface="微软雅黑" pitchFamily="34" charset="-122"/>
                <a:ea typeface="微软雅黑" pitchFamily="34" charset="-122"/>
                <a:sym typeface="Bebas Neue" charset="0"/>
              </a:rPr>
              <a:t>3</a:t>
            </a:r>
            <a:endParaRPr lang="zh-CN" altLang="en-US" sz="1071"/>
          </a:p>
        </p:txBody>
      </p:sp>
      <p:sp>
        <p:nvSpPr>
          <p:cNvPr id="16405" name="Rectangle 37"/>
          <p:cNvSpPr>
            <a:spLocks noChangeArrowheads="1"/>
          </p:cNvSpPr>
          <p:nvPr/>
        </p:nvSpPr>
        <p:spPr bwMode="auto">
          <a:xfrm>
            <a:off x="6255162" y="1756627"/>
            <a:ext cx="1581113" cy="439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eaLnBrk="1" hangingPunct="1">
              <a:lnSpc>
                <a:spcPct val="125000"/>
              </a:lnSpc>
              <a:buFont typeface="Arial" pitchFamily="34" charset="0"/>
              <a:buNone/>
              <a:defRPr/>
            </a:pPr>
            <a:r>
              <a:rPr lang="zh-CN" altLang="en-US" sz="873">
                <a:solidFill>
                  <a:schemeClr val="accent4">
                    <a:lumMod val="50000"/>
                  </a:schemeClr>
                </a:solidFill>
                <a:latin typeface="微软雅黑" pitchFamily="34" charset="-122"/>
                <a:ea typeface="微软雅黑" pitchFamily="34" charset="-122"/>
                <a:sym typeface="微软雅黑" pitchFamily="34" charset="-122"/>
              </a:rPr>
              <a:t>此处添加详细文本描述，建议与标题相关并符合整体语言风格 </a:t>
            </a:r>
          </a:p>
        </p:txBody>
      </p:sp>
      <p:sp>
        <p:nvSpPr>
          <p:cNvPr id="16406" name="Rectangle 37"/>
          <p:cNvSpPr>
            <a:spLocks noChangeArrowheads="1"/>
          </p:cNvSpPr>
          <p:nvPr/>
        </p:nvSpPr>
        <p:spPr bwMode="auto">
          <a:xfrm>
            <a:off x="6255162" y="2866556"/>
            <a:ext cx="1581113" cy="49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eaLnBrk="1" hangingPunct="1">
              <a:lnSpc>
                <a:spcPct val="125000"/>
              </a:lnSpc>
              <a:buFont typeface="Arial" pitchFamily="34" charset="0"/>
              <a:buNone/>
              <a:defRPr/>
            </a:pPr>
            <a:r>
              <a:rPr lang="zh-CN" altLang="en-US" sz="873">
                <a:solidFill>
                  <a:schemeClr val="accent4">
                    <a:lumMod val="50000"/>
                  </a:schemeClr>
                </a:solidFill>
                <a:latin typeface="微软雅黑" pitchFamily="34" charset="-122"/>
                <a:ea typeface="微软雅黑" pitchFamily="34" charset="-122"/>
                <a:sym typeface="微软雅黑" pitchFamily="34" charset="-122"/>
              </a:rPr>
              <a:t>此处添加详细文本描述，建议与标题相关并符合整体语言风格 </a:t>
            </a:r>
          </a:p>
        </p:txBody>
      </p:sp>
      <p:sp>
        <p:nvSpPr>
          <p:cNvPr id="16407" name="Rectangle 37"/>
          <p:cNvSpPr>
            <a:spLocks noChangeArrowheads="1"/>
          </p:cNvSpPr>
          <p:nvPr/>
        </p:nvSpPr>
        <p:spPr bwMode="auto">
          <a:xfrm>
            <a:off x="6255162" y="3695538"/>
            <a:ext cx="1581113" cy="478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eaLnBrk="1" hangingPunct="1">
              <a:lnSpc>
                <a:spcPct val="125000"/>
              </a:lnSpc>
              <a:buFont typeface="Arial" pitchFamily="34" charset="0"/>
              <a:buNone/>
              <a:defRPr/>
            </a:pPr>
            <a:r>
              <a:rPr lang="zh-CN" altLang="en-US" sz="873">
                <a:solidFill>
                  <a:schemeClr val="accent4">
                    <a:lumMod val="50000"/>
                  </a:schemeClr>
                </a:solidFill>
                <a:latin typeface="微软雅黑" pitchFamily="34" charset="-122"/>
                <a:ea typeface="微软雅黑" pitchFamily="34" charset="-122"/>
                <a:sym typeface="微软雅黑" pitchFamily="34" charset="-122"/>
              </a:rPr>
              <a:t>此处添加详细文本描述，建议与标题相关并符合整体语言风格 </a:t>
            </a:r>
          </a:p>
        </p:txBody>
      </p:sp>
      <p:grpSp>
        <p:nvGrpSpPr>
          <p:cNvPr id="16408" name="Group 244"/>
          <p:cNvGrpSpPr>
            <a:grpSpLocks/>
          </p:cNvGrpSpPr>
          <p:nvPr/>
        </p:nvGrpSpPr>
        <p:grpSpPr bwMode="auto">
          <a:xfrm>
            <a:off x="7901787" y="1796942"/>
            <a:ext cx="302364" cy="264569"/>
            <a:chOff x="0" y="0"/>
            <a:chExt cx="298739" cy="264080"/>
          </a:xfrm>
        </p:grpSpPr>
        <p:sp>
          <p:nvSpPr>
            <p:cNvPr id="14391" name="Oval 245"/>
            <p:cNvSpPr>
              <a:spLocks noChangeArrowheads="1"/>
            </p:cNvSpPr>
            <p:nvPr/>
          </p:nvSpPr>
          <p:spPr bwMode="auto">
            <a:xfrm>
              <a:off x="24472" y="0"/>
              <a:ext cx="264080" cy="264080"/>
            </a:xfrm>
            <a:prstGeom prst="ellipse">
              <a:avLst/>
            </a:prstGeom>
            <a:solidFill>
              <a:srgbClr val="00964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sz="6031">
                <a:solidFill>
                  <a:srgbClr val="000000"/>
                </a:solidFill>
                <a:latin typeface="微软雅黑" pitchFamily="34" charset="-122"/>
                <a:ea typeface="微软雅黑" pitchFamily="34" charset="-122"/>
                <a:sym typeface="微软雅黑" pitchFamily="34" charset="-122"/>
              </a:endParaRPr>
            </a:p>
          </p:txBody>
        </p:sp>
        <p:sp>
          <p:nvSpPr>
            <p:cNvPr id="14392" name="Rectangle 22"/>
            <p:cNvSpPr>
              <a:spLocks noChangeArrowheads="1"/>
            </p:cNvSpPr>
            <p:nvPr/>
          </p:nvSpPr>
          <p:spPr bwMode="auto">
            <a:xfrm>
              <a:off x="0" y="43066"/>
              <a:ext cx="298739" cy="197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en-US" altLang="zh-CN" sz="1587">
                  <a:solidFill>
                    <a:srgbClr val="FFFFFF"/>
                  </a:solidFill>
                  <a:latin typeface="微软雅黑" pitchFamily="34" charset="-122"/>
                  <a:ea typeface="微软雅黑" pitchFamily="34" charset="-122"/>
                  <a:sym typeface="Bebas Neue" charset="0"/>
                </a:rPr>
                <a:t>4</a:t>
              </a:r>
              <a:endParaRPr lang="zh-CN" altLang="en-US" sz="1071"/>
            </a:p>
          </p:txBody>
        </p:sp>
      </p:grpSp>
      <p:grpSp>
        <p:nvGrpSpPr>
          <p:cNvPr id="16411" name="Group 247"/>
          <p:cNvGrpSpPr>
            <a:grpSpLocks/>
          </p:cNvGrpSpPr>
          <p:nvPr/>
        </p:nvGrpSpPr>
        <p:grpSpPr bwMode="auto">
          <a:xfrm>
            <a:off x="7901787" y="2884194"/>
            <a:ext cx="302364" cy="263309"/>
            <a:chOff x="0" y="0"/>
            <a:chExt cx="298739" cy="264080"/>
          </a:xfrm>
        </p:grpSpPr>
        <p:sp>
          <p:nvSpPr>
            <p:cNvPr id="14389" name="Oval 248"/>
            <p:cNvSpPr>
              <a:spLocks noChangeArrowheads="1"/>
            </p:cNvSpPr>
            <p:nvPr/>
          </p:nvSpPr>
          <p:spPr bwMode="auto">
            <a:xfrm>
              <a:off x="24472" y="0"/>
              <a:ext cx="264080" cy="264080"/>
            </a:xfrm>
            <a:prstGeom prst="ellipse">
              <a:avLst/>
            </a:prstGeom>
            <a:solidFill>
              <a:srgbClr val="00964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sz="6031">
                <a:solidFill>
                  <a:srgbClr val="000000"/>
                </a:solidFill>
                <a:latin typeface="微软雅黑" pitchFamily="34" charset="-122"/>
                <a:ea typeface="微软雅黑" pitchFamily="34" charset="-122"/>
                <a:sym typeface="微软雅黑" pitchFamily="34" charset="-122"/>
              </a:endParaRPr>
            </a:p>
          </p:txBody>
        </p:sp>
        <p:sp>
          <p:nvSpPr>
            <p:cNvPr id="14390" name="Rectangle 22"/>
            <p:cNvSpPr>
              <a:spLocks noChangeArrowheads="1"/>
            </p:cNvSpPr>
            <p:nvPr/>
          </p:nvSpPr>
          <p:spPr bwMode="auto">
            <a:xfrm>
              <a:off x="0" y="43066"/>
              <a:ext cx="298739" cy="197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en-US" altLang="zh-CN" sz="1587">
                  <a:solidFill>
                    <a:srgbClr val="FFFFFF"/>
                  </a:solidFill>
                  <a:latin typeface="微软雅黑" pitchFamily="34" charset="-122"/>
                  <a:ea typeface="微软雅黑" pitchFamily="34" charset="-122"/>
                  <a:sym typeface="Bebas Neue" charset="0"/>
                </a:rPr>
                <a:t>5</a:t>
              </a:r>
              <a:endParaRPr lang="zh-CN" altLang="en-US" sz="1071"/>
            </a:p>
          </p:txBody>
        </p:sp>
      </p:grpSp>
      <p:grpSp>
        <p:nvGrpSpPr>
          <p:cNvPr id="16414" name="Group 250"/>
          <p:cNvGrpSpPr>
            <a:grpSpLocks/>
          </p:cNvGrpSpPr>
          <p:nvPr/>
        </p:nvGrpSpPr>
        <p:grpSpPr bwMode="auto">
          <a:xfrm>
            <a:off x="7901787" y="3710656"/>
            <a:ext cx="302364" cy="263309"/>
            <a:chOff x="0" y="0"/>
            <a:chExt cx="298739" cy="264080"/>
          </a:xfrm>
        </p:grpSpPr>
        <p:sp>
          <p:nvSpPr>
            <p:cNvPr id="14387" name="Oval 251"/>
            <p:cNvSpPr>
              <a:spLocks noChangeArrowheads="1"/>
            </p:cNvSpPr>
            <p:nvPr/>
          </p:nvSpPr>
          <p:spPr bwMode="auto">
            <a:xfrm>
              <a:off x="24472" y="0"/>
              <a:ext cx="264080" cy="264080"/>
            </a:xfrm>
            <a:prstGeom prst="ellipse">
              <a:avLst/>
            </a:prstGeom>
            <a:solidFill>
              <a:srgbClr val="00964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sz="6031">
                <a:solidFill>
                  <a:srgbClr val="000000"/>
                </a:solidFill>
                <a:latin typeface="微软雅黑" pitchFamily="34" charset="-122"/>
                <a:ea typeface="微软雅黑" pitchFamily="34" charset="-122"/>
                <a:sym typeface="微软雅黑" pitchFamily="34" charset="-122"/>
              </a:endParaRPr>
            </a:p>
          </p:txBody>
        </p:sp>
        <p:sp>
          <p:nvSpPr>
            <p:cNvPr id="14388" name="Rectangle 22"/>
            <p:cNvSpPr>
              <a:spLocks noChangeArrowheads="1"/>
            </p:cNvSpPr>
            <p:nvPr/>
          </p:nvSpPr>
          <p:spPr bwMode="auto">
            <a:xfrm>
              <a:off x="0" y="43066"/>
              <a:ext cx="298739" cy="197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en-US" altLang="zh-CN" sz="1587">
                  <a:solidFill>
                    <a:srgbClr val="FFFFFF"/>
                  </a:solidFill>
                  <a:latin typeface="微软雅黑" pitchFamily="34" charset="-122"/>
                  <a:ea typeface="微软雅黑" pitchFamily="34" charset="-122"/>
                  <a:sym typeface="Bebas Neue" charset="0"/>
                </a:rPr>
                <a:t>6</a:t>
              </a:r>
              <a:endParaRPr lang="zh-CN" altLang="en-US" sz="1071"/>
            </a:p>
          </p:txBody>
        </p:sp>
      </p:grpSp>
      <p:grpSp>
        <p:nvGrpSpPr>
          <p:cNvPr id="14361" name="Group 214"/>
          <p:cNvGrpSpPr>
            <a:grpSpLocks/>
          </p:cNvGrpSpPr>
          <p:nvPr/>
        </p:nvGrpSpPr>
        <p:grpSpPr bwMode="auto">
          <a:xfrm>
            <a:off x="4379244" y="2237890"/>
            <a:ext cx="834021" cy="710556"/>
            <a:chOff x="0" y="0"/>
            <a:chExt cx="680374" cy="587404"/>
          </a:xfrm>
        </p:grpSpPr>
        <p:sp>
          <p:nvSpPr>
            <p:cNvPr id="14385" name="Freeform 46"/>
            <p:cNvSpPr>
              <a:spLocks noChangeArrowheads="1"/>
            </p:cNvSpPr>
            <p:nvPr/>
          </p:nvSpPr>
          <p:spPr bwMode="auto">
            <a:xfrm>
              <a:off x="0" y="0"/>
              <a:ext cx="680374" cy="587404"/>
            </a:xfrm>
            <a:custGeom>
              <a:avLst/>
              <a:gdLst>
                <a:gd name="T0" fmla="*/ 2147483647 w 643"/>
                <a:gd name="T1" fmla="*/ 0 h 555"/>
                <a:gd name="T2" fmla="*/ 2147483647 w 643"/>
                <a:gd name="T3" fmla="*/ 0 h 555"/>
                <a:gd name="T4" fmla="*/ 2147483647 w 643"/>
                <a:gd name="T5" fmla="*/ 2147483647 h 555"/>
                <a:gd name="T6" fmla="*/ 2147483647 w 643"/>
                <a:gd name="T7" fmla="*/ 2147483647 h 555"/>
                <a:gd name="T8" fmla="*/ 2147483647 w 643"/>
                <a:gd name="T9" fmla="*/ 2147483647 h 555"/>
                <a:gd name="T10" fmla="*/ 0 w 643"/>
                <a:gd name="T11" fmla="*/ 2147483647 h 555"/>
                <a:gd name="T12" fmla="*/ 2147483647 w 643"/>
                <a:gd name="T13" fmla="*/ 0 h 555"/>
                <a:gd name="T14" fmla="*/ 0 60000 65536"/>
                <a:gd name="T15" fmla="*/ 0 60000 65536"/>
                <a:gd name="T16" fmla="*/ 0 60000 65536"/>
                <a:gd name="T17" fmla="*/ 0 60000 65536"/>
                <a:gd name="T18" fmla="*/ 0 60000 65536"/>
                <a:gd name="T19" fmla="*/ 0 60000 65536"/>
                <a:gd name="T20" fmla="*/ 0 60000 65536"/>
                <a:gd name="T21" fmla="*/ 0 w 643"/>
                <a:gd name="T22" fmla="*/ 0 h 555"/>
                <a:gd name="T23" fmla="*/ 643 w 643"/>
                <a:gd name="T24" fmla="*/ 555 h 55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3" h="555">
                  <a:moveTo>
                    <a:pt x="161" y="0"/>
                  </a:moveTo>
                  <a:lnTo>
                    <a:pt x="482" y="0"/>
                  </a:lnTo>
                  <a:lnTo>
                    <a:pt x="643" y="277"/>
                  </a:lnTo>
                  <a:lnTo>
                    <a:pt x="482" y="555"/>
                  </a:lnTo>
                  <a:lnTo>
                    <a:pt x="161" y="555"/>
                  </a:lnTo>
                  <a:lnTo>
                    <a:pt x="0" y="277"/>
                  </a:lnTo>
                  <a:lnTo>
                    <a:pt x="161" y="0"/>
                  </a:lnTo>
                  <a:close/>
                </a:path>
              </a:pathLst>
            </a:custGeom>
            <a:solidFill>
              <a:srgbClr val="00964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71560" tIns="37292" rIns="71560" bIns="37292"/>
            <a:lstStyle/>
            <a:p>
              <a:endParaRPr lang="zh-CN" altLang="en-US" sz="1071"/>
            </a:p>
          </p:txBody>
        </p:sp>
        <p:sp>
          <p:nvSpPr>
            <p:cNvPr id="14386" name="Freeform 46"/>
            <p:cNvSpPr>
              <a:spLocks noChangeArrowheads="1"/>
            </p:cNvSpPr>
            <p:nvPr/>
          </p:nvSpPr>
          <p:spPr bwMode="auto">
            <a:xfrm>
              <a:off x="84600" y="73040"/>
              <a:ext cx="511175" cy="441325"/>
            </a:xfrm>
            <a:custGeom>
              <a:avLst/>
              <a:gdLst>
                <a:gd name="T0" fmla="*/ 2147483647 w 643"/>
                <a:gd name="T1" fmla="*/ 0 h 555"/>
                <a:gd name="T2" fmla="*/ 2147483647 w 643"/>
                <a:gd name="T3" fmla="*/ 0 h 555"/>
                <a:gd name="T4" fmla="*/ 2147483647 w 643"/>
                <a:gd name="T5" fmla="*/ 2147483647 h 555"/>
                <a:gd name="T6" fmla="*/ 2147483647 w 643"/>
                <a:gd name="T7" fmla="*/ 2147483647 h 555"/>
                <a:gd name="T8" fmla="*/ 2147483647 w 643"/>
                <a:gd name="T9" fmla="*/ 2147483647 h 555"/>
                <a:gd name="T10" fmla="*/ 0 w 643"/>
                <a:gd name="T11" fmla="*/ 2147483647 h 555"/>
                <a:gd name="T12" fmla="*/ 2147483647 w 643"/>
                <a:gd name="T13" fmla="*/ 0 h 555"/>
                <a:gd name="T14" fmla="*/ 0 60000 65536"/>
                <a:gd name="T15" fmla="*/ 0 60000 65536"/>
                <a:gd name="T16" fmla="*/ 0 60000 65536"/>
                <a:gd name="T17" fmla="*/ 0 60000 65536"/>
                <a:gd name="T18" fmla="*/ 0 60000 65536"/>
                <a:gd name="T19" fmla="*/ 0 60000 65536"/>
                <a:gd name="T20" fmla="*/ 0 60000 65536"/>
                <a:gd name="T21" fmla="*/ 0 w 643"/>
                <a:gd name="T22" fmla="*/ 0 h 555"/>
                <a:gd name="T23" fmla="*/ 643 w 643"/>
                <a:gd name="T24" fmla="*/ 555 h 55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3" h="555">
                  <a:moveTo>
                    <a:pt x="161" y="0"/>
                  </a:moveTo>
                  <a:lnTo>
                    <a:pt x="482" y="0"/>
                  </a:lnTo>
                  <a:lnTo>
                    <a:pt x="643" y="277"/>
                  </a:lnTo>
                  <a:lnTo>
                    <a:pt x="482" y="555"/>
                  </a:lnTo>
                  <a:lnTo>
                    <a:pt x="161" y="555"/>
                  </a:lnTo>
                  <a:lnTo>
                    <a:pt x="0" y="277"/>
                  </a:lnTo>
                  <a:lnTo>
                    <a:pt x="161"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071"/>
            </a:p>
          </p:txBody>
        </p:sp>
      </p:grpSp>
      <p:sp>
        <p:nvSpPr>
          <p:cNvPr id="14362" name="Freeform 6"/>
          <p:cNvSpPr>
            <a:spLocks noEditPoints="1" noChangeArrowheads="1"/>
          </p:cNvSpPr>
          <p:nvPr/>
        </p:nvSpPr>
        <p:spPr bwMode="auto">
          <a:xfrm>
            <a:off x="4621135" y="2452065"/>
            <a:ext cx="330081" cy="292285"/>
          </a:xfrm>
          <a:custGeom>
            <a:avLst/>
            <a:gdLst>
              <a:gd name="T0" fmla="*/ 2147483647 w 158"/>
              <a:gd name="T1" fmla="*/ 2147483647 h 141"/>
              <a:gd name="T2" fmla="*/ 2147483647 w 158"/>
              <a:gd name="T3" fmla="*/ 2147483647 h 141"/>
              <a:gd name="T4" fmla="*/ 2147483647 w 158"/>
              <a:gd name="T5" fmla="*/ 2147483647 h 141"/>
              <a:gd name="T6" fmla="*/ 2147483647 w 158"/>
              <a:gd name="T7" fmla="*/ 2147483647 h 141"/>
              <a:gd name="T8" fmla="*/ 2147483647 w 158"/>
              <a:gd name="T9" fmla="*/ 2147483647 h 141"/>
              <a:gd name="T10" fmla="*/ 2147483647 w 158"/>
              <a:gd name="T11" fmla="*/ 2147483647 h 141"/>
              <a:gd name="T12" fmla="*/ 0 w 158"/>
              <a:gd name="T13" fmla="*/ 2147483647 h 141"/>
              <a:gd name="T14" fmla="*/ 2147483647 w 158"/>
              <a:gd name="T15" fmla="*/ 0 h 141"/>
              <a:gd name="T16" fmla="*/ 2147483647 w 158"/>
              <a:gd name="T17" fmla="*/ 2147483647 h 141"/>
              <a:gd name="T18" fmla="*/ 2147483647 w 158"/>
              <a:gd name="T19" fmla="*/ 2147483647 h 141"/>
              <a:gd name="T20" fmla="*/ 2147483647 w 158"/>
              <a:gd name="T21" fmla="*/ 2147483647 h 141"/>
              <a:gd name="T22" fmla="*/ 2147483647 w 158"/>
              <a:gd name="T23" fmla="*/ 2147483647 h 141"/>
              <a:gd name="T24" fmla="*/ 2147483647 w 158"/>
              <a:gd name="T25" fmla="*/ 2147483647 h 141"/>
              <a:gd name="T26" fmla="*/ 2147483647 w 158"/>
              <a:gd name="T27" fmla="*/ 2147483647 h 141"/>
              <a:gd name="T28" fmla="*/ 2147483647 w 158"/>
              <a:gd name="T29" fmla="*/ 2147483647 h 141"/>
              <a:gd name="T30" fmla="*/ 2147483647 w 158"/>
              <a:gd name="T31" fmla="*/ 2147483647 h 141"/>
              <a:gd name="T32" fmla="*/ 2147483647 w 158"/>
              <a:gd name="T33" fmla="*/ 2147483647 h 141"/>
              <a:gd name="T34" fmla="*/ 2147483647 w 158"/>
              <a:gd name="T35" fmla="*/ 2147483647 h 141"/>
              <a:gd name="T36" fmla="*/ 2147483647 w 158"/>
              <a:gd name="T37" fmla="*/ 2147483647 h 141"/>
              <a:gd name="T38" fmla="*/ 2147483647 w 158"/>
              <a:gd name="T39" fmla="*/ 2147483647 h 141"/>
              <a:gd name="T40" fmla="*/ 2147483647 w 158"/>
              <a:gd name="T41" fmla="*/ 2147483647 h 141"/>
              <a:gd name="T42" fmla="*/ 2147483647 w 158"/>
              <a:gd name="T43" fmla="*/ 2147483647 h 141"/>
              <a:gd name="T44" fmla="*/ 2147483647 w 158"/>
              <a:gd name="T45" fmla="*/ 2147483647 h 141"/>
              <a:gd name="T46" fmla="*/ 2147483647 w 158"/>
              <a:gd name="T47" fmla="*/ 2147483647 h 141"/>
              <a:gd name="T48" fmla="*/ 2147483647 w 158"/>
              <a:gd name="T49" fmla="*/ 2147483647 h 141"/>
              <a:gd name="T50" fmla="*/ 2147483647 w 158"/>
              <a:gd name="T51" fmla="*/ 2147483647 h 141"/>
              <a:gd name="T52" fmla="*/ 2147483647 w 158"/>
              <a:gd name="T53" fmla="*/ 2147483647 h 141"/>
              <a:gd name="T54" fmla="*/ 2147483647 w 158"/>
              <a:gd name="T55" fmla="*/ 2147483647 h 141"/>
              <a:gd name="T56" fmla="*/ 2147483647 w 158"/>
              <a:gd name="T57" fmla="*/ 2147483647 h 141"/>
              <a:gd name="T58" fmla="*/ 2147483647 w 158"/>
              <a:gd name="T59" fmla="*/ 2147483647 h 141"/>
              <a:gd name="T60" fmla="*/ 2147483647 w 158"/>
              <a:gd name="T61" fmla="*/ 2147483647 h 141"/>
              <a:gd name="T62" fmla="*/ 2147483647 w 158"/>
              <a:gd name="T63" fmla="*/ 2147483647 h 141"/>
              <a:gd name="T64" fmla="*/ 2147483647 w 158"/>
              <a:gd name="T65" fmla="*/ 2147483647 h 141"/>
              <a:gd name="T66" fmla="*/ 2147483647 w 158"/>
              <a:gd name="T67" fmla="*/ 2147483647 h 141"/>
              <a:gd name="T68" fmla="*/ 2147483647 w 158"/>
              <a:gd name="T69" fmla="*/ 2147483647 h 141"/>
              <a:gd name="T70" fmla="*/ 2147483647 w 158"/>
              <a:gd name="T71" fmla="*/ 2147483647 h 141"/>
              <a:gd name="T72" fmla="*/ 2147483647 w 158"/>
              <a:gd name="T73" fmla="*/ 2147483647 h 141"/>
              <a:gd name="T74" fmla="*/ 2147483647 w 158"/>
              <a:gd name="T75" fmla="*/ 2147483647 h 141"/>
              <a:gd name="T76" fmla="*/ 2147483647 w 158"/>
              <a:gd name="T77" fmla="*/ 2147483647 h 141"/>
              <a:gd name="T78" fmla="*/ 2147483647 w 158"/>
              <a:gd name="T79" fmla="*/ 2147483647 h 141"/>
              <a:gd name="T80" fmla="*/ 2147483647 w 158"/>
              <a:gd name="T81" fmla="*/ 2147483647 h 141"/>
              <a:gd name="T82" fmla="*/ 2147483647 w 158"/>
              <a:gd name="T83" fmla="*/ 2147483647 h 141"/>
              <a:gd name="T84" fmla="*/ 2147483647 w 158"/>
              <a:gd name="T85" fmla="*/ 2147483647 h 141"/>
              <a:gd name="T86" fmla="*/ 2147483647 w 158"/>
              <a:gd name="T87" fmla="*/ 2147483647 h 141"/>
              <a:gd name="T88" fmla="*/ 2147483647 w 158"/>
              <a:gd name="T89" fmla="*/ 2147483647 h 141"/>
              <a:gd name="T90" fmla="*/ 2147483647 w 158"/>
              <a:gd name="T91" fmla="*/ 2147483647 h 141"/>
              <a:gd name="T92" fmla="*/ 2147483647 w 158"/>
              <a:gd name="T93" fmla="*/ 2147483647 h 141"/>
              <a:gd name="T94" fmla="*/ 2147483647 w 158"/>
              <a:gd name="T95" fmla="*/ 2147483647 h 141"/>
              <a:gd name="T96" fmla="*/ 2147483647 w 158"/>
              <a:gd name="T97" fmla="*/ 2147483647 h 141"/>
              <a:gd name="T98" fmla="*/ 2147483647 w 158"/>
              <a:gd name="T99" fmla="*/ 2147483647 h 141"/>
              <a:gd name="T100" fmla="*/ 2147483647 w 158"/>
              <a:gd name="T101" fmla="*/ 2147483647 h 141"/>
              <a:gd name="T102" fmla="*/ 2147483647 w 158"/>
              <a:gd name="T103" fmla="*/ 2147483647 h 141"/>
              <a:gd name="T104" fmla="*/ 2147483647 w 158"/>
              <a:gd name="T105" fmla="*/ 2147483647 h 141"/>
              <a:gd name="T106" fmla="*/ 2147483647 w 158"/>
              <a:gd name="T107" fmla="*/ 2147483647 h 141"/>
              <a:gd name="T108" fmla="*/ 2147483647 w 158"/>
              <a:gd name="T109" fmla="*/ 2147483647 h 141"/>
              <a:gd name="T110" fmla="*/ 2147483647 w 158"/>
              <a:gd name="T111" fmla="*/ 2147483647 h 141"/>
              <a:gd name="T112" fmla="*/ 2147483647 w 158"/>
              <a:gd name="T113" fmla="*/ 2147483647 h 141"/>
              <a:gd name="T114" fmla="*/ 2147483647 w 158"/>
              <a:gd name="T115" fmla="*/ 2147483647 h 141"/>
              <a:gd name="T116" fmla="*/ 2147483647 w 158"/>
              <a:gd name="T117" fmla="*/ 2147483647 h 141"/>
              <a:gd name="T118" fmla="*/ 2147483647 w 158"/>
              <a:gd name="T119" fmla="*/ 2147483647 h 141"/>
              <a:gd name="T120" fmla="*/ 2147483647 w 158"/>
              <a:gd name="T121" fmla="*/ 2147483647 h 14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58"/>
              <a:gd name="T184" fmla="*/ 0 h 141"/>
              <a:gd name="T185" fmla="*/ 158 w 158"/>
              <a:gd name="T186" fmla="*/ 141 h 141"/>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58" h="141">
                <a:moveTo>
                  <a:pt x="18" y="22"/>
                </a:moveTo>
                <a:cubicBezTo>
                  <a:pt x="18" y="138"/>
                  <a:pt x="18" y="138"/>
                  <a:pt x="18" y="138"/>
                </a:cubicBezTo>
                <a:cubicBezTo>
                  <a:pt x="18" y="140"/>
                  <a:pt x="16" y="141"/>
                  <a:pt x="15" y="141"/>
                </a:cubicBezTo>
                <a:cubicBezTo>
                  <a:pt x="9" y="141"/>
                  <a:pt x="9" y="141"/>
                  <a:pt x="9" y="141"/>
                </a:cubicBezTo>
                <a:cubicBezTo>
                  <a:pt x="7" y="141"/>
                  <a:pt x="6" y="140"/>
                  <a:pt x="6" y="138"/>
                </a:cubicBezTo>
                <a:cubicBezTo>
                  <a:pt x="6" y="22"/>
                  <a:pt x="6" y="22"/>
                  <a:pt x="6" y="22"/>
                </a:cubicBezTo>
                <a:cubicBezTo>
                  <a:pt x="3" y="20"/>
                  <a:pt x="0" y="16"/>
                  <a:pt x="0" y="12"/>
                </a:cubicBezTo>
                <a:cubicBezTo>
                  <a:pt x="0" y="6"/>
                  <a:pt x="5" y="0"/>
                  <a:pt x="12" y="0"/>
                </a:cubicBezTo>
                <a:cubicBezTo>
                  <a:pt x="18" y="0"/>
                  <a:pt x="24" y="6"/>
                  <a:pt x="24" y="12"/>
                </a:cubicBezTo>
                <a:cubicBezTo>
                  <a:pt x="24" y="16"/>
                  <a:pt x="21" y="20"/>
                  <a:pt x="18" y="22"/>
                </a:cubicBezTo>
                <a:close/>
                <a:moveTo>
                  <a:pt x="158" y="88"/>
                </a:moveTo>
                <a:cubicBezTo>
                  <a:pt x="158" y="90"/>
                  <a:pt x="157" y="92"/>
                  <a:pt x="155" y="93"/>
                </a:cubicBezTo>
                <a:cubicBezTo>
                  <a:pt x="155" y="93"/>
                  <a:pt x="154" y="94"/>
                  <a:pt x="154" y="94"/>
                </a:cubicBezTo>
                <a:cubicBezTo>
                  <a:pt x="148" y="97"/>
                  <a:pt x="134" y="105"/>
                  <a:pt x="120" y="105"/>
                </a:cubicBezTo>
                <a:cubicBezTo>
                  <a:pt x="114" y="105"/>
                  <a:pt x="110" y="103"/>
                  <a:pt x="105" y="101"/>
                </a:cubicBezTo>
                <a:cubicBezTo>
                  <a:pt x="103" y="100"/>
                  <a:pt x="103" y="100"/>
                  <a:pt x="103" y="100"/>
                </a:cubicBezTo>
                <a:cubicBezTo>
                  <a:pt x="94" y="95"/>
                  <a:pt x="86" y="92"/>
                  <a:pt x="75" y="92"/>
                </a:cubicBezTo>
                <a:cubicBezTo>
                  <a:pt x="62" y="92"/>
                  <a:pt x="43" y="99"/>
                  <a:pt x="32" y="105"/>
                </a:cubicBezTo>
                <a:cubicBezTo>
                  <a:pt x="32" y="106"/>
                  <a:pt x="30" y="106"/>
                  <a:pt x="29" y="106"/>
                </a:cubicBezTo>
                <a:cubicBezTo>
                  <a:pt x="28" y="106"/>
                  <a:pt x="27" y="106"/>
                  <a:pt x="27" y="105"/>
                </a:cubicBezTo>
                <a:cubicBezTo>
                  <a:pt x="25" y="104"/>
                  <a:pt x="24" y="102"/>
                  <a:pt x="24" y="100"/>
                </a:cubicBezTo>
                <a:cubicBezTo>
                  <a:pt x="24" y="32"/>
                  <a:pt x="24" y="32"/>
                  <a:pt x="24" y="32"/>
                </a:cubicBezTo>
                <a:cubicBezTo>
                  <a:pt x="24" y="30"/>
                  <a:pt x="25" y="28"/>
                  <a:pt x="26" y="27"/>
                </a:cubicBezTo>
                <a:cubicBezTo>
                  <a:pt x="32" y="24"/>
                  <a:pt x="53" y="12"/>
                  <a:pt x="72" y="12"/>
                </a:cubicBezTo>
                <a:cubicBezTo>
                  <a:pt x="87" y="12"/>
                  <a:pt x="100" y="18"/>
                  <a:pt x="110" y="23"/>
                </a:cubicBezTo>
                <a:cubicBezTo>
                  <a:pt x="113" y="24"/>
                  <a:pt x="116" y="25"/>
                  <a:pt x="119" y="25"/>
                </a:cubicBezTo>
                <a:cubicBezTo>
                  <a:pt x="129" y="25"/>
                  <a:pt x="141" y="18"/>
                  <a:pt x="147" y="14"/>
                </a:cubicBezTo>
                <a:cubicBezTo>
                  <a:pt x="148" y="14"/>
                  <a:pt x="149" y="13"/>
                  <a:pt x="150" y="13"/>
                </a:cubicBezTo>
                <a:cubicBezTo>
                  <a:pt x="152" y="12"/>
                  <a:pt x="154" y="12"/>
                  <a:pt x="156" y="13"/>
                </a:cubicBezTo>
                <a:cubicBezTo>
                  <a:pt x="157" y="14"/>
                  <a:pt x="158" y="16"/>
                  <a:pt x="158" y="18"/>
                </a:cubicBezTo>
                <a:lnTo>
                  <a:pt x="158" y="88"/>
                </a:lnTo>
                <a:close/>
                <a:moveTo>
                  <a:pt x="70" y="24"/>
                </a:moveTo>
                <a:cubicBezTo>
                  <a:pt x="59" y="25"/>
                  <a:pt x="45" y="30"/>
                  <a:pt x="35" y="36"/>
                </a:cubicBezTo>
                <a:cubicBezTo>
                  <a:pt x="35" y="53"/>
                  <a:pt x="35" y="53"/>
                  <a:pt x="35" y="53"/>
                </a:cubicBezTo>
                <a:cubicBezTo>
                  <a:pt x="46" y="47"/>
                  <a:pt x="59" y="42"/>
                  <a:pt x="70" y="42"/>
                </a:cubicBezTo>
                <a:lnTo>
                  <a:pt x="70" y="24"/>
                </a:lnTo>
                <a:close/>
                <a:moveTo>
                  <a:pt x="70" y="63"/>
                </a:moveTo>
                <a:cubicBezTo>
                  <a:pt x="59" y="64"/>
                  <a:pt x="46" y="68"/>
                  <a:pt x="35" y="73"/>
                </a:cubicBezTo>
                <a:cubicBezTo>
                  <a:pt x="35" y="90"/>
                  <a:pt x="35" y="90"/>
                  <a:pt x="35" y="90"/>
                </a:cubicBezTo>
                <a:cubicBezTo>
                  <a:pt x="46" y="85"/>
                  <a:pt x="59" y="81"/>
                  <a:pt x="70" y="80"/>
                </a:cubicBezTo>
                <a:lnTo>
                  <a:pt x="70" y="63"/>
                </a:lnTo>
                <a:close/>
                <a:moveTo>
                  <a:pt x="147" y="68"/>
                </a:moveTo>
                <a:cubicBezTo>
                  <a:pt x="138" y="72"/>
                  <a:pt x="124" y="78"/>
                  <a:pt x="111" y="74"/>
                </a:cubicBezTo>
                <a:cubicBezTo>
                  <a:pt x="111" y="54"/>
                  <a:pt x="111" y="54"/>
                  <a:pt x="111" y="54"/>
                </a:cubicBezTo>
                <a:cubicBezTo>
                  <a:pt x="110" y="53"/>
                  <a:pt x="109" y="53"/>
                  <a:pt x="108" y="52"/>
                </a:cubicBezTo>
                <a:cubicBezTo>
                  <a:pt x="97" y="47"/>
                  <a:pt x="89" y="42"/>
                  <a:pt x="75" y="42"/>
                </a:cubicBezTo>
                <a:cubicBezTo>
                  <a:pt x="73" y="42"/>
                  <a:pt x="72" y="42"/>
                  <a:pt x="70" y="42"/>
                </a:cubicBezTo>
                <a:cubicBezTo>
                  <a:pt x="70" y="63"/>
                  <a:pt x="70" y="63"/>
                  <a:pt x="70" y="63"/>
                </a:cubicBezTo>
                <a:cubicBezTo>
                  <a:pt x="71" y="63"/>
                  <a:pt x="72" y="63"/>
                  <a:pt x="72" y="63"/>
                </a:cubicBezTo>
                <a:cubicBezTo>
                  <a:pt x="86" y="63"/>
                  <a:pt x="97" y="67"/>
                  <a:pt x="108" y="73"/>
                </a:cubicBezTo>
                <a:cubicBezTo>
                  <a:pt x="109" y="73"/>
                  <a:pt x="110" y="74"/>
                  <a:pt x="111" y="74"/>
                </a:cubicBezTo>
                <a:cubicBezTo>
                  <a:pt x="111" y="91"/>
                  <a:pt x="111" y="91"/>
                  <a:pt x="111" y="91"/>
                </a:cubicBezTo>
                <a:cubicBezTo>
                  <a:pt x="114" y="92"/>
                  <a:pt x="117" y="93"/>
                  <a:pt x="120" y="93"/>
                </a:cubicBezTo>
                <a:cubicBezTo>
                  <a:pt x="130" y="93"/>
                  <a:pt x="141" y="87"/>
                  <a:pt x="147" y="84"/>
                </a:cubicBezTo>
                <a:lnTo>
                  <a:pt x="147" y="68"/>
                </a:lnTo>
                <a:close/>
                <a:moveTo>
                  <a:pt x="147" y="28"/>
                </a:moveTo>
                <a:cubicBezTo>
                  <a:pt x="139" y="32"/>
                  <a:pt x="129" y="36"/>
                  <a:pt x="119" y="36"/>
                </a:cubicBezTo>
                <a:cubicBezTo>
                  <a:pt x="116" y="36"/>
                  <a:pt x="114" y="36"/>
                  <a:pt x="111" y="36"/>
                </a:cubicBezTo>
                <a:cubicBezTo>
                  <a:pt x="111" y="54"/>
                  <a:pt x="111" y="54"/>
                  <a:pt x="111" y="54"/>
                </a:cubicBezTo>
                <a:cubicBezTo>
                  <a:pt x="124" y="57"/>
                  <a:pt x="138" y="50"/>
                  <a:pt x="147" y="45"/>
                </a:cubicBezTo>
                <a:lnTo>
                  <a:pt x="147" y="28"/>
                </a:lnTo>
                <a:close/>
              </a:path>
            </a:pathLst>
          </a:custGeom>
          <a:solidFill>
            <a:srgbClr val="00964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071"/>
          </a:p>
        </p:txBody>
      </p:sp>
      <p:grpSp>
        <p:nvGrpSpPr>
          <p:cNvPr id="14363" name="Group 223"/>
          <p:cNvGrpSpPr>
            <a:grpSpLocks/>
          </p:cNvGrpSpPr>
          <p:nvPr/>
        </p:nvGrpSpPr>
        <p:grpSpPr bwMode="auto">
          <a:xfrm>
            <a:off x="4343968" y="2972383"/>
            <a:ext cx="834021" cy="709296"/>
            <a:chOff x="0" y="0"/>
            <a:chExt cx="680374" cy="587404"/>
          </a:xfrm>
        </p:grpSpPr>
        <p:sp>
          <p:nvSpPr>
            <p:cNvPr id="14383" name="Freeform 46"/>
            <p:cNvSpPr>
              <a:spLocks noChangeArrowheads="1"/>
            </p:cNvSpPr>
            <p:nvPr/>
          </p:nvSpPr>
          <p:spPr bwMode="auto">
            <a:xfrm>
              <a:off x="0" y="0"/>
              <a:ext cx="680374" cy="587404"/>
            </a:xfrm>
            <a:custGeom>
              <a:avLst/>
              <a:gdLst>
                <a:gd name="T0" fmla="*/ 2147483647 w 643"/>
                <a:gd name="T1" fmla="*/ 0 h 555"/>
                <a:gd name="T2" fmla="*/ 2147483647 w 643"/>
                <a:gd name="T3" fmla="*/ 0 h 555"/>
                <a:gd name="T4" fmla="*/ 2147483647 w 643"/>
                <a:gd name="T5" fmla="*/ 2147483647 h 555"/>
                <a:gd name="T6" fmla="*/ 2147483647 w 643"/>
                <a:gd name="T7" fmla="*/ 2147483647 h 555"/>
                <a:gd name="T8" fmla="*/ 2147483647 w 643"/>
                <a:gd name="T9" fmla="*/ 2147483647 h 555"/>
                <a:gd name="T10" fmla="*/ 0 w 643"/>
                <a:gd name="T11" fmla="*/ 2147483647 h 555"/>
                <a:gd name="T12" fmla="*/ 2147483647 w 643"/>
                <a:gd name="T13" fmla="*/ 0 h 555"/>
                <a:gd name="T14" fmla="*/ 0 60000 65536"/>
                <a:gd name="T15" fmla="*/ 0 60000 65536"/>
                <a:gd name="T16" fmla="*/ 0 60000 65536"/>
                <a:gd name="T17" fmla="*/ 0 60000 65536"/>
                <a:gd name="T18" fmla="*/ 0 60000 65536"/>
                <a:gd name="T19" fmla="*/ 0 60000 65536"/>
                <a:gd name="T20" fmla="*/ 0 60000 65536"/>
                <a:gd name="T21" fmla="*/ 0 w 643"/>
                <a:gd name="T22" fmla="*/ 0 h 555"/>
                <a:gd name="T23" fmla="*/ 643 w 643"/>
                <a:gd name="T24" fmla="*/ 555 h 55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3" h="555">
                  <a:moveTo>
                    <a:pt x="161" y="0"/>
                  </a:moveTo>
                  <a:lnTo>
                    <a:pt x="482" y="0"/>
                  </a:lnTo>
                  <a:lnTo>
                    <a:pt x="643" y="277"/>
                  </a:lnTo>
                  <a:lnTo>
                    <a:pt x="482" y="555"/>
                  </a:lnTo>
                  <a:lnTo>
                    <a:pt x="161" y="555"/>
                  </a:lnTo>
                  <a:lnTo>
                    <a:pt x="0" y="277"/>
                  </a:lnTo>
                  <a:lnTo>
                    <a:pt x="161" y="0"/>
                  </a:lnTo>
                  <a:close/>
                </a:path>
              </a:pathLst>
            </a:custGeom>
            <a:solidFill>
              <a:schemeClr val="accent3">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sz="1071"/>
            </a:p>
          </p:txBody>
        </p:sp>
        <p:sp>
          <p:nvSpPr>
            <p:cNvPr id="14384" name="Freeform 46"/>
            <p:cNvSpPr>
              <a:spLocks noChangeArrowheads="1"/>
            </p:cNvSpPr>
            <p:nvPr/>
          </p:nvSpPr>
          <p:spPr bwMode="auto">
            <a:xfrm>
              <a:off x="84600" y="73040"/>
              <a:ext cx="511175" cy="441325"/>
            </a:xfrm>
            <a:custGeom>
              <a:avLst/>
              <a:gdLst>
                <a:gd name="T0" fmla="*/ 2147483647 w 643"/>
                <a:gd name="T1" fmla="*/ 0 h 555"/>
                <a:gd name="T2" fmla="*/ 2147483647 w 643"/>
                <a:gd name="T3" fmla="*/ 0 h 555"/>
                <a:gd name="T4" fmla="*/ 2147483647 w 643"/>
                <a:gd name="T5" fmla="*/ 2147483647 h 555"/>
                <a:gd name="T6" fmla="*/ 2147483647 w 643"/>
                <a:gd name="T7" fmla="*/ 2147483647 h 555"/>
                <a:gd name="T8" fmla="*/ 2147483647 w 643"/>
                <a:gd name="T9" fmla="*/ 2147483647 h 555"/>
                <a:gd name="T10" fmla="*/ 0 w 643"/>
                <a:gd name="T11" fmla="*/ 2147483647 h 555"/>
                <a:gd name="T12" fmla="*/ 2147483647 w 643"/>
                <a:gd name="T13" fmla="*/ 0 h 555"/>
                <a:gd name="T14" fmla="*/ 0 60000 65536"/>
                <a:gd name="T15" fmla="*/ 0 60000 65536"/>
                <a:gd name="T16" fmla="*/ 0 60000 65536"/>
                <a:gd name="T17" fmla="*/ 0 60000 65536"/>
                <a:gd name="T18" fmla="*/ 0 60000 65536"/>
                <a:gd name="T19" fmla="*/ 0 60000 65536"/>
                <a:gd name="T20" fmla="*/ 0 60000 65536"/>
                <a:gd name="T21" fmla="*/ 0 w 643"/>
                <a:gd name="T22" fmla="*/ 0 h 555"/>
                <a:gd name="T23" fmla="*/ 643 w 643"/>
                <a:gd name="T24" fmla="*/ 555 h 55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3" h="555">
                  <a:moveTo>
                    <a:pt x="161" y="0"/>
                  </a:moveTo>
                  <a:lnTo>
                    <a:pt x="482" y="0"/>
                  </a:lnTo>
                  <a:lnTo>
                    <a:pt x="643" y="277"/>
                  </a:lnTo>
                  <a:lnTo>
                    <a:pt x="482" y="555"/>
                  </a:lnTo>
                  <a:lnTo>
                    <a:pt x="161" y="555"/>
                  </a:lnTo>
                  <a:lnTo>
                    <a:pt x="0" y="277"/>
                  </a:lnTo>
                  <a:lnTo>
                    <a:pt x="161" y="0"/>
                  </a:lnTo>
                  <a:close/>
                </a:path>
              </a:pathLst>
            </a:custGeom>
            <a:solidFill>
              <a:srgbClr val="00964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71560" tIns="37292" rIns="71560" bIns="37292"/>
            <a:lstStyle/>
            <a:p>
              <a:endParaRPr lang="zh-CN" altLang="en-US" sz="1071"/>
            </a:p>
          </p:txBody>
        </p:sp>
      </p:grpSp>
      <p:sp>
        <p:nvSpPr>
          <p:cNvPr id="14364" name="Freeform 7"/>
          <p:cNvSpPr>
            <a:spLocks noEditPoints="1" noChangeArrowheads="1"/>
          </p:cNvSpPr>
          <p:nvPr/>
        </p:nvSpPr>
        <p:spPr bwMode="auto">
          <a:xfrm>
            <a:off x="4603497" y="3139944"/>
            <a:ext cx="332601" cy="326302"/>
          </a:xfrm>
          <a:custGeom>
            <a:avLst/>
            <a:gdLst>
              <a:gd name="T0" fmla="*/ 2147483647 w 141"/>
              <a:gd name="T1" fmla="*/ 2147483647 h 140"/>
              <a:gd name="T2" fmla="*/ 2147483647 w 141"/>
              <a:gd name="T3" fmla="*/ 2147483647 h 140"/>
              <a:gd name="T4" fmla="*/ 2147483647 w 141"/>
              <a:gd name="T5" fmla="*/ 2147483647 h 140"/>
              <a:gd name="T6" fmla="*/ 2147483647 w 141"/>
              <a:gd name="T7" fmla="*/ 2147483647 h 140"/>
              <a:gd name="T8" fmla="*/ 2147483647 w 141"/>
              <a:gd name="T9" fmla="*/ 2147483647 h 140"/>
              <a:gd name="T10" fmla="*/ 2147483647 w 141"/>
              <a:gd name="T11" fmla="*/ 2147483647 h 140"/>
              <a:gd name="T12" fmla="*/ 2147483647 w 141"/>
              <a:gd name="T13" fmla="*/ 2147483647 h 140"/>
              <a:gd name="T14" fmla="*/ 2147483647 w 141"/>
              <a:gd name="T15" fmla="*/ 0 h 140"/>
              <a:gd name="T16" fmla="*/ 2147483647 w 141"/>
              <a:gd name="T17" fmla="*/ 0 h 140"/>
              <a:gd name="T18" fmla="*/ 2147483647 w 141"/>
              <a:gd name="T19" fmla="*/ 2147483647 h 140"/>
              <a:gd name="T20" fmla="*/ 2147483647 w 141"/>
              <a:gd name="T21" fmla="*/ 2147483647 h 140"/>
              <a:gd name="T22" fmla="*/ 2147483647 w 141"/>
              <a:gd name="T23" fmla="*/ 2147483647 h 140"/>
              <a:gd name="T24" fmla="*/ 2147483647 w 141"/>
              <a:gd name="T25" fmla="*/ 2147483647 h 140"/>
              <a:gd name="T26" fmla="*/ 2147483647 w 141"/>
              <a:gd name="T27" fmla="*/ 2147483647 h 140"/>
              <a:gd name="T28" fmla="*/ 2147483647 w 141"/>
              <a:gd name="T29" fmla="*/ 2147483647 h 140"/>
              <a:gd name="T30" fmla="*/ 2147483647 w 141"/>
              <a:gd name="T31" fmla="*/ 2147483647 h 140"/>
              <a:gd name="T32" fmla="*/ 2147483647 w 141"/>
              <a:gd name="T33" fmla="*/ 2147483647 h 140"/>
              <a:gd name="T34" fmla="*/ 2147483647 w 141"/>
              <a:gd name="T35" fmla="*/ 2147483647 h 140"/>
              <a:gd name="T36" fmla="*/ 2147483647 w 141"/>
              <a:gd name="T37" fmla="*/ 2147483647 h 140"/>
              <a:gd name="T38" fmla="*/ 2147483647 w 141"/>
              <a:gd name="T39" fmla="*/ 2147483647 h 140"/>
              <a:gd name="T40" fmla="*/ 2147483647 w 141"/>
              <a:gd name="T41" fmla="*/ 2147483647 h 140"/>
              <a:gd name="T42" fmla="*/ 2147483647 w 141"/>
              <a:gd name="T43" fmla="*/ 2147483647 h 140"/>
              <a:gd name="T44" fmla="*/ 2147483647 w 141"/>
              <a:gd name="T45" fmla="*/ 2147483647 h 140"/>
              <a:gd name="T46" fmla="*/ 2147483647 w 141"/>
              <a:gd name="T47" fmla="*/ 2147483647 h 140"/>
              <a:gd name="T48" fmla="*/ 2147483647 w 141"/>
              <a:gd name="T49" fmla="*/ 2147483647 h 140"/>
              <a:gd name="T50" fmla="*/ 2147483647 w 141"/>
              <a:gd name="T51" fmla="*/ 2147483647 h 14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41"/>
              <a:gd name="T79" fmla="*/ 0 h 140"/>
              <a:gd name="T80" fmla="*/ 141 w 141"/>
              <a:gd name="T81" fmla="*/ 140 h 14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41" h="140">
                <a:moveTo>
                  <a:pt x="124" y="140"/>
                </a:moveTo>
                <a:cubicBezTo>
                  <a:pt x="18" y="140"/>
                  <a:pt x="18" y="140"/>
                  <a:pt x="18" y="140"/>
                </a:cubicBezTo>
                <a:cubicBezTo>
                  <a:pt x="5" y="140"/>
                  <a:pt x="0" y="131"/>
                  <a:pt x="7" y="121"/>
                </a:cubicBezTo>
                <a:cubicBezTo>
                  <a:pt x="53" y="48"/>
                  <a:pt x="53" y="48"/>
                  <a:pt x="53" y="48"/>
                </a:cubicBezTo>
                <a:cubicBezTo>
                  <a:pt x="53" y="11"/>
                  <a:pt x="53" y="11"/>
                  <a:pt x="53" y="11"/>
                </a:cubicBezTo>
                <a:cubicBezTo>
                  <a:pt x="48" y="11"/>
                  <a:pt x="48" y="11"/>
                  <a:pt x="48" y="11"/>
                </a:cubicBezTo>
                <a:cubicBezTo>
                  <a:pt x="44" y="11"/>
                  <a:pt x="42" y="9"/>
                  <a:pt x="42" y="6"/>
                </a:cubicBezTo>
                <a:cubicBezTo>
                  <a:pt x="42" y="2"/>
                  <a:pt x="44" y="0"/>
                  <a:pt x="48" y="0"/>
                </a:cubicBezTo>
                <a:cubicBezTo>
                  <a:pt x="94" y="0"/>
                  <a:pt x="94" y="0"/>
                  <a:pt x="94" y="0"/>
                </a:cubicBezTo>
                <a:cubicBezTo>
                  <a:pt x="98" y="0"/>
                  <a:pt x="100" y="2"/>
                  <a:pt x="100" y="6"/>
                </a:cubicBezTo>
                <a:cubicBezTo>
                  <a:pt x="100" y="9"/>
                  <a:pt x="98" y="11"/>
                  <a:pt x="94" y="11"/>
                </a:cubicBezTo>
                <a:cubicBezTo>
                  <a:pt x="89" y="11"/>
                  <a:pt x="89" y="11"/>
                  <a:pt x="89" y="11"/>
                </a:cubicBezTo>
                <a:cubicBezTo>
                  <a:pt x="89" y="48"/>
                  <a:pt x="89" y="48"/>
                  <a:pt x="89" y="48"/>
                </a:cubicBezTo>
                <a:cubicBezTo>
                  <a:pt x="135" y="121"/>
                  <a:pt x="135" y="121"/>
                  <a:pt x="135" y="121"/>
                </a:cubicBezTo>
                <a:cubicBezTo>
                  <a:pt x="141" y="131"/>
                  <a:pt x="137" y="140"/>
                  <a:pt x="124" y="140"/>
                </a:cubicBezTo>
                <a:close/>
                <a:moveTo>
                  <a:pt x="38" y="93"/>
                </a:moveTo>
                <a:cubicBezTo>
                  <a:pt x="104" y="93"/>
                  <a:pt x="104" y="93"/>
                  <a:pt x="104" y="93"/>
                </a:cubicBezTo>
                <a:cubicBezTo>
                  <a:pt x="79" y="54"/>
                  <a:pt x="79" y="54"/>
                  <a:pt x="79" y="54"/>
                </a:cubicBezTo>
                <a:cubicBezTo>
                  <a:pt x="77" y="51"/>
                  <a:pt x="77" y="51"/>
                  <a:pt x="77" y="51"/>
                </a:cubicBezTo>
                <a:cubicBezTo>
                  <a:pt x="77" y="48"/>
                  <a:pt x="77" y="48"/>
                  <a:pt x="77" y="48"/>
                </a:cubicBezTo>
                <a:cubicBezTo>
                  <a:pt x="77" y="11"/>
                  <a:pt x="77" y="11"/>
                  <a:pt x="77" y="11"/>
                </a:cubicBezTo>
                <a:cubicBezTo>
                  <a:pt x="65" y="11"/>
                  <a:pt x="65" y="11"/>
                  <a:pt x="65" y="11"/>
                </a:cubicBezTo>
                <a:cubicBezTo>
                  <a:pt x="65" y="48"/>
                  <a:pt x="65" y="48"/>
                  <a:pt x="65" y="48"/>
                </a:cubicBezTo>
                <a:cubicBezTo>
                  <a:pt x="65" y="51"/>
                  <a:pt x="65" y="51"/>
                  <a:pt x="65" y="51"/>
                </a:cubicBezTo>
                <a:cubicBezTo>
                  <a:pt x="63" y="54"/>
                  <a:pt x="63" y="54"/>
                  <a:pt x="63" y="54"/>
                </a:cubicBezTo>
                <a:lnTo>
                  <a:pt x="38" y="93"/>
                </a:lnTo>
                <a:close/>
              </a:path>
            </a:pathLst>
          </a:cu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071"/>
          </a:p>
        </p:txBody>
      </p:sp>
      <p:sp>
        <p:nvSpPr>
          <p:cNvPr id="14365" name="Freeform 8"/>
          <p:cNvSpPr>
            <a:spLocks noEditPoints="1" noChangeArrowheads="1"/>
          </p:cNvSpPr>
          <p:nvPr/>
        </p:nvSpPr>
        <p:spPr bwMode="auto">
          <a:xfrm>
            <a:off x="5273738" y="2816162"/>
            <a:ext cx="323782" cy="265828"/>
          </a:xfrm>
          <a:custGeom>
            <a:avLst/>
            <a:gdLst>
              <a:gd name="T0" fmla="*/ 2147483647 w 141"/>
              <a:gd name="T1" fmla="*/ 2147483647 h 117"/>
              <a:gd name="T2" fmla="*/ 2147483647 w 141"/>
              <a:gd name="T3" fmla="*/ 2147483647 h 117"/>
              <a:gd name="T4" fmla="*/ 2147483647 w 141"/>
              <a:gd name="T5" fmla="*/ 2147483647 h 117"/>
              <a:gd name="T6" fmla="*/ 0 w 141"/>
              <a:gd name="T7" fmla="*/ 2147483647 h 117"/>
              <a:gd name="T8" fmla="*/ 0 w 141"/>
              <a:gd name="T9" fmla="*/ 2147483647 h 117"/>
              <a:gd name="T10" fmla="*/ 2147483647 w 141"/>
              <a:gd name="T11" fmla="*/ 2147483647 h 117"/>
              <a:gd name="T12" fmla="*/ 2147483647 w 141"/>
              <a:gd name="T13" fmla="*/ 2147483647 h 117"/>
              <a:gd name="T14" fmla="*/ 2147483647 w 141"/>
              <a:gd name="T15" fmla="*/ 0 h 117"/>
              <a:gd name="T16" fmla="*/ 2147483647 w 141"/>
              <a:gd name="T17" fmla="*/ 0 h 117"/>
              <a:gd name="T18" fmla="*/ 2147483647 w 141"/>
              <a:gd name="T19" fmla="*/ 2147483647 h 117"/>
              <a:gd name="T20" fmla="*/ 2147483647 w 141"/>
              <a:gd name="T21" fmla="*/ 2147483647 h 117"/>
              <a:gd name="T22" fmla="*/ 2147483647 w 141"/>
              <a:gd name="T23" fmla="*/ 2147483647 h 117"/>
              <a:gd name="T24" fmla="*/ 2147483647 w 141"/>
              <a:gd name="T25" fmla="*/ 2147483647 h 117"/>
              <a:gd name="T26" fmla="*/ 2147483647 w 141"/>
              <a:gd name="T27" fmla="*/ 2147483647 h 117"/>
              <a:gd name="T28" fmla="*/ 2147483647 w 141"/>
              <a:gd name="T29" fmla="*/ 2147483647 h 117"/>
              <a:gd name="T30" fmla="*/ 2147483647 w 141"/>
              <a:gd name="T31" fmla="*/ 2147483647 h 117"/>
              <a:gd name="T32" fmla="*/ 2147483647 w 141"/>
              <a:gd name="T33" fmla="*/ 2147483647 h 117"/>
              <a:gd name="T34" fmla="*/ 2147483647 w 141"/>
              <a:gd name="T35" fmla="*/ 2147483647 h 117"/>
              <a:gd name="T36" fmla="*/ 2147483647 w 141"/>
              <a:gd name="T37" fmla="*/ 2147483647 h 117"/>
              <a:gd name="T38" fmla="*/ 2147483647 w 141"/>
              <a:gd name="T39" fmla="*/ 2147483647 h 117"/>
              <a:gd name="T40" fmla="*/ 2147483647 w 141"/>
              <a:gd name="T41" fmla="*/ 2147483647 h 117"/>
              <a:gd name="T42" fmla="*/ 2147483647 w 141"/>
              <a:gd name="T43" fmla="*/ 2147483647 h 117"/>
              <a:gd name="T44" fmla="*/ 2147483647 w 141"/>
              <a:gd name="T45" fmla="*/ 2147483647 h 117"/>
              <a:gd name="T46" fmla="*/ 2147483647 w 141"/>
              <a:gd name="T47" fmla="*/ 2147483647 h 117"/>
              <a:gd name="T48" fmla="*/ 2147483647 w 141"/>
              <a:gd name="T49" fmla="*/ 2147483647 h 117"/>
              <a:gd name="T50" fmla="*/ 2147483647 w 141"/>
              <a:gd name="T51" fmla="*/ 2147483647 h 117"/>
              <a:gd name="T52" fmla="*/ 2147483647 w 141"/>
              <a:gd name="T53" fmla="*/ 2147483647 h 117"/>
              <a:gd name="T54" fmla="*/ 2147483647 w 141"/>
              <a:gd name="T55" fmla="*/ 2147483647 h 117"/>
              <a:gd name="T56" fmla="*/ 2147483647 w 141"/>
              <a:gd name="T57" fmla="*/ 2147483647 h 117"/>
              <a:gd name="T58" fmla="*/ 2147483647 w 141"/>
              <a:gd name="T59" fmla="*/ 2147483647 h 117"/>
              <a:gd name="T60" fmla="*/ 2147483647 w 141"/>
              <a:gd name="T61" fmla="*/ 2147483647 h 117"/>
              <a:gd name="T62" fmla="*/ 2147483647 w 141"/>
              <a:gd name="T63" fmla="*/ 2147483647 h 117"/>
              <a:gd name="T64" fmla="*/ 2147483647 w 141"/>
              <a:gd name="T65" fmla="*/ 2147483647 h 117"/>
              <a:gd name="T66" fmla="*/ 2147483647 w 141"/>
              <a:gd name="T67" fmla="*/ 2147483647 h 117"/>
              <a:gd name="T68" fmla="*/ 2147483647 w 141"/>
              <a:gd name="T69" fmla="*/ 2147483647 h 117"/>
              <a:gd name="T70" fmla="*/ 2147483647 w 141"/>
              <a:gd name="T71" fmla="*/ 2147483647 h 117"/>
              <a:gd name="T72" fmla="*/ 2147483647 w 141"/>
              <a:gd name="T73" fmla="*/ 2147483647 h 117"/>
              <a:gd name="T74" fmla="*/ 2147483647 w 141"/>
              <a:gd name="T75" fmla="*/ 2147483647 h 117"/>
              <a:gd name="T76" fmla="*/ 2147483647 w 141"/>
              <a:gd name="T77" fmla="*/ 2147483647 h 11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41"/>
              <a:gd name="T118" fmla="*/ 0 h 117"/>
              <a:gd name="T119" fmla="*/ 141 w 141"/>
              <a:gd name="T120" fmla="*/ 117 h 117"/>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41" h="117">
                <a:moveTo>
                  <a:pt x="141" y="103"/>
                </a:moveTo>
                <a:cubicBezTo>
                  <a:pt x="141" y="111"/>
                  <a:pt x="134" y="117"/>
                  <a:pt x="126" y="117"/>
                </a:cubicBezTo>
                <a:cubicBezTo>
                  <a:pt x="15" y="117"/>
                  <a:pt x="15" y="117"/>
                  <a:pt x="15" y="117"/>
                </a:cubicBezTo>
                <a:cubicBezTo>
                  <a:pt x="7" y="117"/>
                  <a:pt x="0" y="111"/>
                  <a:pt x="0" y="103"/>
                </a:cubicBezTo>
                <a:cubicBezTo>
                  <a:pt x="0" y="73"/>
                  <a:pt x="0" y="73"/>
                  <a:pt x="0" y="73"/>
                </a:cubicBezTo>
                <a:cubicBezTo>
                  <a:pt x="0" y="71"/>
                  <a:pt x="1" y="69"/>
                  <a:pt x="2" y="66"/>
                </a:cubicBezTo>
                <a:cubicBezTo>
                  <a:pt x="20" y="11"/>
                  <a:pt x="20" y="11"/>
                  <a:pt x="20" y="11"/>
                </a:cubicBezTo>
                <a:cubicBezTo>
                  <a:pt x="22" y="4"/>
                  <a:pt x="28" y="0"/>
                  <a:pt x="35" y="0"/>
                </a:cubicBezTo>
                <a:cubicBezTo>
                  <a:pt x="106" y="0"/>
                  <a:pt x="106" y="0"/>
                  <a:pt x="106" y="0"/>
                </a:cubicBezTo>
                <a:cubicBezTo>
                  <a:pt x="113" y="0"/>
                  <a:pt x="119" y="4"/>
                  <a:pt x="121" y="11"/>
                </a:cubicBezTo>
                <a:cubicBezTo>
                  <a:pt x="140" y="66"/>
                  <a:pt x="140" y="66"/>
                  <a:pt x="140" y="66"/>
                </a:cubicBezTo>
                <a:cubicBezTo>
                  <a:pt x="140" y="69"/>
                  <a:pt x="141" y="71"/>
                  <a:pt x="141" y="73"/>
                </a:cubicBezTo>
                <a:lnTo>
                  <a:pt x="141" y="103"/>
                </a:lnTo>
                <a:close/>
                <a:moveTo>
                  <a:pt x="129" y="73"/>
                </a:moveTo>
                <a:cubicBezTo>
                  <a:pt x="129" y="72"/>
                  <a:pt x="128" y="70"/>
                  <a:pt x="126" y="70"/>
                </a:cubicBezTo>
                <a:cubicBezTo>
                  <a:pt x="15" y="70"/>
                  <a:pt x="15" y="70"/>
                  <a:pt x="15" y="70"/>
                </a:cubicBezTo>
                <a:cubicBezTo>
                  <a:pt x="13" y="70"/>
                  <a:pt x="12" y="72"/>
                  <a:pt x="12" y="73"/>
                </a:cubicBezTo>
                <a:cubicBezTo>
                  <a:pt x="12" y="103"/>
                  <a:pt x="12" y="103"/>
                  <a:pt x="12" y="103"/>
                </a:cubicBezTo>
                <a:cubicBezTo>
                  <a:pt x="12" y="104"/>
                  <a:pt x="13" y="105"/>
                  <a:pt x="15" y="105"/>
                </a:cubicBezTo>
                <a:cubicBezTo>
                  <a:pt x="126" y="105"/>
                  <a:pt x="126" y="105"/>
                  <a:pt x="126" y="105"/>
                </a:cubicBezTo>
                <a:cubicBezTo>
                  <a:pt x="128" y="105"/>
                  <a:pt x="129" y="104"/>
                  <a:pt x="129" y="103"/>
                </a:cubicBezTo>
                <a:lnTo>
                  <a:pt x="129" y="73"/>
                </a:lnTo>
                <a:close/>
                <a:moveTo>
                  <a:pt x="125" y="59"/>
                </a:moveTo>
                <a:cubicBezTo>
                  <a:pt x="110" y="14"/>
                  <a:pt x="110" y="14"/>
                  <a:pt x="110" y="14"/>
                </a:cubicBezTo>
                <a:cubicBezTo>
                  <a:pt x="110" y="13"/>
                  <a:pt x="108" y="12"/>
                  <a:pt x="106" y="12"/>
                </a:cubicBezTo>
                <a:cubicBezTo>
                  <a:pt x="35" y="12"/>
                  <a:pt x="35" y="12"/>
                  <a:pt x="35" y="12"/>
                </a:cubicBezTo>
                <a:cubicBezTo>
                  <a:pt x="33" y="12"/>
                  <a:pt x="32" y="13"/>
                  <a:pt x="31" y="14"/>
                </a:cubicBezTo>
                <a:cubicBezTo>
                  <a:pt x="17" y="59"/>
                  <a:pt x="17" y="59"/>
                  <a:pt x="17" y="59"/>
                </a:cubicBezTo>
                <a:lnTo>
                  <a:pt x="125" y="59"/>
                </a:lnTo>
                <a:close/>
                <a:moveTo>
                  <a:pt x="88" y="95"/>
                </a:moveTo>
                <a:cubicBezTo>
                  <a:pt x="84" y="95"/>
                  <a:pt x="81" y="92"/>
                  <a:pt x="81" y="88"/>
                </a:cubicBezTo>
                <a:cubicBezTo>
                  <a:pt x="81" y="84"/>
                  <a:pt x="84" y="81"/>
                  <a:pt x="88" y="81"/>
                </a:cubicBezTo>
                <a:cubicBezTo>
                  <a:pt x="92" y="81"/>
                  <a:pt x="96" y="84"/>
                  <a:pt x="96" y="88"/>
                </a:cubicBezTo>
                <a:cubicBezTo>
                  <a:pt x="96" y="92"/>
                  <a:pt x="92" y="95"/>
                  <a:pt x="88" y="95"/>
                </a:cubicBezTo>
                <a:close/>
                <a:moveTo>
                  <a:pt x="112" y="95"/>
                </a:moveTo>
                <a:cubicBezTo>
                  <a:pt x="108" y="95"/>
                  <a:pt x="104" y="92"/>
                  <a:pt x="104" y="88"/>
                </a:cubicBezTo>
                <a:cubicBezTo>
                  <a:pt x="104" y="84"/>
                  <a:pt x="108" y="81"/>
                  <a:pt x="112" y="81"/>
                </a:cubicBezTo>
                <a:cubicBezTo>
                  <a:pt x="116" y="81"/>
                  <a:pt x="119" y="84"/>
                  <a:pt x="119" y="88"/>
                </a:cubicBezTo>
                <a:cubicBezTo>
                  <a:pt x="119" y="92"/>
                  <a:pt x="116" y="95"/>
                  <a:pt x="112" y="95"/>
                </a:cubicBezTo>
                <a:close/>
              </a:path>
            </a:pathLst>
          </a:custGeom>
          <a:solidFill>
            <a:srgbClr val="00964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071"/>
          </a:p>
        </p:txBody>
      </p:sp>
      <p:grpSp>
        <p:nvGrpSpPr>
          <p:cNvPr id="16426" name="Group 4"/>
          <p:cNvGrpSpPr>
            <a:grpSpLocks/>
          </p:cNvGrpSpPr>
          <p:nvPr/>
        </p:nvGrpSpPr>
        <p:grpSpPr bwMode="auto">
          <a:xfrm>
            <a:off x="4805073" y="1499617"/>
            <a:ext cx="832762" cy="710556"/>
            <a:chOff x="0" y="0"/>
            <a:chExt cx="823252" cy="710758"/>
          </a:xfrm>
        </p:grpSpPr>
        <p:grpSp>
          <p:nvGrpSpPr>
            <p:cNvPr id="14379" name="Group 217"/>
            <p:cNvGrpSpPr>
              <a:grpSpLocks/>
            </p:cNvGrpSpPr>
            <p:nvPr/>
          </p:nvGrpSpPr>
          <p:grpSpPr bwMode="auto">
            <a:xfrm>
              <a:off x="0" y="0"/>
              <a:ext cx="823252" cy="710758"/>
              <a:chOff x="0" y="0"/>
              <a:chExt cx="680374" cy="587404"/>
            </a:xfrm>
          </p:grpSpPr>
          <p:sp>
            <p:nvSpPr>
              <p:cNvPr id="14381" name="Freeform 46"/>
              <p:cNvSpPr>
                <a:spLocks noChangeArrowheads="1"/>
              </p:cNvSpPr>
              <p:nvPr/>
            </p:nvSpPr>
            <p:spPr bwMode="auto">
              <a:xfrm>
                <a:off x="0" y="0"/>
                <a:ext cx="680374" cy="587404"/>
              </a:xfrm>
              <a:custGeom>
                <a:avLst/>
                <a:gdLst>
                  <a:gd name="T0" fmla="*/ 2147483647 w 643"/>
                  <a:gd name="T1" fmla="*/ 0 h 555"/>
                  <a:gd name="T2" fmla="*/ 2147483647 w 643"/>
                  <a:gd name="T3" fmla="*/ 0 h 555"/>
                  <a:gd name="T4" fmla="*/ 2147483647 w 643"/>
                  <a:gd name="T5" fmla="*/ 2147483647 h 555"/>
                  <a:gd name="T6" fmla="*/ 2147483647 w 643"/>
                  <a:gd name="T7" fmla="*/ 2147483647 h 555"/>
                  <a:gd name="T8" fmla="*/ 2147483647 w 643"/>
                  <a:gd name="T9" fmla="*/ 2147483647 h 555"/>
                  <a:gd name="T10" fmla="*/ 0 w 643"/>
                  <a:gd name="T11" fmla="*/ 2147483647 h 555"/>
                  <a:gd name="T12" fmla="*/ 2147483647 w 643"/>
                  <a:gd name="T13" fmla="*/ 0 h 555"/>
                  <a:gd name="T14" fmla="*/ 0 60000 65536"/>
                  <a:gd name="T15" fmla="*/ 0 60000 65536"/>
                  <a:gd name="T16" fmla="*/ 0 60000 65536"/>
                  <a:gd name="T17" fmla="*/ 0 60000 65536"/>
                  <a:gd name="T18" fmla="*/ 0 60000 65536"/>
                  <a:gd name="T19" fmla="*/ 0 60000 65536"/>
                  <a:gd name="T20" fmla="*/ 0 60000 65536"/>
                  <a:gd name="T21" fmla="*/ 0 w 643"/>
                  <a:gd name="T22" fmla="*/ 0 h 555"/>
                  <a:gd name="T23" fmla="*/ 643 w 643"/>
                  <a:gd name="T24" fmla="*/ 555 h 55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3" h="555">
                    <a:moveTo>
                      <a:pt x="161" y="0"/>
                    </a:moveTo>
                    <a:lnTo>
                      <a:pt x="482" y="0"/>
                    </a:lnTo>
                    <a:lnTo>
                      <a:pt x="643" y="277"/>
                    </a:lnTo>
                    <a:lnTo>
                      <a:pt x="482" y="555"/>
                    </a:lnTo>
                    <a:lnTo>
                      <a:pt x="161" y="555"/>
                    </a:lnTo>
                    <a:lnTo>
                      <a:pt x="0" y="277"/>
                    </a:lnTo>
                    <a:lnTo>
                      <a:pt x="161" y="0"/>
                    </a:lnTo>
                    <a:close/>
                  </a:path>
                </a:pathLst>
              </a:custGeom>
              <a:solidFill>
                <a:schemeClr val="accent3">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sz="1071">
                  <a:solidFill>
                    <a:schemeClr val="accent4">
                      <a:lumMod val="50000"/>
                    </a:schemeClr>
                  </a:solidFill>
                </a:endParaRPr>
              </a:p>
            </p:txBody>
          </p:sp>
          <p:sp>
            <p:nvSpPr>
              <p:cNvPr id="14382" name="Freeform 46"/>
              <p:cNvSpPr>
                <a:spLocks noChangeArrowheads="1"/>
              </p:cNvSpPr>
              <p:nvPr/>
            </p:nvSpPr>
            <p:spPr bwMode="auto">
              <a:xfrm>
                <a:off x="84600" y="73040"/>
                <a:ext cx="511175" cy="441325"/>
              </a:xfrm>
              <a:custGeom>
                <a:avLst/>
                <a:gdLst>
                  <a:gd name="T0" fmla="*/ 2147483647 w 643"/>
                  <a:gd name="T1" fmla="*/ 0 h 555"/>
                  <a:gd name="T2" fmla="*/ 2147483647 w 643"/>
                  <a:gd name="T3" fmla="*/ 0 h 555"/>
                  <a:gd name="T4" fmla="*/ 2147483647 w 643"/>
                  <a:gd name="T5" fmla="*/ 2147483647 h 555"/>
                  <a:gd name="T6" fmla="*/ 2147483647 w 643"/>
                  <a:gd name="T7" fmla="*/ 2147483647 h 555"/>
                  <a:gd name="T8" fmla="*/ 2147483647 w 643"/>
                  <a:gd name="T9" fmla="*/ 2147483647 h 555"/>
                  <a:gd name="T10" fmla="*/ 0 w 643"/>
                  <a:gd name="T11" fmla="*/ 2147483647 h 555"/>
                  <a:gd name="T12" fmla="*/ 2147483647 w 643"/>
                  <a:gd name="T13" fmla="*/ 0 h 555"/>
                  <a:gd name="T14" fmla="*/ 0 60000 65536"/>
                  <a:gd name="T15" fmla="*/ 0 60000 65536"/>
                  <a:gd name="T16" fmla="*/ 0 60000 65536"/>
                  <a:gd name="T17" fmla="*/ 0 60000 65536"/>
                  <a:gd name="T18" fmla="*/ 0 60000 65536"/>
                  <a:gd name="T19" fmla="*/ 0 60000 65536"/>
                  <a:gd name="T20" fmla="*/ 0 60000 65536"/>
                  <a:gd name="T21" fmla="*/ 0 w 643"/>
                  <a:gd name="T22" fmla="*/ 0 h 555"/>
                  <a:gd name="T23" fmla="*/ 643 w 643"/>
                  <a:gd name="T24" fmla="*/ 555 h 55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3" h="555">
                    <a:moveTo>
                      <a:pt x="161" y="0"/>
                    </a:moveTo>
                    <a:lnTo>
                      <a:pt x="482" y="0"/>
                    </a:lnTo>
                    <a:lnTo>
                      <a:pt x="643" y="277"/>
                    </a:lnTo>
                    <a:lnTo>
                      <a:pt x="482" y="555"/>
                    </a:lnTo>
                    <a:lnTo>
                      <a:pt x="161" y="555"/>
                    </a:lnTo>
                    <a:lnTo>
                      <a:pt x="0" y="277"/>
                    </a:lnTo>
                    <a:lnTo>
                      <a:pt x="161" y="0"/>
                    </a:lnTo>
                    <a:close/>
                  </a:path>
                </a:pathLst>
              </a:custGeom>
              <a:solidFill>
                <a:srgbClr val="00964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71560" tIns="37292" rIns="71560" bIns="37292"/>
              <a:lstStyle/>
              <a:p>
                <a:endParaRPr lang="zh-CN" altLang="en-US" sz="1071"/>
              </a:p>
            </p:txBody>
          </p:sp>
        </p:grpSp>
        <p:sp>
          <p:nvSpPr>
            <p:cNvPr id="14380" name="Freeform 9"/>
            <p:cNvSpPr>
              <a:spLocks noEditPoints="1" noChangeArrowheads="1"/>
            </p:cNvSpPr>
            <p:nvPr/>
          </p:nvSpPr>
          <p:spPr bwMode="auto">
            <a:xfrm>
              <a:off x="236283" y="249173"/>
              <a:ext cx="367123" cy="246476"/>
            </a:xfrm>
            <a:custGeom>
              <a:avLst/>
              <a:gdLst>
                <a:gd name="T0" fmla="*/ 2147483647 w 210"/>
                <a:gd name="T1" fmla="*/ 2147483647 h 141"/>
                <a:gd name="T2" fmla="*/ 2147483647 w 210"/>
                <a:gd name="T3" fmla="*/ 2147483647 h 141"/>
                <a:gd name="T4" fmla="*/ 2147483647 w 210"/>
                <a:gd name="T5" fmla="*/ 2147483647 h 141"/>
                <a:gd name="T6" fmla="*/ 2147483647 w 210"/>
                <a:gd name="T7" fmla="*/ 2147483647 h 141"/>
                <a:gd name="T8" fmla="*/ 2147483647 w 210"/>
                <a:gd name="T9" fmla="*/ 2147483647 h 141"/>
                <a:gd name="T10" fmla="*/ 2147483647 w 210"/>
                <a:gd name="T11" fmla="*/ 2147483647 h 141"/>
                <a:gd name="T12" fmla="*/ 2147483647 w 210"/>
                <a:gd name="T13" fmla="*/ 2147483647 h 141"/>
                <a:gd name="T14" fmla="*/ 2147483647 w 210"/>
                <a:gd name="T15" fmla="*/ 2147483647 h 141"/>
                <a:gd name="T16" fmla="*/ 2147483647 w 210"/>
                <a:gd name="T17" fmla="*/ 2147483647 h 141"/>
                <a:gd name="T18" fmla="*/ 2147483647 w 210"/>
                <a:gd name="T19" fmla="*/ 2147483647 h 141"/>
                <a:gd name="T20" fmla="*/ 2147483647 w 210"/>
                <a:gd name="T21" fmla="*/ 2147483647 h 141"/>
                <a:gd name="T22" fmla="*/ 2147483647 w 210"/>
                <a:gd name="T23" fmla="*/ 2147483647 h 141"/>
                <a:gd name="T24" fmla="*/ 2147483647 w 210"/>
                <a:gd name="T25" fmla="*/ 2147483647 h 141"/>
                <a:gd name="T26" fmla="*/ 2147483647 w 210"/>
                <a:gd name="T27" fmla="*/ 2147483647 h 141"/>
                <a:gd name="T28" fmla="*/ 2147483647 w 210"/>
                <a:gd name="T29" fmla="*/ 2147483647 h 141"/>
                <a:gd name="T30" fmla="*/ 2147483647 w 210"/>
                <a:gd name="T31" fmla="*/ 2147483647 h 141"/>
                <a:gd name="T32" fmla="*/ 2147483647 w 210"/>
                <a:gd name="T33" fmla="*/ 2147483647 h 141"/>
                <a:gd name="T34" fmla="*/ 2147483647 w 210"/>
                <a:gd name="T35" fmla="*/ 2147483647 h 141"/>
                <a:gd name="T36" fmla="*/ 2147483647 w 210"/>
                <a:gd name="T37" fmla="*/ 2147483647 h 141"/>
                <a:gd name="T38" fmla="*/ 0 w 210"/>
                <a:gd name="T39" fmla="*/ 2147483647 h 141"/>
                <a:gd name="T40" fmla="*/ 2147483647 w 210"/>
                <a:gd name="T41" fmla="*/ 2147483647 h 141"/>
                <a:gd name="T42" fmla="*/ 2147483647 w 210"/>
                <a:gd name="T43" fmla="*/ 0 h 141"/>
                <a:gd name="T44" fmla="*/ 2147483647 w 210"/>
                <a:gd name="T45" fmla="*/ 0 h 141"/>
                <a:gd name="T46" fmla="*/ 2147483647 w 210"/>
                <a:gd name="T47" fmla="*/ 0 h 141"/>
                <a:gd name="T48" fmla="*/ 2147483647 w 210"/>
                <a:gd name="T49" fmla="*/ 2147483647 h 141"/>
                <a:gd name="T50" fmla="*/ 2147483647 w 210"/>
                <a:gd name="T51" fmla="*/ 2147483647 h 141"/>
                <a:gd name="T52" fmla="*/ 2147483647 w 210"/>
                <a:gd name="T53" fmla="*/ 2147483647 h 141"/>
                <a:gd name="T54" fmla="*/ 2147483647 w 210"/>
                <a:gd name="T55" fmla="*/ 2147483647 h 141"/>
                <a:gd name="T56" fmla="*/ 2147483647 w 210"/>
                <a:gd name="T57" fmla="*/ 2147483647 h 141"/>
                <a:gd name="T58" fmla="*/ 2147483647 w 210"/>
                <a:gd name="T59" fmla="*/ 2147483647 h 141"/>
                <a:gd name="T60" fmla="*/ 2147483647 w 210"/>
                <a:gd name="T61" fmla="*/ 2147483647 h 141"/>
                <a:gd name="T62" fmla="*/ 2147483647 w 210"/>
                <a:gd name="T63" fmla="*/ 2147483647 h 141"/>
                <a:gd name="T64" fmla="*/ 2147483647 w 210"/>
                <a:gd name="T65" fmla="*/ 2147483647 h 141"/>
                <a:gd name="T66" fmla="*/ 2147483647 w 210"/>
                <a:gd name="T67" fmla="*/ 2147483647 h 141"/>
                <a:gd name="T68" fmla="*/ 2147483647 w 210"/>
                <a:gd name="T69" fmla="*/ 2147483647 h 141"/>
                <a:gd name="T70" fmla="*/ 2147483647 w 210"/>
                <a:gd name="T71" fmla="*/ 2147483647 h 14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10"/>
                <a:gd name="T109" fmla="*/ 0 h 141"/>
                <a:gd name="T110" fmla="*/ 210 w 210"/>
                <a:gd name="T111" fmla="*/ 141 h 141"/>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10" h="141">
                  <a:moveTo>
                    <a:pt x="208" y="38"/>
                  </a:moveTo>
                  <a:cubicBezTo>
                    <a:pt x="106" y="70"/>
                    <a:pt x="106" y="70"/>
                    <a:pt x="106" y="70"/>
                  </a:cubicBezTo>
                  <a:cubicBezTo>
                    <a:pt x="106" y="71"/>
                    <a:pt x="105" y="71"/>
                    <a:pt x="105" y="71"/>
                  </a:cubicBezTo>
                  <a:cubicBezTo>
                    <a:pt x="105" y="71"/>
                    <a:pt x="104" y="71"/>
                    <a:pt x="104" y="70"/>
                  </a:cubicBezTo>
                  <a:cubicBezTo>
                    <a:pt x="44" y="52"/>
                    <a:pt x="44" y="52"/>
                    <a:pt x="44" y="52"/>
                  </a:cubicBezTo>
                  <a:cubicBezTo>
                    <a:pt x="39" y="56"/>
                    <a:pt x="36" y="66"/>
                    <a:pt x="35" y="78"/>
                  </a:cubicBezTo>
                  <a:cubicBezTo>
                    <a:pt x="38" y="80"/>
                    <a:pt x="41" y="84"/>
                    <a:pt x="41" y="88"/>
                  </a:cubicBezTo>
                  <a:cubicBezTo>
                    <a:pt x="41" y="92"/>
                    <a:pt x="38" y="96"/>
                    <a:pt x="35" y="98"/>
                  </a:cubicBezTo>
                  <a:cubicBezTo>
                    <a:pt x="41" y="138"/>
                    <a:pt x="41" y="138"/>
                    <a:pt x="41" y="138"/>
                  </a:cubicBezTo>
                  <a:cubicBezTo>
                    <a:pt x="41" y="138"/>
                    <a:pt x="40" y="139"/>
                    <a:pt x="40" y="140"/>
                  </a:cubicBezTo>
                  <a:cubicBezTo>
                    <a:pt x="39" y="141"/>
                    <a:pt x="38" y="141"/>
                    <a:pt x="38" y="141"/>
                  </a:cubicBezTo>
                  <a:cubicBezTo>
                    <a:pt x="20" y="141"/>
                    <a:pt x="20" y="141"/>
                    <a:pt x="20" y="141"/>
                  </a:cubicBezTo>
                  <a:cubicBezTo>
                    <a:pt x="19" y="141"/>
                    <a:pt x="18" y="141"/>
                    <a:pt x="18" y="140"/>
                  </a:cubicBezTo>
                  <a:cubicBezTo>
                    <a:pt x="17" y="139"/>
                    <a:pt x="17" y="138"/>
                    <a:pt x="17" y="138"/>
                  </a:cubicBezTo>
                  <a:cubicBezTo>
                    <a:pt x="22" y="98"/>
                    <a:pt x="22" y="98"/>
                    <a:pt x="22" y="98"/>
                  </a:cubicBezTo>
                  <a:cubicBezTo>
                    <a:pt x="19" y="96"/>
                    <a:pt x="17" y="92"/>
                    <a:pt x="17" y="88"/>
                  </a:cubicBezTo>
                  <a:cubicBezTo>
                    <a:pt x="17" y="84"/>
                    <a:pt x="20" y="80"/>
                    <a:pt x="23" y="78"/>
                  </a:cubicBezTo>
                  <a:cubicBezTo>
                    <a:pt x="24" y="67"/>
                    <a:pt x="26" y="56"/>
                    <a:pt x="32" y="48"/>
                  </a:cubicBezTo>
                  <a:cubicBezTo>
                    <a:pt x="2" y="38"/>
                    <a:pt x="2" y="38"/>
                    <a:pt x="2" y="38"/>
                  </a:cubicBezTo>
                  <a:cubicBezTo>
                    <a:pt x="0" y="38"/>
                    <a:pt x="0" y="37"/>
                    <a:pt x="0" y="35"/>
                  </a:cubicBezTo>
                  <a:cubicBezTo>
                    <a:pt x="0" y="34"/>
                    <a:pt x="0" y="33"/>
                    <a:pt x="2" y="33"/>
                  </a:cubicBezTo>
                  <a:cubicBezTo>
                    <a:pt x="104" y="0"/>
                    <a:pt x="104" y="0"/>
                    <a:pt x="104" y="0"/>
                  </a:cubicBezTo>
                  <a:cubicBezTo>
                    <a:pt x="104" y="0"/>
                    <a:pt x="105" y="0"/>
                    <a:pt x="105" y="0"/>
                  </a:cubicBezTo>
                  <a:cubicBezTo>
                    <a:pt x="105" y="0"/>
                    <a:pt x="106" y="0"/>
                    <a:pt x="106" y="0"/>
                  </a:cubicBezTo>
                  <a:cubicBezTo>
                    <a:pt x="208" y="33"/>
                    <a:pt x="208" y="33"/>
                    <a:pt x="208" y="33"/>
                  </a:cubicBezTo>
                  <a:cubicBezTo>
                    <a:pt x="210" y="33"/>
                    <a:pt x="210" y="34"/>
                    <a:pt x="210" y="35"/>
                  </a:cubicBezTo>
                  <a:cubicBezTo>
                    <a:pt x="210" y="37"/>
                    <a:pt x="210" y="38"/>
                    <a:pt x="208" y="38"/>
                  </a:cubicBezTo>
                  <a:close/>
                  <a:moveTo>
                    <a:pt x="164" y="94"/>
                  </a:moveTo>
                  <a:cubicBezTo>
                    <a:pt x="164" y="107"/>
                    <a:pt x="137" y="117"/>
                    <a:pt x="105" y="117"/>
                  </a:cubicBezTo>
                  <a:cubicBezTo>
                    <a:pt x="73" y="117"/>
                    <a:pt x="46" y="107"/>
                    <a:pt x="46" y="94"/>
                  </a:cubicBezTo>
                  <a:cubicBezTo>
                    <a:pt x="48" y="65"/>
                    <a:pt x="48" y="65"/>
                    <a:pt x="48" y="65"/>
                  </a:cubicBezTo>
                  <a:cubicBezTo>
                    <a:pt x="101" y="82"/>
                    <a:pt x="101" y="82"/>
                    <a:pt x="101" y="82"/>
                  </a:cubicBezTo>
                  <a:cubicBezTo>
                    <a:pt x="102" y="82"/>
                    <a:pt x="104" y="82"/>
                    <a:pt x="105" y="82"/>
                  </a:cubicBezTo>
                  <a:cubicBezTo>
                    <a:pt x="106" y="82"/>
                    <a:pt x="108" y="82"/>
                    <a:pt x="109" y="82"/>
                  </a:cubicBezTo>
                  <a:cubicBezTo>
                    <a:pt x="162" y="65"/>
                    <a:pt x="162" y="65"/>
                    <a:pt x="162" y="65"/>
                  </a:cubicBezTo>
                  <a:lnTo>
                    <a:pt x="164" y="94"/>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071"/>
            </a:p>
          </p:txBody>
        </p:sp>
      </p:grpSp>
      <p:grpSp>
        <p:nvGrpSpPr>
          <p:cNvPr id="16431" name="Group 14"/>
          <p:cNvGrpSpPr>
            <a:grpSpLocks/>
          </p:cNvGrpSpPr>
          <p:nvPr/>
        </p:nvGrpSpPr>
        <p:grpSpPr bwMode="auto">
          <a:xfrm>
            <a:off x="3945855" y="3699317"/>
            <a:ext cx="834021" cy="710556"/>
            <a:chOff x="0" y="0"/>
            <a:chExt cx="823252" cy="710758"/>
          </a:xfrm>
        </p:grpSpPr>
        <p:grpSp>
          <p:nvGrpSpPr>
            <p:cNvPr id="14375" name="Group 226"/>
            <p:cNvGrpSpPr>
              <a:grpSpLocks/>
            </p:cNvGrpSpPr>
            <p:nvPr/>
          </p:nvGrpSpPr>
          <p:grpSpPr bwMode="auto">
            <a:xfrm>
              <a:off x="0" y="0"/>
              <a:ext cx="823252" cy="710758"/>
              <a:chOff x="0" y="0"/>
              <a:chExt cx="680374" cy="587404"/>
            </a:xfrm>
          </p:grpSpPr>
          <p:sp>
            <p:nvSpPr>
              <p:cNvPr id="14377" name="Freeform 46"/>
              <p:cNvSpPr>
                <a:spLocks noChangeArrowheads="1"/>
              </p:cNvSpPr>
              <p:nvPr/>
            </p:nvSpPr>
            <p:spPr bwMode="auto">
              <a:xfrm>
                <a:off x="0" y="0"/>
                <a:ext cx="680374" cy="587404"/>
              </a:xfrm>
              <a:custGeom>
                <a:avLst/>
                <a:gdLst>
                  <a:gd name="T0" fmla="*/ 2147483647 w 643"/>
                  <a:gd name="T1" fmla="*/ 0 h 555"/>
                  <a:gd name="T2" fmla="*/ 2147483647 w 643"/>
                  <a:gd name="T3" fmla="*/ 0 h 555"/>
                  <a:gd name="T4" fmla="*/ 2147483647 w 643"/>
                  <a:gd name="T5" fmla="*/ 2147483647 h 555"/>
                  <a:gd name="T6" fmla="*/ 2147483647 w 643"/>
                  <a:gd name="T7" fmla="*/ 2147483647 h 555"/>
                  <a:gd name="T8" fmla="*/ 2147483647 w 643"/>
                  <a:gd name="T9" fmla="*/ 2147483647 h 555"/>
                  <a:gd name="T10" fmla="*/ 0 w 643"/>
                  <a:gd name="T11" fmla="*/ 2147483647 h 555"/>
                  <a:gd name="T12" fmla="*/ 2147483647 w 643"/>
                  <a:gd name="T13" fmla="*/ 0 h 555"/>
                  <a:gd name="T14" fmla="*/ 0 60000 65536"/>
                  <a:gd name="T15" fmla="*/ 0 60000 65536"/>
                  <a:gd name="T16" fmla="*/ 0 60000 65536"/>
                  <a:gd name="T17" fmla="*/ 0 60000 65536"/>
                  <a:gd name="T18" fmla="*/ 0 60000 65536"/>
                  <a:gd name="T19" fmla="*/ 0 60000 65536"/>
                  <a:gd name="T20" fmla="*/ 0 60000 65536"/>
                  <a:gd name="T21" fmla="*/ 0 w 643"/>
                  <a:gd name="T22" fmla="*/ 0 h 555"/>
                  <a:gd name="T23" fmla="*/ 643 w 643"/>
                  <a:gd name="T24" fmla="*/ 555 h 55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3" h="555">
                    <a:moveTo>
                      <a:pt x="161" y="0"/>
                    </a:moveTo>
                    <a:lnTo>
                      <a:pt x="482" y="0"/>
                    </a:lnTo>
                    <a:lnTo>
                      <a:pt x="643" y="277"/>
                    </a:lnTo>
                    <a:lnTo>
                      <a:pt x="482" y="555"/>
                    </a:lnTo>
                    <a:lnTo>
                      <a:pt x="161" y="555"/>
                    </a:lnTo>
                    <a:lnTo>
                      <a:pt x="0" y="277"/>
                    </a:lnTo>
                    <a:lnTo>
                      <a:pt x="161" y="0"/>
                    </a:lnTo>
                    <a:close/>
                  </a:path>
                </a:pathLst>
              </a:custGeom>
              <a:solidFill>
                <a:srgbClr val="00964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71560" tIns="37292" rIns="71560" bIns="37292"/>
              <a:lstStyle/>
              <a:p>
                <a:endParaRPr lang="zh-CN" altLang="en-US" sz="1071"/>
              </a:p>
            </p:txBody>
          </p:sp>
          <p:sp>
            <p:nvSpPr>
              <p:cNvPr id="14378" name="Freeform 46"/>
              <p:cNvSpPr>
                <a:spLocks noChangeArrowheads="1"/>
              </p:cNvSpPr>
              <p:nvPr/>
            </p:nvSpPr>
            <p:spPr bwMode="auto">
              <a:xfrm>
                <a:off x="84600" y="73040"/>
                <a:ext cx="511175" cy="441325"/>
              </a:xfrm>
              <a:custGeom>
                <a:avLst/>
                <a:gdLst>
                  <a:gd name="T0" fmla="*/ 2147483647 w 643"/>
                  <a:gd name="T1" fmla="*/ 0 h 555"/>
                  <a:gd name="T2" fmla="*/ 2147483647 w 643"/>
                  <a:gd name="T3" fmla="*/ 0 h 555"/>
                  <a:gd name="T4" fmla="*/ 2147483647 w 643"/>
                  <a:gd name="T5" fmla="*/ 2147483647 h 555"/>
                  <a:gd name="T6" fmla="*/ 2147483647 w 643"/>
                  <a:gd name="T7" fmla="*/ 2147483647 h 555"/>
                  <a:gd name="T8" fmla="*/ 2147483647 w 643"/>
                  <a:gd name="T9" fmla="*/ 2147483647 h 555"/>
                  <a:gd name="T10" fmla="*/ 0 w 643"/>
                  <a:gd name="T11" fmla="*/ 2147483647 h 555"/>
                  <a:gd name="T12" fmla="*/ 2147483647 w 643"/>
                  <a:gd name="T13" fmla="*/ 0 h 555"/>
                  <a:gd name="T14" fmla="*/ 0 60000 65536"/>
                  <a:gd name="T15" fmla="*/ 0 60000 65536"/>
                  <a:gd name="T16" fmla="*/ 0 60000 65536"/>
                  <a:gd name="T17" fmla="*/ 0 60000 65536"/>
                  <a:gd name="T18" fmla="*/ 0 60000 65536"/>
                  <a:gd name="T19" fmla="*/ 0 60000 65536"/>
                  <a:gd name="T20" fmla="*/ 0 60000 65536"/>
                  <a:gd name="T21" fmla="*/ 0 w 643"/>
                  <a:gd name="T22" fmla="*/ 0 h 555"/>
                  <a:gd name="T23" fmla="*/ 643 w 643"/>
                  <a:gd name="T24" fmla="*/ 555 h 55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3" h="555">
                    <a:moveTo>
                      <a:pt x="161" y="0"/>
                    </a:moveTo>
                    <a:lnTo>
                      <a:pt x="482" y="0"/>
                    </a:lnTo>
                    <a:lnTo>
                      <a:pt x="643" y="277"/>
                    </a:lnTo>
                    <a:lnTo>
                      <a:pt x="482" y="555"/>
                    </a:lnTo>
                    <a:lnTo>
                      <a:pt x="161" y="555"/>
                    </a:lnTo>
                    <a:lnTo>
                      <a:pt x="0" y="277"/>
                    </a:lnTo>
                    <a:lnTo>
                      <a:pt x="161"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071"/>
              </a:p>
            </p:txBody>
          </p:sp>
        </p:grpSp>
        <p:sp>
          <p:nvSpPr>
            <p:cNvPr id="14376" name="Freeform 10"/>
            <p:cNvSpPr>
              <a:spLocks noEditPoints="1" noChangeArrowheads="1"/>
            </p:cNvSpPr>
            <p:nvPr/>
          </p:nvSpPr>
          <p:spPr bwMode="auto">
            <a:xfrm>
              <a:off x="263073" y="212467"/>
              <a:ext cx="309068" cy="285823"/>
            </a:xfrm>
            <a:custGeom>
              <a:avLst/>
              <a:gdLst>
                <a:gd name="T0" fmla="*/ 2147483647 w 152"/>
                <a:gd name="T1" fmla="*/ 2147483647 h 140"/>
                <a:gd name="T2" fmla="*/ 2147483647 w 152"/>
                <a:gd name="T3" fmla="*/ 2147483647 h 140"/>
                <a:gd name="T4" fmla="*/ 2147483647 w 152"/>
                <a:gd name="T5" fmla="*/ 2147483647 h 140"/>
                <a:gd name="T6" fmla="*/ 2147483647 w 152"/>
                <a:gd name="T7" fmla="*/ 2147483647 h 140"/>
                <a:gd name="T8" fmla="*/ 2147483647 w 152"/>
                <a:gd name="T9" fmla="*/ 2147483647 h 140"/>
                <a:gd name="T10" fmla="*/ 2147483647 w 152"/>
                <a:gd name="T11" fmla="*/ 2147483647 h 140"/>
                <a:gd name="T12" fmla="*/ 2147483647 w 152"/>
                <a:gd name="T13" fmla="*/ 2147483647 h 140"/>
                <a:gd name="T14" fmla="*/ 2147483647 w 152"/>
                <a:gd name="T15" fmla="*/ 2147483647 h 140"/>
                <a:gd name="T16" fmla="*/ 2147483647 w 152"/>
                <a:gd name="T17" fmla="*/ 2147483647 h 140"/>
                <a:gd name="T18" fmla="*/ 0 w 152"/>
                <a:gd name="T19" fmla="*/ 2147483647 h 140"/>
                <a:gd name="T20" fmla="*/ 0 w 152"/>
                <a:gd name="T21" fmla="*/ 2147483647 h 140"/>
                <a:gd name="T22" fmla="*/ 2147483647 w 152"/>
                <a:gd name="T23" fmla="*/ 2147483647 h 140"/>
                <a:gd name="T24" fmla="*/ 2147483647 w 152"/>
                <a:gd name="T25" fmla="*/ 2147483647 h 140"/>
                <a:gd name="T26" fmla="*/ 2147483647 w 152"/>
                <a:gd name="T27" fmla="*/ 2147483647 h 140"/>
                <a:gd name="T28" fmla="*/ 2147483647 w 152"/>
                <a:gd name="T29" fmla="*/ 0 h 140"/>
                <a:gd name="T30" fmla="*/ 2147483647 w 152"/>
                <a:gd name="T31" fmla="*/ 0 h 140"/>
                <a:gd name="T32" fmla="*/ 2147483647 w 152"/>
                <a:gd name="T33" fmla="*/ 2147483647 h 140"/>
                <a:gd name="T34" fmla="*/ 2147483647 w 152"/>
                <a:gd name="T35" fmla="*/ 2147483647 h 140"/>
                <a:gd name="T36" fmla="*/ 2147483647 w 152"/>
                <a:gd name="T37" fmla="*/ 2147483647 h 140"/>
                <a:gd name="T38" fmla="*/ 2147483647 w 152"/>
                <a:gd name="T39" fmla="*/ 2147483647 h 140"/>
                <a:gd name="T40" fmla="*/ 2147483647 w 152"/>
                <a:gd name="T41" fmla="*/ 2147483647 h 140"/>
                <a:gd name="T42" fmla="*/ 2147483647 w 152"/>
                <a:gd name="T43" fmla="*/ 2147483647 h 140"/>
                <a:gd name="T44" fmla="*/ 2147483647 w 152"/>
                <a:gd name="T45" fmla="*/ 2147483647 h 140"/>
                <a:gd name="T46" fmla="*/ 2147483647 w 152"/>
                <a:gd name="T47" fmla="*/ 2147483647 h 140"/>
                <a:gd name="T48" fmla="*/ 2147483647 w 152"/>
                <a:gd name="T49" fmla="*/ 2147483647 h 140"/>
                <a:gd name="T50" fmla="*/ 2147483647 w 152"/>
                <a:gd name="T51" fmla="*/ 2147483647 h 140"/>
                <a:gd name="T52" fmla="*/ 2147483647 w 152"/>
                <a:gd name="T53" fmla="*/ 2147483647 h 140"/>
                <a:gd name="T54" fmla="*/ 2147483647 w 152"/>
                <a:gd name="T55" fmla="*/ 2147483647 h 140"/>
                <a:gd name="T56" fmla="*/ 2147483647 w 152"/>
                <a:gd name="T57" fmla="*/ 2147483647 h 140"/>
                <a:gd name="T58" fmla="*/ 2147483647 w 152"/>
                <a:gd name="T59" fmla="*/ 2147483647 h 140"/>
                <a:gd name="T60" fmla="*/ 2147483647 w 152"/>
                <a:gd name="T61" fmla="*/ 2147483647 h 140"/>
                <a:gd name="T62" fmla="*/ 2147483647 w 152"/>
                <a:gd name="T63" fmla="*/ 2147483647 h 140"/>
                <a:gd name="T64" fmla="*/ 2147483647 w 152"/>
                <a:gd name="T65" fmla="*/ 2147483647 h 140"/>
                <a:gd name="T66" fmla="*/ 2147483647 w 152"/>
                <a:gd name="T67" fmla="*/ 2147483647 h 140"/>
                <a:gd name="T68" fmla="*/ 2147483647 w 152"/>
                <a:gd name="T69" fmla="*/ 2147483647 h 140"/>
                <a:gd name="T70" fmla="*/ 2147483647 w 152"/>
                <a:gd name="T71" fmla="*/ 2147483647 h 140"/>
                <a:gd name="T72" fmla="*/ 2147483647 w 152"/>
                <a:gd name="T73" fmla="*/ 2147483647 h 140"/>
                <a:gd name="T74" fmla="*/ 2147483647 w 152"/>
                <a:gd name="T75" fmla="*/ 2147483647 h 140"/>
                <a:gd name="T76" fmla="*/ 2147483647 w 152"/>
                <a:gd name="T77" fmla="*/ 2147483647 h 140"/>
                <a:gd name="T78" fmla="*/ 2147483647 w 152"/>
                <a:gd name="T79" fmla="*/ 2147483647 h 140"/>
                <a:gd name="T80" fmla="*/ 2147483647 w 152"/>
                <a:gd name="T81" fmla="*/ 2147483647 h 14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52"/>
                <a:gd name="T124" fmla="*/ 0 h 140"/>
                <a:gd name="T125" fmla="*/ 152 w 152"/>
                <a:gd name="T126" fmla="*/ 140 h 14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52" h="140">
                  <a:moveTo>
                    <a:pt x="152" y="114"/>
                  </a:moveTo>
                  <a:cubicBezTo>
                    <a:pt x="152" y="115"/>
                    <a:pt x="151" y="117"/>
                    <a:pt x="149" y="117"/>
                  </a:cubicBezTo>
                  <a:cubicBezTo>
                    <a:pt x="129" y="117"/>
                    <a:pt x="129" y="117"/>
                    <a:pt x="129" y="117"/>
                  </a:cubicBezTo>
                  <a:cubicBezTo>
                    <a:pt x="129" y="131"/>
                    <a:pt x="129" y="131"/>
                    <a:pt x="129" y="131"/>
                  </a:cubicBezTo>
                  <a:cubicBezTo>
                    <a:pt x="129" y="136"/>
                    <a:pt x="125" y="140"/>
                    <a:pt x="120" y="140"/>
                  </a:cubicBezTo>
                  <a:cubicBezTo>
                    <a:pt x="32" y="140"/>
                    <a:pt x="32" y="140"/>
                    <a:pt x="32" y="140"/>
                  </a:cubicBezTo>
                  <a:cubicBezTo>
                    <a:pt x="27" y="140"/>
                    <a:pt x="23" y="136"/>
                    <a:pt x="23" y="131"/>
                  </a:cubicBezTo>
                  <a:cubicBezTo>
                    <a:pt x="23" y="117"/>
                    <a:pt x="23" y="117"/>
                    <a:pt x="23" y="117"/>
                  </a:cubicBezTo>
                  <a:cubicBezTo>
                    <a:pt x="3" y="117"/>
                    <a:pt x="3" y="117"/>
                    <a:pt x="3" y="117"/>
                  </a:cubicBezTo>
                  <a:cubicBezTo>
                    <a:pt x="1" y="117"/>
                    <a:pt x="0" y="115"/>
                    <a:pt x="0" y="114"/>
                  </a:cubicBezTo>
                  <a:cubicBezTo>
                    <a:pt x="0" y="76"/>
                    <a:pt x="0" y="76"/>
                    <a:pt x="0" y="76"/>
                  </a:cubicBezTo>
                  <a:cubicBezTo>
                    <a:pt x="0" y="66"/>
                    <a:pt x="8" y="58"/>
                    <a:pt x="17" y="58"/>
                  </a:cubicBezTo>
                  <a:cubicBezTo>
                    <a:pt x="23" y="58"/>
                    <a:pt x="23" y="58"/>
                    <a:pt x="23" y="58"/>
                  </a:cubicBezTo>
                  <a:cubicBezTo>
                    <a:pt x="23" y="8"/>
                    <a:pt x="23" y="8"/>
                    <a:pt x="23" y="8"/>
                  </a:cubicBezTo>
                  <a:cubicBezTo>
                    <a:pt x="23" y="4"/>
                    <a:pt x="27" y="0"/>
                    <a:pt x="32" y="0"/>
                  </a:cubicBezTo>
                  <a:cubicBezTo>
                    <a:pt x="94" y="0"/>
                    <a:pt x="94" y="0"/>
                    <a:pt x="94" y="0"/>
                  </a:cubicBezTo>
                  <a:cubicBezTo>
                    <a:pt x="98" y="0"/>
                    <a:pt x="105" y="2"/>
                    <a:pt x="109" y="6"/>
                  </a:cubicBezTo>
                  <a:cubicBezTo>
                    <a:pt x="123" y="20"/>
                    <a:pt x="123" y="20"/>
                    <a:pt x="123" y="20"/>
                  </a:cubicBezTo>
                  <a:cubicBezTo>
                    <a:pt x="126" y="23"/>
                    <a:pt x="129" y="30"/>
                    <a:pt x="129" y="35"/>
                  </a:cubicBezTo>
                  <a:cubicBezTo>
                    <a:pt x="129" y="58"/>
                    <a:pt x="129" y="58"/>
                    <a:pt x="129" y="58"/>
                  </a:cubicBezTo>
                  <a:cubicBezTo>
                    <a:pt x="135" y="58"/>
                    <a:pt x="135" y="58"/>
                    <a:pt x="135" y="58"/>
                  </a:cubicBezTo>
                  <a:cubicBezTo>
                    <a:pt x="144" y="58"/>
                    <a:pt x="152" y="66"/>
                    <a:pt x="152" y="76"/>
                  </a:cubicBezTo>
                  <a:lnTo>
                    <a:pt x="152" y="114"/>
                  </a:lnTo>
                  <a:close/>
                  <a:moveTo>
                    <a:pt x="117" y="70"/>
                  </a:moveTo>
                  <a:cubicBezTo>
                    <a:pt x="117" y="35"/>
                    <a:pt x="117" y="35"/>
                    <a:pt x="117" y="35"/>
                  </a:cubicBezTo>
                  <a:cubicBezTo>
                    <a:pt x="102" y="35"/>
                    <a:pt x="102" y="35"/>
                    <a:pt x="102" y="35"/>
                  </a:cubicBezTo>
                  <a:cubicBezTo>
                    <a:pt x="98" y="35"/>
                    <a:pt x="94" y="31"/>
                    <a:pt x="94" y="26"/>
                  </a:cubicBezTo>
                  <a:cubicBezTo>
                    <a:pt x="94" y="11"/>
                    <a:pt x="94" y="11"/>
                    <a:pt x="94" y="11"/>
                  </a:cubicBezTo>
                  <a:cubicBezTo>
                    <a:pt x="35" y="11"/>
                    <a:pt x="35" y="11"/>
                    <a:pt x="35" y="11"/>
                  </a:cubicBezTo>
                  <a:cubicBezTo>
                    <a:pt x="35" y="70"/>
                    <a:pt x="35" y="70"/>
                    <a:pt x="35" y="70"/>
                  </a:cubicBezTo>
                  <a:lnTo>
                    <a:pt x="117" y="70"/>
                  </a:lnTo>
                  <a:close/>
                  <a:moveTo>
                    <a:pt x="117" y="129"/>
                  </a:moveTo>
                  <a:cubicBezTo>
                    <a:pt x="117" y="105"/>
                    <a:pt x="117" y="105"/>
                    <a:pt x="117" y="105"/>
                  </a:cubicBezTo>
                  <a:cubicBezTo>
                    <a:pt x="35" y="105"/>
                    <a:pt x="35" y="105"/>
                    <a:pt x="35" y="105"/>
                  </a:cubicBezTo>
                  <a:cubicBezTo>
                    <a:pt x="35" y="129"/>
                    <a:pt x="35" y="129"/>
                    <a:pt x="35" y="129"/>
                  </a:cubicBezTo>
                  <a:lnTo>
                    <a:pt x="117" y="129"/>
                  </a:lnTo>
                  <a:close/>
                  <a:moveTo>
                    <a:pt x="135" y="70"/>
                  </a:moveTo>
                  <a:cubicBezTo>
                    <a:pt x="131" y="70"/>
                    <a:pt x="129" y="73"/>
                    <a:pt x="129" y="76"/>
                  </a:cubicBezTo>
                  <a:cubicBezTo>
                    <a:pt x="129" y="79"/>
                    <a:pt x="131" y="82"/>
                    <a:pt x="135" y="82"/>
                  </a:cubicBezTo>
                  <a:cubicBezTo>
                    <a:pt x="138" y="82"/>
                    <a:pt x="140" y="79"/>
                    <a:pt x="140" y="76"/>
                  </a:cubicBezTo>
                  <a:cubicBezTo>
                    <a:pt x="140" y="73"/>
                    <a:pt x="138" y="70"/>
                    <a:pt x="135" y="70"/>
                  </a:cubicBezTo>
                  <a:close/>
                </a:path>
              </a:pathLst>
            </a:custGeom>
            <a:solidFill>
              <a:srgbClr val="00964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071"/>
            </a:p>
          </p:txBody>
        </p:sp>
      </p:grpSp>
      <p:grpSp>
        <p:nvGrpSpPr>
          <p:cNvPr id="16436" name="Group 3"/>
          <p:cNvGrpSpPr>
            <a:grpSpLocks/>
          </p:cNvGrpSpPr>
          <p:nvPr/>
        </p:nvGrpSpPr>
        <p:grpSpPr bwMode="auto">
          <a:xfrm>
            <a:off x="3729161" y="1870013"/>
            <a:ext cx="834021" cy="710556"/>
            <a:chOff x="0" y="0"/>
            <a:chExt cx="823252" cy="710758"/>
          </a:xfrm>
        </p:grpSpPr>
        <p:grpSp>
          <p:nvGrpSpPr>
            <p:cNvPr id="14371" name="Group 1"/>
            <p:cNvGrpSpPr>
              <a:grpSpLocks/>
            </p:cNvGrpSpPr>
            <p:nvPr/>
          </p:nvGrpSpPr>
          <p:grpSpPr bwMode="auto">
            <a:xfrm>
              <a:off x="0" y="0"/>
              <a:ext cx="823252" cy="710758"/>
              <a:chOff x="0" y="0"/>
              <a:chExt cx="680374" cy="587404"/>
            </a:xfrm>
          </p:grpSpPr>
          <p:sp>
            <p:nvSpPr>
              <p:cNvPr id="14373" name="Freeform 46"/>
              <p:cNvSpPr>
                <a:spLocks noChangeArrowheads="1"/>
              </p:cNvSpPr>
              <p:nvPr/>
            </p:nvSpPr>
            <p:spPr bwMode="auto">
              <a:xfrm>
                <a:off x="0" y="0"/>
                <a:ext cx="680374" cy="587404"/>
              </a:xfrm>
              <a:custGeom>
                <a:avLst/>
                <a:gdLst>
                  <a:gd name="T0" fmla="*/ 2147483647 w 643"/>
                  <a:gd name="T1" fmla="*/ 0 h 555"/>
                  <a:gd name="T2" fmla="*/ 2147483647 w 643"/>
                  <a:gd name="T3" fmla="*/ 0 h 555"/>
                  <a:gd name="T4" fmla="*/ 2147483647 w 643"/>
                  <a:gd name="T5" fmla="*/ 2147483647 h 555"/>
                  <a:gd name="T6" fmla="*/ 2147483647 w 643"/>
                  <a:gd name="T7" fmla="*/ 2147483647 h 555"/>
                  <a:gd name="T8" fmla="*/ 2147483647 w 643"/>
                  <a:gd name="T9" fmla="*/ 2147483647 h 555"/>
                  <a:gd name="T10" fmla="*/ 0 w 643"/>
                  <a:gd name="T11" fmla="*/ 2147483647 h 555"/>
                  <a:gd name="T12" fmla="*/ 2147483647 w 643"/>
                  <a:gd name="T13" fmla="*/ 0 h 555"/>
                  <a:gd name="T14" fmla="*/ 0 60000 65536"/>
                  <a:gd name="T15" fmla="*/ 0 60000 65536"/>
                  <a:gd name="T16" fmla="*/ 0 60000 65536"/>
                  <a:gd name="T17" fmla="*/ 0 60000 65536"/>
                  <a:gd name="T18" fmla="*/ 0 60000 65536"/>
                  <a:gd name="T19" fmla="*/ 0 60000 65536"/>
                  <a:gd name="T20" fmla="*/ 0 60000 65536"/>
                  <a:gd name="T21" fmla="*/ 0 w 643"/>
                  <a:gd name="T22" fmla="*/ 0 h 555"/>
                  <a:gd name="T23" fmla="*/ 643 w 643"/>
                  <a:gd name="T24" fmla="*/ 555 h 55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3" h="555">
                    <a:moveTo>
                      <a:pt x="161" y="0"/>
                    </a:moveTo>
                    <a:lnTo>
                      <a:pt x="482" y="0"/>
                    </a:lnTo>
                    <a:lnTo>
                      <a:pt x="643" y="277"/>
                    </a:lnTo>
                    <a:lnTo>
                      <a:pt x="482" y="555"/>
                    </a:lnTo>
                    <a:lnTo>
                      <a:pt x="161" y="555"/>
                    </a:lnTo>
                    <a:lnTo>
                      <a:pt x="0" y="277"/>
                    </a:lnTo>
                    <a:lnTo>
                      <a:pt x="161" y="0"/>
                    </a:lnTo>
                    <a:close/>
                  </a:path>
                </a:pathLst>
              </a:custGeom>
              <a:solidFill>
                <a:srgbClr val="00964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71560" tIns="37292" rIns="71560" bIns="37292"/>
              <a:lstStyle/>
              <a:p>
                <a:endParaRPr lang="zh-CN" altLang="en-US" sz="1071"/>
              </a:p>
            </p:txBody>
          </p:sp>
          <p:sp>
            <p:nvSpPr>
              <p:cNvPr id="14374" name="Freeform 46"/>
              <p:cNvSpPr>
                <a:spLocks noChangeArrowheads="1"/>
              </p:cNvSpPr>
              <p:nvPr/>
            </p:nvSpPr>
            <p:spPr bwMode="auto">
              <a:xfrm>
                <a:off x="84600" y="73040"/>
                <a:ext cx="511175" cy="441325"/>
              </a:xfrm>
              <a:custGeom>
                <a:avLst/>
                <a:gdLst>
                  <a:gd name="T0" fmla="*/ 2147483647 w 643"/>
                  <a:gd name="T1" fmla="*/ 0 h 555"/>
                  <a:gd name="T2" fmla="*/ 2147483647 w 643"/>
                  <a:gd name="T3" fmla="*/ 0 h 555"/>
                  <a:gd name="T4" fmla="*/ 2147483647 w 643"/>
                  <a:gd name="T5" fmla="*/ 2147483647 h 555"/>
                  <a:gd name="T6" fmla="*/ 2147483647 w 643"/>
                  <a:gd name="T7" fmla="*/ 2147483647 h 555"/>
                  <a:gd name="T8" fmla="*/ 2147483647 w 643"/>
                  <a:gd name="T9" fmla="*/ 2147483647 h 555"/>
                  <a:gd name="T10" fmla="*/ 0 w 643"/>
                  <a:gd name="T11" fmla="*/ 2147483647 h 555"/>
                  <a:gd name="T12" fmla="*/ 2147483647 w 643"/>
                  <a:gd name="T13" fmla="*/ 0 h 555"/>
                  <a:gd name="T14" fmla="*/ 0 60000 65536"/>
                  <a:gd name="T15" fmla="*/ 0 60000 65536"/>
                  <a:gd name="T16" fmla="*/ 0 60000 65536"/>
                  <a:gd name="T17" fmla="*/ 0 60000 65536"/>
                  <a:gd name="T18" fmla="*/ 0 60000 65536"/>
                  <a:gd name="T19" fmla="*/ 0 60000 65536"/>
                  <a:gd name="T20" fmla="*/ 0 60000 65536"/>
                  <a:gd name="T21" fmla="*/ 0 w 643"/>
                  <a:gd name="T22" fmla="*/ 0 h 555"/>
                  <a:gd name="T23" fmla="*/ 643 w 643"/>
                  <a:gd name="T24" fmla="*/ 555 h 55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3" h="555">
                    <a:moveTo>
                      <a:pt x="161" y="0"/>
                    </a:moveTo>
                    <a:lnTo>
                      <a:pt x="482" y="0"/>
                    </a:lnTo>
                    <a:lnTo>
                      <a:pt x="643" y="277"/>
                    </a:lnTo>
                    <a:lnTo>
                      <a:pt x="482" y="555"/>
                    </a:lnTo>
                    <a:lnTo>
                      <a:pt x="161" y="555"/>
                    </a:lnTo>
                    <a:lnTo>
                      <a:pt x="0" y="277"/>
                    </a:lnTo>
                    <a:lnTo>
                      <a:pt x="161"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071"/>
              </a:p>
            </p:txBody>
          </p:sp>
        </p:grpSp>
        <p:sp>
          <p:nvSpPr>
            <p:cNvPr id="14372" name="Freeform 11"/>
            <p:cNvSpPr>
              <a:spLocks noEditPoints="1" noChangeArrowheads="1"/>
            </p:cNvSpPr>
            <p:nvPr/>
          </p:nvSpPr>
          <p:spPr bwMode="auto">
            <a:xfrm>
              <a:off x="266550" y="189768"/>
              <a:ext cx="290153" cy="341524"/>
            </a:xfrm>
            <a:custGeom>
              <a:avLst/>
              <a:gdLst>
                <a:gd name="T0" fmla="*/ 2147483647 w 129"/>
                <a:gd name="T1" fmla="*/ 2147483647 h 152"/>
                <a:gd name="T2" fmla="*/ 2147483647 w 129"/>
                <a:gd name="T3" fmla="*/ 2147483647 h 152"/>
                <a:gd name="T4" fmla="*/ 2147483647 w 129"/>
                <a:gd name="T5" fmla="*/ 2147483647 h 152"/>
                <a:gd name="T6" fmla="*/ 2147483647 w 129"/>
                <a:gd name="T7" fmla="*/ 2147483647 h 152"/>
                <a:gd name="T8" fmla="*/ 2147483647 w 129"/>
                <a:gd name="T9" fmla="*/ 2147483647 h 152"/>
                <a:gd name="T10" fmla="*/ 0 w 129"/>
                <a:gd name="T11" fmla="*/ 2147483647 h 152"/>
                <a:gd name="T12" fmla="*/ 2147483647 w 129"/>
                <a:gd name="T13" fmla="*/ 2147483647 h 152"/>
                <a:gd name="T14" fmla="*/ 2147483647 w 129"/>
                <a:gd name="T15" fmla="*/ 2147483647 h 152"/>
                <a:gd name="T16" fmla="*/ 2147483647 w 129"/>
                <a:gd name="T17" fmla="*/ 2147483647 h 152"/>
                <a:gd name="T18" fmla="*/ 2147483647 w 129"/>
                <a:gd name="T19" fmla="*/ 2147483647 h 152"/>
                <a:gd name="T20" fmla="*/ 2147483647 w 129"/>
                <a:gd name="T21" fmla="*/ 2147483647 h 152"/>
                <a:gd name="T22" fmla="*/ 2147483647 w 129"/>
                <a:gd name="T23" fmla="*/ 2147483647 h 152"/>
                <a:gd name="T24" fmla="*/ 2147483647 w 129"/>
                <a:gd name="T25" fmla="*/ 2147483647 h 152"/>
                <a:gd name="T26" fmla="*/ 2147483647 w 129"/>
                <a:gd name="T27" fmla="*/ 2147483647 h 152"/>
                <a:gd name="T28" fmla="*/ 2147483647 w 129"/>
                <a:gd name="T29" fmla="*/ 2147483647 h 152"/>
                <a:gd name="T30" fmla="*/ 2147483647 w 129"/>
                <a:gd name="T31" fmla="*/ 2147483647 h 152"/>
                <a:gd name="T32" fmla="*/ 2147483647 w 129"/>
                <a:gd name="T33" fmla="*/ 2147483647 h 152"/>
                <a:gd name="T34" fmla="*/ 2147483647 w 129"/>
                <a:gd name="T35" fmla="*/ 2147483647 h 152"/>
                <a:gd name="T36" fmla="*/ 2147483647 w 129"/>
                <a:gd name="T37" fmla="*/ 2147483647 h 152"/>
                <a:gd name="T38" fmla="*/ 2147483647 w 129"/>
                <a:gd name="T39" fmla="*/ 2147483647 h 152"/>
                <a:gd name="T40" fmla="*/ 2147483647 w 129"/>
                <a:gd name="T41" fmla="*/ 2147483647 h 152"/>
                <a:gd name="T42" fmla="*/ 2147483647 w 129"/>
                <a:gd name="T43" fmla="*/ 2147483647 h 152"/>
                <a:gd name="T44" fmla="*/ 2147483647 w 129"/>
                <a:gd name="T45" fmla="*/ 2147483647 h 152"/>
                <a:gd name="T46" fmla="*/ 2147483647 w 129"/>
                <a:gd name="T47" fmla="*/ 2147483647 h 152"/>
                <a:gd name="T48" fmla="*/ 2147483647 w 129"/>
                <a:gd name="T49" fmla="*/ 2147483647 h 152"/>
                <a:gd name="T50" fmla="*/ 2147483647 w 129"/>
                <a:gd name="T51" fmla="*/ 2147483647 h 152"/>
                <a:gd name="T52" fmla="*/ 2147483647 w 129"/>
                <a:gd name="T53" fmla="*/ 2147483647 h 152"/>
                <a:gd name="T54" fmla="*/ 2147483647 w 129"/>
                <a:gd name="T55" fmla="*/ 2147483647 h 152"/>
                <a:gd name="T56" fmla="*/ 2147483647 w 129"/>
                <a:gd name="T57" fmla="*/ 2147483647 h 152"/>
                <a:gd name="T58" fmla="*/ 2147483647 w 129"/>
                <a:gd name="T59" fmla="*/ 2147483647 h 152"/>
                <a:gd name="T60" fmla="*/ 2147483647 w 129"/>
                <a:gd name="T61" fmla="*/ 2147483647 h 152"/>
                <a:gd name="T62" fmla="*/ 2147483647 w 129"/>
                <a:gd name="T63" fmla="*/ 2147483647 h 152"/>
                <a:gd name="T64" fmla="*/ 2147483647 w 129"/>
                <a:gd name="T65" fmla="*/ 2147483647 h 152"/>
                <a:gd name="T66" fmla="*/ 2147483647 w 129"/>
                <a:gd name="T67" fmla="*/ 2147483647 h 152"/>
                <a:gd name="T68" fmla="*/ 2147483647 w 129"/>
                <a:gd name="T69" fmla="*/ 2147483647 h 152"/>
                <a:gd name="T70" fmla="*/ 2147483647 w 129"/>
                <a:gd name="T71" fmla="*/ 2147483647 h 152"/>
                <a:gd name="T72" fmla="*/ 2147483647 w 129"/>
                <a:gd name="T73" fmla="*/ 2147483647 h 15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29"/>
                <a:gd name="T112" fmla="*/ 0 h 152"/>
                <a:gd name="T113" fmla="*/ 129 w 129"/>
                <a:gd name="T114" fmla="*/ 152 h 15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29" h="152">
                  <a:moveTo>
                    <a:pt x="118" y="87"/>
                  </a:moveTo>
                  <a:cubicBezTo>
                    <a:pt x="117" y="93"/>
                    <a:pt x="111" y="96"/>
                    <a:pt x="107" y="99"/>
                  </a:cubicBezTo>
                  <a:cubicBezTo>
                    <a:pt x="89" y="107"/>
                    <a:pt x="69" y="109"/>
                    <a:pt x="51" y="107"/>
                  </a:cubicBezTo>
                  <a:cubicBezTo>
                    <a:pt x="38" y="106"/>
                    <a:pt x="25" y="102"/>
                    <a:pt x="15" y="94"/>
                  </a:cubicBezTo>
                  <a:cubicBezTo>
                    <a:pt x="10" y="90"/>
                    <a:pt x="10" y="84"/>
                    <a:pt x="9" y="79"/>
                  </a:cubicBezTo>
                  <a:cubicBezTo>
                    <a:pt x="6" y="60"/>
                    <a:pt x="2" y="41"/>
                    <a:pt x="0" y="22"/>
                  </a:cubicBezTo>
                  <a:cubicBezTo>
                    <a:pt x="1" y="14"/>
                    <a:pt x="10" y="10"/>
                    <a:pt x="17" y="8"/>
                  </a:cubicBezTo>
                  <a:cubicBezTo>
                    <a:pt x="26" y="4"/>
                    <a:pt x="36" y="3"/>
                    <a:pt x="46" y="2"/>
                  </a:cubicBezTo>
                  <a:cubicBezTo>
                    <a:pt x="66" y="0"/>
                    <a:pt x="87" y="1"/>
                    <a:pt x="107" y="6"/>
                  </a:cubicBezTo>
                  <a:cubicBezTo>
                    <a:pt x="115" y="9"/>
                    <a:pt x="122" y="12"/>
                    <a:pt x="127" y="18"/>
                  </a:cubicBezTo>
                  <a:cubicBezTo>
                    <a:pt x="129" y="20"/>
                    <a:pt x="129" y="24"/>
                    <a:pt x="128" y="27"/>
                  </a:cubicBezTo>
                  <a:cubicBezTo>
                    <a:pt x="125" y="47"/>
                    <a:pt x="121" y="67"/>
                    <a:pt x="118" y="87"/>
                  </a:cubicBezTo>
                  <a:close/>
                  <a:moveTo>
                    <a:pt x="101" y="141"/>
                  </a:moveTo>
                  <a:cubicBezTo>
                    <a:pt x="85" y="151"/>
                    <a:pt x="65" y="152"/>
                    <a:pt x="47" y="148"/>
                  </a:cubicBezTo>
                  <a:cubicBezTo>
                    <a:pt x="37" y="147"/>
                    <a:pt x="26" y="144"/>
                    <a:pt x="21" y="135"/>
                  </a:cubicBezTo>
                  <a:cubicBezTo>
                    <a:pt x="18" y="126"/>
                    <a:pt x="17" y="117"/>
                    <a:pt x="16" y="108"/>
                  </a:cubicBezTo>
                  <a:cubicBezTo>
                    <a:pt x="16" y="106"/>
                    <a:pt x="16" y="106"/>
                    <a:pt x="16" y="106"/>
                  </a:cubicBezTo>
                  <a:cubicBezTo>
                    <a:pt x="18" y="106"/>
                    <a:pt x="18" y="106"/>
                    <a:pt x="18" y="106"/>
                  </a:cubicBezTo>
                  <a:cubicBezTo>
                    <a:pt x="45" y="124"/>
                    <a:pt x="83" y="124"/>
                    <a:pt x="111" y="106"/>
                  </a:cubicBezTo>
                  <a:cubicBezTo>
                    <a:pt x="115" y="107"/>
                    <a:pt x="112" y="112"/>
                    <a:pt x="112" y="115"/>
                  </a:cubicBezTo>
                  <a:cubicBezTo>
                    <a:pt x="109" y="124"/>
                    <a:pt x="110" y="136"/>
                    <a:pt x="101" y="141"/>
                  </a:cubicBezTo>
                  <a:close/>
                  <a:moveTo>
                    <a:pt x="89" y="13"/>
                  </a:moveTo>
                  <a:cubicBezTo>
                    <a:pt x="72" y="11"/>
                    <a:pt x="55" y="10"/>
                    <a:pt x="38" y="13"/>
                  </a:cubicBezTo>
                  <a:cubicBezTo>
                    <a:pt x="32" y="14"/>
                    <a:pt x="26" y="15"/>
                    <a:pt x="22" y="20"/>
                  </a:cubicBezTo>
                  <a:cubicBezTo>
                    <a:pt x="28" y="26"/>
                    <a:pt x="36" y="27"/>
                    <a:pt x="44" y="28"/>
                  </a:cubicBezTo>
                  <a:cubicBezTo>
                    <a:pt x="57" y="29"/>
                    <a:pt x="71" y="30"/>
                    <a:pt x="85" y="28"/>
                  </a:cubicBezTo>
                  <a:cubicBezTo>
                    <a:pt x="92" y="27"/>
                    <a:pt x="101" y="26"/>
                    <a:pt x="106" y="20"/>
                  </a:cubicBezTo>
                  <a:cubicBezTo>
                    <a:pt x="102" y="15"/>
                    <a:pt x="95" y="14"/>
                    <a:pt x="89" y="13"/>
                  </a:cubicBezTo>
                  <a:close/>
                  <a:moveTo>
                    <a:pt x="56" y="54"/>
                  </a:moveTo>
                  <a:cubicBezTo>
                    <a:pt x="48" y="57"/>
                    <a:pt x="43" y="65"/>
                    <a:pt x="44" y="74"/>
                  </a:cubicBezTo>
                  <a:cubicBezTo>
                    <a:pt x="44" y="85"/>
                    <a:pt x="55" y="94"/>
                    <a:pt x="66" y="93"/>
                  </a:cubicBezTo>
                  <a:cubicBezTo>
                    <a:pt x="77" y="92"/>
                    <a:pt x="86" y="81"/>
                    <a:pt x="84" y="70"/>
                  </a:cubicBezTo>
                  <a:cubicBezTo>
                    <a:pt x="83" y="57"/>
                    <a:pt x="68" y="48"/>
                    <a:pt x="56" y="54"/>
                  </a:cubicBezTo>
                  <a:close/>
                  <a:moveTo>
                    <a:pt x="59" y="82"/>
                  </a:moveTo>
                  <a:cubicBezTo>
                    <a:pt x="52" y="79"/>
                    <a:pt x="52" y="67"/>
                    <a:pt x="59" y="64"/>
                  </a:cubicBezTo>
                  <a:cubicBezTo>
                    <a:pt x="65" y="60"/>
                    <a:pt x="74" y="65"/>
                    <a:pt x="74" y="72"/>
                  </a:cubicBezTo>
                  <a:cubicBezTo>
                    <a:pt x="75" y="80"/>
                    <a:pt x="66" y="86"/>
                    <a:pt x="59" y="82"/>
                  </a:cubicBezTo>
                  <a:close/>
                </a:path>
              </a:pathLst>
            </a:custGeom>
            <a:solidFill>
              <a:srgbClr val="00964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071"/>
            </a:p>
          </p:txBody>
        </p:sp>
      </p:grpSp>
      <p:sp>
        <p:nvSpPr>
          <p:cNvPr id="16441" name="Rectangle 45"/>
          <p:cNvSpPr>
            <a:spLocks noChangeArrowheads="1"/>
          </p:cNvSpPr>
          <p:nvPr/>
        </p:nvSpPr>
        <p:spPr bwMode="auto">
          <a:xfrm>
            <a:off x="1577334" y="457721"/>
            <a:ext cx="6022089" cy="471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70000"/>
              </a:lnSpc>
              <a:buFont typeface="Arial" pitchFamily="34" charset="0"/>
              <a:buNone/>
            </a:pPr>
            <a:r>
              <a:rPr lang="zh-CN" altLang="en-US" sz="2857" b="1" dirty="0" smtClean="0">
                <a:solidFill>
                  <a:srgbClr val="009644"/>
                </a:solidFill>
                <a:latin typeface="微软雅黑" pitchFamily="34" charset="-122"/>
                <a:ea typeface="微软雅黑" pitchFamily="34" charset="-122"/>
                <a:sym typeface="Bebas Neue" charset="0"/>
              </a:rPr>
              <a:t> </a:t>
            </a:r>
            <a:endParaRPr lang="zh-CN" altLang="en-US" sz="2857" b="1" dirty="0">
              <a:solidFill>
                <a:srgbClr val="009644"/>
              </a:solidFill>
              <a:latin typeface="微软雅黑" pitchFamily="34" charset="-122"/>
              <a:ea typeface="微软雅黑" pitchFamily="34" charset="-122"/>
              <a:sym typeface="Bebas Neue" charset="0"/>
            </a:endParaRPr>
          </a:p>
        </p:txBody>
      </p:sp>
      <p:sp>
        <p:nvSpPr>
          <p:cNvPr id="16442" name="Rectangle 14"/>
          <p:cNvSpPr>
            <a:spLocks noChangeArrowheads="1"/>
          </p:cNvSpPr>
          <p:nvPr/>
        </p:nvSpPr>
        <p:spPr bwMode="auto">
          <a:xfrm>
            <a:off x="1029300" y="897409"/>
            <a:ext cx="7116899" cy="360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25000"/>
              </a:lnSpc>
              <a:buFont typeface="Arial" pitchFamily="34" charset="0"/>
              <a:buNone/>
              <a:defRPr/>
            </a:pPr>
            <a:r>
              <a:rPr lang="zh-CN" altLang="en-US" sz="952">
                <a:solidFill>
                  <a:schemeClr val="accent4">
                    <a:lumMod val="50000"/>
                  </a:schemeClr>
                </a:solidFill>
                <a:latin typeface="微软雅黑" pitchFamily="34" charset="-122"/>
                <a:ea typeface="微软雅黑" pitchFamily="34" charset="-122"/>
                <a:sym typeface="Lato Light" charset="0"/>
              </a:rPr>
              <a:t>此处添加详细文本描述，建议与标题相关并符合整体语言风格，语言描述尽量简洁生动。尽量将每页幻灯片的字数控制在</a:t>
            </a:r>
            <a:r>
              <a:rPr lang="en-US" altLang="zh-CN" sz="952">
                <a:solidFill>
                  <a:schemeClr val="accent4">
                    <a:lumMod val="50000"/>
                  </a:schemeClr>
                </a:solidFill>
                <a:latin typeface="微软雅黑" pitchFamily="34" charset="-122"/>
                <a:ea typeface="微软雅黑" pitchFamily="34" charset="-122"/>
                <a:sym typeface="Lato Light" charset="0"/>
              </a:rPr>
              <a:t>200</a:t>
            </a:r>
            <a:r>
              <a:rPr lang="zh-CN" altLang="en-US" sz="952">
                <a:solidFill>
                  <a:schemeClr val="accent4">
                    <a:lumMod val="50000"/>
                  </a:schemeClr>
                </a:solidFill>
                <a:latin typeface="微软雅黑" pitchFamily="34" charset="-122"/>
                <a:ea typeface="微软雅黑" pitchFamily="34" charset="-122"/>
                <a:sym typeface="Lato Light" charset="0"/>
              </a:rPr>
              <a:t>字以内，</a:t>
            </a:r>
            <a:endParaRPr lang="en-US" altLang="zh-CN" sz="952">
              <a:solidFill>
                <a:schemeClr val="accent4">
                  <a:lumMod val="50000"/>
                </a:schemeClr>
              </a:solidFill>
              <a:latin typeface="微软雅黑" pitchFamily="34" charset="-122"/>
              <a:ea typeface="微软雅黑" pitchFamily="34" charset="-122"/>
              <a:sym typeface="Lato Light" charset="0"/>
            </a:endParaRPr>
          </a:p>
          <a:p>
            <a:pPr algn="ctr" eaLnBrk="1" hangingPunct="1">
              <a:lnSpc>
                <a:spcPct val="125000"/>
              </a:lnSpc>
              <a:buFont typeface="Arial" pitchFamily="34" charset="0"/>
              <a:buNone/>
              <a:defRPr/>
            </a:pPr>
            <a:r>
              <a:rPr lang="zh-CN" altLang="en-US" sz="952">
                <a:solidFill>
                  <a:schemeClr val="accent4">
                    <a:lumMod val="50000"/>
                  </a:schemeClr>
                </a:solidFill>
                <a:latin typeface="微软雅黑" pitchFamily="34" charset="-122"/>
                <a:ea typeface="微软雅黑" pitchFamily="34" charset="-122"/>
                <a:sym typeface="Lato Light" charset="0"/>
              </a:rPr>
              <a:t>据统计每页幻灯片的最好控制在</a:t>
            </a:r>
            <a:r>
              <a:rPr lang="en-US" altLang="zh-CN" sz="952">
                <a:solidFill>
                  <a:schemeClr val="accent4">
                    <a:lumMod val="50000"/>
                  </a:schemeClr>
                </a:solidFill>
                <a:latin typeface="微软雅黑" pitchFamily="34" charset="-122"/>
                <a:ea typeface="微软雅黑" pitchFamily="34" charset="-122"/>
                <a:sym typeface="Lato Light" charset="0"/>
              </a:rPr>
              <a:t>5</a:t>
            </a:r>
            <a:r>
              <a:rPr lang="zh-CN" altLang="en-US" sz="952">
                <a:solidFill>
                  <a:schemeClr val="accent4">
                    <a:lumMod val="50000"/>
                  </a:schemeClr>
                </a:solidFill>
                <a:latin typeface="微软雅黑" pitchFamily="34" charset="-122"/>
                <a:ea typeface="微软雅黑" pitchFamily="34" charset="-122"/>
                <a:sym typeface="Lato Light" charset="0"/>
              </a:rPr>
              <a:t>分钟之内。</a:t>
            </a:r>
            <a:endParaRPr lang="en-US" altLang="zh-CN" sz="952">
              <a:solidFill>
                <a:schemeClr val="accent4">
                  <a:lumMod val="50000"/>
                </a:schemeClr>
              </a:solidFill>
              <a:latin typeface="微软雅黑" pitchFamily="34" charset="-122"/>
              <a:ea typeface="微软雅黑" pitchFamily="34" charset="-122"/>
              <a:sym typeface="Lato Light" charset="0"/>
            </a:endParaRPr>
          </a:p>
        </p:txBody>
      </p:sp>
      <p:sp>
        <p:nvSpPr>
          <p:cNvPr id="59" name="矩形 58"/>
          <p:cNvSpPr/>
          <p:nvPr>
            <p:custDataLst>
              <p:tags r:id="rId1"/>
            </p:custDataLst>
          </p:nvPr>
        </p:nvSpPr>
        <p:spPr>
          <a:xfrm>
            <a:off x="28171" y="4935492"/>
            <a:ext cx="4319366" cy="226665"/>
          </a:xfrm>
          <a:prstGeom prst="rect">
            <a:avLst/>
          </a:prstGeom>
        </p:spPr>
        <p:txBody>
          <a:bodyPr wrap="square">
            <a:spAutoFit/>
          </a:bodyPr>
          <a:lstStyle/>
          <a:p>
            <a:r>
              <a:rPr lang="zh-CN" altLang="en-US" sz="873" dirty="0" smtClean="0">
                <a:latin typeface="微软雅黑" pitchFamily="34" charset="-122"/>
                <a:ea typeface="微软雅黑" pitchFamily="34" charset="-122"/>
              </a:rPr>
              <a:t> </a:t>
            </a:r>
            <a:endParaRPr lang="zh-CN" altLang="en-US" sz="873" dirty="0">
              <a:latin typeface="微软雅黑" pitchFamily="34" charset="-122"/>
              <a:ea typeface="微软雅黑" pitchFamily="34" charset="-122"/>
            </a:endParaRPr>
          </a:p>
        </p:txBody>
      </p:sp>
    </p:spTree>
    <p:extLst>
      <p:ext uri="{BB962C8B-B14F-4D97-AF65-F5344CB8AC3E}">
        <p14:creationId xmlns:p14="http://schemas.microsoft.com/office/powerpoint/2010/main" val="2704715369"/>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16441"/>
                                        </p:tgtEl>
                                        <p:attrNameLst>
                                          <p:attrName>style.visibility</p:attrName>
                                        </p:attrNameLst>
                                      </p:cBhvr>
                                      <p:to>
                                        <p:strVal val="visible"/>
                                      </p:to>
                                    </p:set>
                                    <p:animEffect>
                                      <p:cBhvr>
                                        <p:cTn id="7" dur="500"/>
                                        <p:tgtEl>
                                          <p:spTgt spid="16441"/>
                                        </p:tgtEl>
                                      </p:cBhvr>
                                    </p:animEffect>
                                  </p:childTnLst>
                                </p:cTn>
                              </p:par>
                              <p:par>
                                <p:cTn id="8" presetID="16" presetClass="entr" presetSubtype="37" fill="hold" grpId="0" nodeType="withEffect">
                                  <p:stCondLst>
                                    <p:cond delay="0"/>
                                  </p:stCondLst>
                                  <p:childTnLst>
                                    <p:set>
                                      <p:cBhvr>
                                        <p:cTn id="9" dur="1" fill="hold">
                                          <p:stCondLst>
                                            <p:cond delay="0"/>
                                          </p:stCondLst>
                                        </p:cTn>
                                        <p:tgtEl>
                                          <p:spTgt spid="16442"/>
                                        </p:tgtEl>
                                        <p:attrNameLst>
                                          <p:attrName>style.visibility</p:attrName>
                                        </p:attrNameLst>
                                      </p:cBhvr>
                                      <p:to>
                                        <p:strVal val="visible"/>
                                      </p:to>
                                    </p:set>
                                    <p:animEffect>
                                      <p:cBhvr>
                                        <p:cTn id="10" dur="500"/>
                                        <p:tgtEl>
                                          <p:spTgt spid="16442"/>
                                        </p:tgtEl>
                                      </p:cBhvr>
                                    </p:animEffect>
                                  </p:childTnLst>
                                </p:cTn>
                              </p:par>
                            </p:childTnLst>
                          </p:cTn>
                        </p:par>
                        <p:par>
                          <p:cTn id="11" fill="hold" nodeType="afterGroup">
                            <p:stCondLst>
                              <p:cond delay="500"/>
                            </p:stCondLst>
                            <p:childTnLst>
                              <p:par>
                                <p:cTn id="12" presetID="18" presetClass="entr" presetSubtype="12" fill="hold" nodeType="afterEffect">
                                  <p:stCondLst>
                                    <p:cond delay="0"/>
                                  </p:stCondLst>
                                  <p:childTnLst>
                                    <p:set>
                                      <p:cBhvr>
                                        <p:cTn id="13" dur="1" fill="hold">
                                          <p:stCondLst>
                                            <p:cond delay="0"/>
                                          </p:stCondLst>
                                        </p:cTn>
                                        <p:tgtEl>
                                          <p:spTgt spid="16436"/>
                                        </p:tgtEl>
                                        <p:attrNameLst>
                                          <p:attrName>style.visibility</p:attrName>
                                        </p:attrNameLst>
                                      </p:cBhvr>
                                      <p:to>
                                        <p:strVal val="visible"/>
                                      </p:to>
                                    </p:set>
                                    <p:animEffect>
                                      <p:cBhvr>
                                        <p:cTn id="14" dur="500"/>
                                        <p:tgtEl>
                                          <p:spTgt spid="16436"/>
                                        </p:tgtEl>
                                      </p:cBhvr>
                                    </p:animEffect>
                                  </p:childTnLst>
                                </p:cTn>
                              </p:par>
                            </p:childTnLst>
                          </p:cTn>
                        </p:par>
                        <p:par>
                          <p:cTn id="15" fill="hold" nodeType="afterGroup">
                            <p:stCondLst>
                              <p:cond delay="1000"/>
                            </p:stCondLst>
                            <p:childTnLst>
                              <p:par>
                                <p:cTn id="16" presetID="22" presetClass="entr" presetSubtype="2" fill="hold" grpId="0" nodeType="afterEffect">
                                  <p:stCondLst>
                                    <p:cond delay="0"/>
                                  </p:stCondLst>
                                  <p:childTnLst>
                                    <p:set>
                                      <p:cBhvr>
                                        <p:cTn id="17" dur="1" fill="hold">
                                          <p:stCondLst>
                                            <p:cond delay="0"/>
                                          </p:stCondLst>
                                        </p:cTn>
                                        <p:tgtEl>
                                          <p:spTgt spid="16393"/>
                                        </p:tgtEl>
                                        <p:attrNameLst>
                                          <p:attrName>style.visibility</p:attrName>
                                        </p:attrNameLst>
                                      </p:cBhvr>
                                      <p:to>
                                        <p:strVal val="visible"/>
                                      </p:to>
                                    </p:set>
                                    <p:animEffect>
                                      <p:cBhvr>
                                        <p:cTn id="18" dur="500"/>
                                        <p:tgtEl>
                                          <p:spTgt spid="16393"/>
                                        </p:tgtEl>
                                      </p:cBhvr>
                                    </p:animEffect>
                                  </p:childTnLst>
                                </p:cTn>
                              </p:par>
                            </p:childTnLst>
                          </p:cTn>
                        </p:par>
                        <p:par>
                          <p:cTn id="19" fill="hold" nodeType="afterGroup">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6394"/>
                                        </p:tgtEl>
                                        <p:attrNameLst>
                                          <p:attrName>style.visibility</p:attrName>
                                        </p:attrNameLst>
                                      </p:cBhvr>
                                      <p:to>
                                        <p:strVal val="visible"/>
                                      </p:to>
                                    </p:set>
                                    <p:animEffect>
                                      <p:cBhvr>
                                        <p:cTn id="22" dur="500"/>
                                        <p:tgtEl>
                                          <p:spTgt spid="16394"/>
                                        </p:tgtEl>
                                      </p:cBhvr>
                                    </p:animEffect>
                                  </p:childTnLst>
                                </p:cTn>
                              </p:par>
                            </p:childTnLst>
                          </p:cTn>
                        </p:par>
                        <p:par>
                          <p:cTn id="23" fill="hold" nodeType="afterGroup">
                            <p:stCondLst>
                              <p:cond delay="2000"/>
                            </p:stCondLst>
                            <p:childTnLst>
                              <p:par>
                                <p:cTn id="24" presetID="22" presetClass="entr" presetSubtype="2" fill="hold" grpId="0" nodeType="afterEffect">
                                  <p:stCondLst>
                                    <p:cond delay="0"/>
                                  </p:stCondLst>
                                  <p:childTnLst>
                                    <p:set>
                                      <p:cBhvr>
                                        <p:cTn id="25" dur="1" fill="hold">
                                          <p:stCondLst>
                                            <p:cond delay="0"/>
                                          </p:stCondLst>
                                        </p:cTn>
                                        <p:tgtEl>
                                          <p:spTgt spid="16395"/>
                                        </p:tgtEl>
                                        <p:attrNameLst>
                                          <p:attrName>style.visibility</p:attrName>
                                        </p:attrNameLst>
                                      </p:cBhvr>
                                      <p:to>
                                        <p:strVal val="visible"/>
                                      </p:to>
                                    </p:set>
                                    <p:animEffect>
                                      <p:cBhvr>
                                        <p:cTn id="26" dur="500"/>
                                        <p:tgtEl>
                                          <p:spTgt spid="16395"/>
                                        </p:tgtEl>
                                      </p:cBhvr>
                                    </p:animEffect>
                                  </p:childTnLst>
                                </p:cTn>
                              </p:par>
                            </p:childTnLst>
                          </p:cTn>
                        </p:par>
                        <p:par>
                          <p:cTn id="27" fill="hold" nodeType="afterGroup">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6396"/>
                                        </p:tgtEl>
                                        <p:attrNameLst>
                                          <p:attrName>style.visibility</p:attrName>
                                        </p:attrNameLst>
                                      </p:cBhvr>
                                      <p:to>
                                        <p:strVal val="visible"/>
                                      </p:to>
                                    </p:set>
                                    <p:animEffect>
                                      <p:cBhvr>
                                        <p:cTn id="30" dur="500"/>
                                        <p:tgtEl>
                                          <p:spTgt spid="16396"/>
                                        </p:tgtEl>
                                      </p:cBhvr>
                                    </p:animEffect>
                                  </p:childTnLst>
                                </p:cTn>
                              </p:par>
                            </p:childTnLst>
                          </p:cTn>
                        </p:par>
                        <p:par>
                          <p:cTn id="31" fill="hold" nodeType="afterGroup">
                            <p:stCondLst>
                              <p:cond delay="3000"/>
                            </p:stCondLst>
                            <p:childTnLst>
                              <p:par>
                                <p:cTn id="32" presetID="18" presetClass="entr" presetSubtype="12" fill="hold" nodeType="afterEffect">
                                  <p:stCondLst>
                                    <p:cond delay="0"/>
                                  </p:stCondLst>
                                  <p:childTnLst>
                                    <p:set>
                                      <p:cBhvr>
                                        <p:cTn id="33" dur="1" fill="hold">
                                          <p:stCondLst>
                                            <p:cond delay="0"/>
                                          </p:stCondLst>
                                        </p:cTn>
                                        <p:tgtEl>
                                          <p:spTgt spid="16431"/>
                                        </p:tgtEl>
                                        <p:attrNameLst>
                                          <p:attrName>style.visibility</p:attrName>
                                        </p:attrNameLst>
                                      </p:cBhvr>
                                      <p:to>
                                        <p:strVal val="visible"/>
                                      </p:to>
                                    </p:set>
                                    <p:animEffect>
                                      <p:cBhvr>
                                        <p:cTn id="34" dur="500"/>
                                        <p:tgtEl>
                                          <p:spTgt spid="16431"/>
                                        </p:tgtEl>
                                      </p:cBhvr>
                                    </p:animEffect>
                                  </p:childTnLst>
                                </p:cTn>
                              </p:par>
                            </p:childTnLst>
                          </p:cTn>
                        </p:par>
                        <p:par>
                          <p:cTn id="35" fill="hold" nodeType="afterGroup">
                            <p:stCondLst>
                              <p:cond delay="3500"/>
                            </p:stCondLst>
                            <p:childTnLst>
                              <p:par>
                                <p:cTn id="36" presetID="22" presetClass="entr" presetSubtype="2" fill="hold" grpId="0" nodeType="afterEffect">
                                  <p:stCondLst>
                                    <p:cond delay="0"/>
                                  </p:stCondLst>
                                  <p:childTnLst>
                                    <p:set>
                                      <p:cBhvr>
                                        <p:cTn id="37" dur="1" fill="hold">
                                          <p:stCondLst>
                                            <p:cond delay="0"/>
                                          </p:stCondLst>
                                        </p:cTn>
                                        <p:tgtEl>
                                          <p:spTgt spid="16397"/>
                                        </p:tgtEl>
                                        <p:attrNameLst>
                                          <p:attrName>style.visibility</p:attrName>
                                        </p:attrNameLst>
                                      </p:cBhvr>
                                      <p:to>
                                        <p:strVal val="visible"/>
                                      </p:to>
                                    </p:set>
                                    <p:animEffect>
                                      <p:cBhvr>
                                        <p:cTn id="38" dur="500"/>
                                        <p:tgtEl>
                                          <p:spTgt spid="16397"/>
                                        </p:tgtEl>
                                      </p:cBhvr>
                                    </p:animEffect>
                                  </p:childTnLst>
                                </p:cTn>
                              </p:par>
                            </p:childTnLst>
                          </p:cTn>
                        </p:par>
                        <p:par>
                          <p:cTn id="39" fill="hold" nodeType="afterGroup">
                            <p:stCondLst>
                              <p:cond delay="4000"/>
                            </p:stCondLst>
                            <p:childTnLst>
                              <p:par>
                                <p:cTn id="40" presetID="22" presetClass="entr" presetSubtype="8" fill="hold" grpId="0" nodeType="afterEffect">
                                  <p:stCondLst>
                                    <p:cond delay="0"/>
                                  </p:stCondLst>
                                  <p:childTnLst>
                                    <p:set>
                                      <p:cBhvr>
                                        <p:cTn id="41" dur="1" fill="hold">
                                          <p:stCondLst>
                                            <p:cond delay="0"/>
                                          </p:stCondLst>
                                        </p:cTn>
                                        <p:tgtEl>
                                          <p:spTgt spid="16398"/>
                                        </p:tgtEl>
                                        <p:attrNameLst>
                                          <p:attrName>style.visibility</p:attrName>
                                        </p:attrNameLst>
                                      </p:cBhvr>
                                      <p:to>
                                        <p:strVal val="visible"/>
                                      </p:to>
                                    </p:set>
                                    <p:animEffect>
                                      <p:cBhvr>
                                        <p:cTn id="42" dur="500"/>
                                        <p:tgtEl>
                                          <p:spTgt spid="16398"/>
                                        </p:tgtEl>
                                      </p:cBhvr>
                                    </p:animEffect>
                                  </p:childTnLst>
                                </p:cTn>
                              </p:par>
                            </p:childTnLst>
                          </p:cTn>
                        </p:par>
                        <p:par>
                          <p:cTn id="43" fill="hold" nodeType="afterGroup">
                            <p:stCondLst>
                              <p:cond delay="4500"/>
                            </p:stCondLst>
                            <p:childTnLst>
                              <p:par>
                                <p:cTn id="44" presetID="18" presetClass="entr" presetSubtype="12" fill="hold" nodeType="afterEffect">
                                  <p:stCondLst>
                                    <p:cond delay="0"/>
                                  </p:stCondLst>
                                  <p:childTnLst>
                                    <p:set>
                                      <p:cBhvr>
                                        <p:cTn id="45" dur="1" fill="hold">
                                          <p:stCondLst>
                                            <p:cond delay="0"/>
                                          </p:stCondLst>
                                        </p:cTn>
                                        <p:tgtEl>
                                          <p:spTgt spid="16426"/>
                                        </p:tgtEl>
                                        <p:attrNameLst>
                                          <p:attrName>style.visibility</p:attrName>
                                        </p:attrNameLst>
                                      </p:cBhvr>
                                      <p:to>
                                        <p:strVal val="visible"/>
                                      </p:to>
                                    </p:set>
                                    <p:animEffect>
                                      <p:cBhvr>
                                        <p:cTn id="46" dur="500"/>
                                        <p:tgtEl>
                                          <p:spTgt spid="16426"/>
                                        </p:tgtEl>
                                      </p:cBhvr>
                                    </p:animEffect>
                                  </p:childTnLst>
                                </p:cTn>
                              </p:par>
                            </p:childTnLst>
                          </p:cTn>
                        </p:par>
                        <p:par>
                          <p:cTn id="47" fill="hold" nodeType="afterGroup">
                            <p:stCondLst>
                              <p:cond delay="5000"/>
                            </p:stCondLst>
                            <p:childTnLst>
                              <p:par>
                                <p:cTn id="48" presetID="22" presetClass="entr" presetSubtype="8" fill="hold" grpId="0" nodeType="afterEffect">
                                  <p:stCondLst>
                                    <p:cond delay="0"/>
                                  </p:stCondLst>
                                  <p:childTnLst>
                                    <p:set>
                                      <p:cBhvr>
                                        <p:cTn id="49" dur="1" fill="hold">
                                          <p:stCondLst>
                                            <p:cond delay="0"/>
                                          </p:stCondLst>
                                        </p:cTn>
                                        <p:tgtEl>
                                          <p:spTgt spid="16390"/>
                                        </p:tgtEl>
                                        <p:attrNameLst>
                                          <p:attrName>style.visibility</p:attrName>
                                        </p:attrNameLst>
                                      </p:cBhvr>
                                      <p:to>
                                        <p:strVal val="visible"/>
                                      </p:to>
                                    </p:set>
                                    <p:animEffect>
                                      <p:cBhvr>
                                        <p:cTn id="50" dur="500"/>
                                        <p:tgtEl>
                                          <p:spTgt spid="16390"/>
                                        </p:tgtEl>
                                      </p:cBhvr>
                                    </p:animEffect>
                                  </p:childTnLst>
                                </p:cTn>
                              </p:par>
                              <p:par>
                                <p:cTn id="51" presetID="10" presetClass="entr" presetSubtype="0" fill="hold" nodeType="withEffect">
                                  <p:stCondLst>
                                    <p:cond delay="0"/>
                                  </p:stCondLst>
                                  <p:childTnLst>
                                    <p:set>
                                      <p:cBhvr>
                                        <p:cTn id="52" dur="1" fill="hold">
                                          <p:stCondLst>
                                            <p:cond delay="0"/>
                                          </p:stCondLst>
                                        </p:cTn>
                                        <p:tgtEl>
                                          <p:spTgt spid="16408"/>
                                        </p:tgtEl>
                                        <p:attrNameLst>
                                          <p:attrName>style.visibility</p:attrName>
                                        </p:attrNameLst>
                                      </p:cBhvr>
                                      <p:to>
                                        <p:strVal val="visible"/>
                                      </p:to>
                                    </p:set>
                                    <p:anim calcmode="lin" valueType="num">
                                      <p:cBhvr>
                                        <p:cTn id="53" dur="500" fill="hold"/>
                                        <p:tgtEl>
                                          <p:spTgt spid="16408"/>
                                        </p:tgtEl>
                                        <p:attrNameLst>
                                          <p:attrName>ppt_w</p:attrName>
                                        </p:attrNameLst>
                                      </p:cBhvr>
                                      <p:tavLst>
                                        <p:tav tm="0">
                                          <p:val>
                                            <p:fltVal val="0"/>
                                          </p:val>
                                        </p:tav>
                                        <p:tav tm="100000">
                                          <p:val>
                                            <p:strVal val="#ppt_w"/>
                                          </p:val>
                                        </p:tav>
                                      </p:tavLst>
                                    </p:anim>
                                    <p:anim calcmode="lin" valueType="num">
                                      <p:cBhvr>
                                        <p:cTn id="54" dur="500" fill="hold"/>
                                        <p:tgtEl>
                                          <p:spTgt spid="16408"/>
                                        </p:tgtEl>
                                        <p:attrNameLst>
                                          <p:attrName>ppt_h</p:attrName>
                                        </p:attrNameLst>
                                      </p:cBhvr>
                                      <p:tavLst>
                                        <p:tav tm="0">
                                          <p:val>
                                            <p:fltVal val="0"/>
                                          </p:val>
                                        </p:tav>
                                        <p:tav tm="100000">
                                          <p:val>
                                            <p:strVal val="#ppt_h"/>
                                          </p:val>
                                        </p:tav>
                                      </p:tavLst>
                                    </p:anim>
                                    <p:animEffect>
                                      <p:cBhvr>
                                        <p:cTn id="55" dur="500"/>
                                        <p:tgtEl>
                                          <p:spTgt spid="16408"/>
                                        </p:tgtEl>
                                      </p:cBhvr>
                                    </p:animEffect>
                                  </p:childTnLst>
                                </p:cTn>
                              </p:par>
                            </p:childTnLst>
                          </p:cTn>
                        </p:par>
                        <p:par>
                          <p:cTn id="56" fill="hold" nodeType="afterGroup">
                            <p:stCondLst>
                              <p:cond delay="5500"/>
                            </p:stCondLst>
                            <p:childTnLst>
                              <p:par>
                                <p:cTn id="57" presetID="22" presetClass="entr" presetSubtype="2" fill="hold" grpId="0" nodeType="afterEffect">
                                  <p:stCondLst>
                                    <p:cond delay="0"/>
                                  </p:stCondLst>
                                  <p:childTnLst>
                                    <p:set>
                                      <p:cBhvr>
                                        <p:cTn id="58" dur="1" fill="hold">
                                          <p:stCondLst>
                                            <p:cond delay="0"/>
                                          </p:stCondLst>
                                        </p:cTn>
                                        <p:tgtEl>
                                          <p:spTgt spid="16405"/>
                                        </p:tgtEl>
                                        <p:attrNameLst>
                                          <p:attrName>style.visibility</p:attrName>
                                        </p:attrNameLst>
                                      </p:cBhvr>
                                      <p:to>
                                        <p:strVal val="visible"/>
                                      </p:to>
                                    </p:set>
                                    <p:animEffect>
                                      <p:cBhvr>
                                        <p:cTn id="59" dur="500"/>
                                        <p:tgtEl>
                                          <p:spTgt spid="16405"/>
                                        </p:tgtEl>
                                      </p:cBhvr>
                                    </p:animEffect>
                                  </p:childTnLst>
                                </p:cTn>
                              </p:par>
                            </p:childTnLst>
                          </p:cTn>
                        </p:par>
                        <p:par>
                          <p:cTn id="60" fill="hold" nodeType="afterGroup">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16391"/>
                                        </p:tgtEl>
                                        <p:attrNameLst>
                                          <p:attrName>style.visibility</p:attrName>
                                        </p:attrNameLst>
                                      </p:cBhvr>
                                      <p:to>
                                        <p:strVal val="visible"/>
                                      </p:to>
                                    </p:set>
                                    <p:animEffect>
                                      <p:cBhvr>
                                        <p:cTn id="63" dur="500"/>
                                        <p:tgtEl>
                                          <p:spTgt spid="16391"/>
                                        </p:tgtEl>
                                      </p:cBhvr>
                                    </p:animEffect>
                                  </p:childTnLst>
                                </p:cTn>
                              </p:par>
                              <p:par>
                                <p:cTn id="64" presetID="10" presetClass="entr" presetSubtype="0" fill="hold" nodeType="withEffect">
                                  <p:stCondLst>
                                    <p:cond delay="0"/>
                                  </p:stCondLst>
                                  <p:childTnLst>
                                    <p:set>
                                      <p:cBhvr>
                                        <p:cTn id="65" dur="1" fill="hold">
                                          <p:stCondLst>
                                            <p:cond delay="0"/>
                                          </p:stCondLst>
                                        </p:cTn>
                                        <p:tgtEl>
                                          <p:spTgt spid="16411"/>
                                        </p:tgtEl>
                                        <p:attrNameLst>
                                          <p:attrName>style.visibility</p:attrName>
                                        </p:attrNameLst>
                                      </p:cBhvr>
                                      <p:to>
                                        <p:strVal val="visible"/>
                                      </p:to>
                                    </p:set>
                                    <p:anim calcmode="lin" valueType="num">
                                      <p:cBhvr>
                                        <p:cTn id="66" dur="500" fill="hold"/>
                                        <p:tgtEl>
                                          <p:spTgt spid="16411"/>
                                        </p:tgtEl>
                                        <p:attrNameLst>
                                          <p:attrName>ppt_w</p:attrName>
                                        </p:attrNameLst>
                                      </p:cBhvr>
                                      <p:tavLst>
                                        <p:tav tm="0">
                                          <p:val>
                                            <p:fltVal val="0"/>
                                          </p:val>
                                        </p:tav>
                                        <p:tav tm="100000">
                                          <p:val>
                                            <p:strVal val="#ppt_w"/>
                                          </p:val>
                                        </p:tav>
                                      </p:tavLst>
                                    </p:anim>
                                    <p:anim calcmode="lin" valueType="num">
                                      <p:cBhvr>
                                        <p:cTn id="67" dur="500" fill="hold"/>
                                        <p:tgtEl>
                                          <p:spTgt spid="16411"/>
                                        </p:tgtEl>
                                        <p:attrNameLst>
                                          <p:attrName>ppt_h</p:attrName>
                                        </p:attrNameLst>
                                      </p:cBhvr>
                                      <p:tavLst>
                                        <p:tav tm="0">
                                          <p:val>
                                            <p:fltVal val="0"/>
                                          </p:val>
                                        </p:tav>
                                        <p:tav tm="100000">
                                          <p:val>
                                            <p:strVal val="#ppt_h"/>
                                          </p:val>
                                        </p:tav>
                                      </p:tavLst>
                                    </p:anim>
                                    <p:animEffect>
                                      <p:cBhvr>
                                        <p:cTn id="68" dur="500"/>
                                        <p:tgtEl>
                                          <p:spTgt spid="16411"/>
                                        </p:tgtEl>
                                      </p:cBhvr>
                                    </p:animEffect>
                                  </p:childTnLst>
                                </p:cTn>
                              </p:par>
                            </p:childTnLst>
                          </p:cTn>
                        </p:par>
                        <p:par>
                          <p:cTn id="69" fill="hold" nodeType="afterGroup">
                            <p:stCondLst>
                              <p:cond delay="6500"/>
                            </p:stCondLst>
                            <p:childTnLst>
                              <p:par>
                                <p:cTn id="70" presetID="22" presetClass="entr" presetSubtype="2" fill="hold" grpId="0" nodeType="afterEffect">
                                  <p:stCondLst>
                                    <p:cond delay="0"/>
                                  </p:stCondLst>
                                  <p:childTnLst>
                                    <p:set>
                                      <p:cBhvr>
                                        <p:cTn id="71" dur="1" fill="hold">
                                          <p:stCondLst>
                                            <p:cond delay="0"/>
                                          </p:stCondLst>
                                        </p:cTn>
                                        <p:tgtEl>
                                          <p:spTgt spid="16406"/>
                                        </p:tgtEl>
                                        <p:attrNameLst>
                                          <p:attrName>style.visibility</p:attrName>
                                        </p:attrNameLst>
                                      </p:cBhvr>
                                      <p:to>
                                        <p:strVal val="visible"/>
                                      </p:to>
                                    </p:set>
                                    <p:animEffect>
                                      <p:cBhvr>
                                        <p:cTn id="72" dur="500"/>
                                        <p:tgtEl>
                                          <p:spTgt spid="16406"/>
                                        </p:tgtEl>
                                      </p:cBhvr>
                                    </p:animEffect>
                                  </p:childTnLst>
                                </p:cTn>
                              </p:par>
                            </p:childTnLst>
                          </p:cTn>
                        </p:par>
                        <p:par>
                          <p:cTn id="73" fill="hold" nodeType="afterGroup">
                            <p:stCondLst>
                              <p:cond delay="7000"/>
                            </p:stCondLst>
                            <p:childTnLst>
                              <p:par>
                                <p:cTn id="74" presetID="22" presetClass="entr" presetSubtype="8" fill="hold" grpId="0" nodeType="afterEffect">
                                  <p:stCondLst>
                                    <p:cond delay="0"/>
                                  </p:stCondLst>
                                  <p:childTnLst>
                                    <p:set>
                                      <p:cBhvr>
                                        <p:cTn id="75" dur="1" fill="hold">
                                          <p:stCondLst>
                                            <p:cond delay="0"/>
                                          </p:stCondLst>
                                        </p:cTn>
                                        <p:tgtEl>
                                          <p:spTgt spid="16392"/>
                                        </p:tgtEl>
                                        <p:attrNameLst>
                                          <p:attrName>style.visibility</p:attrName>
                                        </p:attrNameLst>
                                      </p:cBhvr>
                                      <p:to>
                                        <p:strVal val="visible"/>
                                      </p:to>
                                    </p:set>
                                    <p:animEffect>
                                      <p:cBhvr>
                                        <p:cTn id="76" dur="500"/>
                                        <p:tgtEl>
                                          <p:spTgt spid="16392"/>
                                        </p:tgtEl>
                                      </p:cBhvr>
                                    </p:animEffect>
                                  </p:childTnLst>
                                </p:cTn>
                              </p:par>
                              <p:par>
                                <p:cTn id="77" presetID="10" presetClass="entr" presetSubtype="0" fill="hold" nodeType="withEffect">
                                  <p:stCondLst>
                                    <p:cond delay="0"/>
                                  </p:stCondLst>
                                  <p:childTnLst>
                                    <p:set>
                                      <p:cBhvr>
                                        <p:cTn id="78" dur="1" fill="hold">
                                          <p:stCondLst>
                                            <p:cond delay="0"/>
                                          </p:stCondLst>
                                        </p:cTn>
                                        <p:tgtEl>
                                          <p:spTgt spid="16414"/>
                                        </p:tgtEl>
                                        <p:attrNameLst>
                                          <p:attrName>style.visibility</p:attrName>
                                        </p:attrNameLst>
                                      </p:cBhvr>
                                      <p:to>
                                        <p:strVal val="visible"/>
                                      </p:to>
                                    </p:set>
                                    <p:anim calcmode="lin" valueType="num">
                                      <p:cBhvr>
                                        <p:cTn id="79" dur="500" fill="hold"/>
                                        <p:tgtEl>
                                          <p:spTgt spid="16414"/>
                                        </p:tgtEl>
                                        <p:attrNameLst>
                                          <p:attrName>ppt_w</p:attrName>
                                        </p:attrNameLst>
                                      </p:cBhvr>
                                      <p:tavLst>
                                        <p:tav tm="0">
                                          <p:val>
                                            <p:fltVal val="0"/>
                                          </p:val>
                                        </p:tav>
                                        <p:tav tm="100000">
                                          <p:val>
                                            <p:strVal val="#ppt_w"/>
                                          </p:val>
                                        </p:tav>
                                      </p:tavLst>
                                    </p:anim>
                                    <p:anim calcmode="lin" valueType="num">
                                      <p:cBhvr>
                                        <p:cTn id="80" dur="500" fill="hold"/>
                                        <p:tgtEl>
                                          <p:spTgt spid="16414"/>
                                        </p:tgtEl>
                                        <p:attrNameLst>
                                          <p:attrName>ppt_h</p:attrName>
                                        </p:attrNameLst>
                                      </p:cBhvr>
                                      <p:tavLst>
                                        <p:tav tm="0">
                                          <p:val>
                                            <p:fltVal val="0"/>
                                          </p:val>
                                        </p:tav>
                                        <p:tav tm="100000">
                                          <p:val>
                                            <p:strVal val="#ppt_h"/>
                                          </p:val>
                                        </p:tav>
                                      </p:tavLst>
                                    </p:anim>
                                    <p:animEffect>
                                      <p:cBhvr>
                                        <p:cTn id="81" dur="500"/>
                                        <p:tgtEl>
                                          <p:spTgt spid="16414"/>
                                        </p:tgtEl>
                                      </p:cBhvr>
                                    </p:animEffect>
                                  </p:childTnLst>
                                </p:cTn>
                              </p:par>
                            </p:childTnLst>
                          </p:cTn>
                        </p:par>
                        <p:par>
                          <p:cTn id="82" fill="hold" nodeType="afterGroup">
                            <p:stCondLst>
                              <p:cond delay="7500"/>
                            </p:stCondLst>
                            <p:childTnLst>
                              <p:par>
                                <p:cTn id="83" presetID="22" presetClass="entr" presetSubtype="2" fill="hold" grpId="0" nodeType="afterEffect">
                                  <p:stCondLst>
                                    <p:cond delay="0"/>
                                  </p:stCondLst>
                                  <p:childTnLst>
                                    <p:set>
                                      <p:cBhvr>
                                        <p:cTn id="84" dur="1" fill="hold">
                                          <p:stCondLst>
                                            <p:cond delay="0"/>
                                          </p:stCondLst>
                                        </p:cTn>
                                        <p:tgtEl>
                                          <p:spTgt spid="16407"/>
                                        </p:tgtEl>
                                        <p:attrNameLst>
                                          <p:attrName>style.visibility</p:attrName>
                                        </p:attrNameLst>
                                      </p:cBhvr>
                                      <p:to>
                                        <p:strVal val="visible"/>
                                      </p:to>
                                    </p:set>
                                    <p:animEffect>
                                      <p:cBhvr>
                                        <p:cTn id="85" dur="500"/>
                                        <p:tgtEl>
                                          <p:spTgt spid="164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0" grpId="0" animBg="1"/>
      <p:bldP spid="16391" grpId="0" animBg="1"/>
      <p:bldP spid="16392" grpId="0" animBg="1"/>
      <p:bldP spid="16393" grpId="0" animBg="1"/>
      <p:bldP spid="16394" grpId="0" bldLvl="0" autoUpdateAnimBg="0"/>
      <p:bldP spid="16395" grpId="0" animBg="1"/>
      <p:bldP spid="16396" grpId="0" bldLvl="0" autoUpdateAnimBg="0"/>
      <p:bldP spid="16397" grpId="0" animBg="1"/>
      <p:bldP spid="16398" grpId="0" bldLvl="0" autoUpdateAnimBg="0"/>
      <p:bldP spid="16405" grpId="0" bldLvl="0" autoUpdateAnimBg="0"/>
      <p:bldP spid="16406" grpId="0" bldLvl="0" autoUpdateAnimBg="0"/>
      <p:bldP spid="16407" grpId="0" bldLvl="0" autoUpdateAnimBg="0"/>
      <p:bldP spid="16441" grpId="0" bldLvl="0" autoUpdateAnimBg="0"/>
      <p:bldP spid="16442" grpId="0" bldLvl="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6"/>
          <p:cNvSpPr>
            <a:spLocks noChangeArrowheads="1"/>
          </p:cNvSpPr>
          <p:nvPr/>
        </p:nvSpPr>
        <p:spPr bwMode="auto">
          <a:xfrm>
            <a:off x="983945" y="1779304"/>
            <a:ext cx="2915296" cy="2808209"/>
          </a:xfrm>
          <a:prstGeom prst="rect">
            <a:avLst/>
          </a:prstGeom>
          <a:solidFill>
            <a:srgbClr val="00964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7261" tIns="48378" rIns="97261" bIns="48378"/>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sz="6031">
              <a:solidFill>
                <a:srgbClr val="FFFFFF"/>
              </a:solidFill>
              <a:latin typeface="微软雅黑" pitchFamily="34" charset="-122"/>
              <a:ea typeface="微软雅黑" pitchFamily="34" charset="-122"/>
              <a:sym typeface="微软雅黑" pitchFamily="34" charset="-122"/>
            </a:endParaRPr>
          </a:p>
        </p:txBody>
      </p:sp>
      <p:sp>
        <p:nvSpPr>
          <p:cNvPr id="18435" name="Freeform 6"/>
          <p:cNvSpPr>
            <a:spLocks noChangeArrowheads="1"/>
          </p:cNvSpPr>
          <p:nvPr/>
        </p:nvSpPr>
        <p:spPr bwMode="auto">
          <a:xfrm>
            <a:off x="4360346" y="1647020"/>
            <a:ext cx="1200638" cy="2940493"/>
          </a:xfrm>
          <a:custGeom>
            <a:avLst/>
            <a:gdLst>
              <a:gd name="T0" fmla="*/ 2147483647 w 1235"/>
              <a:gd name="T1" fmla="*/ 0 h 3683"/>
              <a:gd name="T2" fmla="*/ 2147483647 w 1235"/>
              <a:gd name="T3" fmla="*/ 2147483647 h 3683"/>
              <a:gd name="T4" fmla="*/ 2147483647 w 1235"/>
              <a:gd name="T5" fmla="*/ 2147483647 h 3683"/>
              <a:gd name="T6" fmla="*/ 2147483647 w 1235"/>
              <a:gd name="T7" fmla="*/ 2147483647 h 3683"/>
              <a:gd name="T8" fmla="*/ 2147483647 w 1235"/>
              <a:gd name="T9" fmla="*/ 2147483647 h 3683"/>
              <a:gd name="T10" fmla="*/ 2147483647 w 1235"/>
              <a:gd name="T11" fmla="*/ 2147483647 h 3683"/>
              <a:gd name="T12" fmla="*/ 2147483647 w 1235"/>
              <a:gd name="T13" fmla="*/ 2147483647 h 3683"/>
              <a:gd name="T14" fmla="*/ 2147483647 w 1235"/>
              <a:gd name="T15" fmla="*/ 2147483647 h 3683"/>
              <a:gd name="T16" fmla="*/ 2147483647 w 1235"/>
              <a:gd name="T17" fmla="*/ 2147483647 h 3683"/>
              <a:gd name="T18" fmla="*/ 2147483647 w 1235"/>
              <a:gd name="T19" fmla="*/ 2147483647 h 3683"/>
              <a:gd name="T20" fmla="*/ 2147483647 w 1235"/>
              <a:gd name="T21" fmla="*/ 2147483647 h 3683"/>
              <a:gd name="T22" fmla="*/ 2147483647 w 1235"/>
              <a:gd name="T23" fmla="*/ 2147483647 h 3683"/>
              <a:gd name="T24" fmla="*/ 2147483647 w 1235"/>
              <a:gd name="T25" fmla="*/ 2147483647 h 3683"/>
              <a:gd name="T26" fmla="*/ 2147483647 w 1235"/>
              <a:gd name="T27" fmla="*/ 2147483647 h 3683"/>
              <a:gd name="T28" fmla="*/ 2147483647 w 1235"/>
              <a:gd name="T29" fmla="*/ 2147483647 h 3683"/>
              <a:gd name="T30" fmla="*/ 2147483647 w 1235"/>
              <a:gd name="T31" fmla="*/ 2147483647 h 3683"/>
              <a:gd name="T32" fmla="*/ 2147483647 w 1235"/>
              <a:gd name="T33" fmla="*/ 2147483647 h 3683"/>
              <a:gd name="T34" fmla="*/ 2147483647 w 1235"/>
              <a:gd name="T35" fmla="*/ 2147483647 h 3683"/>
              <a:gd name="T36" fmla="*/ 2147483647 w 1235"/>
              <a:gd name="T37" fmla="*/ 2147483647 h 3683"/>
              <a:gd name="T38" fmla="*/ 0 w 1235"/>
              <a:gd name="T39" fmla="*/ 2147483647 h 3683"/>
              <a:gd name="T40" fmla="*/ 0 w 1235"/>
              <a:gd name="T41" fmla="*/ 2147483647 h 3683"/>
              <a:gd name="T42" fmla="*/ 2147483647 w 1235"/>
              <a:gd name="T43" fmla="*/ 2147483647 h 3683"/>
              <a:gd name="T44" fmla="*/ 2147483647 w 1235"/>
              <a:gd name="T45" fmla="*/ 2147483647 h 3683"/>
              <a:gd name="T46" fmla="*/ 2147483647 w 1235"/>
              <a:gd name="T47" fmla="*/ 2147483647 h 3683"/>
              <a:gd name="T48" fmla="*/ 2147483647 w 1235"/>
              <a:gd name="T49" fmla="*/ 2147483647 h 3683"/>
              <a:gd name="T50" fmla="*/ 2147483647 w 1235"/>
              <a:gd name="T51" fmla="*/ 2147483647 h 3683"/>
              <a:gd name="T52" fmla="*/ 2147483647 w 1235"/>
              <a:gd name="T53" fmla="*/ 2147483647 h 3683"/>
              <a:gd name="T54" fmla="*/ 2147483647 w 1235"/>
              <a:gd name="T55" fmla="*/ 2147483647 h 3683"/>
              <a:gd name="T56" fmla="*/ 2147483647 w 1235"/>
              <a:gd name="T57" fmla="*/ 2147483647 h 3683"/>
              <a:gd name="T58" fmla="*/ 2147483647 w 1235"/>
              <a:gd name="T59" fmla="*/ 2147483647 h 3683"/>
              <a:gd name="T60" fmla="*/ 2147483647 w 1235"/>
              <a:gd name="T61" fmla="*/ 2147483647 h 3683"/>
              <a:gd name="T62" fmla="*/ 2147483647 w 1235"/>
              <a:gd name="T63" fmla="*/ 2147483647 h 3683"/>
              <a:gd name="T64" fmla="*/ 2147483647 w 1235"/>
              <a:gd name="T65" fmla="*/ 2147483647 h 3683"/>
              <a:gd name="T66" fmla="*/ 2147483647 w 1235"/>
              <a:gd name="T67" fmla="*/ 2147483647 h 3683"/>
              <a:gd name="T68" fmla="*/ 2147483647 w 1235"/>
              <a:gd name="T69" fmla="*/ 2147483647 h 3683"/>
              <a:gd name="T70" fmla="*/ 2147483647 w 1235"/>
              <a:gd name="T71" fmla="*/ 2147483647 h 3683"/>
              <a:gd name="T72" fmla="*/ 2147483647 w 1235"/>
              <a:gd name="T73" fmla="*/ 0 h 368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235"/>
              <a:gd name="T112" fmla="*/ 0 h 3683"/>
              <a:gd name="T113" fmla="*/ 1235 w 1235"/>
              <a:gd name="T114" fmla="*/ 3683 h 3683"/>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235" h="3683">
                <a:moveTo>
                  <a:pt x="617" y="0"/>
                </a:moveTo>
                <a:lnTo>
                  <a:pt x="681" y="4"/>
                </a:lnTo>
                <a:lnTo>
                  <a:pt x="742" y="13"/>
                </a:lnTo>
                <a:lnTo>
                  <a:pt x="801" y="28"/>
                </a:lnTo>
                <a:lnTo>
                  <a:pt x="858" y="49"/>
                </a:lnTo>
                <a:lnTo>
                  <a:pt x="912" y="76"/>
                </a:lnTo>
                <a:lnTo>
                  <a:pt x="962" y="106"/>
                </a:lnTo>
                <a:lnTo>
                  <a:pt x="1010" y="142"/>
                </a:lnTo>
                <a:lnTo>
                  <a:pt x="1054" y="182"/>
                </a:lnTo>
                <a:lnTo>
                  <a:pt x="1093" y="226"/>
                </a:lnTo>
                <a:lnTo>
                  <a:pt x="1129" y="273"/>
                </a:lnTo>
                <a:lnTo>
                  <a:pt x="1161" y="323"/>
                </a:lnTo>
                <a:lnTo>
                  <a:pt x="1186" y="378"/>
                </a:lnTo>
                <a:lnTo>
                  <a:pt x="1207" y="434"/>
                </a:lnTo>
                <a:lnTo>
                  <a:pt x="1222" y="493"/>
                </a:lnTo>
                <a:lnTo>
                  <a:pt x="1231" y="555"/>
                </a:lnTo>
                <a:lnTo>
                  <a:pt x="1235" y="618"/>
                </a:lnTo>
                <a:lnTo>
                  <a:pt x="1233" y="658"/>
                </a:lnTo>
                <a:lnTo>
                  <a:pt x="1233" y="3683"/>
                </a:lnTo>
                <a:lnTo>
                  <a:pt x="0" y="3683"/>
                </a:lnTo>
                <a:lnTo>
                  <a:pt x="0" y="607"/>
                </a:lnTo>
                <a:lnTo>
                  <a:pt x="1" y="607"/>
                </a:lnTo>
                <a:lnTo>
                  <a:pt x="6" y="540"/>
                </a:lnTo>
                <a:lnTo>
                  <a:pt x="17" y="477"/>
                </a:lnTo>
                <a:lnTo>
                  <a:pt x="35" y="415"/>
                </a:lnTo>
                <a:lnTo>
                  <a:pt x="59" y="356"/>
                </a:lnTo>
                <a:lnTo>
                  <a:pt x="89" y="301"/>
                </a:lnTo>
                <a:lnTo>
                  <a:pt x="123" y="248"/>
                </a:lnTo>
                <a:lnTo>
                  <a:pt x="164" y="200"/>
                </a:lnTo>
                <a:lnTo>
                  <a:pt x="208" y="156"/>
                </a:lnTo>
                <a:lnTo>
                  <a:pt x="257" y="117"/>
                </a:lnTo>
                <a:lnTo>
                  <a:pt x="309" y="83"/>
                </a:lnTo>
                <a:lnTo>
                  <a:pt x="365" y="54"/>
                </a:lnTo>
                <a:lnTo>
                  <a:pt x="425" y="32"/>
                </a:lnTo>
                <a:lnTo>
                  <a:pt x="486" y="15"/>
                </a:lnTo>
                <a:lnTo>
                  <a:pt x="551" y="4"/>
                </a:lnTo>
                <a:lnTo>
                  <a:pt x="617" y="0"/>
                </a:lnTo>
                <a:close/>
              </a:path>
            </a:pathLst>
          </a:custGeom>
          <a:solidFill>
            <a:srgbClr val="009644"/>
          </a:solidFill>
          <a:ln>
            <a:noFill/>
          </a:ln>
          <a:extLst>
            <a:ext uri="{91240B29-F687-4F45-9708-019B960494DF}">
              <a14:hiddenLine xmlns:a14="http://schemas.microsoft.com/office/drawing/2010/main" w="9525">
                <a:solidFill>
                  <a:srgbClr val="000000"/>
                </a:solidFill>
                <a:round/>
                <a:headEnd/>
                <a:tailEnd/>
              </a14:hiddenLine>
            </a:ext>
          </a:extLst>
        </p:spPr>
        <p:txBody>
          <a:bodyPr lIns="97261" tIns="48378" rIns="97261" bIns="48378"/>
          <a:lstStyle/>
          <a:p>
            <a:endParaRPr lang="zh-CN" altLang="en-US" sz="1071"/>
          </a:p>
        </p:txBody>
      </p:sp>
      <p:sp>
        <p:nvSpPr>
          <p:cNvPr id="18436" name="Rectangle 5"/>
          <p:cNvSpPr>
            <a:spLocks noChangeArrowheads="1"/>
          </p:cNvSpPr>
          <p:nvPr/>
        </p:nvSpPr>
        <p:spPr bwMode="auto">
          <a:xfrm>
            <a:off x="4679088" y="2212693"/>
            <a:ext cx="579532" cy="328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70000"/>
              </a:lnSpc>
              <a:buFont typeface="Arial" pitchFamily="34" charset="0"/>
              <a:buNone/>
            </a:pPr>
            <a:r>
              <a:rPr lang="en-US" altLang="zh-CN" sz="1905" b="1">
                <a:solidFill>
                  <a:srgbClr val="FFFFFF"/>
                </a:solidFill>
                <a:latin typeface="微软雅黑" pitchFamily="34" charset="-122"/>
                <a:ea typeface="微软雅黑" pitchFamily="34" charset="-122"/>
                <a:sym typeface="Open Sans Condensed Light" pitchFamily="34" charset="0"/>
              </a:rPr>
              <a:t>65%</a:t>
            </a:r>
            <a:endParaRPr lang="zh-CN" altLang="en-US" sz="1071"/>
          </a:p>
        </p:txBody>
      </p:sp>
      <p:grpSp>
        <p:nvGrpSpPr>
          <p:cNvPr id="18437" name="Group 16"/>
          <p:cNvGrpSpPr>
            <a:grpSpLocks/>
          </p:cNvGrpSpPr>
          <p:nvPr/>
        </p:nvGrpSpPr>
        <p:grpSpPr bwMode="auto">
          <a:xfrm>
            <a:off x="1203159" y="2030015"/>
            <a:ext cx="2478127" cy="2256393"/>
            <a:chOff x="0" y="0"/>
            <a:chExt cx="3600" cy="3790"/>
          </a:xfrm>
        </p:grpSpPr>
        <p:sp>
          <p:nvSpPr>
            <p:cNvPr id="16410" name="Rectangle 17"/>
            <p:cNvSpPr>
              <a:spLocks noChangeArrowheads="1"/>
            </p:cNvSpPr>
            <p:nvPr/>
          </p:nvSpPr>
          <p:spPr bwMode="auto">
            <a:xfrm>
              <a:off x="0" y="952"/>
              <a:ext cx="3600" cy="2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25000"/>
                </a:lnSpc>
                <a:buFont typeface="Arial" pitchFamily="34" charset="0"/>
                <a:buNone/>
              </a:pPr>
              <a:r>
                <a:rPr lang="zh-CN" altLang="en-US" sz="873">
                  <a:solidFill>
                    <a:srgbClr val="FFFFFF"/>
                  </a:solidFill>
                  <a:latin typeface="微软雅黑" pitchFamily="34" charset="-122"/>
                  <a:ea typeface="微软雅黑" pitchFamily="34" charset="-122"/>
                  <a:sym typeface="Lato Light" charset="0"/>
                </a:rPr>
                <a:t>此处添加详细文本描述，建议与标题相关并符合整体语言风格，语言描述尽量简洁生动。尽量将每页幻灯片的字数控制在</a:t>
              </a:r>
              <a:r>
                <a:rPr lang="en-US" altLang="zh-CN" sz="873">
                  <a:solidFill>
                    <a:srgbClr val="FFFFFF"/>
                  </a:solidFill>
                  <a:latin typeface="微软雅黑" pitchFamily="34" charset="-122"/>
                  <a:ea typeface="微软雅黑" pitchFamily="34" charset="-122"/>
                  <a:sym typeface="Lato Light" charset="0"/>
                </a:rPr>
                <a:t>200</a:t>
              </a:r>
              <a:r>
                <a:rPr lang="zh-CN" altLang="en-US" sz="873">
                  <a:solidFill>
                    <a:srgbClr val="FFFFFF"/>
                  </a:solidFill>
                  <a:latin typeface="微软雅黑" pitchFamily="34" charset="-122"/>
                  <a:ea typeface="微软雅黑" pitchFamily="34" charset="-122"/>
                  <a:sym typeface="Lato Light" charset="0"/>
                </a:rPr>
                <a:t>字以内，据统计每页幻灯片的最好控制在</a:t>
              </a:r>
              <a:r>
                <a:rPr lang="en-US" altLang="zh-CN" sz="873">
                  <a:solidFill>
                    <a:srgbClr val="FFFFFF"/>
                  </a:solidFill>
                  <a:latin typeface="微软雅黑" pitchFamily="34" charset="-122"/>
                  <a:ea typeface="微软雅黑" pitchFamily="34" charset="-122"/>
                  <a:sym typeface="Lato Light" charset="0"/>
                </a:rPr>
                <a:t>5</a:t>
              </a:r>
              <a:r>
                <a:rPr lang="zh-CN" altLang="en-US" sz="873">
                  <a:solidFill>
                    <a:srgbClr val="FFFFFF"/>
                  </a:solidFill>
                  <a:latin typeface="微软雅黑" pitchFamily="34" charset="-122"/>
                  <a:ea typeface="微软雅黑" pitchFamily="34" charset="-122"/>
                  <a:sym typeface="Lato Light" charset="0"/>
                </a:rPr>
                <a:t>分钟之内。此处添加详细文本描述</a:t>
              </a:r>
              <a:endParaRPr lang="en-US" altLang="zh-CN" sz="873">
                <a:solidFill>
                  <a:srgbClr val="FFFFFF"/>
                </a:solidFill>
                <a:latin typeface="微软雅黑" pitchFamily="34" charset="-122"/>
                <a:ea typeface="微软雅黑" pitchFamily="34" charset="-122"/>
                <a:sym typeface="Lato Light" charset="0"/>
              </a:endParaRPr>
            </a:p>
            <a:p>
              <a:pPr eaLnBrk="1" hangingPunct="1">
                <a:lnSpc>
                  <a:spcPct val="125000"/>
                </a:lnSpc>
                <a:buFont typeface="Arial" pitchFamily="34" charset="0"/>
                <a:buNone/>
              </a:pPr>
              <a:endParaRPr lang="zh-CN" altLang="en-US" sz="873">
                <a:solidFill>
                  <a:srgbClr val="FFFFFF"/>
                </a:solidFill>
                <a:latin typeface="微软雅黑" pitchFamily="34" charset="-122"/>
                <a:ea typeface="微软雅黑" pitchFamily="34" charset="-122"/>
                <a:sym typeface="Lato Light" charset="0"/>
              </a:endParaRPr>
            </a:p>
            <a:p>
              <a:pPr eaLnBrk="1" hangingPunct="1">
                <a:lnSpc>
                  <a:spcPct val="125000"/>
                </a:lnSpc>
                <a:buFont typeface="Arial" pitchFamily="34" charset="0"/>
                <a:buNone/>
              </a:pPr>
              <a:r>
                <a:rPr lang="zh-CN" altLang="en-US" sz="873">
                  <a:solidFill>
                    <a:srgbClr val="FFFFFF"/>
                  </a:solidFill>
                  <a:latin typeface="微软雅黑" pitchFamily="34" charset="-122"/>
                  <a:ea typeface="微软雅黑" pitchFamily="34" charset="-122"/>
                  <a:sym typeface="Lato Light" charset="0"/>
                </a:rPr>
                <a:t>建议与标题相关并符合整体语言风格，语言描述尽量简洁生动。尽量将每页幻灯片的字数控制在</a:t>
              </a:r>
              <a:r>
                <a:rPr lang="en-US" altLang="zh-CN" sz="873">
                  <a:solidFill>
                    <a:srgbClr val="FFFFFF"/>
                  </a:solidFill>
                  <a:latin typeface="微软雅黑" pitchFamily="34" charset="-122"/>
                  <a:ea typeface="微软雅黑" pitchFamily="34" charset="-122"/>
                  <a:sym typeface="Lato Light" charset="0"/>
                </a:rPr>
                <a:t>200</a:t>
              </a:r>
              <a:r>
                <a:rPr lang="zh-CN" altLang="en-US" sz="873">
                  <a:solidFill>
                    <a:srgbClr val="FFFFFF"/>
                  </a:solidFill>
                  <a:latin typeface="微软雅黑" pitchFamily="34" charset="-122"/>
                  <a:ea typeface="微软雅黑" pitchFamily="34" charset="-122"/>
                  <a:sym typeface="Lato Light" charset="0"/>
                </a:rPr>
                <a:t>字以内，据统计每页幻灯片的最好控制在</a:t>
              </a:r>
              <a:r>
                <a:rPr lang="en-US" altLang="zh-CN" sz="873">
                  <a:solidFill>
                    <a:srgbClr val="FFFFFF"/>
                  </a:solidFill>
                  <a:latin typeface="微软雅黑" pitchFamily="34" charset="-122"/>
                  <a:ea typeface="微软雅黑" pitchFamily="34" charset="-122"/>
                  <a:sym typeface="Lato Light" charset="0"/>
                </a:rPr>
                <a:t>5</a:t>
              </a:r>
              <a:r>
                <a:rPr lang="zh-CN" altLang="en-US" sz="873">
                  <a:solidFill>
                    <a:srgbClr val="FFFFFF"/>
                  </a:solidFill>
                  <a:latin typeface="微软雅黑" pitchFamily="34" charset="-122"/>
                  <a:ea typeface="微软雅黑" pitchFamily="34" charset="-122"/>
                  <a:sym typeface="Lato Light" charset="0"/>
                </a:rPr>
                <a:t>分钟之内。</a:t>
              </a:r>
              <a:endParaRPr lang="zh-CN" altLang="en-US" sz="1071"/>
            </a:p>
          </p:txBody>
        </p:sp>
        <p:sp>
          <p:nvSpPr>
            <p:cNvPr id="16411" name="Rectangle 18"/>
            <p:cNvSpPr>
              <a:spLocks noChangeArrowheads="1"/>
            </p:cNvSpPr>
            <p:nvPr/>
          </p:nvSpPr>
          <p:spPr bwMode="auto">
            <a:xfrm>
              <a:off x="0" y="0"/>
              <a:ext cx="3600" cy="9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80000"/>
                </a:lnSpc>
                <a:buFont typeface="Arial" pitchFamily="34" charset="0"/>
                <a:buNone/>
              </a:pPr>
              <a:r>
                <a:rPr lang="zh-CN" altLang="en-US" sz="2143">
                  <a:solidFill>
                    <a:srgbClr val="FFFFFF"/>
                  </a:solidFill>
                  <a:latin typeface="微软雅黑" pitchFamily="34" charset="-122"/>
                  <a:ea typeface="微软雅黑" pitchFamily="34" charset="-122"/>
                  <a:sym typeface="Bebas Neue" charset="0"/>
                </a:rPr>
                <a:t>单击此处添加标题</a:t>
              </a:r>
              <a:endParaRPr lang="en-US" altLang="zh-CN" sz="2143">
                <a:solidFill>
                  <a:srgbClr val="FFFFFF"/>
                </a:solidFill>
                <a:latin typeface="微软雅黑" pitchFamily="34" charset="-122"/>
                <a:ea typeface="微软雅黑" pitchFamily="34" charset="-122"/>
                <a:sym typeface="Bebas Neue" charset="0"/>
              </a:endParaRPr>
            </a:p>
          </p:txBody>
        </p:sp>
      </p:grpSp>
      <p:sp>
        <p:nvSpPr>
          <p:cNvPr id="18440" name="Freeform 6"/>
          <p:cNvSpPr>
            <a:spLocks noChangeArrowheads="1"/>
          </p:cNvSpPr>
          <p:nvPr/>
        </p:nvSpPr>
        <p:spPr bwMode="auto">
          <a:xfrm>
            <a:off x="5744922" y="1647020"/>
            <a:ext cx="1200639" cy="2940493"/>
          </a:xfrm>
          <a:custGeom>
            <a:avLst/>
            <a:gdLst>
              <a:gd name="T0" fmla="*/ 2147483647 w 1235"/>
              <a:gd name="T1" fmla="*/ 0 h 3683"/>
              <a:gd name="T2" fmla="*/ 2147483647 w 1235"/>
              <a:gd name="T3" fmla="*/ 2147483647 h 3683"/>
              <a:gd name="T4" fmla="*/ 2147483647 w 1235"/>
              <a:gd name="T5" fmla="*/ 2147483647 h 3683"/>
              <a:gd name="T6" fmla="*/ 2147483647 w 1235"/>
              <a:gd name="T7" fmla="*/ 2147483647 h 3683"/>
              <a:gd name="T8" fmla="*/ 2147483647 w 1235"/>
              <a:gd name="T9" fmla="*/ 2147483647 h 3683"/>
              <a:gd name="T10" fmla="*/ 2147483647 w 1235"/>
              <a:gd name="T11" fmla="*/ 2147483647 h 3683"/>
              <a:gd name="T12" fmla="*/ 2147483647 w 1235"/>
              <a:gd name="T13" fmla="*/ 2147483647 h 3683"/>
              <a:gd name="T14" fmla="*/ 2147483647 w 1235"/>
              <a:gd name="T15" fmla="*/ 2147483647 h 3683"/>
              <a:gd name="T16" fmla="*/ 2147483647 w 1235"/>
              <a:gd name="T17" fmla="*/ 2147483647 h 3683"/>
              <a:gd name="T18" fmla="*/ 2147483647 w 1235"/>
              <a:gd name="T19" fmla="*/ 2147483647 h 3683"/>
              <a:gd name="T20" fmla="*/ 2147483647 w 1235"/>
              <a:gd name="T21" fmla="*/ 2147483647 h 3683"/>
              <a:gd name="T22" fmla="*/ 2147483647 w 1235"/>
              <a:gd name="T23" fmla="*/ 2147483647 h 3683"/>
              <a:gd name="T24" fmla="*/ 2147483647 w 1235"/>
              <a:gd name="T25" fmla="*/ 2147483647 h 3683"/>
              <a:gd name="T26" fmla="*/ 2147483647 w 1235"/>
              <a:gd name="T27" fmla="*/ 2147483647 h 3683"/>
              <a:gd name="T28" fmla="*/ 2147483647 w 1235"/>
              <a:gd name="T29" fmla="*/ 2147483647 h 3683"/>
              <a:gd name="T30" fmla="*/ 2147483647 w 1235"/>
              <a:gd name="T31" fmla="*/ 2147483647 h 3683"/>
              <a:gd name="T32" fmla="*/ 2147483647 w 1235"/>
              <a:gd name="T33" fmla="*/ 2147483647 h 3683"/>
              <a:gd name="T34" fmla="*/ 2147483647 w 1235"/>
              <a:gd name="T35" fmla="*/ 2147483647 h 3683"/>
              <a:gd name="T36" fmla="*/ 2147483647 w 1235"/>
              <a:gd name="T37" fmla="*/ 2147483647 h 3683"/>
              <a:gd name="T38" fmla="*/ 0 w 1235"/>
              <a:gd name="T39" fmla="*/ 2147483647 h 3683"/>
              <a:gd name="T40" fmla="*/ 0 w 1235"/>
              <a:gd name="T41" fmla="*/ 2147483647 h 3683"/>
              <a:gd name="T42" fmla="*/ 1838297346 w 1235"/>
              <a:gd name="T43" fmla="*/ 2147483647 h 3683"/>
              <a:gd name="T44" fmla="*/ 2147483647 w 1235"/>
              <a:gd name="T45" fmla="*/ 2147483647 h 3683"/>
              <a:gd name="T46" fmla="*/ 2147483647 w 1235"/>
              <a:gd name="T47" fmla="*/ 2147483647 h 3683"/>
              <a:gd name="T48" fmla="*/ 2147483647 w 1235"/>
              <a:gd name="T49" fmla="*/ 2147483647 h 3683"/>
              <a:gd name="T50" fmla="*/ 2147483647 w 1235"/>
              <a:gd name="T51" fmla="*/ 2147483647 h 3683"/>
              <a:gd name="T52" fmla="*/ 2147483647 w 1235"/>
              <a:gd name="T53" fmla="*/ 2147483647 h 3683"/>
              <a:gd name="T54" fmla="*/ 2147483647 w 1235"/>
              <a:gd name="T55" fmla="*/ 2147483647 h 3683"/>
              <a:gd name="T56" fmla="*/ 2147483647 w 1235"/>
              <a:gd name="T57" fmla="*/ 2147483647 h 3683"/>
              <a:gd name="T58" fmla="*/ 2147483647 w 1235"/>
              <a:gd name="T59" fmla="*/ 2147483647 h 3683"/>
              <a:gd name="T60" fmla="*/ 2147483647 w 1235"/>
              <a:gd name="T61" fmla="*/ 2147483647 h 3683"/>
              <a:gd name="T62" fmla="*/ 2147483647 w 1235"/>
              <a:gd name="T63" fmla="*/ 2147483647 h 3683"/>
              <a:gd name="T64" fmla="*/ 2147483647 w 1235"/>
              <a:gd name="T65" fmla="*/ 2147483647 h 3683"/>
              <a:gd name="T66" fmla="*/ 2147483647 w 1235"/>
              <a:gd name="T67" fmla="*/ 2147483647 h 3683"/>
              <a:gd name="T68" fmla="*/ 2147483647 w 1235"/>
              <a:gd name="T69" fmla="*/ 2147483647 h 3683"/>
              <a:gd name="T70" fmla="*/ 2147483647 w 1235"/>
              <a:gd name="T71" fmla="*/ 2147483647 h 3683"/>
              <a:gd name="T72" fmla="*/ 2147483647 w 1235"/>
              <a:gd name="T73" fmla="*/ 0 h 368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235"/>
              <a:gd name="T112" fmla="*/ 0 h 3683"/>
              <a:gd name="T113" fmla="*/ 1235 w 1235"/>
              <a:gd name="T114" fmla="*/ 3683 h 3683"/>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235" h="3683">
                <a:moveTo>
                  <a:pt x="617" y="0"/>
                </a:moveTo>
                <a:lnTo>
                  <a:pt x="681" y="4"/>
                </a:lnTo>
                <a:lnTo>
                  <a:pt x="742" y="13"/>
                </a:lnTo>
                <a:lnTo>
                  <a:pt x="801" y="28"/>
                </a:lnTo>
                <a:lnTo>
                  <a:pt x="858" y="49"/>
                </a:lnTo>
                <a:lnTo>
                  <a:pt x="912" y="76"/>
                </a:lnTo>
                <a:lnTo>
                  <a:pt x="962" y="106"/>
                </a:lnTo>
                <a:lnTo>
                  <a:pt x="1010" y="142"/>
                </a:lnTo>
                <a:lnTo>
                  <a:pt x="1054" y="182"/>
                </a:lnTo>
                <a:lnTo>
                  <a:pt x="1093" y="226"/>
                </a:lnTo>
                <a:lnTo>
                  <a:pt x="1129" y="273"/>
                </a:lnTo>
                <a:lnTo>
                  <a:pt x="1161" y="323"/>
                </a:lnTo>
                <a:lnTo>
                  <a:pt x="1186" y="378"/>
                </a:lnTo>
                <a:lnTo>
                  <a:pt x="1207" y="434"/>
                </a:lnTo>
                <a:lnTo>
                  <a:pt x="1222" y="493"/>
                </a:lnTo>
                <a:lnTo>
                  <a:pt x="1231" y="555"/>
                </a:lnTo>
                <a:lnTo>
                  <a:pt x="1235" y="618"/>
                </a:lnTo>
                <a:lnTo>
                  <a:pt x="1233" y="658"/>
                </a:lnTo>
                <a:lnTo>
                  <a:pt x="1233" y="3683"/>
                </a:lnTo>
                <a:lnTo>
                  <a:pt x="0" y="3683"/>
                </a:lnTo>
                <a:lnTo>
                  <a:pt x="0" y="607"/>
                </a:lnTo>
                <a:lnTo>
                  <a:pt x="1" y="607"/>
                </a:lnTo>
                <a:lnTo>
                  <a:pt x="6" y="540"/>
                </a:lnTo>
                <a:lnTo>
                  <a:pt x="17" y="477"/>
                </a:lnTo>
                <a:lnTo>
                  <a:pt x="35" y="415"/>
                </a:lnTo>
                <a:lnTo>
                  <a:pt x="59" y="356"/>
                </a:lnTo>
                <a:lnTo>
                  <a:pt x="89" y="301"/>
                </a:lnTo>
                <a:lnTo>
                  <a:pt x="123" y="248"/>
                </a:lnTo>
                <a:lnTo>
                  <a:pt x="164" y="200"/>
                </a:lnTo>
                <a:lnTo>
                  <a:pt x="208" y="156"/>
                </a:lnTo>
                <a:lnTo>
                  <a:pt x="257" y="117"/>
                </a:lnTo>
                <a:lnTo>
                  <a:pt x="309" y="83"/>
                </a:lnTo>
                <a:lnTo>
                  <a:pt x="365" y="54"/>
                </a:lnTo>
                <a:lnTo>
                  <a:pt x="425" y="32"/>
                </a:lnTo>
                <a:lnTo>
                  <a:pt x="486" y="15"/>
                </a:lnTo>
                <a:lnTo>
                  <a:pt x="551" y="4"/>
                </a:lnTo>
                <a:lnTo>
                  <a:pt x="617" y="0"/>
                </a:lnTo>
                <a:close/>
              </a:path>
            </a:pathLst>
          </a:custGeom>
          <a:solidFill>
            <a:schemeClr val="accent3">
              <a:lumMod val="60000"/>
              <a:lumOff val="40000"/>
            </a:schemeClr>
          </a:solidFill>
          <a:ln>
            <a:noFill/>
          </a:ln>
        </p:spPr>
        <p:txBody>
          <a:bodyPr lIns="98183" tIns="49092" rIns="98183" bIns="49092"/>
          <a:lstStyle/>
          <a:p>
            <a:pPr>
              <a:defRPr/>
            </a:pPr>
            <a:endParaRPr lang="zh-CN" altLang="en-US" sz="1071"/>
          </a:p>
        </p:txBody>
      </p:sp>
      <p:sp>
        <p:nvSpPr>
          <p:cNvPr id="18441" name="Rectangle 5"/>
          <p:cNvSpPr>
            <a:spLocks noChangeArrowheads="1"/>
          </p:cNvSpPr>
          <p:nvPr/>
        </p:nvSpPr>
        <p:spPr bwMode="auto">
          <a:xfrm>
            <a:off x="6064925" y="2212693"/>
            <a:ext cx="578272" cy="328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70000"/>
              </a:lnSpc>
              <a:buFont typeface="Arial" pitchFamily="34" charset="0"/>
              <a:buNone/>
              <a:defRPr/>
            </a:pPr>
            <a:r>
              <a:rPr lang="en-US" altLang="zh-CN" sz="1905" b="1">
                <a:solidFill>
                  <a:schemeClr val="accent4">
                    <a:lumMod val="50000"/>
                  </a:schemeClr>
                </a:solidFill>
                <a:latin typeface="微软雅黑" pitchFamily="34" charset="-122"/>
                <a:ea typeface="微软雅黑" pitchFamily="34" charset="-122"/>
                <a:sym typeface="Open Sans Condensed Light" pitchFamily="34" charset="0"/>
              </a:rPr>
              <a:t>50%</a:t>
            </a:r>
          </a:p>
        </p:txBody>
      </p:sp>
      <p:sp>
        <p:nvSpPr>
          <p:cNvPr id="18442" name="Freeform 6"/>
          <p:cNvSpPr>
            <a:spLocks noChangeArrowheads="1"/>
          </p:cNvSpPr>
          <p:nvPr/>
        </p:nvSpPr>
        <p:spPr bwMode="auto">
          <a:xfrm>
            <a:off x="7130758" y="1647020"/>
            <a:ext cx="1199378" cy="2940493"/>
          </a:xfrm>
          <a:custGeom>
            <a:avLst/>
            <a:gdLst>
              <a:gd name="T0" fmla="*/ 2147483647 w 1235"/>
              <a:gd name="T1" fmla="*/ 0 h 3683"/>
              <a:gd name="T2" fmla="*/ 2147483647 w 1235"/>
              <a:gd name="T3" fmla="*/ 2147483647 h 3683"/>
              <a:gd name="T4" fmla="*/ 2147483647 w 1235"/>
              <a:gd name="T5" fmla="*/ 2147483647 h 3683"/>
              <a:gd name="T6" fmla="*/ 2147483647 w 1235"/>
              <a:gd name="T7" fmla="*/ 2147483647 h 3683"/>
              <a:gd name="T8" fmla="*/ 2147483647 w 1235"/>
              <a:gd name="T9" fmla="*/ 2147483647 h 3683"/>
              <a:gd name="T10" fmla="*/ 2147483647 w 1235"/>
              <a:gd name="T11" fmla="*/ 2147483647 h 3683"/>
              <a:gd name="T12" fmla="*/ 2147483647 w 1235"/>
              <a:gd name="T13" fmla="*/ 2147483647 h 3683"/>
              <a:gd name="T14" fmla="*/ 2147483647 w 1235"/>
              <a:gd name="T15" fmla="*/ 2147483647 h 3683"/>
              <a:gd name="T16" fmla="*/ 2147483647 w 1235"/>
              <a:gd name="T17" fmla="*/ 2147483647 h 3683"/>
              <a:gd name="T18" fmla="*/ 2147483647 w 1235"/>
              <a:gd name="T19" fmla="*/ 2147483647 h 3683"/>
              <a:gd name="T20" fmla="*/ 2147483647 w 1235"/>
              <a:gd name="T21" fmla="*/ 2147483647 h 3683"/>
              <a:gd name="T22" fmla="*/ 2147483647 w 1235"/>
              <a:gd name="T23" fmla="*/ 2147483647 h 3683"/>
              <a:gd name="T24" fmla="*/ 2147483647 w 1235"/>
              <a:gd name="T25" fmla="*/ 2147483647 h 3683"/>
              <a:gd name="T26" fmla="*/ 2147483647 w 1235"/>
              <a:gd name="T27" fmla="*/ 2147483647 h 3683"/>
              <a:gd name="T28" fmla="*/ 2147483647 w 1235"/>
              <a:gd name="T29" fmla="*/ 2147483647 h 3683"/>
              <a:gd name="T30" fmla="*/ 2147483647 w 1235"/>
              <a:gd name="T31" fmla="*/ 2147483647 h 3683"/>
              <a:gd name="T32" fmla="*/ 2147483647 w 1235"/>
              <a:gd name="T33" fmla="*/ 2147483647 h 3683"/>
              <a:gd name="T34" fmla="*/ 2147483647 w 1235"/>
              <a:gd name="T35" fmla="*/ 2147483647 h 3683"/>
              <a:gd name="T36" fmla="*/ 2147483647 w 1235"/>
              <a:gd name="T37" fmla="*/ 2147483647 h 3683"/>
              <a:gd name="T38" fmla="*/ 0 w 1235"/>
              <a:gd name="T39" fmla="*/ 2147483647 h 3683"/>
              <a:gd name="T40" fmla="*/ 0 w 1235"/>
              <a:gd name="T41" fmla="*/ 2147483647 h 3683"/>
              <a:gd name="T42" fmla="*/ 2147483647 w 1235"/>
              <a:gd name="T43" fmla="*/ 2147483647 h 3683"/>
              <a:gd name="T44" fmla="*/ 2147483647 w 1235"/>
              <a:gd name="T45" fmla="*/ 2147483647 h 3683"/>
              <a:gd name="T46" fmla="*/ 2147483647 w 1235"/>
              <a:gd name="T47" fmla="*/ 2147483647 h 3683"/>
              <a:gd name="T48" fmla="*/ 2147483647 w 1235"/>
              <a:gd name="T49" fmla="*/ 2147483647 h 3683"/>
              <a:gd name="T50" fmla="*/ 2147483647 w 1235"/>
              <a:gd name="T51" fmla="*/ 2147483647 h 3683"/>
              <a:gd name="T52" fmla="*/ 2147483647 w 1235"/>
              <a:gd name="T53" fmla="*/ 2147483647 h 3683"/>
              <a:gd name="T54" fmla="*/ 2147483647 w 1235"/>
              <a:gd name="T55" fmla="*/ 2147483647 h 3683"/>
              <a:gd name="T56" fmla="*/ 2147483647 w 1235"/>
              <a:gd name="T57" fmla="*/ 2147483647 h 3683"/>
              <a:gd name="T58" fmla="*/ 2147483647 w 1235"/>
              <a:gd name="T59" fmla="*/ 2147483647 h 3683"/>
              <a:gd name="T60" fmla="*/ 2147483647 w 1235"/>
              <a:gd name="T61" fmla="*/ 2147483647 h 3683"/>
              <a:gd name="T62" fmla="*/ 2147483647 w 1235"/>
              <a:gd name="T63" fmla="*/ 2147483647 h 3683"/>
              <a:gd name="T64" fmla="*/ 2147483647 w 1235"/>
              <a:gd name="T65" fmla="*/ 2147483647 h 3683"/>
              <a:gd name="T66" fmla="*/ 2147483647 w 1235"/>
              <a:gd name="T67" fmla="*/ 2147483647 h 3683"/>
              <a:gd name="T68" fmla="*/ 2147483647 w 1235"/>
              <a:gd name="T69" fmla="*/ 2147483647 h 3683"/>
              <a:gd name="T70" fmla="*/ 2147483647 w 1235"/>
              <a:gd name="T71" fmla="*/ 2147483647 h 3683"/>
              <a:gd name="T72" fmla="*/ 2147483647 w 1235"/>
              <a:gd name="T73" fmla="*/ 0 h 368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235"/>
              <a:gd name="T112" fmla="*/ 0 h 3683"/>
              <a:gd name="T113" fmla="*/ 1235 w 1235"/>
              <a:gd name="T114" fmla="*/ 3683 h 3683"/>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235" h="3683">
                <a:moveTo>
                  <a:pt x="617" y="0"/>
                </a:moveTo>
                <a:lnTo>
                  <a:pt x="681" y="4"/>
                </a:lnTo>
                <a:lnTo>
                  <a:pt x="742" y="13"/>
                </a:lnTo>
                <a:lnTo>
                  <a:pt x="801" y="28"/>
                </a:lnTo>
                <a:lnTo>
                  <a:pt x="858" y="49"/>
                </a:lnTo>
                <a:lnTo>
                  <a:pt x="912" y="76"/>
                </a:lnTo>
                <a:lnTo>
                  <a:pt x="962" y="106"/>
                </a:lnTo>
                <a:lnTo>
                  <a:pt x="1010" y="142"/>
                </a:lnTo>
                <a:lnTo>
                  <a:pt x="1054" y="182"/>
                </a:lnTo>
                <a:lnTo>
                  <a:pt x="1093" y="226"/>
                </a:lnTo>
                <a:lnTo>
                  <a:pt x="1129" y="273"/>
                </a:lnTo>
                <a:lnTo>
                  <a:pt x="1161" y="323"/>
                </a:lnTo>
                <a:lnTo>
                  <a:pt x="1186" y="378"/>
                </a:lnTo>
                <a:lnTo>
                  <a:pt x="1207" y="434"/>
                </a:lnTo>
                <a:lnTo>
                  <a:pt x="1222" y="493"/>
                </a:lnTo>
                <a:lnTo>
                  <a:pt x="1231" y="555"/>
                </a:lnTo>
                <a:lnTo>
                  <a:pt x="1235" y="618"/>
                </a:lnTo>
                <a:lnTo>
                  <a:pt x="1233" y="658"/>
                </a:lnTo>
                <a:lnTo>
                  <a:pt x="1233" y="3683"/>
                </a:lnTo>
                <a:lnTo>
                  <a:pt x="0" y="3683"/>
                </a:lnTo>
                <a:lnTo>
                  <a:pt x="0" y="607"/>
                </a:lnTo>
                <a:lnTo>
                  <a:pt x="1" y="607"/>
                </a:lnTo>
                <a:lnTo>
                  <a:pt x="6" y="540"/>
                </a:lnTo>
                <a:lnTo>
                  <a:pt x="17" y="477"/>
                </a:lnTo>
                <a:lnTo>
                  <a:pt x="35" y="415"/>
                </a:lnTo>
                <a:lnTo>
                  <a:pt x="59" y="356"/>
                </a:lnTo>
                <a:lnTo>
                  <a:pt x="89" y="301"/>
                </a:lnTo>
                <a:lnTo>
                  <a:pt x="123" y="248"/>
                </a:lnTo>
                <a:lnTo>
                  <a:pt x="164" y="200"/>
                </a:lnTo>
                <a:lnTo>
                  <a:pt x="208" y="156"/>
                </a:lnTo>
                <a:lnTo>
                  <a:pt x="257" y="117"/>
                </a:lnTo>
                <a:lnTo>
                  <a:pt x="309" y="83"/>
                </a:lnTo>
                <a:lnTo>
                  <a:pt x="365" y="54"/>
                </a:lnTo>
                <a:lnTo>
                  <a:pt x="425" y="32"/>
                </a:lnTo>
                <a:lnTo>
                  <a:pt x="486" y="15"/>
                </a:lnTo>
                <a:lnTo>
                  <a:pt x="551" y="4"/>
                </a:lnTo>
                <a:lnTo>
                  <a:pt x="617" y="0"/>
                </a:lnTo>
                <a:close/>
              </a:path>
            </a:pathLst>
          </a:custGeom>
          <a:solidFill>
            <a:srgbClr val="009644"/>
          </a:solidFill>
          <a:ln>
            <a:noFill/>
          </a:ln>
          <a:extLst>
            <a:ext uri="{91240B29-F687-4F45-9708-019B960494DF}">
              <a14:hiddenLine xmlns:a14="http://schemas.microsoft.com/office/drawing/2010/main" w="9525">
                <a:solidFill>
                  <a:srgbClr val="000000"/>
                </a:solidFill>
                <a:round/>
                <a:headEnd/>
                <a:tailEnd/>
              </a14:hiddenLine>
            </a:ext>
          </a:extLst>
        </p:spPr>
        <p:txBody>
          <a:bodyPr lIns="97261" tIns="48378" rIns="97261" bIns="48378"/>
          <a:lstStyle/>
          <a:p>
            <a:endParaRPr lang="zh-CN" altLang="en-US" sz="1071"/>
          </a:p>
        </p:txBody>
      </p:sp>
      <p:sp>
        <p:nvSpPr>
          <p:cNvPr id="18443" name="Rectangle 5"/>
          <p:cNvSpPr>
            <a:spLocks noChangeArrowheads="1"/>
          </p:cNvSpPr>
          <p:nvPr/>
        </p:nvSpPr>
        <p:spPr bwMode="auto">
          <a:xfrm>
            <a:off x="7449501" y="2212693"/>
            <a:ext cx="578271" cy="328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70000"/>
              </a:lnSpc>
              <a:buFont typeface="Arial" pitchFamily="34" charset="0"/>
              <a:buNone/>
            </a:pPr>
            <a:r>
              <a:rPr lang="en-US" altLang="zh-CN" sz="1905" b="1">
                <a:solidFill>
                  <a:srgbClr val="FFFFFF"/>
                </a:solidFill>
                <a:latin typeface="微软雅黑" pitchFamily="34" charset="-122"/>
                <a:ea typeface="微软雅黑" pitchFamily="34" charset="-122"/>
                <a:sym typeface="Open Sans Condensed Light" pitchFamily="34" charset="0"/>
              </a:rPr>
              <a:t>35%</a:t>
            </a:r>
            <a:endParaRPr lang="zh-CN" altLang="en-US" sz="1071"/>
          </a:p>
        </p:txBody>
      </p:sp>
      <p:grpSp>
        <p:nvGrpSpPr>
          <p:cNvPr id="18444" name="Group 9"/>
          <p:cNvGrpSpPr>
            <a:grpSpLocks/>
          </p:cNvGrpSpPr>
          <p:nvPr/>
        </p:nvGrpSpPr>
        <p:grpSpPr bwMode="auto">
          <a:xfrm>
            <a:off x="7289499" y="2872855"/>
            <a:ext cx="938590" cy="1579853"/>
            <a:chOff x="0" y="0"/>
            <a:chExt cx="927240" cy="1579845"/>
          </a:xfrm>
        </p:grpSpPr>
        <p:grpSp>
          <p:nvGrpSpPr>
            <p:cNvPr id="16406" name="Group 2"/>
            <p:cNvGrpSpPr>
              <a:grpSpLocks/>
            </p:cNvGrpSpPr>
            <p:nvPr/>
          </p:nvGrpSpPr>
          <p:grpSpPr bwMode="auto">
            <a:xfrm>
              <a:off x="0" y="0"/>
              <a:ext cx="927240" cy="1090568"/>
              <a:chOff x="0" y="0"/>
              <a:chExt cx="3724" cy="1374"/>
            </a:xfrm>
          </p:grpSpPr>
          <p:sp>
            <p:nvSpPr>
              <p:cNvPr id="16408" name="Rectangle 4"/>
              <p:cNvSpPr>
                <a:spLocks noChangeArrowheads="1"/>
              </p:cNvSpPr>
              <p:nvPr/>
            </p:nvSpPr>
            <p:spPr bwMode="auto">
              <a:xfrm>
                <a:off x="0" y="396"/>
                <a:ext cx="3724" cy="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14000"/>
                  </a:lnSpc>
                  <a:buFont typeface="Arial" pitchFamily="34" charset="0"/>
                  <a:buNone/>
                </a:pPr>
                <a:r>
                  <a:rPr lang="zh-CN" altLang="en-US" sz="873">
                    <a:solidFill>
                      <a:srgbClr val="FFFFFF"/>
                    </a:solidFill>
                    <a:latin typeface="微软雅黑" pitchFamily="34" charset="-122"/>
                    <a:ea typeface="微软雅黑" pitchFamily="34" charset="-122"/>
                    <a:sym typeface="Open Sans Condensed Light" pitchFamily="34" charset="0"/>
                  </a:rPr>
                  <a:t>此处添加详细文本描述，建议与标题相关并符合整体语言风格，语言描述尽量简洁生动。</a:t>
                </a:r>
                <a:endParaRPr lang="en-US" altLang="zh-CN" sz="873">
                  <a:solidFill>
                    <a:srgbClr val="FFFFFF"/>
                  </a:solidFill>
                  <a:latin typeface="微软雅黑" pitchFamily="34" charset="-122"/>
                  <a:ea typeface="微软雅黑" pitchFamily="34" charset="-122"/>
                  <a:sym typeface="Open Sans Condensed Light" pitchFamily="34" charset="0"/>
                </a:endParaRPr>
              </a:p>
            </p:txBody>
          </p:sp>
          <p:sp>
            <p:nvSpPr>
              <p:cNvPr id="16409" name="Rectangle 5"/>
              <p:cNvSpPr>
                <a:spLocks noChangeArrowheads="1"/>
              </p:cNvSpPr>
              <p:nvPr/>
            </p:nvSpPr>
            <p:spPr bwMode="auto">
              <a:xfrm>
                <a:off x="0" y="0"/>
                <a:ext cx="3544" cy="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80000"/>
                  </a:lnSpc>
                  <a:buFont typeface="Arial" pitchFamily="34" charset="0"/>
                  <a:buNone/>
                </a:pPr>
                <a:r>
                  <a:rPr lang="zh-CN" altLang="en-US" sz="1071" b="1">
                    <a:solidFill>
                      <a:srgbClr val="FFFFFF"/>
                    </a:solidFill>
                    <a:latin typeface="微软雅黑" pitchFamily="34" charset="-122"/>
                    <a:ea typeface="微软雅黑" pitchFamily="34" charset="-122"/>
                    <a:sym typeface="Open Sans Condensed Light" pitchFamily="34" charset="0"/>
                  </a:rPr>
                  <a:t>单击此处</a:t>
                </a:r>
              </a:p>
              <a:p>
                <a:pPr eaLnBrk="1" hangingPunct="1">
                  <a:lnSpc>
                    <a:spcPct val="80000"/>
                  </a:lnSpc>
                  <a:buFont typeface="Arial" pitchFamily="34" charset="0"/>
                  <a:buNone/>
                </a:pPr>
                <a:r>
                  <a:rPr lang="zh-CN" altLang="en-US" sz="1071" b="1">
                    <a:solidFill>
                      <a:srgbClr val="FFFFFF"/>
                    </a:solidFill>
                    <a:latin typeface="微软雅黑" pitchFamily="34" charset="-122"/>
                    <a:ea typeface="微软雅黑" pitchFamily="34" charset="-122"/>
                    <a:sym typeface="Open Sans Condensed Light" pitchFamily="34" charset="0"/>
                  </a:rPr>
                  <a:t>添加标题</a:t>
                </a:r>
                <a:endParaRPr lang="zh-CN" altLang="en-US" sz="1071"/>
              </a:p>
            </p:txBody>
          </p:sp>
        </p:grpSp>
        <p:sp>
          <p:nvSpPr>
            <p:cNvPr id="16407" name="Freeform 6"/>
            <p:cNvSpPr>
              <a:spLocks noEditPoints="1" noChangeArrowheads="1"/>
            </p:cNvSpPr>
            <p:nvPr/>
          </p:nvSpPr>
          <p:spPr bwMode="auto">
            <a:xfrm>
              <a:off x="311995" y="1251602"/>
              <a:ext cx="300642" cy="328243"/>
            </a:xfrm>
            <a:custGeom>
              <a:avLst/>
              <a:gdLst>
                <a:gd name="T0" fmla="*/ 2147483647 w 129"/>
                <a:gd name="T1" fmla="*/ 2147483647 h 141"/>
                <a:gd name="T2" fmla="*/ 2147483647 w 129"/>
                <a:gd name="T3" fmla="*/ 2147483647 h 141"/>
                <a:gd name="T4" fmla="*/ 2147483647 w 129"/>
                <a:gd name="T5" fmla="*/ 2147483647 h 141"/>
                <a:gd name="T6" fmla="*/ 2147483647 w 129"/>
                <a:gd name="T7" fmla="*/ 2147483647 h 141"/>
                <a:gd name="T8" fmla="*/ 2147483647 w 129"/>
                <a:gd name="T9" fmla="*/ 2147483647 h 141"/>
                <a:gd name="T10" fmla="*/ 2147483647 w 129"/>
                <a:gd name="T11" fmla="*/ 2147483647 h 141"/>
                <a:gd name="T12" fmla="*/ 2147483647 w 129"/>
                <a:gd name="T13" fmla="*/ 2147483647 h 141"/>
                <a:gd name="T14" fmla="*/ 2147483647 w 129"/>
                <a:gd name="T15" fmla="*/ 2147483647 h 141"/>
                <a:gd name="T16" fmla="*/ 2147483647 w 129"/>
                <a:gd name="T17" fmla="*/ 2147483647 h 141"/>
                <a:gd name="T18" fmla="*/ 0 w 129"/>
                <a:gd name="T19" fmla="*/ 2147483647 h 141"/>
                <a:gd name="T20" fmla="*/ 0 w 129"/>
                <a:gd name="T21" fmla="*/ 2147483647 h 141"/>
                <a:gd name="T22" fmla="*/ 2147483647 w 129"/>
                <a:gd name="T23" fmla="*/ 2147483647 h 141"/>
                <a:gd name="T24" fmla="*/ 2147483647 w 129"/>
                <a:gd name="T25" fmla="*/ 2147483647 h 141"/>
                <a:gd name="T26" fmla="*/ 2147483647 w 129"/>
                <a:gd name="T27" fmla="*/ 2147483647 h 141"/>
                <a:gd name="T28" fmla="*/ 2147483647 w 129"/>
                <a:gd name="T29" fmla="*/ 0 h 141"/>
                <a:gd name="T30" fmla="*/ 2147483647 w 129"/>
                <a:gd name="T31" fmla="*/ 0 h 141"/>
                <a:gd name="T32" fmla="*/ 2147483647 w 129"/>
                <a:gd name="T33" fmla="*/ 2147483647 h 141"/>
                <a:gd name="T34" fmla="*/ 2147483647 w 129"/>
                <a:gd name="T35" fmla="*/ 2147483647 h 141"/>
                <a:gd name="T36" fmla="*/ 2147483647 w 129"/>
                <a:gd name="T37" fmla="*/ 2147483647 h 141"/>
                <a:gd name="T38" fmla="*/ 2147483647 w 129"/>
                <a:gd name="T39" fmla="*/ 2147483647 h 141"/>
                <a:gd name="T40" fmla="*/ 2147483647 w 129"/>
                <a:gd name="T41" fmla="*/ 2147483647 h 141"/>
                <a:gd name="T42" fmla="*/ 2147483647 w 129"/>
                <a:gd name="T43" fmla="*/ 2147483647 h 141"/>
                <a:gd name="T44" fmla="*/ 2147483647 w 129"/>
                <a:gd name="T45" fmla="*/ 2147483647 h 141"/>
                <a:gd name="T46" fmla="*/ 2147483647 w 129"/>
                <a:gd name="T47" fmla="*/ 2147483647 h 141"/>
                <a:gd name="T48" fmla="*/ 2147483647 w 129"/>
                <a:gd name="T49" fmla="*/ 2147483647 h 141"/>
                <a:gd name="T50" fmla="*/ 2147483647 w 129"/>
                <a:gd name="T51" fmla="*/ 2147483647 h 141"/>
                <a:gd name="T52" fmla="*/ 2147483647 w 129"/>
                <a:gd name="T53" fmla="*/ 2147483647 h 141"/>
                <a:gd name="T54" fmla="*/ 2147483647 w 129"/>
                <a:gd name="T55" fmla="*/ 2147483647 h 141"/>
                <a:gd name="T56" fmla="*/ 2147483647 w 129"/>
                <a:gd name="T57" fmla="*/ 2147483647 h 141"/>
                <a:gd name="T58" fmla="*/ 2147483647 w 129"/>
                <a:gd name="T59" fmla="*/ 2147483647 h 141"/>
                <a:gd name="T60" fmla="*/ 2147483647 w 129"/>
                <a:gd name="T61" fmla="*/ 2147483647 h 141"/>
                <a:gd name="T62" fmla="*/ 2147483647 w 129"/>
                <a:gd name="T63" fmla="*/ 2147483647 h 141"/>
                <a:gd name="T64" fmla="*/ 2147483647 w 129"/>
                <a:gd name="T65" fmla="*/ 2147483647 h 141"/>
                <a:gd name="T66" fmla="*/ 2147483647 w 129"/>
                <a:gd name="T67" fmla="*/ 2147483647 h 141"/>
                <a:gd name="T68" fmla="*/ 2147483647 w 129"/>
                <a:gd name="T69" fmla="*/ 2147483647 h 141"/>
                <a:gd name="T70" fmla="*/ 2147483647 w 129"/>
                <a:gd name="T71" fmla="*/ 2147483647 h 141"/>
                <a:gd name="T72" fmla="*/ 2147483647 w 129"/>
                <a:gd name="T73" fmla="*/ 2147483647 h 141"/>
                <a:gd name="T74" fmla="*/ 2147483647 w 129"/>
                <a:gd name="T75" fmla="*/ 2147483647 h 141"/>
                <a:gd name="T76" fmla="*/ 2147483647 w 129"/>
                <a:gd name="T77" fmla="*/ 2147483647 h 141"/>
                <a:gd name="T78" fmla="*/ 2147483647 w 129"/>
                <a:gd name="T79" fmla="*/ 2147483647 h 141"/>
                <a:gd name="T80" fmla="*/ 2147483647 w 129"/>
                <a:gd name="T81" fmla="*/ 2147483647 h 141"/>
                <a:gd name="T82" fmla="*/ 2147483647 w 129"/>
                <a:gd name="T83" fmla="*/ 2147483647 h 141"/>
                <a:gd name="T84" fmla="*/ 2147483647 w 129"/>
                <a:gd name="T85" fmla="*/ 2147483647 h 141"/>
                <a:gd name="T86" fmla="*/ 2147483647 w 129"/>
                <a:gd name="T87" fmla="*/ 2147483647 h 141"/>
                <a:gd name="T88" fmla="*/ 2147483647 w 129"/>
                <a:gd name="T89" fmla="*/ 2147483647 h 141"/>
                <a:gd name="T90" fmla="*/ 2147483647 w 129"/>
                <a:gd name="T91" fmla="*/ 2147483647 h 141"/>
                <a:gd name="T92" fmla="*/ 2147483647 w 129"/>
                <a:gd name="T93" fmla="*/ 2147483647 h 141"/>
                <a:gd name="T94" fmla="*/ 2147483647 w 129"/>
                <a:gd name="T95" fmla="*/ 2147483647 h 141"/>
                <a:gd name="T96" fmla="*/ 2147483647 w 129"/>
                <a:gd name="T97" fmla="*/ 2147483647 h 141"/>
                <a:gd name="T98" fmla="*/ 2147483647 w 129"/>
                <a:gd name="T99" fmla="*/ 2147483647 h 141"/>
                <a:gd name="T100" fmla="*/ 2147483647 w 129"/>
                <a:gd name="T101" fmla="*/ 2147483647 h 141"/>
                <a:gd name="T102" fmla="*/ 2147483647 w 129"/>
                <a:gd name="T103" fmla="*/ 2147483647 h 141"/>
                <a:gd name="T104" fmla="*/ 2147483647 w 129"/>
                <a:gd name="T105" fmla="*/ 2147483647 h 141"/>
                <a:gd name="T106" fmla="*/ 2147483647 w 129"/>
                <a:gd name="T107" fmla="*/ 2147483647 h 141"/>
                <a:gd name="T108" fmla="*/ 2147483647 w 129"/>
                <a:gd name="T109" fmla="*/ 2147483647 h 141"/>
                <a:gd name="T110" fmla="*/ 2147483647 w 129"/>
                <a:gd name="T111" fmla="*/ 2147483647 h 141"/>
                <a:gd name="T112" fmla="*/ 2147483647 w 129"/>
                <a:gd name="T113" fmla="*/ 2147483647 h 141"/>
                <a:gd name="T114" fmla="*/ 2147483647 w 129"/>
                <a:gd name="T115" fmla="*/ 2147483647 h 141"/>
                <a:gd name="T116" fmla="*/ 2147483647 w 129"/>
                <a:gd name="T117" fmla="*/ 2147483647 h 141"/>
                <a:gd name="T118" fmla="*/ 2147483647 w 129"/>
                <a:gd name="T119" fmla="*/ 2147483647 h 141"/>
                <a:gd name="T120" fmla="*/ 2147483647 w 129"/>
                <a:gd name="T121" fmla="*/ 2147483647 h 141"/>
                <a:gd name="T122" fmla="*/ 2147483647 w 129"/>
                <a:gd name="T123" fmla="*/ 2147483647 h 14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29"/>
                <a:gd name="T187" fmla="*/ 0 h 141"/>
                <a:gd name="T188" fmla="*/ 129 w 129"/>
                <a:gd name="T189" fmla="*/ 141 h 14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29" h="141">
                  <a:moveTo>
                    <a:pt x="129" y="32"/>
                  </a:moveTo>
                  <a:cubicBezTo>
                    <a:pt x="129" y="34"/>
                    <a:pt x="128" y="35"/>
                    <a:pt x="126" y="35"/>
                  </a:cubicBezTo>
                  <a:cubicBezTo>
                    <a:pt x="117" y="35"/>
                    <a:pt x="117" y="35"/>
                    <a:pt x="117" y="35"/>
                  </a:cubicBezTo>
                  <a:cubicBezTo>
                    <a:pt x="117" y="122"/>
                    <a:pt x="117" y="122"/>
                    <a:pt x="117" y="122"/>
                  </a:cubicBezTo>
                  <a:cubicBezTo>
                    <a:pt x="117" y="132"/>
                    <a:pt x="111" y="141"/>
                    <a:pt x="103" y="141"/>
                  </a:cubicBezTo>
                  <a:cubicBezTo>
                    <a:pt x="26" y="141"/>
                    <a:pt x="26" y="141"/>
                    <a:pt x="26" y="141"/>
                  </a:cubicBezTo>
                  <a:cubicBezTo>
                    <a:pt x="18" y="141"/>
                    <a:pt x="12" y="133"/>
                    <a:pt x="12" y="123"/>
                  </a:cubicBezTo>
                  <a:cubicBezTo>
                    <a:pt x="12" y="35"/>
                    <a:pt x="12" y="35"/>
                    <a:pt x="12" y="35"/>
                  </a:cubicBezTo>
                  <a:cubicBezTo>
                    <a:pt x="3" y="35"/>
                    <a:pt x="3" y="35"/>
                    <a:pt x="3" y="35"/>
                  </a:cubicBezTo>
                  <a:cubicBezTo>
                    <a:pt x="1" y="35"/>
                    <a:pt x="0" y="34"/>
                    <a:pt x="0" y="32"/>
                  </a:cubicBezTo>
                  <a:cubicBezTo>
                    <a:pt x="0" y="27"/>
                    <a:pt x="0" y="27"/>
                    <a:pt x="0" y="27"/>
                  </a:cubicBezTo>
                  <a:cubicBezTo>
                    <a:pt x="0" y="25"/>
                    <a:pt x="1" y="24"/>
                    <a:pt x="3" y="24"/>
                  </a:cubicBezTo>
                  <a:cubicBezTo>
                    <a:pt x="31" y="24"/>
                    <a:pt x="31" y="24"/>
                    <a:pt x="31" y="24"/>
                  </a:cubicBezTo>
                  <a:cubicBezTo>
                    <a:pt x="38" y="8"/>
                    <a:pt x="38" y="8"/>
                    <a:pt x="38" y="8"/>
                  </a:cubicBezTo>
                  <a:cubicBezTo>
                    <a:pt x="40" y="4"/>
                    <a:pt x="45" y="0"/>
                    <a:pt x="50" y="0"/>
                  </a:cubicBezTo>
                  <a:cubicBezTo>
                    <a:pt x="79" y="0"/>
                    <a:pt x="79" y="0"/>
                    <a:pt x="79" y="0"/>
                  </a:cubicBezTo>
                  <a:cubicBezTo>
                    <a:pt x="84" y="0"/>
                    <a:pt x="89" y="4"/>
                    <a:pt x="91" y="8"/>
                  </a:cubicBezTo>
                  <a:cubicBezTo>
                    <a:pt x="98" y="24"/>
                    <a:pt x="98" y="24"/>
                    <a:pt x="98" y="24"/>
                  </a:cubicBezTo>
                  <a:cubicBezTo>
                    <a:pt x="126" y="24"/>
                    <a:pt x="126" y="24"/>
                    <a:pt x="126" y="24"/>
                  </a:cubicBezTo>
                  <a:cubicBezTo>
                    <a:pt x="128" y="24"/>
                    <a:pt x="129" y="25"/>
                    <a:pt x="129" y="27"/>
                  </a:cubicBezTo>
                  <a:lnTo>
                    <a:pt x="129" y="32"/>
                  </a:lnTo>
                  <a:close/>
                  <a:moveTo>
                    <a:pt x="106" y="35"/>
                  </a:moveTo>
                  <a:cubicBezTo>
                    <a:pt x="23" y="35"/>
                    <a:pt x="23" y="35"/>
                    <a:pt x="23" y="35"/>
                  </a:cubicBezTo>
                  <a:cubicBezTo>
                    <a:pt x="23" y="122"/>
                    <a:pt x="23" y="122"/>
                    <a:pt x="23" y="122"/>
                  </a:cubicBezTo>
                  <a:cubicBezTo>
                    <a:pt x="23" y="127"/>
                    <a:pt x="26" y="129"/>
                    <a:pt x="26" y="129"/>
                  </a:cubicBezTo>
                  <a:cubicBezTo>
                    <a:pt x="103" y="129"/>
                    <a:pt x="103" y="129"/>
                    <a:pt x="103" y="129"/>
                  </a:cubicBezTo>
                  <a:cubicBezTo>
                    <a:pt x="103" y="129"/>
                    <a:pt x="106" y="127"/>
                    <a:pt x="106" y="122"/>
                  </a:cubicBezTo>
                  <a:lnTo>
                    <a:pt x="106" y="35"/>
                  </a:lnTo>
                  <a:close/>
                  <a:moveTo>
                    <a:pt x="47" y="109"/>
                  </a:moveTo>
                  <a:cubicBezTo>
                    <a:pt x="47" y="110"/>
                    <a:pt x="46" y="112"/>
                    <a:pt x="44" y="112"/>
                  </a:cubicBezTo>
                  <a:cubicBezTo>
                    <a:pt x="38" y="112"/>
                    <a:pt x="38" y="112"/>
                    <a:pt x="38" y="112"/>
                  </a:cubicBezTo>
                  <a:cubicBezTo>
                    <a:pt x="36" y="112"/>
                    <a:pt x="35" y="110"/>
                    <a:pt x="35" y="109"/>
                  </a:cubicBezTo>
                  <a:cubicBezTo>
                    <a:pt x="35" y="56"/>
                    <a:pt x="35" y="56"/>
                    <a:pt x="35" y="56"/>
                  </a:cubicBezTo>
                  <a:cubicBezTo>
                    <a:pt x="35" y="54"/>
                    <a:pt x="36" y="53"/>
                    <a:pt x="38" y="53"/>
                  </a:cubicBezTo>
                  <a:cubicBezTo>
                    <a:pt x="44" y="53"/>
                    <a:pt x="44" y="53"/>
                    <a:pt x="44" y="53"/>
                  </a:cubicBezTo>
                  <a:cubicBezTo>
                    <a:pt x="46" y="53"/>
                    <a:pt x="47" y="54"/>
                    <a:pt x="47" y="56"/>
                  </a:cubicBezTo>
                  <a:lnTo>
                    <a:pt x="47" y="109"/>
                  </a:lnTo>
                  <a:close/>
                  <a:moveTo>
                    <a:pt x="85" y="24"/>
                  </a:moveTo>
                  <a:cubicBezTo>
                    <a:pt x="81" y="13"/>
                    <a:pt x="81" y="13"/>
                    <a:pt x="81" y="13"/>
                  </a:cubicBezTo>
                  <a:cubicBezTo>
                    <a:pt x="80" y="13"/>
                    <a:pt x="80" y="12"/>
                    <a:pt x="79" y="12"/>
                  </a:cubicBezTo>
                  <a:cubicBezTo>
                    <a:pt x="50" y="12"/>
                    <a:pt x="50" y="12"/>
                    <a:pt x="50" y="12"/>
                  </a:cubicBezTo>
                  <a:cubicBezTo>
                    <a:pt x="49" y="12"/>
                    <a:pt x="49" y="13"/>
                    <a:pt x="48" y="13"/>
                  </a:cubicBezTo>
                  <a:cubicBezTo>
                    <a:pt x="44" y="24"/>
                    <a:pt x="44" y="24"/>
                    <a:pt x="44" y="24"/>
                  </a:cubicBezTo>
                  <a:lnTo>
                    <a:pt x="85" y="24"/>
                  </a:lnTo>
                  <a:close/>
                  <a:moveTo>
                    <a:pt x="70" y="109"/>
                  </a:moveTo>
                  <a:cubicBezTo>
                    <a:pt x="70" y="110"/>
                    <a:pt x="69" y="112"/>
                    <a:pt x="67" y="112"/>
                  </a:cubicBezTo>
                  <a:cubicBezTo>
                    <a:pt x="62" y="112"/>
                    <a:pt x="62" y="112"/>
                    <a:pt x="62" y="112"/>
                  </a:cubicBezTo>
                  <a:cubicBezTo>
                    <a:pt x="60" y="112"/>
                    <a:pt x="59" y="110"/>
                    <a:pt x="59" y="109"/>
                  </a:cubicBezTo>
                  <a:cubicBezTo>
                    <a:pt x="59" y="56"/>
                    <a:pt x="59" y="56"/>
                    <a:pt x="59" y="56"/>
                  </a:cubicBezTo>
                  <a:cubicBezTo>
                    <a:pt x="59" y="54"/>
                    <a:pt x="60" y="53"/>
                    <a:pt x="62" y="53"/>
                  </a:cubicBezTo>
                  <a:cubicBezTo>
                    <a:pt x="67" y="53"/>
                    <a:pt x="67" y="53"/>
                    <a:pt x="67" y="53"/>
                  </a:cubicBezTo>
                  <a:cubicBezTo>
                    <a:pt x="69" y="53"/>
                    <a:pt x="70" y="54"/>
                    <a:pt x="70" y="56"/>
                  </a:cubicBezTo>
                  <a:lnTo>
                    <a:pt x="70" y="109"/>
                  </a:lnTo>
                  <a:close/>
                  <a:moveTo>
                    <a:pt x="94" y="109"/>
                  </a:moveTo>
                  <a:cubicBezTo>
                    <a:pt x="94" y="110"/>
                    <a:pt x="93" y="112"/>
                    <a:pt x="91" y="112"/>
                  </a:cubicBezTo>
                  <a:cubicBezTo>
                    <a:pt x="85" y="112"/>
                    <a:pt x="85" y="112"/>
                    <a:pt x="85" y="112"/>
                  </a:cubicBezTo>
                  <a:cubicBezTo>
                    <a:pt x="83" y="112"/>
                    <a:pt x="82" y="110"/>
                    <a:pt x="82" y="109"/>
                  </a:cubicBezTo>
                  <a:cubicBezTo>
                    <a:pt x="82" y="56"/>
                    <a:pt x="82" y="56"/>
                    <a:pt x="82" y="56"/>
                  </a:cubicBezTo>
                  <a:cubicBezTo>
                    <a:pt x="82" y="54"/>
                    <a:pt x="83" y="53"/>
                    <a:pt x="85" y="53"/>
                  </a:cubicBezTo>
                  <a:cubicBezTo>
                    <a:pt x="91" y="53"/>
                    <a:pt x="91" y="53"/>
                    <a:pt x="91" y="53"/>
                  </a:cubicBezTo>
                  <a:cubicBezTo>
                    <a:pt x="93" y="53"/>
                    <a:pt x="94" y="54"/>
                    <a:pt x="94" y="56"/>
                  </a:cubicBezTo>
                  <a:lnTo>
                    <a:pt x="94" y="109"/>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071"/>
            </a:p>
          </p:txBody>
        </p:sp>
      </p:grpSp>
      <p:grpSp>
        <p:nvGrpSpPr>
          <p:cNvPr id="16395" name="Group 2"/>
          <p:cNvGrpSpPr>
            <a:grpSpLocks/>
          </p:cNvGrpSpPr>
          <p:nvPr/>
        </p:nvGrpSpPr>
        <p:grpSpPr bwMode="auto">
          <a:xfrm>
            <a:off x="5903664" y="2872855"/>
            <a:ext cx="939849" cy="1091031"/>
            <a:chOff x="0" y="0"/>
            <a:chExt cx="3724" cy="1374"/>
          </a:xfrm>
        </p:grpSpPr>
        <p:sp>
          <p:nvSpPr>
            <p:cNvPr id="16404" name="Rectangle 4"/>
            <p:cNvSpPr>
              <a:spLocks noChangeArrowheads="1"/>
            </p:cNvSpPr>
            <p:nvPr/>
          </p:nvSpPr>
          <p:spPr bwMode="auto">
            <a:xfrm>
              <a:off x="0" y="397"/>
              <a:ext cx="3724" cy="9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14000"/>
                </a:lnSpc>
                <a:buFont typeface="Arial" pitchFamily="34" charset="0"/>
                <a:buNone/>
                <a:defRPr/>
              </a:pPr>
              <a:r>
                <a:rPr lang="zh-CN" altLang="en-US" sz="873" dirty="0">
                  <a:solidFill>
                    <a:schemeClr val="accent4">
                      <a:lumMod val="50000"/>
                    </a:schemeClr>
                  </a:solidFill>
                  <a:latin typeface="微软雅黑" pitchFamily="34" charset="-122"/>
                  <a:ea typeface="微软雅黑" pitchFamily="34" charset="-122"/>
                  <a:sym typeface="Open Sans Condensed Light" pitchFamily="34" charset="0"/>
                </a:rPr>
                <a:t>此处添加详细文本描述，建议与标题相关并符合整体语言风格，语言描述尽量简洁生动。</a:t>
              </a:r>
            </a:p>
          </p:txBody>
        </p:sp>
        <p:sp>
          <p:nvSpPr>
            <p:cNvPr id="16405" name="Rectangle 5"/>
            <p:cNvSpPr>
              <a:spLocks noChangeArrowheads="1"/>
            </p:cNvSpPr>
            <p:nvPr/>
          </p:nvSpPr>
          <p:spPr bwMode="auto">
            <a:xfrm>
              <a:off x="0" y="0"/>
              <a:ext cx="3544" cy="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80000"/>
                </a:lnSpc>
                <a:buFont typeface="Arial" pitchFamily="34" charset="0"/>
                <a:buNone/>
                <a:defRPr/>
              </a:pPr>
              <a:r>
                <a:rPr lang="zh-CN" altLang="en-US" sz="1071" b="1">
                  <a:solidFill>
                    <a:schemeClr val="accent4">
                      <a:lumMod val="50000"/>
                    </a:schemeClr>
                  </a:solidFill>
                  <a:latin typeface="微软雅黑" pitchFamily="34" charset="-122"/>
                  <a:ea typeface="微软雅黑" pitchFamily="34" charset="-122"/>
                  <a:sym typeface="Open Sans Condensed Light" pitchFamily="34" charset="0"/>
                </a:rPr>
                <a:t>单击此处</a:t>
              </a:r>
            </a:p>
            <a:p>
              <a:pPr eaLnBrk="1" hangingPunct="1">
                <a:lnSpc>
                  <a:spcPct val="80000"/>
                </a:lnSpc>
                <a:buFont typeface="Arial" pitchFamily="34" charset="0"/>
                <a:buNone/>
                <a:defRPr/>
              </a:pPr>
              <a:r>
                <a:rPr lang="zh-CN" altLang="en-US" sz="1071" b="1">
                  <a:solidFill>
                    <a:schemeClr val="accent4">
                      <a:lumMod val="50000"/>
                    </a:schemeClr>
                  </a:solidFill>
                  <a:latin typeface="微软雅黑" pitchFamily="34" charset="-122"/>
                  <a:ea typeface="微软雅黑" pitchFamily="34" charset="-122"/>
                  <a:sym typeface="Open Sans Condensed Light" pitchFamily="34" charset="0"/>
                </a:rPr>
                <a:t>添加标题</a:t>
              </a:r>
              <a:endParaRPr lang="zh-CN" altLang="en-US" sz="1071">
                <a:solidFill>
                  <a:schemeClr val="accent4">
                    <a:lumMod val="50000"/>
                  </a:schemeClr>
                </a:solidFill>
              </a:endParaRPr>
            </a:p>
          </p:txBody>
        </p:sp>
      </p:grpSp>
      <p:sp>
        <p:nvSpPr>
          <p:cNvPr id="16396" name="Freeform 7"/>
          <p:cNvSpPr>
            <a:spLocks noEditPoints="1" noChangeArrowheads="1"/>
          </p:cNvSpPr>
          <p:nvPr/>
        </p:nvSpPr>
        <p:spPr bwMode="auto">
          <a:xfrm>
            <a:off x="6139256" y="4130187"/>
            <a:ext cx="386774" cy="299845"/>
          </a:xfrm>
          <a:custGeom>
            <a:avLst/>
            <a:gdLst>
              <a:gd name="T0" fmla="*/ 2147483647 w 164"/>
              <a:gd name="T1" fmla="*/ 2147483647 h 129"/>
              <a:gd name="T2" fmla="*/ 2147483647 w 164"/>
              <a:gd name="T3" fmla="*/ 2147483647 h 129"/>
              <a:gd name="T4" fmla="*/ 2147483647 w 164"/>
              <a:gd name="T5" fmla="*/ 2147483647 h 129"/>
              <a:gd name="T6" fmla="*/ 0 w 164"/>
              <a:gd name="T7" fmla="*/ 2147483647 h 129"/>
              <a:gd name="T8" fmla="*/ 2147483647 w 164"/>
              <a:gd name="T9" fmla="*/ 2147483647 h 129"/>
              <a:gd name="T10" fmla="*/ 0 w 164"/>
              <a:gd name="T11" fmla="*/ 2147483647 h 129"/>
              <a:gd name="T12" fmla="*/ 2147483647 w 164"/>
              <a:gd name="T13" fmla="*/ 2147483647 h 129"/>
              <a:gd name="T14" fmla="*/ 2147483647 w 164"/>
              <a:gd name="T15" fmla="*/ 2147483647 h 129"/>
              <a:gd name="T16" fmla="*/ 0 w 164"/>
              <a:gd name="T17" fmla="*/ 2147483647 h 129"/>
              <a:gd name="T18" fmla="*/ 2147483647 w 164"/>
              <a:gd name="T19" fmla="*/ 2147483647 h 129"/>
              <a:gd name="T20" fmla="*/ 0 w 164"/>
              <a:gd name="T21" fmla="*/ 2147483647 h 129"/>
              <a:gd name="T22" fmla="*/ 2147483647 w 164"/>
              <a:gd name="T23" fmla="*/ 2147483647 h 129"/>
              <a:gd name="T24" fmla="*/ 2147483647 w 164"/>
              <a:gd name="T25" fmla="*/ 2147483647 h 129"/>
              <a:gd name="T26" fmla="*/ 2147483647 w 164"/>
              <a:gd name="T27" fmla="*/ 2147483647 h 129"/>
              <a:gd name="T28" fmla="*/ 2147483647 w 164"/>
              <a:gd name="T29" fmla="*/ 2147483647 h 129"/>
              <a:gd name="T30" fmla="*/ 2147483647 w 164"/>
              <a:gd name="T31" fmla="*/ 2147483647 h 129"/>
              <a:gd name="T32" fmla="*/ 2147483647 w 164"/>
              <a:gd name="T33" fmla="*/ 2147483647 h 129"/>
              <a:gd name="T34" fmla="*/ 2147483647 w 164"/>
              <a:gd name="T35" fmla="*/ 2147483647 h 129"/>
              <a:gd name="T36" fmla="*/ 2147483647 w 164"/>
              <a:gd name="T37" fmla="*/ 2147483647 h 129"/>
              <a:gd name="T38" fmla="*/ 2147483647 w 164"/>
              <a:gd name="T39" fmla="*/ 2147483647 h 129"/>
              <a:gd name="T40" fmla="*/ 2147483647 w 164"/>
              <a:gd name="T41" fmla="*/ 2147483647 h 129"/>
              <a:gd name="T42" fmla="*/ 2147483647 w 164"/>
              <a:gd name="T43" fmla="*/ 2147483647 h 129"/>
              <a:gd name="T44" fmla="*/ 2147483647 w 164"/>
              <a:gd name="T45" fmla="*/ 2147483647 h 129"/>
              <a:gd name="T46" fmla="*/ 2147483647 w 164"/>
              <a:gd name="T47" fmla="*/ 2147483647 h 129"/>
              <a:gd name="T48" fmla="*/ 2147483647 w 164"/>
              <a:gd name="T49" fmla="*/ 2147483647 h 129"/>
              <a:gd name="T50" fmla="*/ 2147483647 w 164"/>
              <a:gd name="T51" fmla="*/ 2147483647 h 129"/>
              <a:gd name="T52" fmla="*/ 2147483647 w 164"/>
              <a:gd name="T53" fmla="*/ 2147483647 h 129"/>
              <a:gd name="T54" fmla="*/ 2147483647 w 164"/>
              <a:gd name="T55" fmla="*/ 2147483647 h 129"/>
              <a:gd name="T56" fmla="*/ 2147483647 w 164"/>
              <a:gd name="T57" fmla="*/ 2147483647 h 129"/>
              <a:gd name="T58" fmla="*/ 2147483647 w 164"/>
              <a:gd name="T59" fmla="*/ 2147483647 h 129"/>
              <a:gd name="T60" fmla="*/ 2147483647 w 164"/>
              <a:gd name="T61" fmla="*/ 2147483647 h 129"/>
              <a:gd name="T62" fmla="*/ 2147483647 w 164"/>
              <a:gd name="T63" fmla="*/ 2147483647 h 129"/>
              <a:gd name="T64" fmla="*/ 2147483647 w 164"/>
              <a:gd name="T65" fmla="*/ 2147483647 h 129"/>
              <a:gd name="T66" fmla="*/ 2147483647 w 164"/>
              <a:gd name="T67" fmla="*/ 2147483647 h 129"/>
              <a:gd name="T68" fmla="*/ 2147483647 w 164"/>
              <a:gd name="T69" fmla="*/ 2147483647 h 129"/>
              <a:gd name="T70" fmla="*/ 2147483647 w 164"/>
              <a:gd name="T71" fmla="*/ 2147483647 h 129"/>
              <a:gd name="T72" fmla="*/ 2147483647 w 164"/>
              <a:gd name="T73" fmla="*/ 2147483647 h 129"/>
              <a:gd name="T74" fmla="*/ 2147483647 w 164"/>
              <a:gd name="T75" fmla="*/ 2147483647 h 129"/>
              <a:gd name="T76" fmla="*/ 2147483647 w 164"/>
              <a:gd name="T77" fmla="*/ 2147483647 h 129"/>
              <a:gd name="T78" fmla="*/ 2147483647 w 164"/>
              <a:gd name="T79" fmla="*/ 2147483647 h 129"/>
              <a:gd name="T80" fmla="*/ 2147483647 w 164"/>
              <a:gd name="T81" fmla="*/ 2147483647 h 129"/>
              <a:gd name="T82" fmla="*/ 2147483647 w 164"/>
              <a:gd name="T83" fmla="*/ 2147483647 h 129"/>
              <a:gd name="T84" fmla="*/ 2147483647 w 164"/>
              <a:gd name="T85" fmla="*/ 2147483647 h 129"/>
              <a:gd name="T86" fmla="*/ 2147483647 w 164"/>
              <a:gd name="T87" fmla="*/ 2147483647 h 129"/>
              <a:gd name="T88" fmla="*/ 2147483647 w 164"/>
              <a:gd name="T89" fmla="*/ 2147483647 h 129"/>
              <a:gd name="T90" fmla="*/ 2147483647 w 164"/>
              <a:gd name="T91" fmla="*/ 2147483647 h 129"/>
              <a:gd name="T92" fmla="*/ 2147483647 w 164"/>
              <a:gd name="T93" fmla="*/ 2147483647 h 129"/>
              <a:gd name="T94" fmla="*/ 2147483647 w 164"/>
              <a:gd name="T95" fmla="*/ 2147483647 h 129"/>
              <a:gd name="T96" fmla="*/ 2147483647 w 164"/>
              <a:gd name="T97" fmla="*/ 2147483647 h 129"/>
              <a:gd name="T98" fmla="*/ 2147483647 w 164"/>
              <a:gd name="T99" fmla="*/ 2147483647 h 129"/>
              <a:gd name="T100" fmla="*/ 2147483647 w 164"/>
              <a:gd name="T101" fmla="*/ 2147483647 h 129"/>
              <a:gd name="T102" fmla="*/ 2147483647 w 164"/>
              <a:gd name="T103" fmla="*/ 2147483647 h 129"/>
              <a:gd name="T104" fmla="*/ 2147483647 w 164"/>
              <a:gd name="T105" fmla="*/ 2147483647 h 129"/>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64"/>
              <a:gd name="T160" fmla="*/ 0 h 129"/>
              <a:gd name="T161" fmla="*/ 164 w 164"/>
              <a:gd name="T162" fmla="*/ 129 h 129"/>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64" h="129">
                <a:moveTo>
                  <a:pt x="164" y="37"/>
                </a:moveTo>
                <a:cubicBezTo>
                  <a:pt x="117" y="37"/>
                  <a:pt x="117" y="37"/>
                  <a:pt x="117" y="37"/>
                </a:cubicBezTo>
                <a:cubicBezTo>
                  <a:pt x="117" y="36"/>
                  <a:pt x="117" y="36"/>
                  <a:pt x="117" y="36"/>
                </a:cubicBezTo>
                <a:cubicBezTo>
                  <a:pt x="117" y="33"/>
                  <a:pt x="114" y="26"/>
                  <a:pt x="82" y="27"/>
                </a:cubicBezTo>
                <a:cubicBezTo>
                  <a:pt x="50" y="27"/>
                  <a:pt x="47" y="33"/>
                  <a:pt x="47" y="36"/>
                </a:cubicBezTo>
                <a:cubicBezTo>
                  <a:pt x="47" y="37"/>
                  <a:pt x="47" y="37"/>
                  <a:pt x="47" y="37"/>
                </a:cubicBezTo>
                <a:cubicBezTo>
                  <a:pt x="0" y="37"/>
                  <a:pt x="0" y="37"/>
                  <a:pt x="0" y="37"/>
                </a:cubicBezTo>
                <a:cubicBezTo>
                  <a:pt x="0" y="36"/>
                  <a:pt x="0" y="36"/>
                  <a:pt x="0" y="36"/>
                </a:cubicBezTo>
                <a:cubicBezTo>
                  <a:pt x="0" y="29"/>
                  <a:pt x="11" y="0"/>
                  <a:pt x="82" y="0"/>
                </a:cubicBezTo>
                <a:cubicBezTo>
                  <a:pt x="153" y="0"/>
                  <a:pt x="164" y="29"/>
                  <a:pt x="164" y="36"/>
                </a:cubicBezTo>
                <a:lnTo>
                  <a:pt x="164" y="37"/>
                </a:lnTo>
                <a:close/>
                <a:moveTo>
                  <a:pt x="0" y="52"/>
                </a:moveTo>
                <a:cubicBezTo>
                  <a:pt x="0" y="41"/>
                  <a:pt x="0" y="41"/>
                  <a:pt x="0" y="41"/>
                </a:cubicBezTo>
                <a:cubicBezTo>
                  <a:pt x="47" y="41"/>
                  <a:pt x="47" y="41"/>
                  <a:pt x="47" y="41"/>
                </a:cubicBezTo>
                <a:cubicBezTo>
                  <a:pt x="47" y="52"/>
                  <a:pt x="47" y="52"/>
                  <a:pt x="47" y="52"/>
                </a:cubicBezTo>
                <a:cubicBezTo>
                  <a:pt x="47" y="56"/>
                  <a:pt x="44" y="58"/>
                  <a:pt x="41" y="58"/>
                </a:cubicBezTo>
                <a:cubicBezTo>
                  <a:pt x="6" y="58"/>
                  <a:pt x="6" y="58"/>
                  <a:pt x="6" y="58"/>
                </a:cubicBezTo>
                <a:cubicBezTo>
                  <a:pt x="2" y="58"/>
                  <a:pt x="0" y="56"/>
                  <a:pt x="0" y="52"/>
                </a:cubicBezTo>
                <a:close/>
                <a:moveTo>
                  <a:pt x="23" y="91"/>
                </a:moveTo>
                <a:cubicBezTo>
                  <a:pt x="23" y="92"/>
                  <a:pt x="22" y="93"/>
                  <a:pt x="20" y="93"/>
                </a:cubicBezTo>
                <a:cubicBezTo>
                  <a:pt x="2" y="93"/>
                  <a:pt x="2" y="93"/>
                  <a:pt x="2" y="93"/>
                </a:cubicBezTo>
                <a:cubicBezTo>
                  <a:pt x="1" y="93"/>
                  <a:pt x="0" y="92"/>
                  <a:pt x="0" y="91"/>
                </a:cubicBezTo>
                <a:cubicBezTo>
                  <a:pt x="0" y="73"/>
                  <a:pt x="0" y="73"/>
                  <a:pt x="0" y="73"/>
                </a:cubicBezTo>
                <a:cubicBezTo>
                  <a:pt x="0" y="71"/>
                  <a:pt x="1" y="70"/>
                  <a:pt x="2" y="70"/>
                </a:cubicBezTo>
                <a:cubicBezTo>
                  <a:pt x="20" y="70"/>
                  <a:pt x="20" y="70"/>
                  <a:pt x="20" y="70"/>
                </a:cubicBezTo>
                <a:cubicBezTo>
                  <a:pt x="22" y="70"/>
                  <a:pt x="23" y="71"/>
                  <a:pt x="23" y="73"/>
                </a:cubicBezTo>
                <a:lnTo>
                  <a:pt x="23" y="91"/>
                </a:lnTo>
                <a:close/>
                <a:moveTo>
                  <a:pt x="41" y="126"/>
                </a:moveTo>
                <a:cubicBezTo>
                  <a:pt x="41" y="127"/>
                  <a:pt x="39" y="129"/>
                  <a:pt x="38" y="129"/>
                </a:cubicBezTo>
                <a:cubicBezTo>
                  <a:pt x="20" y="129"/>
                  <a:pt x="20" y="129"/>
                  <a:pt x="20" y="129"/>
                </a:cubicBezTo>
                <a:cubicBezTo>
                  <a:pt x="18" y="129"/>
                  <a:pt x="17" y="127"/>
                  <a:pt x="17" y="126"/>
                </a:cubicBezTo>
                <a:cubicBezTo>
                  <a:pt x="17" y="108"/>
                  <a:pt x="17" y="108"/>
                  <a:pt x="17" y="108"/>
                </a:cubicBezTo>
                <a:cubicBezTo>
                  <a:pt x="17" y="106"/>
                  <a:pt x="18" y="105"/>
                  <a:pt x="20" y="105"/>
                </a:cubicBezTo>
                <a:cubicBezTo>
                  <a:pt x="38" y="105"/>
                  <a:pt x="38" y="105"/>
                  <a:pt x="38" y="105"/>
                </a:cubicBezTo>
                <a:cubicBezTo>
                  <a:pt x="39" y="105"/>
                  <a:pt x="41" y="106"/>
                  <a:pt x="41" y="108"/>
                </a:cubicBezTo>
                <a:lnTo>
                  <a:pt x="41" y="126"/>
                </a:lnTo>
                <a:close/>
                <a:moveTo>
                  <a:pt x="58" y="91"/>
                </a:moveTo>
                <a:cubicBezTo>
                  <a:pt x="58" y="92"/>
                  <a:pt x="57" y="93"/>
                  <a:pt x="55" y="93"/>
                </a:cubicBezTo>
                <a:cubicBezTo>
                  <a:pt x="38" y="93"/>
                  <a:pt x="38" y="93"/>
                  <a:pt x="38" y="93"/>
                </a:cubicBezTo>
                <a:cubicBezTo>
                  <a:pt x="36" y="93"/>
                  <a:pt x="35" y="92"/>
                  <a:pt x="35" y="91"/>
                </a:cubicBezTo>
                <a:cubicBezTo>
                  <a:pt x="35" y="73"/>
                  <a:pt x="35" y="73"/>
                  <a:pt x="35" y="73"/>
                </a:cubicBezTo>
                <a:cubicBezTo>
                  <a:pt x="35" y="71"/>
                  <a:pt x="36" y="70"/>
                  <a:pt x="38" y="70"/>
                </a:cubicBezTo>
                <a:cubicBezTo>
                  <a:pt x="55" y="70"/>
                  <a:pt x="55" y="70"/>
                  <a:pt x="55" y="70"/>
                </a:cubicBezTo>
                <a:cubicBezTo>
                  <a:pt x="57" y="70"/>
                  <a:pt x="58" y="71"/>
                  <a:pt x="58" y="73"/>
                </a:cubicBezTo>
                <a:lnTo>
                  <a:pt x="58" y="91"/>
                </a:lnTo>
                <a:close/>
                <a:moveTo>
                  <a:pt x="76" y="126"/>
                </a:moveTo>
                <a:cubicBezTo>
                  <a:pt x="76" y="127"/>
                  <a:pt x="74" y="129"/>
                  <a:pt x="73" y="129"/>
                </a:cubicBezTo>
                <a:cubicBezTo>
                  <a:pt x="55" y="129"/>
                  <a:pt x="55" y="129"/>
                  <a:pt x="55" y="129"/>
                </a:cubicBezTo>
                <a:cubicBezTo>
                  <a:pt x="54" y="129"/>
                  <a:pt x="52" y="127"/>
                  <a:pt x="52" y="126"/>
                </a:cubicBezTo>
                <a:cubicBezTo>
                  <a:pt x="52" y="108"/>
                  <a:pt x="52" y="108"/>
                  <a:pt x="52" y="108"/>
                </a:cubicBezTo>
                <a:cubicBezTo>
                  <a:pt x="52" y="106"/>
                  <a:pt x="54" y="105"/>
                  <a:pt x="55" y="105"/>
                </a:cubicBezTo>
                <a:cubicBezTo>
                  <a:pt x="73" y="105"/>
                  <a:pt x="73" y="105"/>
                  <a:pt x="73" y="105"/>
                </a:cubicBezTo>
                <a:cubicBezTo>
                  <a:pt x="74" y="105"/>
                  <a:pt x="76" y="106"/>
                  <a:pt x="76" y="108"/>
                </a:cubicBezTo>
                <a:lnTo>
                  <a:pt x="76" y="126"/>
                </a:lnTo>
                <a:close/>
                <a:moveTo>
                  <a:pt x="93" y="91"/>
                </a:moveTo>
                <a:cubicBezTo>
                  <a:pt x="93" y="92"/>
                  <a:pt x="92" y="93"/>
                  <a:pt x="90" y="93"/>
                </a:cubicBezTo>
                <a:cubicBezTo>
                  <a:pt x="73" y="93"/>
                  <a:pt x="73" y="93"/>
                  <a:pt x="73" y="93"/>
                </a:cubicBezTo>
                <a:cubicBezTo>
                  <a:pt x="71" y="93"/>
                  <a:pt x="70" y="92"/>
                  <a:pt x="70" y="91"/>
                </a:cubicBezTo>
                <a:cubicBezTo>
                  <a:pt x="70" y="73"/>
                  <a:pt x="70" y="73"/>
                  <a:pt x="70" y="73"/>
                </a:cubicBezTo>
                <a:cubicBezTo>
                  <a:pt x="70" y="71"/>
                  <a:pt x="71" y="70"/>
                  <a:pt x="73" y="70"/>
                </a:cubicBezTo>
                <a:cubicBezTo>
                  <a:pt x="90" y="70"/>
                  <a:pt x="90" y="70"/>
                  <a:pt x="90" y="70"/>
                </a:cubicBezTo>
                <a:cubicBezTo>
                  <a:pt x="92" y="70"/>
                  <a:pt x="93" y="71"/>
                  <a:pt x="93" y="73"/>
                </a:cubicBezTo>
                <a:lnTo>
                  <a:pt x="93" y="91"/>
                </a:lnTo>
                <a:close/>
                <a:moveTo>
                  <a:pt x="111" y="126"/>
                </a:moveTo>
                <a:cubicBezTo>
                  <a:pt x="111" y="127"/>
                  <a:pt x="110" y="129"/>
                  <a:pt x="108" y="129"/>
                </a:cubicBezTo>
                <a:cubicBezTo>
                  <a:pt x="90" y="129"/>
                  <a:pt x="90" y="129"/>
                  <a:pt x="90" y="129"/>
                </a:cubicBezTo>
                <a:cubicBezTo>
                  <a:pt x="89" y="129"/>
                  <a:pt x="87" y="127"/>
                  <a:pt x="87" y="126"/>
                </a:cubicBezTo>
                <a:cubicBezTo>
                  <a:pt x="87" y="108"/>
                  <a:pt x="87" y="108"/>
                  <a:pt x="87" y="108"/>
                </a:cubicBezTo>
                <a:cubicBezTo>
                  <a:pt x="87" y="106"/>
                  <a:pt x="89" y="105"/>
                  <a:pt x="90" y="105"/>
                </a:cubicBezTo>
                <a:cubicBezTo>
                  <a:pt x="108" y="105"/>
                  <a:pt x="108" y="105"/>
                  <a:pt x="108" y="105"/>
                </a:cubicBezTo>
                <a:cubicBezTo>
                  <a:pt x="110" y="105"/>
                  <a:pt x="111" y="106"/>
                  <a:pt x="111" y="108"/>
                </a:cubicBezTo>
                <a:lnTo>
                  <a:pt x="111" y="126"/>
                </a:lnTo>
                <a:close/>
                <a:moveTo>
                  <a:pt x="128" y="91"/>
                </a:moveTo>
                <a:cubicBezTo>
                  <a:pt x="128" y="92"/>
                  <a:pt x="127" y="93"/>
                  <a:pt x="126" y="93"/>
                </a:cubicBezTo>
                <a:cubicBezTo>
                  <a:pt x="108" y="93"/>
                  <a:pt x="108" y="93"/>
                  <a:pt x="108" y="93"/>
                </a:cubicBezTo>
                <a:cubicBezTo>
                  <a:pt x="106" y="93"/>
                  <a:pt x="105" y="92"/>
                  <a:pt x="105" y="91"/>
                </a:cubicBezTo>
                <a:cubicBezTo>
                  <a:pt x="105" y="73"/>
                  <a:pt x="105" y="73"/>
                  <a:pt x="105" y="73"/>
                </a:cubicBezTo>
                <a:cubicBezTo>
                  <a:pt x="105" y="71"/>
                  <a:pt x="106" y="70"/>
                  <a:pt x="108" y="70"/>
                </a:cubicBezTo>
                <a:cubicBezTo>
                  <a:pt x="126" y="70"/>
                  <a:pt x="126" y="70"/>
                  <a:pt x="126" y="70"/>
                </a:cubicBezTo>
                <a:cubicBezTo>
                  <a:pt x="127" y="70"/>
                  <a:pt x="128" y="71"/>
                  <a:pt x="128" y="73"/>
                </a:cubicBezTo>
                <a:lnTo>
                  <a:pt x="128" y="91"/>
                </a:lnTo>
                <a:close/>
                <a:moveTo>
                  <a:pt x="164" y="52"/>
                </a:moveTo>
                <a:cubicBezTo>
                  <a:pt x="164" y="56"/>
                  <a:pt x="161" y="58"/>
                  <a:pt x="158" y="58"/>
                </a:cubicBezTo>
                <a:cubicBezTo>
                  <a:pt x="122" y="58"/>
                  <a:pt x="122" y="58"/>
                  <a:pt x="122" y="58"/>
                </a:cubicBezTo>
                <a:cubicBezTo>
                  <a:pt x="119" y="58"/>
                  <a:pt x="117" y="56"/>
                  <a:pt x="117" y="52"/>
                </a:cubicBezTo>
                <a:cubicBezTo>
                  <a:pt x="117" y="41"/>
                  <a:pt x="117" y="41"/>
                  <a:pt x="117" y="41"/>
                </a:cubicBezTo>
                <a:cubicBezTo>
                  <a:pt x="164" y="41"/>
                  <a:pt x="164" y="41"/>
                  <a:pt x="164" y="41"/>
                </a:cubicBezTo>
                <a:lnTo>
                  <a:pt x="164" y="52"/>
                </a:lnTo>
                <a:close/>
                <a:moveTo>
                  <a:pt x="146" y="126"/>
                </a:moveTo>
                <a:cubicBezTo>
                  <a:pt x="146" y="127"/>
                  <a:pt x="145" y="129"/>
                  <a:pt x="143" y="129"/>
                </a:cubicBezTo>
                <a:cubicBezTo>
                  <a:pt x="126" y="129"/>
                  <a:pt x="126" y="129"/>
                  <a:pt x="126" y="129"/>
                </a:cubicBezTo>
                <a:cubicBezTo>
                  <a:pt x="124" y="129"/>
                  <a:pt x="123" y="127"/>
                  <a:pt x="123" y="126"/>
                </a:cubicBezTo>
                <a:cubicBezTo>
                  <a:pt x="123" y="108"/>
                  <a:pt x="123" y="108"/>
                  <a:pt x="123" y="108"/>
                </a:cubicBezTo>
                <a:cubicBezTo>
                  <a:pt x="123" y="106"/>
                  <a:pt x="124" y="105"/>
                  <a:pt x="126" y="105"/>
                </a:cubicBezTo>
                <a:cubicBezTo>
                  <a:pt x="143" y="105"/>
                  <a:pt x="143" y="105"/>
                  <a:pt x="143" y="105"/>
                </a:cubicBezTo>
                <a:cubicBezTo>
                  <a:pt x="145" y="105"/>
                  <a:pt x="146" y="106"/>
                  <a:pt x="146" y="108"/>
                </a:cubicBezTo>
                <a:lnTo>
                  <a:pt x="146" y="126"/>
                </a:lnTo>
                <a:close/>
                <a:moveTo>
                  <a:pt x="164" y="91"/>
                </a:moveTo>
                <a:cubicBezTo>
                  <a:pt x="164" y="92"/>
                  <a:pt x="162" y="93"/>
                  <a:pt x="161" y="93"/>
                </a:cubicBezTo>
                <a:cubicBezTo>
                  <a:pt x="143" y="93"/>
                  <a:pt x="143" y="93"/>
                  <a:pt x="143" y="93"/>
                </a:cubicBezTo>
                <a:cubicBezTo>
                  <a:pt x="141" y="93"/>
                  <a:pt x="140" y="92"/>
                  <a:pt x="140" y="91"/>
                </a:cubicBezTo>
                <a:cubicBezTo>
                  <a:pt x="140" y="73"/>
                  <a:pt x="140" y="73"/>
                  <a:pt x="140" y="73"/>
                </a:cubicBezTo>
                <a:cubicBezTo>
                  <a:pt x="140" y="71"/>
                  <a:pt x="141" y="70"/>
                  <a:pt x="143" y="70"/>
                </a:cubicBezTo>
                <a:cubicBezTo>
                  <a:pt x="161" y="70"/>
                  <a:pt x="161" y="70"/>
                  <a:pt x="161" y="70"/>
                </a:cubicBezTo>
                <a:cubicBezTo>
                  <a:pt x="162" y="70"/>
                  <a:pt x="164" y="71"/>
                  <a:pt x="164" y="73"/>
                </a:cubicBezTo>
                <a:lnTo>
                  <a:pt x="164" y="91"/>
                </a:lnTo>
                <a:close/>
              </a:path>
            </a:pathLst>
          </a:custGeom>
          <a:solidFill>
            <a:srgbClr val="00964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071"/>
          </a:p>
        </p:txBody>
      </p:sp>
      <p:grpSp>
        <p:nvGrpSpPr>
          <p:cNvPr id="18453" name="Group 7"/>
          <p:cNvGrpSpPr>
            <a:grpSpLocks/>
          </p:cNvGrpSpPr>
          <p:nvPr/>
        </p:nvGrpSpPr>
        <p:grpSpPr bwMode="auto">
          <a:xfrm>
            <a:off x="4519087" y="2872855"/>
            <a:ext cx="938589" cy="1574814"/>
            <a:chOff x="0" y="0"/>
            <a:chExt cx="927240" cy="1574408"/>
          </a:xfrm>
        </p:grpSpPr>
        <p:grpSp>
          <p:nvGrpSpPr>
            <p:cNvPr id="16400" name="Group 2"/>
            <p:cNvGrpSpPr>
              <a:grpSpLocks/>
            </p:cNvGrpSpPr>
            <p:nvPr/>
          </p:nvGrpSpPr>
          <p:grpSpPr bwMode="auto">
            <a:xfrm>
              <a:off x="0" y="0"/>
              <a:ext cx="927240" cy="1090568"/>
              <a:chOff x="0" y="0"/>
              <a:chExt cx="3724" cy="1374"/>
            </a:xfrm>
          </p:grpSpPr>
          <p:sp>
            <p:nvSpPr>
              <p:cNvPr id="16402" name="Rectangle 4"/>
              <p:cNvSpPr>
                <a:spLocks noChangeArrowheads="1"/>
              </p:cNvSpPr>
              <p:nvPr/>
            </p:nvSpPr>
            <p:spPr bwMode="auto">
              <a:xfrm>
                <a:off x="0" y="396"/>
                <a:ext cx="3724" cy="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14000"/>
                  </a:lnSpc>
                  <a:buFont typeface="Arial" pitchFamily="34" charset="0"/>
                  <a:buNone/>
                </a:pPr>
                <a:r>
                  <a:rPr lang="zh-CN" altLang="en-US" sz="873">
                    <a:solidFill>
                      <a:srgbClr val="FFFFFF"/>
                    </a:solidFill>
                    <a:latin typeface="微软雅黑" pitchFamily="34" charset="-122"/>
                    <a:ea typeface="微软雅黑" pitchFamily="34" charset="-122"/>
                    <a:sym typeface="Open Sans Condensed Light" pitchFamily="34" charset="0"/>
                  </a:rPr>
                  <a:t>此处添加详细文本描述，建议与标题相关并符合整体语言风格，语言描述尽量简洁生动。</a:t>
                </a:r>
                <a:endParaRPr lang="en-US" altLang="zh-CN" sz="873">
                  <a:solidFill>
                    <a:srgbClr val="FFFFFF"/>
                  </a:solidFill>
                  <a:latin typeface="微软雅黑" pitchFamily="34" charset="-122"/>
                  <a:ea typeface="微软雅黑" pitchFamily="34" charset="-122"/>
                  <a:sym typeface="Open Sans Condensed Light" pitchFamily="34" charset="0"/>
                </a:endParaRPr>
              </a:p>
            </p:txBody>
          </p:sp>
          <p:sp>
            <p:nvSpPr>
              <p:cNvPr id="16403" name="Rectangle 5"/>
              <p:cNvSpPr>
                <a:spLocks noChangeArrowheads="1"/>
              </p:cNvSpPr>
              <p:nvPr/>
            </p:nvSpPr>
            <p:spPr bwMode="auto">
              <a:xfrm>
                <a:off x="0" y="0"/>
                <a:ext cx="3544" cy="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80000"/>
                  </a:lnSpc>
                  <a:buFont typeface="Arial" pitchFamily="34" charset="0"/>
                  <a:buNone/>
                </a:pPr>
                <a:r>
                  <a:rPr lang="zh-CN" altLang="en-US" sz="1071" b="1">
                    <a:solidFill>
                      <a:srgbClr val="FFFFFF"/>
                    </a:solidFill>
                    <a:latin typeface="微软雅黑" pitchFamily="34" charset="-122"/>
                    <a:ea typeface="微软雅黑" pitchFamily="34" charset="-122"/>
                    <a:sym typeface="Open Sans Condensed Light" pitchFamily="34" charset="0"/>
                  </a:rPr>
                  <a:t>单击此处</a:t>
                </a:r>
              </a:p>
              <a:p>
                <a:pPr eaLnBrk="1" hangingPunct="1">
                  <a:lnSpc>
                    <a:spcPct val="80000"/>
                  </a:lnSpc>
                  <a:buFont typeface="Arial" pitchFamily="34" charset="0"/>
                  <a:buNone/>
                </a:pPr>
                <a:r>
                  <a:rPr lang="zh-CN" altLang="en-US" sz="1071" b="1">
                    <a:solidFill>
                      <a:srgbClr val="FFFFFF"/>
                    </a:solidFill>
                    <a:latin typeface="微软雅黑" pitchFamily="34" charset="-122"/>
                    <a:ea typeface="微软雅黑" pitchFamily="34" charset="-122"/>
                    <a:sym typeface="Open Sans Condensed Light" pitchFamily="34" charset="0"/>
                  </a:rPr>
                  <a:t>添加标题</a:t>
                </a:r>
                <a:endParaRPr lang="zh-CN" altLang="en-US" sz="1071"/>
              </a:p>
            </p:txBody>
          </p:sp>
        </p:grpSp>
        <p:sp>
          <p:nvSpPr>
            <p:cNvPr id="16401" name="Freeform 8"/>
            <p:cNvSpPr>
              <a:spLocks noEditPoints="1" noChangeArrowheads="1"/>
            </p:cNvSpPr>
            <p:nvPr/>
          </p:nvSpPr>
          <p:spPr bwMode="auto">
            <a:xfrm>
              <a:off x="269040" y="1191951"/>
              <a:ext cx="353872" cy="382457"/>
            </a:xfrm>
            <a:custGeom>
              <a:avLst/>
              <a:gdLst>
                <a:gd name="T0" fmla="*/ 2147483647 w 152"/>
                <a:gd name="T1" fmla="*/ 2147483647 h 164"/>
                <a:gd name="T2" fmla="*/ 0 w 152"/>
                <a:gd name="T3" fmla="*/ 2147483647 h 164"/>
                <a:gd name="T4" fmla="*/ 2147483647 w 152"/>
                <a:gd name="T5" fmla="*/ 2147483647 h 164"/>
                <a:gd name="T6" fmla="*/ 2147483647 w 152"/>
                <a:gd name="T7" fmla="*/ 2147483647 h 164"/>
                <a:gd name="T8" fmla="*/ 2147483647 w 152"/>
                <a:gd name="T9" fmla="*/ 0 h 164"/>
                <a:gd name="T10" fmla="*/ 2147483647 w 152"/>
                <a:gd name="T11" fmla="*/ 2147483647 h 164"/>
                <a:gd name="T12" fmla="*/ 2147483647 w 152"/>
                <a:gd name="T13" fmla="*/ 2147483647 h 164"/>
                <a:gd name="T14" fmla="*/ 2147483647 w 152"/>
                <a:gd name="T15" fmla="*/ 0 h 164"/>
                <a:gd name="T16" fmla="*/ 2147483647 w 152"/>
                <a:gd name="T17" fmla="*/ 2147483647 h 164"/>
                <a:gd name="T18" fmla="*/ 2147483647 w 152"/>
                <a:gd name="T19" fmla="*/ 2147483647 h 164"/>
                <a:gd name="T20" fmla="*/ 2147483647 w 152"/>
                <a:gd name="T21" fmla="*/ 2147483647 h 164"/>
                <a:gd name="T22" fmla="*/ 2147483647 w 152"/>
                <a:gd name="T23" fmla="*/ 2147483647 h 164"/>
                <a:gd name="T24" fmla="*/ 2147483647 w 152"/>
                <a:gd name="T25" fmla="*/ 2147483647 h 164"/>
                <a:gd name="T26" fmla="*/ 2147483647 w 152"/>
                <a:gd name="T27" fmla="*/ 2147483647 h 164"/>
                <a:gd name="T28" fmla="*/ 2147483647 w 152"/>
                <a:gd name="T29" fmla="*/ 2147483647 h 164"/>
                <a:gd name="T30" fmla="*/ 2147483647 w 152"/>
                <a:gd name="T31" fmla="*/ 2147483647 h 164"/>
                <a:gd name="T32" fmla="*/ 2147483647 w 152"/>
                <a:gd name="T33" fmla="*/ 2147483647 h 164"/>
                <a:gd name="T34" fmla="*/ 2147483647 w 152"/>
                <a:gd name="T35" fmla="*/ 2147483647 h 164"/>
                <a:gd name="T36" fmla="*/ 2147483647 w 152"/>
                <a:gd name="T37" fmla="*/ 2147483647 h 164"/>
                <a:gd name="T38" fmla="*/ 2147483647 w 152"/>
                <a:gd name="T39" fmla="*/ 2147483647 h 164"/>
                <a:gd name="T40" fmla="*/ 2147483647 w 152"/>
                <a:gd name="T41" fmla="*/ 2147483647 h 164"/>
                <a:gd name="T42" fmla="*/ 2147483647 w 152"/>
                <a:gd name="T43" fmla="*/ 2147483647 h 164"/>
                <a:gd name="T44" fmla="*/ 2147483647 w 152"/>
                <a:gd name="T45" fmla="*/ 2147483647 h 164"/>
                <a:gd name="T46" fmla="*/ 2147483647 w 152"/>
                <a:gd name="T47" fmla="*/ 2147483647 h 164"/>
                <a:gd name="T48" fmla="*/ 2147483647 w 152"/>
                <a:gd name="T49" fmla="*/ 2147483647 h 164"/>
                <a:gd name="T50" fmla="*/ 2147483647 w 152"/>
                <a:gd name="T51" fmla="*/ 2147483647 h 164"/>
                <a:gd name="T52" fmla="*/ 2147483647 w 152"/>
                <a:gd name="T53" fmla="*/ 2147483647 h 164"/>
                <a:gd name="T54" fmla="*/ 2147483647 w 152"/>
                <a:gd name="T55" fmla="*/ 2147483647 h 164"/>
                <a:gd name="T56" fmla="*/ 2147483647 w 152"/>
                <a:gd name="T57" fmla="*/ 2147483647 h 164"/>
                <a:gd name="T58" fmla="*/ 2147483647 w 152"/>
                <a:gd name="T59" fmla="*/ 2147483647 h 164"/>
                <a:gd name="T60" fmla="*/ 2147483647 w 152"/>
                <a:gd name="T61" fmla="*/ 2147483647 h 164"/>
                <a:gd name="T62" fmla="*/ 2147483647 w 152"/>
                <a:gd name="T63" fmla="*/ 2147483647 h 164"/>
                <a:gd name="T64" fmla="*/ 2147483647 w 152"/>
                <a:gd name="T65" fmla="*/ 2147483647 h 164"/>
                <a:gd name="T66" fmla="*/ 2147483647 w 152"/>
                <a:gd name="T67" fmla="*/ 2147483647 h 164"/>
                <a:gd name="T68" fmla="*/ 2147483647 w 152"/>
                <a:gd name="T69" fmla="*/ 2147483647 h 164"/>
                <a:gd name="T70" fmla="*/ 2147483647 w 152"/>
                <a:gd name="T71" fmla="*/ 2147483647 h 164"/>
                <a:gd name="T72" fmla="*/ 2147483647 w 152"/>
                <a:gd name="T73" fmla="*/ 2147483647 h 164"/>
                <a:gd name="T74" fmla="*/ 2147483647 w 152"/>
                <a:gd name="T75" fmla="*/ 2147483647 h 164"/>
                <a:gd name="T76" fmla="*/ 2147483647 w 152"/>
                <a:gd name="T77" fmla="*/ 2147483647 h 164"/>
                <a:gd name="T78" fmla="*/ 2147483647 w 152"/>
                <a:gd name="T79" fmla="*/ 2147483647 h 164"/>
                <a:gd name="T80" fmla="*/ 2147483647 w 152"/>
                <a:gd name="T81" fmla="*/ 2147483647 h 164"/>
                <a:gd name="T82" fmla="*/ 2147483647 w 152"/>
                <a:gd name="T83" fmla="*/ 2147483647 h 164"/>
                <a:gd name="T84" fmla="*/ 2147483647 w 152"/>
                <a:gd name="T85" fmla="*/ 2147483647 h 164"/>
                <a:gd name="T86" fmla="*/ 2147483647 w 152"/>
                <a:gd name="T87" fmla="*/ 2147483647 h 164"/>
                <a:gd name="T88" fmla="*/ 2147483647 w 152"/>
                <a:gd name="T89" fmla="*/ 2147483647 h 164"/>
                <a:gd name="T90" fmla="*/ 2147483647 w 152"/>
                <a:gd name="T91" fmla="*/ 2147483647 h 164"/>
                <a:gd name="T92" fmla="*/ 2147483647 w 152"/>
                <a:gd name="T93" fmla="*/ 2147483647 h 164"/>
                <a:gd name="T94" fmla="*/ 2147483647 w 152"/>
                <a:gd name="T95" fmla="*/ 2147483647 h 164"/>
                <a:gd name="T96" fmla="*/ 2147483647 w 152"/>
                <a:gd name="T97" fmla="*/ 2147483647 h 16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52"/>
                <a:gd name="T148" fmla="*/ 0 h 164"/>
                <a:gd name="T149" fmla="*/ 152 w 152"/>
                <a:gd name="T150" fmla="*/ 164 h 16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52" h="164">
                  <a:moveTo>
                    <a:pt x="152" y="152"/>
                  </a:moveTo>
                  <a:cubicBezTo>
                    <a:pt x="152" y="158"/>
                    <a:pt x="147" y="164"/>
                    <a:pt x="141" y="164"/>
                  </a:cubicBezTo>
                  <a:cubicBezTo>
                    <a:pt x="12" y="164"/>
                    <a:pt x="12" y="164"/>
                    <a:pt x="12" y="164"/>
                  </a:cubicBezTo>
                  <a:cubicBezTo>
                    <a:pt x="5" y="164"/>
                    <a:pt x="0" y="158"/>
                    <a:pt x="0" y="152"/>
                  </a:cubicBezTo>
                  <a:cubicBezTo>
                    <a:pt x="0" y="35"/>
                    <a:pt x="0" y="35"/>
                    <a:pt x="0" y="35"/>
                  </a:cubicBezTo>
                  <a:cubicBezTo>
                    <a:pt x="0" y="28"/>
                    <a:pt x="5" y="23"/>
                    <a:pt x="12" y="23"/>
                  </a:cubicBezTo>
                  <a:cubicBezTo>
                    <a:pt x="24" y="23"/>
                    <a:pt x="24" y="23"/>
                    <a:pt x="24" y="23"/>
                  </a:cubicBezTo>
                  <a:cubicBezTo>
                    <a:pt x="24" y="14"/>
                    <a:pt x="24" y="14"/>
                    <a:pt x="24" y="14"/>
                  </a:cubicBezTo>
                  <a:cubicBezTo>
                    <a:pt x="24" y="6"/>
                    <a:pt x="30" y="0"/>
                    <a:pt x="38" y="0"/>
                  </a:cubicBezTo>
                  <a:cubicBezTo>
                    <a:pt x="44" y="0"/>
                    <a:pt x="44" y="0"/>
                    <a:pt x="44" y="0"/>
                  </a:cubicBezTo>
                  <a:cubicBezTo>
                    <a:pt x="52" y="0"/>
                    <a:pt x="59" y="6"/>
                    <a:pt x="59" y="14"/>
                  </a:cubicBezTo>
                  <a:cubicBezTo>
                    <a:pt x="59" y="23"/>
                    <a:pt x="59" y="23"/>
                    <a:pt x="59" y="23"/>
                  </a:cubicBezTo>
                  <a:cubicBezTo>
                    <a:pt x="94" y="23"/>
                    <a:pt x="94" y="23"/>
                    <a:pt x="94" y="23"/>
                  </a:cubicBezTo>
                  <a:cubicBezTo>
                    <a:pt x="94" y="14"/>
                    <a:pt x="94" y="14"/>
                    <a:pt x="94" y="14"/>
                  </a:cubicBezTo>
                  <a:cubicBezTo>
                    <a:pt x="94" y="6"/>
                    <a:pt x="100" y="0"/>
                    <a:pt x="109" y="0"/>
                  </a:cubicBezTo>
                  <a:cubicBezTo>
                    <a:pt x="114" y="0"/>
                    <a:pt x="114" y="0"/>
                    <a:pt x="114" y="0"/>
                  </a:cubicBezTo>
                  <a:cubicBezTo>
                    <a:pt x="122" y="0"/>
                    <a:pt x="129" y="6"/>
                    <a:pt x="129" y="14"/>
                  </a:cubicBezTo>
                  <a:cubicBezTo>
                    <a:pt x="129" y="23"/>
                    <a:pt x="129" y="23"/>
                    <a:pt x="129" y="23"/>
                  </a:cubicBezTo>
                  <a:cubicBezTo>
                    <a:pt x="141" y="23"/>
                    <a:pt x="141" y="23"/>
                    <a:pt x="141" y="23"/>
                  </a:cubicBezTo>
                  <a:cubicBezTo>
                    <a:pt x="147" y="23"/>
                    <a:pt x="152" y="28"/>
                    <a:pt x="152" y="35"/>
                  </a:cubicBezTo>
                  <a:lnTo>
                    <a:pt x="152" y="152"/>
                  </a:lnTo>
                  <a:close/>
                  <a:moveTo>
                    <a:pt x="38" y="85"/>
                  </a:moveTo>
                  <a:cubicBezTo>
                    <a:pt x="38" y="58"/>
                    <a:pt x="38" y="58"/>
                    <a:pt x="38" y="58"/>
                  </a:cubicBezTo>
                  <a:cubicBezTo>
                    <a:pt x="12" y="58"/>
                    <a:pt x="12" y="58"/>
                    <a:pt x="12" y="58"/>
                  </a:cubicBezTo>
                  <a:cubicBezTo>
                    <a:pt x="12" y="85"/>
                    <a:pt x="12" y="85"/>
                    <a:pt x="12" y="85"/>
                  </a:cubicBezTo>
                  <a:lnTo>
                    <a:pt x="38" y="85"/>
                  </a:lnTo>
                  <a:close/>
                  <a:moveTo>
                    <a:pt x="38" y="120"/>
                  </a:moveTo>
                  <a:cubicBezTo>
                    <a:pt x="38" y="90"/>
                    <a:pt x="38" y="90"/>
                    <a:pt x="38" y="90"/>
                  </a:cubicBezTo>
                  <a:cubicBezTo>
                    <a:pt x="12" y="90"/>
                    <a:pt x="12" y="90"/>
                    <a:pt x="12" y="90"/>
                  </a:cubicBezTo>
                  <a:cubicBezTo>
                    <a:pt x="12" y="120"/>
                    <a:pt x="12" y="120"/>
                    <a:pt x="12" y="120"/>
                  </a:cubicBezTo>
                  <a:lnTo>
                    <a:pt x="38" y="120"/>
                  </a:lnTo>
                  <a:close/>
                  <a:moveTo>
                    <a:pt x="38" y="152"/>
                  </a:moveTo>
                  <a:cubicBezTo>
                    <a:pt x="38" y="126"/>
                    <a:pt x="38" y="126"/>
                    <a:pt x="38" y="126"/>
                  </a:cubicBezTo>
                  <a:cubicBezTo>
                    <a:pt x="12" y="126"/>
                    <a:pt x="12" y="126"/>
                    <a:pt x="12" y="126"/>
                  </a:cubicBezTo>
                  <a:cubicBezTo>
                    <a:pt x="12" y="152"/>
                    <a:pt x="12" y="152"/>
                    <a:pt x="12" y="152"/>
                  </a:cubicBezTo>
                  <a:lnTo>
                    <a:pt x="38" y="152"/>
                  </a:lnTo>
                  <a:close/>
                  <a:moveTo>
                    <a:pt x="47" y="14"/>
                  </a:moveTo>
                  <a:cubicBezTo>
                    <a:pt x="47" y="13"/>
                    <a:pt x="46" y="11"/>
                    <a:pt x="44" y="11"/>
                  </a:cubicBezTo>
                  <a:cubicBezTo>
                    <a:pt x="38" y="11"/>
                    <a:pt x="38" y="11"/>
                    <a:pt x="38" y="11"/>
                  </a:cubicBezTo>
                  <a:cubicBezTo>
                    <a:pt x="37" y="11"/>
                    <a:pt x="35" y="13"/>
                    <a:pt x="35" y="14"/>
                  </a:cubicBezTo>
                  <a:cubicBezTo>
                    <a:pt x="35" y="41"/>
                    <a:pt x="35" y="41"/>
                    <a:pt x="35" y="41"/>
                  </a:cubicBezTo>
                  <a:cubicBezTo>
                    <a:pt x="35" y="42"/>
                    <a:pt x="37" y="44"/>
                    <a:pt x="38" y="44"/>
                  </a:cubicBezTo>
                  <a:cubicBezTo>
                    <a:pt x="44" y="44"/>
                    <a:pt x="44" y="44"/>
                    <a:pt x="44" y="44"/>
                  </a:cubicBezTo>
                  <a:cubicBezTo>
                    <a:pt x="46" y="44"/>
                    <a:pt x="47" y="42"/>
                    <a:pt x="47" y="41"/>
                  </a:cubicBezTo>
                  <a:lnTo>
                    <a:pt x="47" y="14"/>
                  </a:lnTo>
                  <a:close/>
                  <a:moveTo>
                    <a:pt x="73" y="85"/>
                  </a:moveTo>
                  <a:cubicBezTo>
                    <a:pt x="73" y="58"/>
                    <a:pt x="73" y="58"/>
                    <a:pt x="73" y="58"/>
                  </a:cubicBezTo>
                  <a:cubicBezTo>
                    <a:pt x="44" y="58"/>
                    <a:pt x="44" y="58"/>
                    <a:pt x="44" y="58"/>
                  </a:cubicBezTo>
                  <a:cubicBezTo>
                    <a:pt x="44" y="85"/>
                    <a:pt x="44" y="85"/>
                    <a:pt x="44" y="85"/>
                  </a:cubicBezTo>
                  <a:lnTo>
                    <a:pt x="73" y="85"/>
                  </a:lnTo>
                  <a:close/>
                  <a:moveTo>
                    <a:pt x="73" y="120"/>
                  </a:moveTo>
                  <a:cubicBezTo>
                    <a:pt x="73" y="90"/>
                    <a:pt x="73" y="90"/>
                    <a:pt x="73" y="90"/>
                  </a:cubicBezTo>
                  <a:cubicBezTo>
                    <a:pt x="44" y="90"/>
                    <a:pt x="44" y="90"/>
                    <a:pt x="44" y="90"/>
                  </a:cubicBezTo>
                  <a:cubicBezTo>
                    <a:pt x="44" y="120"/>
                    <a:pt x="44" y="120"/>
                    <a:pt x="44" y="120"/>
                  </a:cubicBezTo>
                  <a:lnTo>
                    <a:pt x="73" y="120"/>
                  </a:lnTo>
                  <a:close/>
                  <a:moveTo>
                    <a:pt x="73" y="152"/>
                  </a:moveTo>
                  <a:cubicBezTo>
                    <a:pt x="73" y="126"/>
                    <a:pt x="73" y="126"/>
                    <a:pt x="73" y="126"/>
                  </a:cubicBezTo>
                  <a:cubicBezTo>
                    <a:pt x="44" y="126"/>
                    <a:pt x="44" y="126"/>
                    <a:pt x="44" y="126"/>
                  </a:cubicBezTo>
                  <a:cubicBezTo>
                    <a:pt x="44" y="152"/>
                    <a:pt x="44" y="152"/>
                    <a:pt x="44" y="152"/>
                  </a:cubicBezTo>
                  <a:lnTo>
                    <a:pt x="73" y="152"/>
                  </a:lnTo>
                  <a:close/>
                  <a:moveTo>
                    <a:pt x="109" y="85"/>
                  </a:moveTo>
                  <a:cubicBezTo>
                    <a:pt x="109" y="58"/>
                    <a:pt x="109" y="58"/>
                    <a:pt x="109" y="58"/>
                  </a:cubicBezTo>
                  <a:cubicBezTo>
                    <a:pt x="79" y="58"/>
                    <a:pt x="79" y="58"/>
                    <a:pt x="79" y="58"/>
                  </a:cubicBezTo>
                  <a:cubicBezTo>
                    <a:pt x="79" y="85"/>
                    <a:pt x="79" y="85"/>
                    <a:pt x="79" y="85"/>
                  </a:cubicBezTo>
                  <a:lnTo>
                    <a:pt x="109" y="85"/>
                  </a:lnTo>
                  <a:close/>
                  <a:moveTo>
                    <a:pt x="109" y="120"/>
                  </a:moveTo>
                  <a:cubicBezTo>
                    <a:pt x="109" y="90"/>
                    <a:pt x="109" y="90"/>
                    <a:pt x="109" y="90"/>
                  </a:cubicBezTo>
                  <a:cubicBezTo>
                    <a:pt x="79" y="90"/>
                    <a:pt x="79" y="90"/>
                    <a:pt x="79" y="90"/>
                  </a:cubicBezTo>
                  <a:cubicBezTo>
                    <a:pt x="79" y="120"/>
                    <a:pt x="79" y="120"/>
                    <a:pt x="79" y="120"/>
                  </a:cubicBezTo>
                  <a:lnTo>
                    <a:pt x="109" y="120"/>
                  </a:lnTo>
                  <a:close/>
                  <a:moveTo>
                    <a:pt x="109" y="152"/>
                  </a:moveTo>
                  <a:cubicBezTo>
                    <a:pt x="109" y="126"/>
                    <a:pt x="109" y="126"/>
                    <a:pt x="109" y="126"/>
                  </a:cubicBezTo>
                  <a:cubicBezTo>
                    <a:pt x="79" y="126"/>
                    <a:pt x="79" y="126"/>
                    <a:pt x="79" y="126"/>
                  </a:cubicBezTo>
                  <a:cubicBezTo>
                    <a:pt x="79" y="152"/>
                    <a:pt x="79" y="152"/>
                    <a:pt x="79" y="152"/>
                  </a:cubicBezTo>
                  <a:lnTo>
                    <a:pt x="109" y="152"/>
                  </a:lnTo>
                  <a:close/>
                  <a:moveTo>
                    <a:pt x="117" y="14"/>
                  </a:moveTo>
                  <a:cubicBezTo>
                    <a:pt x="117" y="13"/>
                    <a:pt x="116" y="11"/>
                    <a:pt x="114" y="11"/>
                  </a:cubicBezTo>
                  <a:cubicBezTo>
                    <a:pt x="109" y="11"/>
                    <a:pt x="109" y="11"/>
                    <a:pt x="109" y="11"/>
                  </a:cubicBezTo>
                  <a:cubicBezTo>
                    <a:pt x="107" y="11"/>
                    <a:pt x="106" y="13"/>
                    <a:pt x="106" y="14"/>
                  </a:cubicBezTo>
                  <a:cubicBezTo>
                    <a:pt x="106" y="41"/>
                    <a:pt x="106" y="41"/>
                    <a:pt x="106" y="41"/>
                  </a:cubicBezTo>
                  <a:cubicBezTo>
                    <a:pt x="106" y="42"/>
                    <a:pt x="107" y="44"/>
                    <a:pt x="109" y="44"/>
                  </a:cubicBezTo>
                  <a:cubicBezTo>
                    <a:pt x="114" y="44"/>
                    <a:pt x="114" y="44"/>
                    <a:pt x="114" y="44"/>
                  </a:cubicBezTo>
                  <a:cubicBezTo>
                    <a:pt x="116" y="44"/>
                    <a:pt x="117" y="42"/>
                    <a:pt x="117" y="41"/>
                  </a:cubicBezTo>
                  <a:lnTo>
                    <a:pt x="117" y="14"/>
                  </a:lnTo>
                  <a:close/>
                  <a:moveTo>
                    <a:pt x="141" y="85"/>
                  </a:moveTo>
                  <a:cubicBezTo>
                    <a:pt x="141" y="58"/>
                    <a:pt x="141" y="58"/>
                    <a:pt x="141" y="58"/>
                  </a:cubicBezTo>
                  <a:cubicBezTo>
                    <a:pt x="114" y="58"/>
                    <a:pt x="114" y="58"/>
                    <a:pt x="114" y="58"/>
                  </a:cubicBezTo>
                  <a:cubicBezTo>
                    <a:pt x="114" y="85"/>
                    <a:pt x="114" y="85"/>
                    <a:pt x="114" y="85"/>
                  </a:cubicBezTo>
                  <a:lnTo>
                    <a:pt x="141" y="85"/>
                  </a:lnTo>
                  <a:close/>
                  <a:moveTo>
                    <a:pt x="141" y="120"/>
                  </a:moveTo>
                  <a:cubicBezTo>
                    <a:pt x="141" y="90"/>
                    <a:pt x="141" y="90"/>
                    <a:pt x="141" y="90"/>
                  </a:cubicBezTo>
                  <a:cubicBezTo>
                    <a:pt x="114" y="90"/>
                    <a:pt x="114" y="90"/>
                    <a:pt x="114" y="90"/>
                  </a:cubicBezTo>
                  <a:cubicBezTo>
                    <a:pt x="114" y="120"/>
                    <a:pt x="114" y="120"/>
                    <a:pt x="114" y="120"/>
                  </a:cubicBezTo>
                  <a:lnTo>
                    <a:pt x="141" y="120"/>
                  </a:lnTo>
                  <a:close/>
                  <a:moveTo>
                    <a:pt x="141" y="152"/>
                  </a:moveTo>
                  <a:cubicBezTo>
                    <a:pt x="141" y="126"/>
                    <a:pt x="141" y="126"/>
                    <a:pt x="141" y="126"/>
                  </a:cubicBezTo>
                  <a:cubicBezTo>
                    <a:pt x="114" y="126"/>
                    <a:pt x="114" y="126"/>
                    <a:pt x="114" y="126"/>
                  </a:cubicBezTo>
                  <a:cubicBezTo>
                    <a:pt x="114" y="152"/>
                    <a:pt x="114" y="152"/>
                    <a:pt x="114" y="152"/>
                  </a:cubicBezTo>
                  <a:lnTo>
                    <a:pt x="141" y="152"/>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071"/>
            </a:p>
          </p:txBody>
        </p:sp>
      </p:grpSp>
      <p:sp>
        <p:nvSpPr>
          <p:cNvPr id="18458" name="Rectangle 45"/>
          <p:cNvSpPr>
            <a:spLocks noChangeArrowheads="1"/>
          </p:cNvSpPr>
          <p:nvPr/>
        </p:nvSpPr>
        <p:spPr bwMode="auto">
          <a:xfrm>
            <a:off x="1577334" y="457721"/>
            <a:ext cx="6022089" cy="471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70000"/>
              </a:lnSpc>
              <a:buFont typeface="Arial" pitchFamily="34" charset="0"/>
              <a:buNone/>
            </a:pPr>
            <a:r>
              <a:rPr lang="zh-CN" altLang="en-US" sz="2857" b="1" dirty="0" smtClean="0">
                <a:solidFill>
                  <a:srgbClr val="009644"/>
                </a:solidFill>
                <a:latin typeface="微软雅黑" pitchFamily="34" charset="-122"/>
                <a:ea typeface="微软雅黑" pitchFamily="34" charset="-122"/>
                <a:sym typeface="Bebas Neue" charset="0"/>
              </a:rPr>
              <a:t> </a:t>
            </a:r>
            <a:endParaRPr lang="zh-CN" altLang="en-US" sz="2857" b="1" dirty="0">
              <a:solidFill>
                <a:srgbClr val="009644"/>
              </a:solidFill>
              <a:latin typeface="微软雅黑" pitchFamily="34" charset="-122"/>
              <a:ea typeface="微软雅黑" pitchFamily="34" charset="-122"/>
              <a:sym typeface="Bebas Neue" charset="0"/>
            </a:endParaRPr>
          </a:p>
        </p:txBody>
      </p:sp>
      <p:sp>
        <p:nvSpPr>
          <p:cNvPr id="18459" name="Rectangle 14"/>
          <p:cNvSpPr>
            <a:spLocks noChangeArrowheads="1"/>
          </p:cNvSpPr>
          <p:nvPr/>
        </p:nvSpPr>
        <p:spPr bwMode="auto">
          <a:xfrm>
            <a:off x="1029300" y="897409"/>
            <a:ext cx="7116899" cy="360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25000"/>
              </a:lnSpc>
              <a:buFont typeface="Arial" pitchFamily="34" charset="0"/>
              <a:buNone/>
              <a:defRPr/>
            </a:pPr>
            <a:r>
              <a:rPr lang="zh-CN" altLang="en-US" sz="952">
                <a:solidFill>
                  <a:schemeClr val="accent4">
                    <a:lumMod val="50000"/>
                  </a:schemeClr>
                </a:solidFill>
                <a:latin typeface="微软雅黑" pitchFamily="34" charset="-122"/>
                <a:ea typeface="微软雅黑" pitchFamily="34" charset="-122"/>
                <a:sym typeface="Lato Light" charset="0"/>
              </a:rPr>
              <a:t>此处添加详细文本描述，建议与标题相关并符合整体语言风格，语言描述尽量简洁生动。尽量将每页幻灯片的字数控制在</a:t>
            </a:r>
            <a:r>
              <a:rPr lang="en-US" altLang="zh-CN" sz="952">
                <a:solidFill>
                  <a:schemeClr val="accent4">
                    <a:lumMod val="50000"/>
                  </a:schemeClr>
                </a:solidFill>
                <a:latin typeface="微软雅黑" pitchFamily="34" charset="-122"/>
                <a:ea typeface="微软雅黑" pitchFamily="34" charset="-122"/>
                <a:sym typeface="Lato Light" charset="0"/>
              </a:rPr>
              <a:t>200</a:t>
            </a:r>
            <a:r>
              <a:rPr lang="zh-CN" altLang="en-US" sz="952">
                <a:solidFill>
                  <a:schemeClr val="accent4">
                    <a:lumMod val="50000"/>
                  </a:schemeClr>
                </a:solidFill>
                <a:latin typeface="微软雅黑" pitchFamily="34" charset="-122"/>
                <a:ea typeface="微软雅黑" pitchFamily="34" charset="-122"/>
                <a:sym typeface="Lato Light" charset="0"/>
              </a:rPr>
              <a:t>字以内，</a:t>
            </a:r>
            <a:endParaRPr lang="en-US" altLang="zh-CN" sz="952">
              <a:solidFill>
                <a:schemeClr val="accent4">
                  <a:lumMod val="50000"/>
                </a:schemeClr>
              </a:solidFill>
              <a:latin typeface="微软雅黑" pitchFamily="34" charset="-122"/>
              <a:ea typeface="微软雅黑" pitchFamily="34" charset="-122"/>
              <a:sym typeface="Lato Light" charset="0"/>
            </a:endParaRPr>
          </a:p>
          <a:p>
            <a:pPr algn="ctr" eaLnBrk="1" hangingPunct="1">
              <a:lnSpc>
                <a:spcPct val="125000"/>
              </a:lnSpc>
              <a:buFont typeface="Arial" pitchFamily="34" charset="0"/>
              <a:buNone/>
              <a:defRPr/>
            </a:pPr>
            <a:r>
              <a:rPr lang="zh-CN" altLang="en-US" sz="952">
                <a:solidFill>
                  <a:schemeClr val="accent4">
                    <a:lumMod val="50000"/>
                  </a:schemeClr>
                </a:solidFill>
                <a:latin typeface="微软雅黑" pitchFamily="34" charset="-122"/>
                <a:ea typeface="微软雅黑" pitchFamily="34" charset="-122"/>
                <a:sym typeface="Lato Light" charset="0"/>
              </a:rPr>
              <a:t>据统计每页幻灯片的最好控制在</a:t>
            </a:r>
            <a:r>
              <a:rPr lang="en-US" altLang="zh-CN" sz="952">
                <a:solidFill>
                  <a:schemeClr val="accent4">
                    <a:lumMod val="50000"/>
                  </a:schemeClr>
                </a:solidFill>
                <a:latin typeface="微软雅黑" pitchFamily="34" charset="-122"/>
                <a:ea typeface="微软雅黑" pitchFamily="34" charset="-122"/>
                <a:sym typeface="Lato Light" charset="0"/>
              </a:rPr>
              <a:t>5</a:t>
            </a:r>
            <a:r>
              <a:rPr lang="zh-CN" altLang="en-US" sz="952">
                <a:solidFill>
                  <a:schemeClr val="accent4">
                    <a:lumMod val="50000"/>
                  </a:schemeClr>
                </a:solidFill>
                <a:latin typeface="微软雅黑" pitchFamily="34" charset="-122"/>
                <a:ea typeface="微软雅黑" pitchFamily="34" charset="-122"/>
                <a:sym typeface="Lato Light" charset="0"/>
              </a:rPr>
              <a:t>分钟之内。</a:t>
            </a:r>
            <a:endParaRPr lang="en-US" altLang="zh-CN" sz="952">
              <a:solidFill>
                <a:schemeClr val="accent4">
                  <a:lumMod val="50000"/>
                </a:schemeClr>
              </a:solidFill>
              <a:latin typeface="微软雅黑" pitchFamily="34" charset="-122"/>
              <a:ea typeface="微软雅黑" pitchFamily="34" charset="-122"/>
              <a:sym typeface="Lato Light" charset="0"/>
            </a:endParaRPr>
          </a:p>
        </p:txBody>
      </p:sp>
      <p:sp>
        <p:nvSpPr>
          <p:cNvPr id="28" name="矩形 27"/>
          <p:cNvSpPr/>
          <p:nvPr>
            <p:custDataLst>
              <p:tags r:id="rId1"/>
            </p:custDataLst>
          </p:nvPr>
        </p:nvSpPr>
        <p:spPr>
          <a:xfrm>
            <a:off x="84113" y="4935492"/>
            <a:ext cx="4319366" cy="226665"/>
          </a:xfrm>
          <a:prstGeom prst="rect">
            <a:avLst/>
          </a:prstGeom>
        </p:spPr>
        <p:txBody>
          <a:bodyPr wrap="square">
            <a:spAutoFit/>
          </a:bodyPr>
          <a:lstStyle/>
          <a:p>
            <a:r>
              <a:rPr lang="zh-CN" altLang="en-US" sz="873" dirty="0" smtClean="0">
                <a:solidFill>
                  <a:schemeClr val="bg1"/>
                </a:solidFill>
                <a:latin typeface="微软雅黑" pitchFamily="34" charset="-122"/>
                <a:ea typeface="微软雅黑" pitchFamily="34" charset="-122"/>
              </a:rPr>
              <a:t> </a:t>
            </a:r>
            <a:endParaRPr lang="zh-CN" altLang="en-US" sz="873"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1771477939"/>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18458"/>
                                        </p:tgtEl>
                                        <p:attrNameLst>
                                          <p:attrName>style.visibility</p:attrName>
                                        </p:attrNameLst>
                                      </p:cBhvr>
                                      <p:to>
                                        <p:strVal val="visible"/>
                                      </p:to>
                                    </p:set>
                                    <p:animEffect>
                                      <p:cBhvr>
                                        <p:cTn id="7" dur="500"/>
                                        <p:tgtEl>
                                          <p:spTgt spid="18458"/>
                                        </p:tgtEl>
                                      </p:cBhvr>
                                    </p:animEffect>
                                  </p:childTnLst>
                                </p:cTn>
                              </p:par>
                              <p:par>
                                <p:cTn id="8" presetID="16" presetClass="entr" presetSubtype="37" fill="hold" grpId="0" nodeType="withEffect">
                                  <p:stCondLst>
                                    <p:cond delay="0"/>
                                  </p:stCondLst>
                                  <p:childTnLst>
                                    <p:set>
                                      <p:cBhvr>
                                        <p:cTn id="9" dur="1" fill="hold">
                                          <p:stCondLst>
                                            <p:cond delay="0"/>
                                          </p:stCondLst>
                                        </p:cTn>
                                        <p:tgtEl>
                                          <p:spTgt spid="18459"/>
                                        </p:tgtEl>
                                        <p:attrNameLst>
                                          <p:attrName>style.visibility</p:attrName>
                                        </p:attrNameLst>
                                      </p:cBhvr>
                                      <p:to>
                                        <p:strVal val="visible"/>
                                      </p:to>
                                    </p:set>
                                    <p:animEffect>
                                      <p:cBhvr>
                                        <p:cTn id="10" dur="500"/>
                                        <p:tgtEl>
                                          <p:spTgt spid="18459"/>
                                        </p:tgtEl>
                                      </p:cBhvr>
                                    </p:animEffect>
                                  </p:childTnLst>
                                </p:cTn>
                              </p:par>
                              <p:par>
                                <p:cTn id="11" presetID="2" presetClass="entr" presetSubtype="4" fill="hold" grpId="0" nodeType="withEffect">
                                  <p:stCondLst>
                                    <p:cond delay="500"/>
                                  </p:stCondLst>
                                  <p:childTnLst>
                                    <p:set>
                                      <p:cBhvr>
                                        <p:cTn id="12" dur="1" fill="hold">
                                          <p:stCondLst>
                                            <p:cond delay="0"/>
                                          </p:stCondLst>
                                        </p:cTn>
                                        <p:tgtEl>
                                          <p:spTgt spid="18434"/>
                                        </p:tgtEl>
                                        <p:attrNameLst>
                                          <p:attrName>style.visibility</p:attrName>
                                        </p:attrNameLst>
                                      </p:cBhvr>
                                      <p:to>
                                        <p:strVal val="visible"/>
                                      </p:to>
                                    </p:set>
                                    <p:anim calcmode="lin" valueType="num">
                                      <p:cBhvr>
                                        <p:cTn id="13" dur="500" fill="hold"/>
                                        <p:tgtEl>
                                          <p:spTgt spid="18434"/>
                                        </p:tgtEl>
                                        <p:attrNameLst>
                                          <p:attrName>ppt_x</p:attrName>
                                        </p:attrNameLst>
                                      </p:cBhvr>
                                      <p:tavLst>
                                        <p:tav tm="0">
                                          <p:val>
                                            <p:strVal val="#ppt_x"/>
                                          </p:val>
                                        </p:tav>
                                        <p:tav tm="100000">
                                          <p:val>
                                            <p:strVal val="#ppt_x"/>
                                          </p:val>
                                        </p:tav>
                                      </p:tavLst>
                                    </p:anim>
                                    <p:anim calcmode="lin" valueType="num">
                                      <p:cBhvr>
                                        <p:cTn id="14" dur="500" fill="hold"/>
                                        <p:tgtEl>
                                          <p:spTgt spid="18434"/>
                                        </p:tgtEl>
                                        <p:attrNameLst>
                                          <p:attrName>ppt_y</p:attrName>
                                        </p:attrNameLst>
                                      </p:cBhvr>
                                      <p:tavLst>
                                        <p:tav tm="0">
                                          <p:val>
                                            <p:strVal val="1+#ppt_h/2"/>
                                          </p:val>
                                        </p:tav>
                                        <p:tav tm="100000">
                                          <p:val>
                                            <p:strVal val="#ppt_y"/>
                                          </p:val>
                                        </p:tav>
                                      </p:tavLst>
                                    </p:anim>
                                  </p:childTnLst>
                                </p:cTn>
                              </p:par>
                            </p:childTnLst>
                          </p:cTn>
                        </p:par>
                        <p:par>
                          <p:cTn id="15" fill="hold" nodeType="afterGroup">
                            <p:stCondLst>
                              <p:cond delay="1000"/>
                            </p:stCondLst>
                            <p:childTnLst>
                              <p:par>
                                <p:cTn id="16" presetID="22" presetClass="entr" presetSubtype="1" fill="hold" nodeType="afterEffect">
                                  <p:stCondLst>
                                    <p:cond delay="0"/>
                                  </p:stCondLst>
                                  <p:childTnLst>
                                    <p:set>
                                      <p:cBhvr>
                                        <p:cTn id="17" dur="1" fill="hold">
                                          <p:stCondLst>
                                            <p:cond delay="0"/>
                                          </p:stCondLst>
                                        </p:cTn>
                                        <p:tgtEl>
                                          <p:spTgt spid="18437"/>
                                        </p:tgtEl>
                                        <p:attrNameLst>
                                          <p:attrName>style.visibility</p:attrName>
                                        </p:attrNameLst>
                                      </p:cBhvr>
                                      <p:to>
                                        <p:strVal val="visible"/>
                                      </p:to>
                                    </p:set>
                                    <p:animEffect>
                                      <p:cBhvr>
                                        <p:cTn id="18" dur="500"/>
                                        <p:tgtEl>
                                          <p:spTgt spid="18437"/>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8436"/>
                                        </p:tgtEl>
                                        <p:attrNameLst>
                                          <p:attrName>style.visibility</p:attrName>
                                        </p:attrNameLst>
                                      </p:cBhvr>
                                      <p:to>
                                        <p:strVal val="visible"/>
                                      </p:to>
                                    </p:set>
                                    <p:anim calcmode="lin" valueType="num">
                                      <p:cBhvr>
                                        <p:cTn id="21" dur="500" fill="hold"/>
                                        <p:tgtEl>
                                          <p:spTgt spid="18436"/>
                                        </p:tgtEl>
                                        <p:attrNameLst>
                                          <p:attrName>ppt_w</p:attrName>
                                        </p:attrNameLst>
                                      </p:cBhvr>
                                      <p:tavLst>
                                        <p:tav tm="0">
                                          <p:val>
                                            <p:fltVal val="0"/>
                                          </p:val>
                                        </p:tav>
                                        <p:tav tm="100000">
                                          <p:val>
                                            <p:strVal val="#ppt_w"/>
                                          </p:val>
                                        </p:tav>
                                      </p:tavLst>
                                    </p:anim>
                                    <p:anim calcmode="lin" valueType="num">
                                      <p:cBhvr>
                                        <p:cTn id="22" dur="500" fill="hold"/>
                                        <p:tgtEl>
                                          <p:spTgt spid="18436"/>
                                        </p:tgtEl>
                                        <p:attrNameLst>
                                          <p:attrName>ppt_h</p:attrName>
                                        </p:attrNameLst>
                                      </p:cBhvr>
                                      <p:tavLst>
                                        <p:tav tm="0">
                                          <p:val>
                                            <p:fltVal val="0"/>
                                          </p:val>
                                        </p:tav>
                                        <p:tav tm="100000">
                                          <p:val>
                                            <p:strVal val="#ppt_h"/>
                                          </p:val>
                                        </p:tav>
                                      </p:tavLst>
                                    </p:anim>
                                    <p:animEffect>
                                      <p:cBhvr>
                                        <p:cTn id="23" dur="500"/>
                                        <p:tgtEl>
                                          <p:spTgt spid="18436"/>
                                        </p:tgtEl>
                                      </p:cBhvr>
                                    </p:animEffect>
                                  </p:childTnLst>
                                </p:cTn>
                              </p:par>
                            </p:childTnLst>
                          </p:cTn>
                        </p:par>
                        <p:par>
                          <p:cTn id="24" fill="hold" nodeType="afterGroup">
                            <p:stCondLst>
                              <p:cond delay="1500"/>
                            </p:stCondLst>
                            <p:childTnLst>
                              <p:par>
                                <p:cTn id="25" presetID="22" presetClass="entr" presetSubtype="1" fill="hold" grpId="0" nodeType="afterEffect">
                                  <p:stCondLst>
                                    <p:cond delay="0"/>
                                  </p:stCondLst>
                                  <p:childTnLst>
                                    <p:set>
                                      <p:cBhvr>
                                        <p:cTn id="26" dur="1" fill="hold">
                                          <p:stCondLst>
                                            <p:cond delay="0"/>
                                          </p:stCondLst>
                                        </p:cTn>
                                        <p:tgtEl>
                                          <p:spTgt spid="18435"/>
                                        </p:tgtEl>
                                        <p:attrNameLst>
                                          <p:attrName>style.visibility</p:attrName>
                                        </p:attrNameLst>
                                      </p:cBhvr>
                                      <p:to>
                                        <p:strVal val="visible"/>
                                      </p:to>
                                    </p:set>
                                    <p:animEffect>
                                      <p:cBhvr>
                                        <p:cTn id="27" dur="500"/>
                                        <p:tgtEl>
                                          <p:spTgt spid="18435"/>
                                        </p:tgtEl>
                                      </p:cBhvr>
                                    </p:animEffect>
                                  </p:childTnLst>
                                </p:cTn>
                              </p:par>
                            </p:childTnLst>
                          </p:cTn>
                        </p:par>
                        <p:par>
                          <p:cTn id="28" fill="hold" nodeType="afterGroup">
                            <p:stCondLst>
                              <p:cond delay="2000"/>
                            </p:stCondLst>
                            <p:childTnLst>
                              <p:par>
                                <p:cTn id="29" presetID="42" presetClass="entr" presetSubtype="0" fill="hold" nodeType="afterEffect">
                                  <p:stCondLst>
                                    <p:cond delay="0"/>
                                  </p:stCondLst>
                                  <p:childTnLst>
                                    <p:set>
                                      <p:cBhvr>
                                        <p:cTn id="30" dur="1" fill="hold">
                                          <p:stCondLst>
                                            <p:cond delay="0"/>
                                          </p:stCondLst>
                                        </p:cTn>
                                        <p:tgtEl>
                                          <p:spTgt spid="18453"/>
                                        </p:tgtEl>
                                        <p:attrNameLst>
                                          <p:attrName>style.visibility</p:attrName>
                                        </p:attrNameLst>
                                      </p:cBhvr>
                                      <p:to>
                                        <p:strVal val="visible"/>
                                      </p:to>
                                    </p:set>
                                    <p:animEffect>
                                      <p:cBhvr>
                                        <p:cTn id="31" dur="300"/>
                                        <p:tgtEl>
                                          <p:spTgt spid="18453"/>
                                        </p:tgtEl>
                                      </p:cBhvr>
                                    </p:animEffect>
                                    <p:anim calcmode="lin" valueType="num">
                                      <p:cBhvr>
                                        <p:cTn id="32" dur="300" fill="hold"/>
                                        <p:tgtEl>
                                          <p:spTgt spid="18453"/>
                                        </p:tgtEl>
                                        <p:attrNameLst>
                                          <p:attrName>ppt_x</p:attrName>
                                        </p:attrNameLst>
                                      </p:cBhvr>
                                      <p:tavLst>
                                        <p:tav tm="0">
                                          <p:val>
                                            <p:strVal val="#ppt_x"/>
                                          </p:val>
                                        </p:tav>
                                        <p:tav tm="100000">
                                          <p:val>
                                            <p:strVal val="#ppt_x"/>
                                          </p:val>
                                        </p:tav>
                                      </p:tavLst>
                                    </p:anim>
                                    <p:anim calcmode="lin" valueType="num">
                                      <p:cBhvr>
                                        <p:cTn id="33" dur="300" fill="hold"/>
                                        <p:tgtEl>
                                          <p:spTgt spid="18453"/>
                                        </p:tgtEl>
                                        <p:attrNameLst>
                                          <p:attrName>ppt_y</p:attrName>
                                        </p:attrNameLst>
                                      </p:cBhvr>
                                      <p:tavLst>
                                        <p:tav tm="0">
                                          <p:val>
                                            <p:strVal val="#ppt_y+.1"/>
                                          </p:val>
                                        </p:tav>
                                        <p:tav tm="100000">
                                          <p:val>
                                            <p:strVal val="#ppt_y"/>
                                          </p:val>
                                        </p:tav>
                                      </p:tavLst>
                                    </p:anim>
                                  </p:childTnLst>
                                </p:cTn>
                              </p:par>
                              <p:par>
                                <p:cTn id="34" presetID="10" presetClass="entr" presetSubtype="0" fill="hold" grpId="0" nodeType="withEffect">
                                  <p:stCondLst>
                                    <p:cond delay="0"/>
                                  </p:stCondLst>
                                  <p:childTnLst>
                                    <p:set>
                                      <p:cBhvr>
                                        <p:cTn id="35" dur="1" fill="hold">
                                          <p:stCondLst>
                                            <p:cond delay="0"/>
                                          </p:stCondLst>
                                        </p:cTn>
                                        <p:tgtEl>
                                          <p:spTgt spid="18441"/>
                                        </p:tgtEl>
                                        <p:attrNameLst>
                                          <p:attrName>style.visibility</p:attrName>
                                        </p:attrNameLst>
                                      </p:cBhvr>
                                      <p:to>
                                        <p:strVal val="visible"/>
                                      </p:to>
                                    </p:set>
                                    <p:anim calcmode="lin" valueType="num">
                                      <p:cBhvr>
                                        <p:cTn id="36" dur="500" fill="hold"/>
                                        <p:tgtEl>
                                          <p:spTgt spid="18441"/>
                                        </p:tgtEl>
                                        <p:attrNameLst>
                                          <p:attrName>ppt_w</p:attrName>
                                        </p:attrNameLst>
                                      </p:cBhvr>
                                      <p:tavLst>
                                        <p:tav tm="0">
                                          <p:val>
                                            <p:fltVal val="0"/>
                                          </p:val>
                                        </p:tav>
                                        <p:tav tm="100000">
                                          <p:val>
                                            <p:strVal val="#ppt_w"/>
                                          </p:val>
                                        </p:tav>
                                      </p:tavLst>
                                    </p:anim>
                                    <p:anim calcmode="lin" valueType="num">
                                      <p:cBhvr>
                                        <p:cTn id="37" dur="500" fill="hold"/>
                                        <p:tgtEl>
                                          <p:spTgt spid="18441"/>
                                        </p:tgtEl>
                                        <p:attrNameLst>
                                          <p:attrName>ppt_h</p:attrName>
                                        </p:attrNameLst>
                                      </p:cBhvr>
                                      <p:tavLst>
                                        <p:tav tm="0">
                                          <p:val>
                                            <p:fltVal val="0"/>
                                          </p:val>
                                        </p:tav>
                                        <p:tav tm="100000">
                                          <p:val>
                                            <p:strVal val="#ppt_h"/>
                                          </p:val>
                                        </p:tav>
                                      </p:tavLst>
                                    </p:anim>
                                    <p:animEffect>
                                      <p:cBhvr>
                                        <p:cTn id="38" dur="500"/>
                                        <p:tgtEl>
                                          <p:spTgt spid="18441"/>
                                        </p:tgtEl>
                                      </p:cBhvr>
                                    </p:animEffect>
                                  </p:childTnLst>
                                </p:cTn>
                              </p:par>
                            </p:childTnLst>
                          </p:cTn>
                        </p:par>
                        <p:par>
                          <p:cTn id="39" fill="hold" nodeType="afterGroup">
                            <p:stCondLst>
                              <p:cond delay="2500"/>
                            </p:stCondLst>
                            <p:childTnLst>
                              <p:par>
                                <p:cTn id="40" presetID="22" presetClass="entr" presetSubtype="1" fill="hold" nodeType="afterEffect">
                                  <p:stCondLst>
                                    <p:cond delay="0"/>
                                  </p:stCondLst>
                                  <p:childTnLst>
                                    <p:set>
                                      <p:cBhvr>
                                        <p:cTn id="41" dur="1" fill="hold">
                                          <p:stCondLst>
                                            <p:cond delay="0"/>
                                          </p:stCondLst>
                                        </p:cTn>
                                        <p:tgtEl>
                                          <p:spTgt spid="18440"/>
                                        </p:tgtEl>
                                        <p:attrNameLst>
                                          <p:attrName>style.visibility</p:attrName>
                                        </p:attrNameLst>
                                      </p:cBhvr>
                                      <p:to>
                                        <p:strVal val="visible"/>
                                      </p:to>
                                    </p:set>
                                    <p:animEffect>
                                      <p:cBhvr>
                                        <p:cTn id="42" dur="500"/>
                                        <p:tgtEl>
                                          <p:spTgt spid="18440"/>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8443"/>
                                        </p:tgtEl>
                                        <p:attrNameLst>
                                          <p:attrName>style.visibility</p:attrName>
                                        </p:attrNameLst>
                                      </p:cBhvr>
                                      <p:to>
                                        <p:strVal val="visible"/>
                                      </p:to>
                                    </p:set>
                                    <p:anim calcmode="lin" valueType="num">
                                      <p:cBhvr>
                                        <p:cTn id="45" dur="500" fill="hold"/>
                                        <p:tgtEl>
                                          <p:spTgt spid="18443"/>
                                        </p:tgtEl>
                                        <p:attrNameLst>
                                          <p:attrName>ppt_w</p:attrName>
                                        </p:attrNameLst>
                                      </p:cBhvr>
                                      <p:tavLst>
                                        <p:tav tm="0">
                                          <p:val>
                                            <p:fltVal val="0"/>
                                          </p:val>
                                        </p:tav>
                                        <p:tav tm="100000">
                                          <p:val>
                                            <p:strVal val="#ppt_w"/>
                                          </p:val>
                                        </p:tav>
                                      </p:tavLst>
                                    </p:anim>
                                    <p:anim calcmode="lin" valueType="num">
                                      <p:cBhvr>
                                        <p:cTn id="46" dur="500" fill="hold"/>
                                        <p:tgtEl>
                                          <p:spTgt spid="18443"/>
                                        </p:tgtEl>
                                        <p:attrNameLst>
                                          <p:attrName>ppt_h</p:attrName>
                                        </p:attrNameLst>
                                      </p:cBhvr>
                                      <p:tavLst>
                                        <p:tav tm="0">
                                          <p:val>
                                            <p:fltVal val="0"/>
                                          </p:val>
                                        </p:tav>
                                        <p:tav tm="100000">
                                          <p:val>
                                            <p:strVal val="#ppt_h"/>
                                          </p:val>
                                        </p:tav>
                                      </p:tavLst>
                                    </p:anim>
                                    <p:animEffect>
                                      <p:cBhvr>
                                        <p:cTn id="47" dur="500"/>
                                        <p:tgtEl>
                                          <p:spTgt spid="18443"/>
                                        </p:tgtEl>
                                      </p:cBhvr>
                                    </p:animEffect>
                                  </p:childTnLst>
                                </p:cTn>
                              </p:par>
                            </p:childTnLst>
                          </p:cTn>
                        </p:par>
                        <p:par>
                          <p:cTn id="48" fill="hold" nodeType="afterGroup">
                            <p:stCondLst>
                              <p:cond delay="3000"/>
                            </p:stCondLst>
                            <p:childTnLst>
                              <p:par>
                                <p:cTn id="49" presetID="22" presetClass="entr" presetSubtype="1" fill="hold" grpId="0" nodeType="afterEffect">
                                  <p:stCondLst>
                                    <p:cond delay="0"/>
                                  </p:stCondLst>
                                  <p:childTnLst>
                                    <p:set>
                                      <p:cBhvr>
                                        <p:cTn id="50" dur="1" fill="hold">
                                          <p:stCondLst>
                                            <p:cond delay="0"/>
                                          </p:stCondLst>
                                        </p:cTn>
                                        <p:tgtEl>
                                          <p:spTgt spid="18442"/>
                                        </p:tgtEl>
                                        <p:attrNameLst>
                                          <p:attrName>style.visibility</p:attrName>
                                        </p:attrNameLst>
                                      </p:cBhvr>
                                      <p:to>
                                        <p:strVal val="visible"/>
                                      </p:to>
                                    </p:set>
                                    <p:animEffect>
                                      <p:cBhvr>
                                        <p:cTn id="51" dur="500"/>
                                        <p:tgtEl>
                                          <p:spTgt spid="18442"/>
                                        </p:tgtEl>
                                      </p:cBhvr>
                                    </p:animEffect>
                                  </p:childTnLst>
                                </p:cTn>
                              </p:par>
                            </p:childTnLst>
                          </p:cTn>
                        </p:par>
                        <p:par>
                          <p:cTn id="52" fill="hold" nodeType="afterGroup">
                            <p:stCondLst>
                              <p:cond delay="3500"/>
                            </p:stCondLst>
                            <p:childTnLst>
                              <p:par>
                                <p:cTn id="53" presetID="42" presetClass="entr" presetSubtype="0" fill="hold" nodeType="afterEffect">
                                  <p:stCondLst>
                                    <p:cond delay="0"/>
                                  </p:stCondLst>
                                  <p:childTnLst>
                                    <p:set>
                                      <p:cBhvr>
                                        <p:cTn id="54" dur="1" fill="hold">
                                          <p:stCondLst>
                                            <p:cond delay="0"/>
                                          </p:stCondLst>
                                        </p:cTn>
                                        <p:tgtEl>
                                          <p:spTgt spid="18444"/>
                                        </p:tgtEl>
                                        <p:attrNameLst>
                                          <p:attrName>style.visibility</p:attrName>
                                        </p:attrNameLst>
                                      </p:cBhvr>
                                      <p:to>
                                        <p:strVal val="visible"/>
                                      </p:to>
                                    </p:set>
                                    <p:animEffect>
                                      <p:cBhvr>
                                        <p:cTn id="55" dur="300"/>
                                        <p:tgtEl>
                                          <p:spTgt spid="18444"/>
                                        </p:tgtEl>
                                      </p:cBhvr>
                                    </p:animEffect>
                                    <p:anim calcmode="lin" valueType="num">
                                      <p:cBhvr>
                                        <p:cTn id="56" dur="300" fill="hold"/>
                                        <p:tgtEl>
                                          <p:spTgt spid="18444"/>
                                        </p:tgtEl>
                                        <p:attrNameLst>
                                          <p:attrName>ppt_x</p:attrName>
                                        </p:attrNameLst>
                                      </p:cBhvr>
                                      <p:tavLst>
                                        <p:tav tm="0">
                                          <p:val>
                                            <p:strVal val="#ppt_x"/>
                                          </p:val>
                                        </p:tav>
                                        <p:tav tm="100000">
                                          <p:val>
                                            <p:strVal val="#ppt_x"/>
                                          </p:val>
                                        </p:tav>
                                      </p:tavLst>
                                    </p:anim>
                                    <p:anim calcmode="lin" valueType="num">
                                      <p:cBhvr>
                                        <p:cTn id="57" dur="300" fill="hold"/>
                                        <p:tgtEl>
                                          <p:spTgt spid="184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bldLvl="0" animBg="1" autoUpdateAnimBg="0"/>
      <p:bldP spid="18435" grpId="0" animBg="1"/>
      <p:bldP spid="18436" grpId="0" bldLvl="0" autoUpdateAnimBg="0"/>
      <p:bldP spid="18441" grpId="0" bldLvl="0" autoUpdateAnimBg="0"/>
      <p:bldP spid="18442" grpId="0" animBg="1"/>
      <p:bldP spid="18443" grpId="0" bldLvl="0" autoUpdateAnimBg="0"/>
      <p:bldP spid="18458" grpId="0" bldLvl="0" autoUpdateAnimBg="0"/>
      <p:bldP spid="18459" grpId="0" bldLvl="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Freeform 14"/>
          <p:cNvSpPr>
            <a:spLocks noChangeArrowheads="1"/>
          </p:cNvSpPr>
          <p:nvPr/>
        </p:nvSpPr>
        <p:spPr bwMode="auto">
          <a:xfrm rot="-8100000">
            <a:off x="2742067" y="2173008"/>
            <a:ext cx="919691" cy="1530720"/>
          </a:xfrm>
          <a:custGeom>
            <a:avLst/>
            <a:gdLst>
              <a:gd name="T0" fmla="*/ 2147483647 w 486"/>
              <a:gd name="T1" fmla="*/ 0 h 799"/>
              <a:gd name="T2" fmla="*/ 2147483647 w 486"/>
              <a:gd name="T3" fmla="*/ 2147483647 h 799"/>
              <a:gd name="T4" fmla="*/ 2147483647 w 486"/>
              <a:gd name="T5" fmla="*/ 2147483647 h 799"/>
              <a:gd name="T6" fmla="*/ 2147483647 w 486"/>
              <a:gd name="T7" fmla="*/ 2147483647 h 799"/>
              <a:gd name="T8" fmla="*/ 2147483647 w 486"/>
              <a:gd name="T9" fmla="*/ 2147483647 h 799"/>
              <a:gd name="T10" fmla="*/ 2147483647 w 486"/>
              <a:gd name="T11" fmla="*/ 2147483647 h 799"/>
              <a:gd name="T12" fmla="*/ 2147483647 w 486"/>
              <a:gd name="T13" fmla="*/ 2147483647 h 799"/>
              <a:gd name="T14" fmla="*/ 2147483647 w 486"/>
              <a:gd name="T15" fmla="*/ 2147483647 h 799"/>
              <a:gd name="T16" fmla="*/ 2147483647 w 486"/>
              <a:gd name="T17" fmla="*/ 2147483647 h 799"/>
              <a:gd name="T18" fmla="*/ 2147483647 w 486"/>
              <a:gd name="T19" fmla="*/ 2147483647 h 799"/>
              <a:gd name="T20" fmla="*/ 2147483647 w 486"/>
              <a:gd name="T21" fmla="*/ 2147483647 h 799"/>
              <a:gd name="T22" fmla="*/ 2147483647 w 486"/>
              <a:gd name="T23" fmla="*/ 2147483647 h 799"/>
              <a:gd name="T24" fmla="*/ 2147483647 w 486"/>
              <a:gd name="T25" fmla="*/ 2147483647 h 799"/>
              <a:gd name="T26" fmla="*/ 2147483647 w 486"/>
              <a:gd name="T27" fmla="*/ 2147483647 h 799"/>
              <a:gd name="T28" fmla="*/ 2147483647 w 486"/>
              <a:gd name="T29" fmla="*/ 2147483647 h 799"/>
              <a:gd name="T30" fmla="*/ 2147483647 w 486"/>
              <a:gd name="T31" fmla="*/ 2147483647 h 799"/>
              <a:gd name="T32" fmla="*/ 2147483647 w 486"/>
              <a:gd name="T33" fmla="*/ 2147483647 h 799"/>
              <a:gd name="T34" fmla="*/ 2147483647 w 486"/>
              <a:gd name="T35" fmla="*/ 2147483647 h 799"/>
              <a:gd name="T36" fmla="*/ 2147483647 w 486"/>
              <a:gd name="T37" fmla="*/ 2147483647 h 799"/>
              <a:gd name="T38" fmla="*/ 2147483647 w 486"/>
              <a:gd name="T39" fmla="*/ 2147483647 h 799"/>
              <a:gd name="T40" fmla="*/ 2147483647 w 486"/>
              <a:gd name="T41" fmla="*/ 2147483647 h 799"/>
              <a:gd name="T42" fmla="*/ 2147483647 w 486"/>
              <a:gd name="T43" fmla="*/ 2147483647 h 799"/>
              <a:gd name="T44" fmla="*/ 2147483647 w 486"/>
              <a:gd name="T45" fmla="*/ 2147483647 h 799"/>
              <a:gd name="T46" fmla="*/ 2147483647 w 486"/>
              <a:gd name="T47" fmla="*/ 2147483647 h 799"/>
              <a:gd name="T48" fmla="*/ 2147483647 w 486"/>
              <a:gd name="T49" fmla="*/ 2147483647 h 799"/>
              <a:gd name="T50" fmla="*/ 2147483647 w 486"/>
              <a:gd name="T51" fmla="*/ 2147483647 h 799"/>
              <a:gd name="T52" fmla="*/ 2147483647 w 486"/>
              <a:gd name="T53" fmla="*/ 2147483647 h 799"/>
              <a:gd name="T54" fmla="*/ 2147483647 w 486"/>
              <a:gd name="T55" fmla="*/ 2147483647 h 799"/>
              <a:gd name="T56" fmla="*/ 2147483647 w 486"/>
              <a:gd name="T57" fmla="*/ 2147483647 h 799"/>
              <a:gd name="T58" fmla="*/ 2147483647 w 486"/>
              <a:gd name="T59" fmla="*/ 2147483647 h 799"/>
              <a:gd name="T60" fmla="*/ 2147483647 w 486"/>
              <a:gd name="T61" fmla="*/ 2147483647 h 799"/>
              <a:gd name="T62" fmla="*/ 2147483647 w 486"/>
              <a:gd name="T63" fmla="*/ 2147483647 h 799"/>
              <a:gd name="T64" fmla="*/ 2147483647 w 486"/>
              <a:gd name="T65" fmla="*/ 2147483647 h 799"/>
              <a:gd name="T66" fmla="*/ 2147483647 w 486"/>
              <a:gd name="T67" fmla="*/ 2147483647 h 799"/>
              <a:gd name="T68" fmla="*/ 0 w 486"/>
              <a:gd name="T69" fmla="*/ 2147483647 h 799"/>
              <a:gd name="T70" fmla="*/ 2147483647 w 486"/>
              <a:gd name="T71" fmla="*/ 2147483647 h 799"/>
              <a:gd name="T72" fmla="*/ 2147483647 w 486"/>
              <a:gd name="T73" fmla="*/ 2147483647 h 799"/>
              <a:gd name="T74" fmla="*/ 2147483647 w 486"/>
              <a:gd name="T75" fmla="*/ 2147483647 h 799"/>
              <a:gd name="T76" fmla="*/ 2147483647 w 486"/>
              <a:gd name="T77" fmla="*/ 2147483647 h 799"/>
              <a:gd name="T78" fmla="*/ 2147483647 w 486"/>
              <a:gd name="T79" fmla="*/ 2147483647 h 799"/>
              <a:gd name="T80" fmla="*/ 2147483647 w 486"/>
              <a:gd name="T81" fmla="*/ 2147483647 h 799"/>
              <a:gd name="T82" fmla="*/ 2147483647 w 486"/>
              <a:gd name="T83" fmla="*/ 2147483647 h 799"/>
              <a:gd name="T84" fmla="*/ 2147483647 w 486"/>
              <a:gd name="T85" fmla="*/ 2147483647 h 799"/>
              <a:gd name="T86" fmla="*/ 2147483647 w 486"/>
              <a:gd name="T87" fmla="*/ 2147483647 h 799"/>
              <a:gd name="T88" fmla="*/ 2147483647 w 486"/>
              <a:gd name="T89" fmla="*/ 2147483647 h 799"/>
              <a:gd name="T90" fmla="*/ 2147483647 w 486"/>
              <a:gd name="T91" fmla="*/ 2147483647 h 799"/>
              <a:gd name="T92" fmla="*/ 2147483647 w 486"/>
              <a:gd name="T93" fmla="*/ 2147483647 h 799"/>
              <a:gd name="T94" fmla="*/ 2147483647 w 486"/>
              <a:gd name="T95" fmla="*/ 0 h 79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486"/>
              <a:gd name="T145" fmla="*/ 0 h 799"/>
              <a:gd name="T146" fmla="*/ 486 w 486"/>
              <a:gd name="T147" fmla="*/ 799 h 799"/>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486" h="799">
                <a:moveTo>
                  <a:pt x="329" y="0"/>
                </a:moveTo>
                <a:lnTo>
                  <a:pt x="378" y="1"/>
                </a:lnTo>
                <a:lnTo>
                  <a:pt x="430" y="7"/>
                </a:lnTo>
                <a:lnTo>
                  <a:pt x="486" y="19"/>
                </a:lnTo>
                <a:lnTo>
                  <a:pt x="483" y="30"/>
                </a:lnTo>
                <a:lnTo>
                  <a:pt x="428" y="19"/>
                </a:lnTo>
                <a:lnTo>
                  <a:pt x="376" y="13"/>
                </a:lnTo>
                <a:lnTo>
                  <a:pt x="329" y="12"/>
                </a:lnTo>
                <a:lnTo>
                  <a:pt x="278" y="15"/>
                </a:lnTo>
                <a:lnTo>
                  <a:pt x="231" y="22"/>
                </a:lnTo>
                <a:lnTo>
                  <a:pt x="191" y="36"/>
                </a:lnTo>
                <a:lnTo>
                  <a:pt x="153" y="53"/>
                </a:lnTo>
                <a:lnTo>
                  <a:pt x="122" y="74"/>
                </a:lnTo>
                <a:lnTo>
                  <a:pt x="94" y="101"/>
                </a:lnTo>
                <a:lnTo>
                  <a:pt x="72" y="129"/>
                </a:lnTo>
                <a:lnTo>
                  <a:pt x="52" y="162"/>
                </a:lnTo>
                <a:lnTo>
                  <a:pt x="38" y="198"/>
                </a:lnTo>
                <a:lnTo>
                  <a:pt x="27" y="235"/>
                </a:lnTo>
                <a:lnTo>
                  <a:pt x="18" y="275"/>
                </a:lnTo>
                <a:lnTo>
                  <a:pt x="14" y="317"/>
                </a:lnTo>
                <a:lnTo>
                  <a:pt x="12" y="361"/>
                </a:lnTo>
                <a:lnTo>
                  <a:pt x="17" y="434"/>
                </a:lnTo>
                <a:lnTo>
                  <a:pt x="27" y="510"/>
                </a:lnTo>
                <a:lnTo>
                  <a:pt x="45" y="584"/>
                </a:lnTo>
                <a:lnTo>
                  <a:pt x="67" y="657"/>
                </a:lnTo>
                <a:lnTo>
                  <a:pt x="95" y="727"/>
                </a:lnTo>
                <a:lnTo>
                  <a:pt x="127" y="793"/>
                </a:lnTo>
                <a:lnTo>
                  <a:pt x="115" y="799"/>
                </a:lnTo>
                <a:lnTo>
                  <a:pt x="84" y="733"/>
                </a:lnTo>
                <a:lnTo>
                  <a:pt x="55" y="662"/>
                </a:lnTo>
                <a:lnTo>
                  <a:pt x="33" y="587"/>
                </a:lnTo>
                <a:lnTo>
                  <a:pt x="15" y="512"/>
                </a:lnTo>
                <a:lnTo>
                  <a:pt x="5" y="436"/>
                </a:lnTo>
                <a:lnTo>
                  <a:pt x="0" y="361"/>
                </a:lnTo>
                <a:lnTo>
                  <a:pt x="2" y="312"/>
                </a:lnTo>
                <a:lnTo>
                  <a:pt x="8" y="266"/>
                </a:lnTo>
                <a:lnTo>
                  <a:pt x="17" y="222"/>
                </a:lnTo>
                <a:lnTo>
                  <a:pt x="32" y="180"/>
                </a:lnTo>
                <a:lnTo>
                  <a:pt x="49" y="143"/>
                </a:lnTo>
                <a:lnTo>
                  <a:pt x="73" y="107"/>
                </a:lnTo>
                <a:lnTo>
                  <a:pt x="97" y="80"/>
                </a:lnTo>
                <a:lnTo>
                  <a:pt x="125" y="56"/>
                </a:lnTo>
                <a:lnTo>
                  <a:pt x="158" y="37"/>
                </a:lnTo>
                <a:lnTo>
                  <a:pt x="194" y="21"/>
                </a:lnTo>
                <a:lnTo>
                  <a:pt x="235" y="9"/>
                </a:lnTo>
                <a:lnTo>
                  <a:pt x="280" y="1"/>
                </a:lnTo>
                <a:lnTo>
                  <a:pt x="329" y="0"/>
                </a:lnTo>
                <a:close/>
              </a:path>
            </a:pathLst>
          </a:custGeom>
          <a:solidFill>
            <a:srgbClr val="009644"/>
          </a:solidFill>
          <a:ln>
            <a:noFill/>
          </a:ln>
          <a:extLst>
            <a:ext uri="{91240B29-F687-4F45-9708-019B960494DF}">
              <a14:hiddenLine xmlns:a14="http://schemas.microsoft.com/office/drawing/2010/main" w="9525">
                <a:solidFill>
                  <a:srgbClr val="000000"/>
                </a:solidFill>
                <a:round/>
                <a:headEnd/>
                <a:tailEnd/>
              </a14:hiddenLine>
            </a:ext>
          </a:extLst>
        </p:spPr>
        <p:txBody>
          <a:bodyPr lIns="98183" tIns="49092" rIns="98183" bIns="49092"/>
          <a:lstStyle/>
          <a:p>
            <a:endParaRPr lang="zh-CN" altLang="en-US" sz="1071"/>
          </a:p>
        </p:txBody>
      </p:sp>
      <p:sp>
        <p:nvSpPr>
          <p:cNvPr id="19459" name="Freeform 6"/>
          <p:cNvSpPr>
            <a:spLocks noChangeArrowheads="1"/>
          </p:cNvSpPr>
          <p:nvPr/>
        </p:nvSpPr>
        <p:spPr bwMode="auto">
          <a:xfrm>
            <a:off x="-22677" y="2001038"/>
            <a:ext cx="9394711" cy="2461749"/>
          </a:xfrm>
          <a:custGeom>
            <a:avLst/>
            <a:gdLst>
              <a:gd name="T0" fmla="*/ 2147483647 w 4902"/>
              <a:gd name="T1" fmla="*/ 2147483647 h 1301"/>
              <a:gd name="T2" fmla="*/ 2147483647 w 4902"/>
              <a:gd name="T3" fmla="*/ 2147483647 h 1301"/>
              <a:gd name="T4" fmla="*/ 2147483647 w 4902"/>
              <a:gd name="T5" fmla="*/ 2147483647 h 1301"/>
              <a:gd name="T6" fmla="*/ 2147483647 w 4902"/>
              <a:gd name="T7" fmla="*/ 2147483647 h 1301"/>
              <a:gd name="T8" fmla="*/ 2147483647 w 4902"/>
              <a:gd name="T9" fmla="*/ 2147483647 h 1301"/>
              <a:gd name="T10" fmla="*/ 2147483647 w 4902"/>
              <a:gd name="T11" fmla="*/ 2147483647 h 1301"/>
              <a:gd name="T12" fmla="*/ 2147483647 w 4902"/>
              <a:gd name="T13" fmla="*/ 2147483647 h 1301"/>
              <a:gd name="T14" fmla="*/ 2147483647 w 4902"/>
              <a:gd name="T15" fmla="*/ 2147483647 h 1301"/>
              <a:gd name="T16" fmla="*/ 2147483647 w 4902"/>
              <a:gd name="T17" fmla="*/ 2147483647 h 1301"/>
              <a:gd name="T18" fmla="*/ 2147483647 w 4902"/>
              <a:gd name="T19" fmla="*/ 2147483647 h 1301"/>
              <a:gd name="T20" fmla="*/ 2147483647 w 4902"/>
              <a:gd name="T21" fmla="*/ 2147483647 h 1301"/>
              <a:gd name="T22" fmla="*/ 2147483647 w 4902"/>
              <a:gd name="T23" fmla="*/ 2147483647 h 1301"/>
              <a:gd name="T24" fmla="*/ 2147483647 w 4902"/>
              <a:gd name="T25" fmla="*/ 2147483647 h 1301"/>
              <a:gd name="T26" fmla="*/ 2147483647 w 4902"/>
              <a:gd name="T27" fmla="*/ 2147483647 h 1301"/>
              <a:gd name="T28" fmla="*/ 2147483647 w 4902"/>
              <a:gd name="T29" fmla="*/ 2147483647 h 1301"/>
              <a:gd name="T30" fmla="*/ 2147483647 w 4902"/>
              <a:gd name="T31" fmla="*/ 2147483647 h 1301"/>
              <a:gd name="T32" fmla="*/ 2147483647 w 4902"/>
              <a:gd name="T33" fmla="*/ 2147483647 h 1301"/>
              <a:gd name="T34" fmla="*/ 2147483647 w 4902"/>
              <a:gd name="T35" fmla="*/ 2147483647 h 1301"/>
              <a:gd name="T36" fmla="*/ 2147483647 w 4902"/>
              <a:gd name="T37" fmla="*/ 2147483647 h 1301"/>
              <a:gd name="T38" fmla="*/ 2147483647 w 4902"/>
              <a:gd name="T39" fmla="*/ 2147483647 h 1301"/>
              <a:gd name="T40" fmla="*/ 2147483647 w 4902"/>
              <a:gd name="T41" fmla="*/ 2147483647 h 1301"/>
              <a:gd name="T42" fmla="*/ 2147483647 w 4902"/>
              <a:gd name="T43" fmla="*/ 2147483647 h 1301"/>
              <a:gd name="T44" fmla="*/ 2147483647 w 4902"/>
              <a:gd name="T45" fmla="*/ 2147483647 h 1301"/>
              <a:gd name="T46" fmla="*/ 2147483647 w 4902"/>
              <a:gd name="T47" fmla="*/ 2147483647 h 1301"/>
              <a:gd name="T48" fmla="*/ 2147483647 w 4902"/>
              <a:gd name="T49" fmla="*/ 2147483647 h 1301"/>
              <a:gd name="T50" fmla="*/ 2147483647 w 4902"/>
              <a:gd name="T51" fmla="*/ 2147483647 h 1301"/>
              <a:gd name="T52" fmla="*/ 2147483647 w 4902"/>
              <a:gd name="T53" fmla="*/ 2147483647 h 1301"/>
              <a:gd name="T54" fmla="*/ 0 w 4902"/>
              <a:gd name="T55" fmla="*/ 2147483647 h 1301"/>
              <a:gd name="T56" fmla="*/ 2147483647 w 4902"/>
              <a:gd name="T57" fmla="*/ 2147483647 h 1301"/>
              <a:gd name="T58" fmla="*/ 2147483647 w 4902"/>
              <a:gd name="T59" fmla="*/ 2147483647 h 1301"/>
              <a:gd name="T60" fmla="*/ 2147483647 w 4902"/>
              <a:gd name="T61" fmla="*/ 2147483647 h 1301"/>
              <a:gd name="T62" fmla="*/ 2147483647 w 4902"/>
              <a:gd name="T63" fmla="*/ 2147483647 h 1301"/>
              <a:gd name="T64" fmla="*/ 2147483647 w 4902"/>
              <a:gd name="T65" fmla="*/ 2147483647 h 1301"/>
              <a:gd name="T66" fmla="*/ 2147483647 w 4902"/>
              <a:gd name="T67" fmla="*/ 2147483647 h 1301"/>
              <a:gd name="T68" fmla="*/ 2147483647 w 4902"/>
              <a:gd name="T69" fmla="*/ 2147483647 h 1301"/>
              <a:gd name="T70" fmla="*/ 2147483647 w 4902"/>
              <a:gd name="T71" fmla="*/ 2147483647 h 1301"/>
              <a:gd name="T72" fmla="*/ 2147483647 w 4902"/>
              <a:gd name="T73" fmla="*/ 2147483647 h 1301"/>
              <a:gd name="T74" fmla="*/ 2147483647 w 4902"/>
              <a:gd name="T75" fmla="*/ 2147483647 h 1301"/>
              <a:gd name="T76" fmla="*/ 2147483647 w 4902"/>
              <a:gd name="T77" fmla="*/ 2147483647 h 1301"/>
              <a:gd name="T78" fmla="*/ 2147483647 w 4902"/>
              <a:gd name="T79" fmla="*/ 2147483647 h 1301"/>
              <a:gd name="T80" fmla="*/ 2147483647 w 4902"/>
              <a:gd name="T81" fmla="*/ 2147483647 h 1301"/>
              <a:gd name="T82" fmla="*/ 2147483647 w 4902"/>
              <a:gd name="T83" fmla="*/ 2147483647 h 1301"/>
              <a:gd name="T84" fmla="*/ 2147483647 w 4902"/>
              <a:gd name="T85" fmla="*/ 2147483647 h 1301"/>
              <a:gd name="T86" fmla="*/ 2147483647 w 4902"/>
              <a:gd name="T87" fmla="*/ 2147483647 h 1301"/>
              <a:gd name="T88" fmla="*/ 2147483647 w 4902"/>
              <a:gd name="T89" fmla="*/ 2147483647 h 1301"/>
              <a:gd name="T90" fmla="*/ 2147483647 w 4902"/>
              <a:gd name="T91" fmla="*/ 2147483647 h 1301"/>
              <a:gd name="T92" fmla="*/ 2147483647 w 4902"/>
              <a:gd name="T93" fmla="*/ 2147483647 h 1301"/>
              <a:gd name="T94" fmla="*/ 2147483647 w 4902"/>
              <a:gd name="T95" fmla="*/ 2147483647 h 1301"/>
              <a:gd name="T96" fmla="*/ 2147483647 w 4902"/>
              <a:gd name="T97" fmla="*/ 2147483647 h 1301"/>
              <a:gd name="T98" fmla="*/ 2147483647 w 4902"/>
              <a:gd name="T99" fmla="*/ 0 h 130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902"/>
              <a:gd name="T151" fmla="*/ 0 h 1301"/>
              <a:gd name="T152" fmla="*/ 4902 w 4902"/>
              <a:gd name="T153" fmla="*/ 1301 h 130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902" h="1301">
                <a:moveTo>
                  <a:pt x="4253" y="0"/>
                </a:moveTo>
                <a:lnTo>
                  <a:pt x="4333" y="3"/>
                </a:lnTo>
                <a:lnTo>
                  <a:pt x="4415" y="13"/>
                </a:lnTo>
                <a:lnTo>
                  <a:pt x="4495" y="29"/>
                </a:lnTo>
                <a:lnTo>
                  <a:pt x="4577" y="55"/>
                </a:lnTo>
                <a:lnTo>
                  <a:pt x="4658" y="87"/>
                </a:lnTo>
                <a:lnTo>
                  <a:pt x="4740" y="129"/>
                </a:lnTo>
                <a:lnTo>
                  <a:pt x="4822" y="178"/>
                </a:lnTo>
                <a:lnTo>
                  <a:pt x="4902" y="238"/>
                </a:lnTo>
                <a:lnTo>
                  <a:pt x="4895" y="246"/>
                </a:lnTo>
                <a:lnTo>
                  <a:pt x="4814" y="188"/>
                </a:lnTo>
                <a:lnTo>
                  <a:pt x="4734" y="139"/>
                </a:lnTo>
                <a:lnTo>
                  <a:pt x="4654" y="98"/>
                </a:lnTo>
                <a:lnTo>
                  <a:pt x="4572" y="66"/>
                </a:lnTo>
                <a:lnTo>
                  <a:pt x="4492" y="41"/>
                </a:lnTo>
                <a:lnTo>
                  <a:pt x="4412" y="25"/>
                </a:lnTo>
                <a:lnTo>
                  <a:pt x="4333" y="14"/>
                </a:lnTo>
                <a:lnTo>
                  <a:pt x="4253" y="11"/>
                </a:lnTo>
                <a:lnTo>
                  <a:pt x="4152" y="16"/>
                </a:lnTo>
                <a:lnTo>
                  <a:pt x="4052" y="31"/>
                </a:lnTo>
                <a:lnTo>
                  <a:pt x="3954" y="55"/>
                </a:lnTo>
                <a:lnTo>
                  <a:pt x="3857" y="84"/>
                </a:lnTo>
                <a:lnTo>
                  <a:pt x="3762" y="121"/>
                </a:lnTo>
                <a:lnTo>
                  <a:pt x="3670" y="165"/>
                </a:lnTo>
                <a:lnTo>
                  <a:pt x="3580" y="214"/>
                </a:lnTo>
                <a:lnTo>
                  <a:pt x="3493" y="266"/>
                </a:lnTo>
                <a:lnTo>
                  <a:pt x="3409" y="321"/>
                </a:lnTo>
                <a:lnTo>
                  <a:pt x="3328" y="377"/>
                </a:lnTo>
                <a:lnTo>
                  <a:pt x="3251" y="437"/>
                </a:lnTo>
                <a:lnTo>
                  <a:pt x="3177" y="495"/>
                </a:lnTo>
                <a:lnTo>
                  <a:pt x="3109" y="553"/>
                </a:lnTo>
                <a:lnTo>
                  <a:pt x="3043" y="609"/>
                </a:lnTo>
                <a:lnTo>
                  <a:pt x="2982" y="664"/>
                </a:lnTo>
                <a:lnTo>
                  <a:pt x="2926" y="715"/>
                </a:lnTo>
                <a:lnTo>
                  <a:pt x="2875" y="761"/>
                </a:lnTo>
                <a:lnTo>
                  <a:pt x="2820" y="812"/>
                </a:lnTo>
                <a:lnTo>
                  <a:pt x="2761" y="865"/>
                </a:lnTo>
                <a:lnTo>
                  <a:pt x="2700" y="920"/>
                </a:lnTo>
                <a:lnTo>
                  <a:pt x="2635" y="977"/>
                </a:lnTo>
                <a:lnTo>
                  <a:pt x="2568" y="1032"/>
                </a:lnTo>
                <a:lnTo>
                  <a:pt x="2498" y="1085"/>
                </a:lnTo>
                <a:lnTo>
                  <a:pt x="2426" y="1134"/>
                </a:lnTo>
                <a:lnTo>
                  <a:pt x="2354" y="1181"/>
                </a:lnTo>
                <a:lnTo>
                  <a:pt x="2279" y="1221"/>
                </a:lnTo>
                <a:lnTo>
                  <a:pt x="2204" y="1255"/>
                </a:lnTo>
                <a:lnTo>
                  <a:pt x="2128" y="1280"/>
                </a:lnTo>
                <a:lnTo>
                  <a:pt x="2051" y="1297"/>
                </a:lnTo>
                <a:lnTo>
                  <a:pt x="1973" y="1301"/>
                </a:lnTo>
                <a:lnTo>
                  <a:pt x="1923" y="1300"/>
                </a:lnTo>
                <a:lnTo>
                  <a:pt x="1872" y="1291"/>
                </a:lnTo>
                <a:lnTo>
                  <a:pt x="1822" y="1277"/>
                </a:lnTo>
                <a:lnTo>
                  <a:pt x="1773" y="1258"/>
                </a:lnTo>
                <a:lnTo>
                  <a:pt x="1724" y="1231"/>
                </a:lnTo>
                <a:lnTo>
                  <a:pt x="1675" y="1198"/>
                </a:lnTo>
                <a:lnTo>
                  <a:pt x="1626" y="1158"/>
                </a:lnTo>
                <a:lnTo>
                  <a:pt x="1578" y="1111"/>
                </a:lnTo>
                <a:lnTo>
                  <a:pt x="1532" y="1056"/>
                </a:lnTo>
                <a:lnTo>
                  <a:pt x="1486" y="993"/>
                </a:lnTo>
                <a:lnTo>
                  <a:pt x="1441" y="922"/>
                </a:lnTo>
                <a:lnTo>
                  <a:pt x="1397" y="841"/>
                </a:lnTo>
                <a:lnTo>
                  <a:pt x="1346" y="746"/>
                </a:lnTo>
                <a:lnTo>
                  <a:pt x="1294" y="661"/>
                </a:lnTo>
                <a:lnTo>
                  <a:pt x="1242" y="586"/>
                </a:lnTo>
                <a:lnTo>
                  <a:pt x="1189" y="519"/>
                </a:lnTo>
                <a:lnTo>
                  <a:pt x="1137" y="461"/>
                </a:lnTo>
                <a:lnTo>
                  <a:pt x="1083" y="409"/>
                </a:lnTo>
                <a:lnTo>
                  <a:pt x="1030" y="365"/>
                </a:lnTo>
                <a:lnTo>
                  <a:pt x="976" y="331"/>
                </a:lnTo>
                <a:lnTo>
                  <a:pt x="923" y="301"/>
                </a:lnTo>
                <a:lnTo>
                  <a:pt x="869" y="281"/>
                </a:lnTo>
                <a:lnTo>
                  <a:pt x="816" y="266"/>
                </a:lnTo>
                <a:lnTo>
                  <a:pt x="762" y="257"/>
                </a:lnTo>
                <a:lnTo>
                  <a:pt x="709" y="254"/>
                </a:lnTo>
                <a:lnTo>
                  <a:pt x="633" y="260"/>
                </a:lnTo>
                <a:lnTo>
                  <a:pt x="559" y="275"/>
                </a:lnTo>
                <a:lnTo>
                  <a:pt x="486" y="301"/>
                </a:lnTo>
                <a:lnTo>
                  <a:pt x="413" y="336"/>
                </a:lnTo>
                <a:lnTo>
                  <a:pt x="342" y="379"/>
                </a:lnTo>
                <a:lnTo>
                  <a:pt x="272" y="428"/>
                </a:lnTo>
                <a:lnTo>
                  <a:pt x="202" y="484"/>
                </a:lnTo>
                <a:lnTo>
                  <a:pt x="137" y="547"/>
                </a:lnTo>
                <a:lnTo>
                  <a:pt x="71" y="612"/>
                </a:lnTo>
                <a:lnTo>
                  <a:pt x="9" y="684"/>
                </a:lnTo>
                <a:lnTo>
                  <a:pt x="0" y="676"/>
                </a:lnTo>
                <a:lnTo>
                  <a:pt x="56" y="611"/>
                </a:lnTo>
                <a:lnTo>
                  <a:pt x="116" y="550"/>
                </a:lnTo>
                <a:lnTo>
                  <a:pt x="177" y="492"/>
                </a:lnTo>
                <a:lnTo>
                  <a:pt x="239" y="438"/>
                </a:lnTo>
                <a:lnTo>
                  <a:pt x="303" y="391"/>
                </a:lnTo>
                <a:lnTo>
                  <a:pt x="367" y="348"/>
                </a:lnTo>
                <a:lnTo>
                  <a:pt x="434" y="312"/>
                </a:lnTo>
                <a:lnTo>
                  <a:pt x="501" y="282"/>
                </a:lnTo>
                <a:lnTo>
                  <a:pt x="569" y="260"/>
                </a:lnTo>
                <a:lnTo>
                  <a:pt x="639" y="246"/>
                </a:lnTo>
                <a:lnTo>
                  <a:pt x="709" y="242"/>
                </a:lnTo>
                <a:lnTo>
                  <a:pt x="764" y="245"/>
                </a:lnTo>
                <a:lnTo>
                  <a:pt x="819" y="254"/>
                </a:lnTo>
                <a:lnTo>
                  <a:pt x="872" y="269"/>
                </a:lnTo>
                <a:lnTo>
                  <a:pt x="927" y="291"/>
                </a:lnTo>
                <a:lnTo>
                  <a:pt x="982" y="321"/>
                </a:lnTo>
                <a:lnTo>
                  <a:pt x="1037" y="357"/>
                </a:lnTo>
                <a:lnTo>
                  <a:pt x="1091" y="400"/>
                </a:lnTo>
                <a:lnTo>
                  <a:pt x="1146" y="452"/>
                </a:lnTo>
                <a:lnTo>
                  <a:pt x="1199" y="511"/>
                </a:lnTo>
                <a:lnTo>
                  <a:pt x="1251" y="578"/>
                </a:lnTo>
                <a:lnTo>
                  <a:pt x="1305" y="655"/>
                </a:lnTo>
                <a:lnTo>
                  <a:pt x="1357" y="740"/>
                </a:lnTo>
                <a:lnTo>
                  <a:pt x="1407" y="835"/>
                </a:lnTo>
                <a:lnTo>
                  <a:pt x="1452" y="914"/>
                </a:lnTo>
                <a:lnTo>
                  <a:pt x="1496" y="986"/>
                </a:lnTo>
                <a:lnTo>
                  <a:pt x="1541" y="1048"/>
                </a:lnTo>
                <a:lnTo>
                  <a:pt x="1587" y="1103"/>
                </a:lnTo>
                <a:lnTo>
                  <a:pt x="1634" y="1149"/>
                </a:lnTo>
                <a:lnTo>
                  <a:pt x="1682" y="1188"/>
                </a:lnTo>
                <a:lnTo>
                  <a:pt x="1730" y="1221"/>
                </a:lnTo>
                <a:lnTo>
                  <a:pt x="1777" y="1246"/>
                </a:lnTo>
                <a:lnTo>
                  <a:pt x="1826" y="1265"/>
                </a:lnTo>
                <a:lnTo>
                  <a:pt x="1875" y="1279"/>
                </a:lnTo>
                <a:lnTo>
                  <a:pt x="1924" y="1288"/>
                </a:lnTo>
                <a:lnTo>
                  <a:pt x="1973" y="1289"/>
                </a:lnTo>
                <a:lnTo>
                  <a:pt x="2049" y="1285"/>
                </a:lnTo>
                <a:lnTo>
                  <a:pt x="2125" y="1268"/>
                </a:lnTo>
                <a:lnTo>
                  <a:pt x="2199" y="1243"/>
                </a:lnTo>
                <a:lnTo>
                  <a:pt x="2273" y="1210"/>
                </a:lnTo>
                <a:lnTo>
                  <a:pt x="2348" y="1170"/>
                </a:lnTo>
                <a:lnTo>
                  <a:pt x="2421" y="1125"/>
                </a:lnTo>
                <a:lnTo>
                  <a:pt x="2490" y="1075"/>
                </a:lnTo>
                <a:lnTo>
                  <a:pt x="2560" y="1023"/>
                </a:lnTo>
                <a:lnTo>
                  <a:pt x="2627" y="968"/>
                </a:lnTo>
                <a:lnTo>
                  <a:pt x="2691" y="911"/>
                </a:lnTo>
                <a:lnTo>
                  <a:pt x="2753" y="856"/>
                </a:lnTo>
                <a:lnTo>
                  <a:pt x="2811" y="803"/>
                </a:lnTo>
                <a:lnTo>
                  <a:pt x="2868" y="752"/>
                </a:lnTo>
                <a:lnTo>
                  <a:pt x="2918" y="706"/>
                </a:lnTo>
                <a:lnTo>
                  <a:pt x="2975" y="655"/>
                </a:lnTo>
                <a:lnTo>
                  <a:pt x="3034" y="600"/>
                </a:lnTo>
                <a:lnTo>
                  <a:pt x="3100" y="544"/>
                </a:lnTo>
                <a:lnTo>
                  <a:pt x="3169" y="486"/>
                </a:lnTo>
                <a:lnTo>
                  <a:pt x="3244" y="426"/>
                </a:lnTo>
                <a:lnTo>
                  <a:pt x="3321" y="368"/>
                </a:lnTo>
                <a:lnTo>
                  <a:pt x="3403" y="310"/>
                </a:lnTo>
                <a:lnTo>
                  <a:pt x="3486" y="255"/>
                </a:lnTo>
                <a:lnTo>
                  <a:pt x="3574" y="203"/>
                </a:lnTo>
                <a:lnTo>
                  <a:pt x="3664" y="154"/>
                </a:lnTo>
                <a:lnTo>
                  <a:pt x="3758" y="111"/>
                </a:lnTo>
                <a:lnTo>
                  <a:pt x="3853" y="74"/>
                </a:lnTo>
                <a:lnTo>
                  <a:pt x="3951" y="43"/>
                </a:lnTo>
                <a:lnTo>
                  <a:pt x="4049" y="19"/>
                </a:lnTo>
                <a:lnTo>
                  <a:pt x="4150" y="4"/>
                </a:lnTo>
                <a:lnTo>
                  <a:pt x="4253" y="0"/>
                </a:lnTo>
                <a:close/>
              </a:path>
            </a:pathLst>
          </a:custGeom>
          <a:solidFill>
            <a:srgbClr val="009644"/>
          </a:solidFill>
          <a:ln>
            <a:noFill/>
          </a:ln>
          <a:extLst>
            <a:ext uri="{91240B29-F687-4F45-9708-019B960494DF}">
              <a14:hiddenLine xmlns:a14="http://schemas.microsoft.com/office/drawing/2010/main" w="9525">
                <a:solidFill>
                  <a:srgbClr val="000000"/>
                </a:solidFill>
                <a:round/>
                <a:headEnd/>
                <a:tailEnd/>
              </a14:hiddenLine>
            </a:ext>
          </a:extLst>
        </p:spPr>
        <p:txBody>
          <a:bodyPr lIns="98183" tIns="49092" rIns="98183" bIns="49092"/>
          <a:lstStyle/>
          <a:p>
            <a:endParaRPr lang="zh-CN" altLang="en-US" sz="1071"/>
          </a:p>
        </p:txBody>
      </p:sp>
      <p:sp>
        <p:nvSpPr>
          <p:cNvPr id="19460" name="Freeform 13"/>
          <p:cNvSpPr>
            <a:spLocks noChangeArrowheads="1"/>
          </p:cNvSpPr>
          <p:nvPr/>
        </p:nvSpPr>
        <p:spPr bwMode="auto">
          <a:xfrm>
            <a:off x="5547126" y="3084510"/>
            <a:ext cx="1361899" cy="345199"/>
          </a:xfrm>
          <a:custGeom>
            <a:avLst/>
            <a:gdLst>
              <a:gd name="T0" fmla="*/ 2147483647 w 962"/>
              <a:gd name="T1" fmla="*/ 0 h 183"/>
              <a:gd name="T2" fmla="*/ 2147483647 w 962"/>
              <a:gd name="T3" fmla="*/ 2147483647 h 183"/>
              <a:gd name="T4" fmla="*/ 2147483647 w 962"/>
              <a:gd name="T5" fmla="*/ 2147483647 h 183"/>
              <a:gd name="T6" fmla="*/ 2147483647 w 962"/>
              <a:gd name="T7" fmla="*/ 2147483647 h 183"/>
              <a:gd name="T8" fmla="*/ 2147483647 w 962"/>
              <a:gd name="T9" fmla="*/ 2147483647 h 183"/>
              <a:gd name="T10" fmla="*/ 2147483647 w 962"/>
              <a:gd name="T11" fmla="*/ 2147483647 h 183"/>
              <a:gd name="T12" fmla="*/ 2147483647 w 962"/>
              <a:gd name="T13" fmla="*/ 2147483647 h 183"/>
              <a:gd name="T14" fmla="*/ 2147483647 w 962"/>
              <a:gd name="T15" fmla="*/ 2147483647 h 183"/>
              <a:gd name="T16" fmla="*/ 2147483647 w 962"/>
              <a:gd name="T17" fmla="*/ 2147483647 h 183"/>
              <a:gd name="T18" fmla="*/ 2147483647 w 962"/>
              <a:gd name="T19" fmla="*/ 2147483647 h 183"/>
              <a:gd name="T20" fmla="*/ 2147483647 w 962"/>
              <a:gd name="T21" fmla="*/ 2147483647 h 183"/>
              <a:gd name="T22" fmla="*/ 2147483647 w 962"/>
              <a:gd name="T23" fmla="*/ 2147483647 h 183"/>
              <a:gd name="T24" fmla="*/ 2147483647 w 962"/>
              <a:gd name="T25" fmla="*/ 2147483647 h 183"/>
              <a:gd name="T26" fmla="*/ 2147483647 w 962"/>
              <a:gd name="T27" fmla="*/ 2147483647 h 183"/>
              <a:gd name="T28" fmla="*/ 2147483647 w 962"/>
              <a:gd name="T29" fmla="*/ 2147483647 h 183"/>
              <a:gd name="T30" fmla="*/ 2147483647 w 962"/>
              <a:gd name="T31" fmla="*/ 2147483647 h 183"/>
              <a:gd name="T32" fmla="*/ 2147483647 w 962"/>
              <a:gd name="T33" fmla="*/ 2147483647 h 183"/>
              <a:gd name="T34" fmla="*/ 2147483647 w 962"/>
              <a:gd name="T35" fmla="*/ 2147483647 h 183"/>
              <a:gd name="T36" fmla="*/ 2147483647 w 962"/>
              <a:gd name="T37" fmla="*/ 2147483647 h 183"/>
              <a:gd name="T38" fmla="*/ 2147483647 w 962"/>
              <a:gd name="T39" fmla="*/ 2147483647 h 183"/>
              <a:gd name="T40" fmla="*/ 2147483647 w 962"/>
              <a:gd name="T41" fmla="*/ 2147483647 h 183"/>
              <a:gd name="T42" fmla="*/ 2147483647 w 962"/>
              <a:gd name="T43" fmla="*/ 2147483647 h 183"/>
              <a:gd name="T44" fmla="*/ 2147483647 w 962"/>
              <a:gd name="T45" fmla="*/ 2147483647 h 183"/>
              <a:gd name="T46" fmla="*/ 2147483647 w 962"/>
              <a:gd name="T47" fmla="*/ 2147483647 h 183"/>
              <a:gd name="T48" fmla="*/ 0 w 962"/>
              <a:gd name="T49" fmla="*/ 2147483647 h 183"/>
              <a:gd name="T50" fmla="*/ 2147483647 w 962"/>
              <a:gd name="T51" fmla="*/ 2147483647 h 183"/>
              <a:gd name="T52" fmla="*/ 2147483647 w 962"/>
              <a:gd name="T53" fmla="*/ 2147483647 h 183"/>
              <a:gd name="T54" fmla="*/ 2147483647 w 962"/>
              <a:gd name="T55" fmla="*/ 2147483647 h 183"/>
              <a:gd name="T56" fmla="*/ 2147483647 w 962"/>
              <a:gd name="T57" fmla="*/ 2147483647 h 183"/>
              <a:gd name="T58" fmla="*/ 2147483647 w 962"/>
              <a:gd name="T59" fmla="*/ 2147483647 h 183"/>
              <a:gd name="T60" fmla="*/ 2147483647 w 962"/>
              <a:gd name="T61" fmla="*/ 2147483647 h 183"/>
              <a:gd name="T62" fmla="*/ 2147483647 w 962"/>
              <a:gd name="T63" fmla="*/ 0 h 18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62"/>
              <a:gd name="T97" fmla="*/ 0 h 183"/>
              <a:gd name="T98" fmla="*/ 962 w 962"/>
              <a:gd name="T99" fmla="*/ 183 h 18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0" y="144"/>
                </a:lnTo>
                <a:lnTo>
                  <a:pt x="54" y="110"/>
                </a:lnTo>
                <a:lnTo>
                  <a:pt x="112" y="79"/>
                </a:lnTo>
                <a:lnTo>
                  <a:pt x="176" y="52"/>
                </a:lnTo>
                <a:lnTo>
                  <a:pt x="243" y="30"/>
                </a:lnTo>
                <a:lnTo>
                  <a:pt x="312" y="14"/>
                </a:lnTo>
                <a:lnTo>
                  <a:pt x="385" y="3"/>
                </a:lnTo>
                <a:lnTo>
                  <a:pt x="461" y="0"/>
                </a:lnTo>
                <a:close/>
              </a:path>
            </a:pathLst>
          </a:custGeom>
          <a:solidFill>
            <a:srgbClr val="009644"/>
          </a:solidFill>
          <a:ln>
            <a:noFill/>
          </a:ln>
          <a:extLst>
            <a:ext uri="{91240B29-F687-4F45-9708-019B960494DF}">
              <a14:hiddenLine xmlns:a14="http://schemas.microsoft.com/office/drawing/2010/main" w="9525">
                <a:solidFill>
                  <a:srgbClr val="000000"/>
                </a:solidFill>
                <a:round/>
                <a:headEnd/>
                <a:tailEnd/>
              </a14:hiddenLine>
            </a:ext>
          </a:extLst>
        </p:spPr>
        <p:txBody>
          <a:bodyPr lIns="98183" tIns="49092" rIns="98183" bIns="49092"/>
          <a:lstStyle/>
          <a:p>
            <a:endParaRPr lang="zh-CN" altLang="en-US" sz="1071"/>
          </a:p>
        </p:txBody>
      </p:sp>
      <p:grpSp>
        <p:nvGrpSpPr>
          <p:cNvPr id="19461" name="Group 19"/>
          <p:cNvGrpSpPr>
            <a:grpSpLocks/>
          </p:cNvGrpSpPr>
          <p:nvPr/>
        </p:nvGrpSpPr>
        <p:grpSpPr bwMode="auto">
          <a:xfrm>
            <a:off x="559374" y="2909391"/>
            <a:ext cx="1518121" cy="958746"/>
            <a:chOff x="0" y="0"/>
            <a:chExt cx="1499240" cy="958587"/>
          </a:xfrm>
        </p:grpSpPr>
        <p:sp>
          <p:nvSpPr>
            <p:cNvPr id="17448" name="Rectangle 26"/>
            <p:cNvSpPr>
              <a:spLocks noChangeArrowheads="1"/>
            </p:cNvSpPr>
            <p:nvPr/>
          </p:nvSpPr>
          <p:spPr bwMode="auto">
            <a:xfrm>
              <a:off x="0" y="212879"/>
              <a:ext cx="1499240" cy="745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14000"/>
                </a:lnSpc>
                <a:buFont typeface="Arial" pitchFamily="34" charset="0"/>
                <a:buNone/>
                <a:defRPr/>
              </a:pPr>
              <a:r>
                <a:rPr lang="zh-CN" altLang="en-US" sz="873" dirty="0">
                  <a:solidFill>
                    <a:schemeClr val="accent4">
                      <a:lumMod val="50000"/>
                    </a:schemeClr>
                  </a:solidFill>
                  <a:latin typeface="微软雅黑" pitchFamily="34" charset="-122"/>
                  <a:ea typeface="微软雅黑" pitchFamily="34" charset="-122"/>
                  <a:sym typeface="Lato Light" charset="0"/>
                </a:rPr>
                <a:t>此处添加详细文本描述，建议与标题相关并符合整体语言风格，语言描述尽量简洁生动。</a:t>
              </a:r>
              <a:endParaRPr lang="en-US" altLang="zh-CN" sz="873" dirty="0">
                <a:solidFill>
                  <a:schemeClr val="accent4">
                    <a:lumMod val="50000"/>
                  </a:schemeClr>
                </a:solidFill>
                <a:latin typeface="微软雅黑" pitchFamily="34" charset="-122"/>
                <a:ea typeface="微软雅黑" pitchFamily="34" charset="-122"/>
                <a:sym typeface="Lato Light" charset="0"/>
              </a:endParaRPr>
            </a:p>
          </p:txBody>
        </p:sp>
        <p:sp>
          <p:nvSpPr>
            <p:cNvPr id="17449" name="Rectangle 27"/>
            <p:cNvSpPr>
              <a:spLocks noChangeArrowheads="1"/>
            </p:cNvSpPr>
            <p:nvPr/>
          </p:nvSpPr>
          <p:spPr bwMode="auto">
            <a:xfrm>
              <a:off x="68430" y="0"/>
              <a:ext cx="1362379" cy="171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80000"/>
                </a:lnSpc>
                <a:buFont typeface="Arial" pitchFamily="34" charset="0"/>
                <a:buNone/>
                <a:defRPr/>
              </a:pPr>
              <a:r>
                <a:rPr lang="zh-CN" altLang="en-US" sz="1746">
                  <a:solidFill>
                    <a:schemeClr val="accent4">
                      <a:lumMod val="50000"/>
                    </a:schemeClr>
                  </a:solidFill>
                  <a:latin typeface="微软雅黑" pitchFamily="34" charset="-122"/>
                  <a:ea typeface="微软雅黑" pitchFamily="34" charset="-122"/>
                  <a:sym typeface="Bebas Neue" charset="0"/>
                </a:rPr>
                <a:t>添加标题</a:t>
              </a:r>
            </a:p>
          </p:txBody>
        </p:sp>
      </p:grpSp>
      <p:sp>
        <p:nvSpPr>
          <p:cNvPr id="19464" name="Freeform 13"/>
          <p:cNvSpPr>
            <a:spLocks noChangeArrowheads="1"/>
          </p:cNvSpPr>
          <p:nvPr/>
        </p:nvSpPr>
        <p:spPr bwMode="auto">
          <a:xfrm rot="5910658">
            <a:off x="6142405" y="2004188"/>
            <a:ext cx="1030558" cy="351498"/>
          </a:xfrm>
          <a:custGeom>
            <a:avLst/>
            <a:gdLst>
              <a:gd name="T0" fmla="*/ 2147483647 w 962"/>
              <a:gd name="T1" fmla="*/ 0 h 183"/>
              <a:gd name="T2" fmla="*/ 2147483647 w 962"/>
              <a:gd name="T3" fmla="*/ 2147483647 h 183"/>
              <a:gd name="T4" fmla="*/ 2147483647 w 962"/>
              <a:gd name="T5" fmla="*/ 2147483647 h 183"/>
              <a:gd name="T6" fmla="*/ 2147483647 w 962"/>
              <a:gd name="T7" fmla="*/ 2147483647 h 183"/>
              <a:gd name="T8" fmla="*/ 2147483647 w 962"/>
              <a:gd name="T9" fmla="*/ 2147483647 h 183"/>
              <a:gd name="T10" fmla="*/ 2147483647 w 962"/>
              <a:gd name="T11" fmla="*/ 2147483647 h 183"/>
              <a:gd name="T12" fmla="*/ 2147483647 w 962"/>
              <a:gd name="T13" fmla="*/ 2147483647 h 183"/>
              <a:gd name="T14" fmla="*/ 2147483647 w 962"/>
              <a:gd name="T15" fmla="*/ 2147483647 h 183"/>
              <a:gd name="T16" fmla="*/ 2147483647 w 962"/>
              <a:gd name="T17" fmla="*/ 2147483647 h 183"/>
              <a:gd name="T18" fmla="*/ 2147483647 w 962"/>
              <a:gd name="T19" fmla="*/ 2147483647 h 183"/>
              <a:gd name="T20" fmla="*/ 2147483647 w 962"/>
              <a:gd name="T21" fmla="*/ 2147483647 h 183"/>
              <a:gd name="T22" fmla="*/ 2147483647 w 962"/>
              <a:gd name="T23" fmla="*/ 2147483647 h 183"/>
              <a:gd name="T24" fmla="*/ 2147483647 w 962"/>
              <a:gd name="T25" fmla="*/ 2147483647 h 183"/>
              <a:gd name="T26" fmla="*/ 2147483647 w 962"/>
              <a:gd name="T27" fmla="*/ 2147483647 h 183"/>
              <a:gd name="T28" fmla="*/ 2147483647 w 962"/>
              <a:gd name="T29" fmla="*/ 2147483647 h 183"/>
              <a:gd name="T30" fmla="*/ 2147483647 w 962"/>
              <a:gd name="T31" fmla="*/ 2147483647 h 183"/>
              <a:gd name="T32" fmla="*/ 2147483647 w 962"/>
              <a:gd name="T33" fmla="*/ 2147483647 h 183"/>
              <a:gd name="T34" fmla="*/ 2147483647 w 962"/>
              <a:gd name="T35" fmla="*/ 2147483647 h 183"/>
              <a:gd name="T36" fmla="*/ 2147483647 w 962"/>
              <a:gd name="T37" fmla="*/ 2147483647 h 183"/>
              <a:gd name="T38" fmla="*/ 2147483647 w 962"/>
              <a:gd name="T39" fmla="*/ 2147483647 h 183"/>
              <a:gd name="T40" fmla="*/ 2147483647 w 962"/>
              <a:gd name="T41" fmla="*/ 2147483647 h 183"/>
              <a:gd name="T42" fmla="*/ 2147483647 w 962"/>
              <a:gd name="T43" fmla="*/ 2147483647 h 183"/>
              <a:gd name="T44" fmla="*/ 2147483647 w 962"/>
              <a:gd name="T45" fmla="*/ 2147483647 h 183"/>
              <a:gd name="T46" fmla="*/ 2147483647 w 962"/>
              <a:gd name="T47" fmla="*/ 2147483647 h 183"/>
              <a:gd name="T48" fmla="*/ 0 w 962"/>
              <a:gd name="T49" fmla="*/ 2147483647 h 183"/>
              <a:gd name="T50" fmla="*/ 2147483647 w 962"/>
              <a:gd name="T51" fmla="*/ 2147483647 h 183"/>
              <a:gd name="T52" fmla="*/ 2147483647 w 962"/>
              <a:gd name="T53" fmla="*/ 2147483647 h 183"/>
              <a:gd name="T54" fmla="*/ 2147483647 w 962"/>
              <a:gd name="T55" fmla="*/ 2147483647 h 183"/>
              <a:gd name="T56" fmla="*/ 2147483647 w 962"/>
              <a:gd name="T57" fmla="*/ 2147483647 h 183"/>
              <a:gd name="T58" fmla="*/ 2147483647 w 962"/>
              <a:gd name="T59" fmla="*/ 2147483647 h 183"/>
              <a:gd name="T60" fmla="*/ 2147483647 w 962"/>
              <a:gd name="T61" fmla="*/ 2147483647 h 183"/>
              <a:gd name="T62" fmla="*/ 2147483647 w 962"/>
              <a:gd name="T63" fmla="*/ 0 h 18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62"/>
              <a:gd name="T97" fmla="*/ 0 h 183"/>
              <a:gd name="T98" fmla="*/ 962 w 962"/>
              <a:gd name="T99" fmla="*/ 183 h 18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0" y="144"/>
                </a:lnTo>
                <a:lnTo>
                  <a:pt x="54" y="110"/>
                </a:lnTo>
                <a:lnTo>
                  <a:pt x="112" y="79"/>
                </a:lnTo>
                <a:lnTo>
                  <a:pt x="176" y="52"/>
                </a:lnTo>
                <a:lnTo>
                  <a:pt x="243" y="30"/>
                </a:lnTo>
                <a:lnTo>
                  <a:pt x="312" y="14"/>
                </a:lnTo>
                <a:lnTo>
                  <a:pt x="385" y="3"/>
                </a:lnTo>
                <a:lnTo>
                  <a:pt x="461" y="0"/>
                </a:lnTo>
                <a:close/>
              </a:path>
            </a:pathLst>
          </a:custGeom>
          <a:solidFill>
            <a:srgbClr val="009644"/>
          </a:solidFill>
          <a:ln>
            <a:noFill/>
          </a:ln>
          <a:extLst>
            <a:ext uri="{91240B29-F687-4F45-9708-019B960494DF}">
              <a14:hiddenLine xmlns:a14="http://schemas.microsoft.com/office/drawing/2010/main" w="9525">
                <a:solidFill>
                  <a:srgbClr val="000000"/>
                </a:solidFill>
                <a:round/>
                <a:headEnd/>
                <a:tailEnd/>
              </a14:hiddenLine>
            </a:ext>
          </a:extLst>
        </p:spPr>
        <p:txBody>
          <a:bodyPr lIns="98183" tIns="49092" rIns="98183" bIns="49092"/>
          <a:lstStyle/>
          <a:p>
            <a:endParaRPr lang="zh-CN" altLang="en-US" sz="1071"/>
          </a:p>
        </p:txBody>
      </p:sp>
      <p:grpSp>
        <p:nvGrpSpPr>
          <p:cNvPr id="19465" name="Group 129"/>
          <p:cNvGrpSpPr>
            <a:grpSpLocks/>
          </p:cNvGrpSpPr>
          <p:nvPr/>
        </p:nvGrpSpPr>
        <p:grpSpPr bwMode="auto">
          <a:xfrm>
            <a:off x="2114031" y="2152220"/>
            <a:ext cx="1380797" cy="851659"/>
            <a:chOff x="0" y="0"/>
            <a:chExt cx="1362945" cy="852351"/>
          </a:xfrm>
        </p:grpSpPr>
        <p:sp>
          <p:nvSpPr>
            <p:cNvPr id="17446" name="Rectangle 26"/>
            <p:cNvSpPr>
              <a:spLocks noChangeArrowheads="1"/>
            </p:cNvSpPr>
            <p:nvPr/>
          </p:nvSpPr>
          <p:spPr bwMode="auto">
            <a:xfrm>
              <a:off x="0" y="253436"/>
              <a:ext cx="1355484" cy="598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14000"/>
                </a:lnSpc>
                <a:buFont typeface="Arial" pitchFamily="34" charset="0"/>
                <a:buNone/>
                <a:defRPr/>
              </a:pPr>
              <a:r>
                <a:rPr lang="zh-CN" altLang="en-US" sz="873">
                  <a:solidFill>
                    <a:schemeClr val="accent4">
                      <a:lumMod val="50000"/>
                    </a:schemeClr>
                  </a:solidFill>
                  <a:latin typeface="微软雅黑" pitchFamily="34" charset="-122"/>
                  <a:ea typeface="微软雅黑" pitchFamily="34" charset="-122"/>
                  <a:sym typeface="Lato Light" charset="0"/>
                </a:rPr>
                <a:t>此处添加详细文本描述，建议与标题相关并符合整体语言风格</a:t>
              </a:r>
            </a:p>
          </p:txBody>
        </p:sp>
        <p:sp>
          <p:nvSpPr>
            <p:cNvPr id="17447" name="Rectangle 27"/>
            <p:cNvSpPr>
              <a:spLocks noChangeArrowheads="1"/>
            </p:cNvSpPr>
            <p:nvPr/>
          </p:nvSpPr>
          <p:spPr bwMode="auto">
            <a:xfrm>
              <a:off x="0" y="0"/>
              <a:ext cx="1362945" cy="170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80000"/>
                </a:lnSpc>
                <a:buFont typeface="Arial" pitchFamily="34" charset="0"/>
                <a:buNone/>
                <a:defRPr/>
              </a:pPr>
              <a:r>
                <a:rPr lang="zh-CN" altLang="en-US" sz="1746">
                  <a:solidFill>
                    <a:schemeClr val="accent4">
                      <a:lumMod val="50000"/>
                    </a:schemeClr>
                  </a:solidFill>
                  <a:latin typeface="微软雅黑" pitchFamily="34" charset="-122"/>
                  <a:ea typeface="微软雅黑" pitchFamily="34" charset="-122"/>
                  <a:sym typeface="Bebas Neue" charset="0"/>
                </a:rPr>
                <a:t>添加标题</a:t>
              </a:r>
            </a:p>
          </p:txBody>
        </p:sp>
      </p:grpSp>
      <p:grpSp>
        <p:nvGrpSpPr>
          <p:cNvPr id="19468" name="Group 132"/>
          <p:cNvGrpSpPr>
            <a:grpSpLocks/>
          </p:cNvGrpSpPr>
          <p:nvPr/>
        </p:nvGrpSpPr>
        <p:grpSpPr bwMode="auto">
          <a:xfrm>
            <a:off x="4918459" y="1512215"/>
            <a:ext cx="1380797" cy="868038"/>
            <a:chOff x="0" y="0"/>
            <a:chExt cx="1362945" cy="867353"/>
          </a:xfrm>
        </p:grpSpPr>
        <p:sp>
          <p:nvSpPr>
            <p:cNvPr id="17444" name="Rectangle 26"/>
            <p:cNvSpPr>
              <a:spLocks noChangeArrowheads="1"/>
            </p:cNvSpPr>
            <p:nvPr/>
          </p:nvSpPr>
          <p:spPr bwMode="auto">
            <a:xfrm>
              <a:off x="0" y="268137"/>
              <a:ext cx="1355484" cy="599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14000"/>
                </a:lnSpc>
                <a:buFont typeface="Arial" pitchFamily="34" charset="0"/>
                <a:buNone/>
                <a:defRPr/>
              </a:pPr>
              <a:r>
                <a:rPr lang="zh-CN" altLang="en-US" sz="873">
                  <a:solidFill>
                    <a:schemeClr val="accent4">
                      <a:lumMod val="50000"/>
                    </a:schemeClr>
                  </a:solidFill>
                  <a:latin typeface="微软雅黑" pitchFamily="34" charset="-122"/>
                  <a:ea typeface="微软雅黑" pitchFamily="34" charset="-122"/>
                  <a:sym typeface="Lato Light" charset="0"/>
                </a:rPr>
                <a:t>此处添加详细文本描述，建议与标题相关并符合整体语言风格</a:t>
              </a:r>
            </a:p>
          </p:txBody>
        </p:sp>
        <p:sp>
          <p:nvSpPr>
            <p:cNvPr id="17445" name="Rectangle 27"/>
            <p:cNvSpPr>
              <a:spLocks noChangeArrowheads="1"/>
            </p:cNvSpPr>
            <p:nvPr/>
          </p:nvSpPr>
          <p:spPr bwMode="auto">
            <a:xfrm>
              <a:off x="0" y="0"/>
              <a:ext cx="1362945" cy="171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80000"/>
                </a:lnSpc>
                <a:buFont typeface="Arial" pitchFamily="34" charset="0"/>
                <a:buNone/>
                <a:defRPr/>
              </a:pPr>
              <a:r>
                <a:rPr lang="zh-CN" altLang="en-US" sz="1746">
                  <a:solidFill>
                    <a:schemeClr val="accent4">
                      <a:lumMod val="50000"/>
                    </a:schemeClr>
                  </a:solidFill>
                  <a:latin typeface="微软雅黑" pitchFamily="34" charset="-122"/>
                  <a:ea typeface="微软雅黑" pitchFamily="34" charset="-122"/>
                  <a:sym typeface="Bebas Neue" charset="0"/>
                </a:rPr>
                <a:t>添加标题</a:t>
              </a:r>
            </a:p>
          </p:txBody>
        </p:sp>
      </p:grpSp>
      <p:grpSp>
        <p:nvGrpSpPr>
          <p:cNvPr id="19471" name="Group 135"/>
          <p:cNvGrpSpPr>
            <a:grpSpLocks/>
          </p:cNvGrpSpPr>
          <p:nvPr/>
        </p:nvGrpSpPr>
        <p:grpSpPr bwMode="auto">
          <a:xfrm>
            <a:off x="4411999" y="4292707"/>
            <a:ext cx="1518121" cy="830242"/>
            <a:chOff x="0" y="0"/>
            <a:chExt cx="1499240" cy="830586"/>
          </a:xfrm>
        </p:grpSpPr>
        <p:sp>
          <p:nvSpPr>
            <p:cNvPr id="17442" name="Rectangle 26"/>
            <p:cNvSpPr>
              <a:spLocks noChangeArrowheads="1"/>
            </p:cNvSpPr>
            <p:nvPr/>
          </p:nvSpPr>
          <p:spPr bwMode="auto">
            <a:xfrm>
              <a:off x="0" y="239471"/>
              <a:ext cx="1499240" cy="591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14000"/>
                </a:lnSpc>
                <a:buFont typeface="Arial" pitchFamily="34" charset="0"/>
                <a:buNone/>
                <a:defRPr/>
              </a:pPr>
              <a:r>
                <a:rPr lang="zh-CN" altLang="en-US" sz="873">
                  <a:solidFill>
                    <a:schemeClr val="accent4">
                      <a:lumMod val="50000"/>
                    </a:schemeClr>
                  </a:solidFill>
                  <a:latin typeface="微软雅黑" pitchFamily="34" charset="-122"/>
                  <a:ea typeface="微软雅黑" pitchFamily="34" charset="-122"/>
                  <a:sym typeface="Lato Light" charset="0"/>
                </a:rPr>
                <a:t>此处添加详细文本描述，建议与标题相关并符合整体语言风格，语言描述尽量简洁生动。</a:t>
              </a:r>
            </a:p>
          </p:txBody>
        </p:sp>
        <p:sp>
          <p:nvSpPr>
            <p:cNvPr id="17443" name="Rectangle 27"/>
            <p:cNvSpPr>
              <a:spLocks noChangeArrowheads="1"/>
            </p:cNvSpPr>
            <p:nvPr/>
          </p:nvSpPr>
          <p:spPr bwMode="auto">
            <a:xfrm>
              <a:off x="68430" y="0"/>
              <a:ext cx="1362379" cy="171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80000"/>
                </a:lnSpc>
                <a:buFont typeface="Arial" pitchFamily="34" charset="0"/>
                <a:buNone/>
                <a:defRPr/>
              </a:pPr>
              <a:r>
                <a:rPr lang="zh-CN" altLang="en-US" sz="1746">
                  <a:solidFill>
                    <a:schemeClr val="accent4">
                      <a:lumMod val="50000"/>
                    </a:schemeClr>
                  </a:solidFill>
                  <a:latin typeface="微软雅黑" pitchFamily="34" charset="-122"/>
                  <a:ea typeface="微软雅黑" pitchFamily="34" charset="-122"/>
                  <a:sym typeface="Bebas Neue" charset="0"/>
                </a:rPr>
                <a:t>添加标题</a:t>
              </a:r>
            </a:p>
          </p:txBody>
        </p:sp>
      </p:grpSp>
      <p:grpSp>
        <p:nvGrpSpPr>
          <p:cNvPr id="19474" name="Group 138"/>
          <p:cNvGrpSpPr>
            <a:grpSpLocks/>
          </p:cNvGrpSpPr>
          <p:nvPr/>
        </p:nvGrpSpPr>
        <p:grpSpPr bwMode="auto">
          <a:xfrm>
            <a:off x="6216106" y="3834122"/>
            <a:ext cx="1518121" cy="831502"/>
            <a:chOff x="0" y="0"/>
            <a:chExt cx="1499240" cy="832026"/>
          </a:xfrm>
        </p:grpSpPr>
        <p:sp>
          <p:nvSpPr>
            <p:cNvPr id="17440" name="Rectangle 26"/>
            <p:cNvSpPr>
              <a:spLocks noChangeArrowheads="1"/>
            </p:cNvSpPr>
            <p:nvPr/>
          </p:nvSpPr>
          <p:spPr bwMode="auto">
            <a:xfrm>
              <a:off x="0" y="242044"/>
              <a:ext cx="1499240" cy="5899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14000"/>
                </a:lnSpc>
                <a:buFont typeface="Arial" pitchFamily="34" charset="0"/>
                <a:buNone/>
                <a:defRPr/>
              </a:pPr>
              <a:r>
                <a:rPr lang="zh-CN" altLang="en-US" sz="873">
                  <a:solidFill>
                    <a:schemeClr val="accent4">
                      <a:lumMod val="50000"/>
                    </a:schemeClr>
                  </a:solidFill>
                  <a:latin typeface="微软雅黑" pitchFamily="34" charset="-122"/>
                  <a:ea typeface="微软雅黑" pitchFamily="34" charset="-122"/>
                  <a:sym typeface="Lato Light" charset="0"/>
                </a:rPr>
                <a:t>此处添加详细文本描述，建议与标题相关并符合整体语言风格，语言描述尽量简洁生动。</a:t>
              </a:r>
            </a:p>
          </p:txBody>
        </p:sp>
        <p:sp>
          <p:nvSpPr>
            <p:cNvPr id="17441" name="Rectangle 27"/>
            <p:cNvSpPr>
              <a:spLocks noChangeArrowheads="1"/>
            </p:cNvSpPr>
            <p:nvPr/>
          </p:nvSpPr>
          <p:spPr bwMode="auto">
            <a:xfrm>
              <a:off x="68430" y="0"/>
              <a:ext cx="1362379" cy="171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80000"/>
                </a:lnSpc>
                <a:buFont typeface="Arial" pitchFamily="34" charset="0"/>
                <a:buNone/>
                <a:defRPr/>
              </a:pPr>
              <a:r>
                <a:rPr lang="zh-CN" altLang="en-US" sz="1746">
                  <a:solidFill>
                    <a:schemeClr val="accent4">
                      <a:lumMod val="50000"/>
                    </a:schemeClr>
                  </a:solidFill>
                  <a:latin typeface="微软雅黑" pitchFamily="34" charset="-122"/>
                  <a:ea typeface="微软雅黑" pitchFamily="34" charset="-122"/>
                  <a:sym typeface="Bebas Neue" charset="0"/>
                </a:rPr>
                <a:t>添加标题</a:t>
              </a:r>
            </a:p>
          </p:txBody>
        </p:sp>
      </p:grpSp>
      <p:grpSp>
        <p:nvGrpSpPr>
          <p:cNvPr id="19477" name="Group 141"/>
          <p:cNvGrpSpPr>
            <a:grpSpLocks/>
          </p:cNvGrpSpPr>
          <p:nvPr/>
        </p:nvGrpSpPr>
        <p:grpSpPr bwMode="auto">
          <a:xfrm>
            <a:off x="7349972" y="2455845"/>
            <a:ext cx="1516861" cy="837801"/>
            <a:chOff x="0" y="0"/>
            <a:chExt cx="1499240" cy="838333"/>
          </a:xfrm>
        </p:grpSpPr>
        <p:sp>
          <p:nvSpPr>
            <p:cNvPr id="17438" name="Rectangle 26"/>
            <p:cNvSpPr>
              <a:spLocks noChangeArrowheads="1"/>
            </p:cNvSpPr>
            <p:nvPr/>
          </p:nvSpPr>
          <p:spPr bwMode="auto">
            <a:xfrm>
              <a:off x="0" y="248348"/>
              <a:ext cx="1499240" cy="589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14000"/>
                </a:lnSpc>
                <a:buFont typeface="Arial" pitchFamily="34" charset="0"/>
                <a:buNone/>
                <a:defRPr/>
              </a:pPr>
              <a:r>
                <a:rPr lang="zh-CN" altLang="en-US" sz="873">
                  <a:solidFill>
                    <a:schemeClr val="accent4">
                      <a:lumMod val="50000"/>
                    </a:schemeClr>
                  </a:solidFill>
                  <a:latin typeface="微软雅黑" pitchFamily="34" charset="-122"/>
                  <a:ea typeface="微软雅黑" pitchFamily="34" charset="-122"/>
                  <a:sym typeface="Lato Light" charset="0"/>
                </a:rPr>
                <a:t>此处添加详细文本描述，建议与标题相关并符合整体语言风格，语言描述尽量简洁生动。</a:t>
              </a:r>
            </a:p>
          </p:txBody>
        </p:sp>
        <p:sp>
          <p:nvSpPr>
            <p:cNvPr id="17439" name="Rectangle 27"/>
            <p:cNvSpPr>
              <a:spLocks noChangeArrowheads="1"/>
            </p:cNvSpPr>
            <p:nvPr/>
          </p:nvSpPr>
          <p:spPr bwMode="auto">
            <a:xfrm>
              <a:off x="68487" y="0"/>
              <a:ext cx="1362266" cy="1714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80000"/>
                </a:lnSpc>
                <a:buFont typeface="Arial" pitchFamily="34" charset="0"/>
                <a:buNone/>
                <a:defRPr/>
              </a:pPr>
              <a:r>
                <a:rPr lang="zh-CN" altLang="en-US" sz="1746">
                  <a:solidFill>
                    <a:schemeClr val="accent4">
                      <a:lumMod val="50000"/>
                    </a:schemeClr>
                  </a:solidFill>
                  <a:latin typeface="微软雅黑" pitchFamily="34" charset="-122"/>
                  <a:ea typeface="微软雅黑" pitchFamily="34" charset="-122"/>
                  <a:sym typeface="Bebas Neue" charset="0"/>
                </a:rPr>
                <a:t>添加标题</a:t>
              </a:r>
            </a:p>
          </p:txBody>
        </p:sp>
      </p:grpSp>
      <p:grpSp>
        <p:nvGrpSpPr>
          <p:cNvPr id="19480" name="Group 15"/>
          <p:cNvGrpSpPr>
            <a:grpSpLocks/>
          </p:cNvGrpSpPr>
          <p:nvPr/>
        </p:nvGrpSpPr>
        <p:grpSpPr bwMode="auto">
          <a:xfrm>
            <a:off x="6672172" y="3181519"/>
            <a:ext cx="473704" cy="467404"/>
            <a:chOff x="0" y="0"/>
            <a:chExt cx="467298" cy="467298"/>
          </a:xfrm>
        </p:grpSpPr>
        <p:sp>
          <p:nvSpPr>
            <p:cNvPr id="17436" name="Freeform 11"/>
            <p:cNvSpPr>
              <a:spLocks noChangeArrowheads="1"/>
            </p:cNvSpPr>
            <p:nvPr/>
          </p:nvSpPr>
          <p:spPr bwMode="auto">
            <a:xfrm>
              <a:off x="0" y="0"/>
              <a:ext cx="467298" cy="467298"/>
            </a:xfrm>
            <a:custGeom>
              <a:avLst/>
              <a:gdLst>
                <a:gd name="T0" fmla="*/ 2147483647 w 204"/>
                <a:gd name="T1" fmla="*/ 0 h 204"/>
                <a:gd name="T2" fmla="*/ 2147483647 w 204"/>
                <a:gd name="T3" fmla="*/ 2147483647 h 204"/>
                <a:gd name="T4" fmla="*/ 2147483647 w 204"/>
                <a:gd name="T5" fmla="*/ 2147483647 h 204"/>
                <a:gd name="T6" fmla="*/ 2147483647 w 204"/>
                <a:gd name="T7" fmla="*/ 2147483647 h 204"/>
                <a:gd name="T8" fmla="*/ 2147483647 w 204"/>
                <a:gd name="T9" fmla="*/ 2147483647 h 204"/>
                <a:gd name="T10" fmla="*/ 2147483647 w 204"/>
                <a:gd name="T11" fmla="*/ 2147483647 h 204"/>
                <a:gd name="T12" fmla="*/ 2147483647 w 204"/>
                <a:gd name="T13" fmla="*/ 2147483647 h 204"/>
                <a:gd name="T14" fmla="*/ 2147483647 w 204"/>
                <a:gd name="T15" fmla="*/ 2147483647 h 204"/>
                <a:gd name="T16" fmla="*/ 2147483647 w 204"/>
                <a:gd name="T17" fmla="*/ 2147483647 h 204"/>
                <a:gd name="T18" fmla="*/ 2147483647 w 204"/>
                <a:gd name="T19" fmla="*/ 2147483647 h 204"/>
                <a:gd name="T20" fmla="*/ 2147483647 w 204"/>
                <a:gd name="T21" fmla="*/ 2147483647 h 204"/>
                <a:gd name="T22" fmla="*/ 2147483647 w 204"/>
                <a:gd name="T23" fmla="*/ 2147483647 h 204"/>
                <a:gd name="T24" fmla="*/ 2147483647 w 204"/>
                <a:gd name="T25" fmla="*/ 2147483647 h 204"/>
                <a:gd name="T26" fmla="*/ 2147483647 w 204"/>
                <a:gd name="T27" fmla="*/ 2147483647 h 204"/>
                <a:gd name="T28" fmla="*/ 2147483647 w 204"/>
                <a:gd name="T29" fmla="*/ 2147483647 h 204"/>
                <a:gd name="T30" fmla="*/ 2147483647 w 204"/>
                <a:gd name="T31" fmla="*/ 2147483647 h 204"/>
                <a:gd name="T32" fmla="*/ 2147483647 w 204"/>
                <a:gd name="T33" fmla="*/ 2147483647 h 204"/>
                <a:gd name="T34" fmla="*/ 2147483647 w 204"/>
                <a:gd name="T35" fmla="*/ 2147483647 h 204"/>
                <a:gd name="T36" fmla="*/ 0 w 204"/>
                <a:gd name="T37" fmla="*/ 2147483647 h 204"/>
                <a:gd name="T38" fmla="*/ 2147483647 w 204"/>
                <a:gd name="T39" fmla="*/ 2147483647 h 204"/>
                <a:gd name="T40" fmla="*/ 2147483647 w 204"/>
                <a:gd name="T41" fmla="*/ 2147483647 h 204"/>
                <a:gd name="T42" fmla="*/ 2147483647 w 204"/>
                <a:gd name="T43" fmla="*/ 2147483647 h 204"/>
                <a:gd name="T44" fmla="*/ 2147483647 w 204"/>
                <a:gd name="T45" fmla="*/ 2147483647 h 204"/>
                <a:gd name="T46" fmla="*/ 2147483647 w 204"/>
                <a:gd name="T47" fmla="*/ 2147483647 h 204"/>
                <a:gd name="T48" fmla="*/ 2147483647 w 204"/>
                <a:gd name="T49" fmla="*/ 0 h 20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4"/>
                <a:gd name="T76" fmla="*/ 0 h 204"/>
                <a:gd name="T77" fmla="*/ 204 w 204"/>
                <a:gd name="T78" fmla="*/ 204 h 20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4" h="204">
                  <a:moveTo>
                    <a:pt x="103" y="0"/>
                  </a:moveTo>
                  <a:lnTo>
                    <a:pt x="130" y="3"/>
                  </a:lnTo>
                  <a:lnTo>
                    <a:pt x="153" y="13"/>
                  </a:lnTo>
                  <a:lnTo>
                    <a:pt x="174" y="30"/>
                  </a:lnTo>
                  <a:lnTo>
                    <a:pt x="191" y="51"/>
                  </a:lnTo>
                  <a:lnTo>
                    <a:pt x="201" y="74"/>
                  </a:lnTo>
                  <a:lnTo>
                    <a:pt x="204" y="101"/>
                  </a:lnTo>
                  <a:lnTo>
                    <a:pt x="201" y="128"/>
                  </a:lnTo>
                  <a:lnTo>
                    <a:pt x="191" y="153"/>
                  </a:lnTo>
                  <a:lnTo>
                    <a:pt x="174" y="174"/>
                  </a:lnTo>
                  <a:lnTo>
                    <a:pt x="153" y="189"/>
                  </a:lnTo>
                  <a:lnTo>
                    <a:pt x="130" y="199"/>
                  </a:lnTo>
                  <a:lnTo>
                    <a:pt x="103" y="204"/>
                  </a:lnTo>
                  <a:lnTo>
                    <a:pt x="76" y="199"/>
                  </a:lnTo>
                  <a:lnTo>
                    <a:pt x="51" y="189"/>
                  </a:lnTo>
                  <a:lnTo>
                    <a:pt x="30" y="174"/>
                  </a:lnTo>
                  <a:lnTo>
                    <a:pt x="15" y="153"/>
                  </a:lnTo>
                  <a:lnTo>
                    <a:pt x="5" y="128"/>
                  </a:lnTo>
                  <a:lnTo>
                    <a:pt x="0" y="101"/>
                  </a:lnTo>
                  <a:lnTo>
                    <a:pt x="5" y="74"/>
                  </a:lnTo>
                  <a:lnTo>
                    <a:pt x="15" y="51"/>
                  </a:lnTo>
                  <a:lnTo>
                    <a:pt x="30" y="30"/>
                  </a:lnTo>
                  <a:lnTo>
                    <a:pt x="51" y="13"/>
                  </a:lnTo>
                  <a:lnTo>
                    <a:pt x="76" y="3"/>
                  </a:lnTo>
                  <a:lnTo>
                    <a:pt x="103" y="0"/>
                  </a:lnTo>
                  <a:close/>
                </a:path>
              </a:pathLst>
            </a:custGeom>
            <a:solidFill>
              <a:srgbClr val="00964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71560" tIns="37292" rIns="71560" bIns="37292"/>
            <a:lstStyle/>
            <a:p>
              <a:endParaRPr lang="zh-CN" altLang="en-US" sz="1071"/>
            </a:p>
          </p:txBody>
        </p:sp>
        <p:sp>
          <p:nvSpPr>
            <p:cNvPr id="17437" name="Freeform 6"/>
            <p:cNvSpPr>
              <a:spLocks noEditPoints="1" noChangeArrowheads="1"/>
            </p:cNvSpPr>
            <p:nvPr/>
          </p:nvSpPr>
          <p:spPr bwMode="auto">
            <a:xfrm>
              <a:off x="71178" y="124488"/>
              <a:ext cx="318518" cy="211972"/>
            </a:xfrm>
            <a:custGeom>
              <a:avLst/>
              <a:gdLst>
                <a:gd name="T0" fmla="*/ 2147483647 w 176"/>
                <a:gd name="T1" fmla="*/ 2147483647 h 117"/>
                <a:gd name="T2" fmla="*/ 2147483647 w 176"/>
                <a:gd name="T3" fmla="*/ 2147483647 h 117"/>
                <a:gd name="T4" fmla="*/ 2147483647 w 176"/>
                <a:gd name="T5" fmla="*/ 2147483647 h 117"/>
                <a:gd name="T6" fmla="*/ 2147483647 w 176"/>
                <a:gd name="T7" fmla="*/ 2147483647 h 117"/>
                <a:gd name="T8" fmla="*/ 0 w 176"/>
                <a:gd name="T9" fmla="*/ 2147483647 h 117"/>
                <a:gd name="T10" fmla="*/ 0 w 176"/>
                <a:gd name="T11" fmla="*/ 2147483647 h 117"/>
                <a:gd name="T12" fmla="*/ 2147483647 w 176"/>
                <a:gd name="T13" fmla="*/ 2147483647 h 117"/>
                <a:gd name="T14" fmla="*/ 2147483647 w 176"/>
                <a:gd name="T15" fmla="*/ 2147483647 h 117"/>
                <a:gd name="T16" fmla="*/ 2147483647 w 176"/>
                <a:gd name="T17" fmla="*/ 2147483647 h 117"/>
                <a:gd name="T18" fmla="*/ 2147483647 w 176"/>
                <a:gd name="T19" fmla="*/ 2147483647 h 117"/>
                <a:gd name="T20" fmla="*/ 2147483647 w 176"/>
                <a:gd name="T21" fmla="*/ 2147483647 h 117"/>
                <a:gd name="T22" fmla="*/ 2147483647 w 176"/>
                <a:gd name="T23" fmla="*/ 0 h 117"/>
                <a:gd name="T24" fmla="*/ 2147483647 w 176"/>
                <a:gd name="T25" fmla="*/ 0 h 117"/>
                <a:gd name="T26" fmla="*/ 2147483647 w 176"/>
                <a:gd name="T27" fmla="*/ 2147483647 h 117"/>
                <a:gd name="T28" fmla="*/ 2147483647 w 176"/>
                <a:gd name="T29" fmla="*/ 2147483647 h 117"/>
                <a:gd name="T30" fmla="*/ 2147483647 w 176"/>
                <a:gd name="T31" fmla="*/ 2147483647 h 117"/>
                <a:gd name="T32" fmla="*/ 2147483647 w 176"/>
                <a:gd name="T33" fmla="*/ 2147483647 h 117"/>
                <a:gd name="T34" fmla="*/ 2147483647 w 176"/>
                <a:gd name="T35" fmla="*/ 2147483647 h 117"/>
                <a:gd name="T36" fmla="*/ 2147483647 w 176"/>
                <a:gd name="T37" fmla="*/ 2147483647 h 117"/>
                <a:gd name="T38" fmla="*/ 2147483647 w 176"/>
                <a:gd name="T39" fmla="*/ 2147483647 h 117"/>
                <a:gd name="T40" fmla="*/ 2147483647 w 176"/>
                <a:gd name="T41" fmla="*/ 2147483647 h 117"/>
                <a:gd name="T42" fmla="*/ 2147483647 w 176"/>
                <a:gd name="T43" fmla="*/ 2147483647 h 117"/>
                <a:gd name="T44" fmla="*/ 2147483647 w 176"/>
                <a:gd name="T45" fmla="*/ 2147483647 h 117"/>
                <a:gd name="T46" fmla="*/ 2147483647 w 176"/>
                <a:gd name="T47" fmla="*/ 2147483647 h 117"/>
                <a:gd name="T48" fmla="*/ 2147483647 w 176"/>
                <a:gd name="T49" fmla="*/ 2147483647 h 117"/>
                <a:gd name="T50" fmla="*/ 2147483647 w 176"/>
                <a:gd name="T51" fmla="*/ 2147483647 h 117"/>
                <a:gd name="T52" fmla="*/ 2147483647 w 176"/>
                <a:gd name="T53" fmla="*/ 2147483647 h 117"/>
                <a:gd name="T54" fmla="*/ 2147483647 w 176"/>
                <a:gd name="T55" fmla="*/ 2147483647 h 117"/>
                <a:gd name="T56" fmla="*/ 2147483647 w 176"/>
                <a:gd name="T57" fmla="*/ 2147483647 h 117"/>
                <a:gd name="T58" fmla="*/ 2147483647 w 176"/>
                <a:gd name="T59" fmla="*/ 2147483647 h 117"/>
                <a:gd name="T60" fmla="*/ 2147483647 w 176"/>
                <a:gd name="T61" fmla="*/ 2147483647 h 117"/>
                <a:gd name="T62" fmla="*/ 2147483647 w 176"/>
                <a:gd name="T63" fmla="*/ 2147483647 h 117"/>
                <a:gd name="T64" fmla="*/ 2147483647 w 176"/>
                <a:gd name="T65" fmla="*/ 2147483647 h 117"/>
                <a:gd name="T66" fmla="*/ 2147483647 w 176"/>
                <a:gd name="T67" fmla="*/ 2147483647 h 11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6"/>
                <a:gd name="T103" fmla="*/ 0 h 117"/>
                <a:gd name="T104" fmla="*/ 176 w 176"/>
                <a:gd name="T105" fmla="*/ 117 h 11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6" h="117">
                  <a:moveTo>
                    <a:pt x="176" y="99"/>
                  </a:moveTo>
                  <a:cubicBezTo>
                    <a:pt x="176" y="108"/>
                    <a:pt x="176" y="108"/>
                    <a:pt x="176" y="108"/>
                  </a:cubicBezTo>
                  <a:cubicBezTo>
                    <a:pt x="176" y="113"/>
                    <a:pt x="169" y="117"/>
                    <a:pt x="161" y="117"/>
                  </a:cubicBezTo>
                  <a:cubicBezTo>
                    <a:pt x="15" y="117"/>
                    <a:pt x="15" y="117"/>
                    <a:pt x="15" y="117"/>
                  </a:cubicBezTo>
                  <a:cubicBezTo>
                    <a:pt x="7" y="117"/>
                    <a:pt x="0" y="113"/>
                    <a:pt x="0" y="108"/>
                  </a:cubicBezTo>
                  <a:cubicBezTo>
                    <a:pt x="0" y="99"/>
                    <a:pt x="0" y="99"/>
                    <a:pt x="0" y="99"/>
                  </a:cubicBezTo>
                  <a:cubicBezTo>
                    <a:pt x="15" y="99"/>
                    <a:pt x="15" y="99"/>
                    <a:pt x="15" y="99"/>
                  </a:cubicBezTo>
                  <a:cubicBezTo>
                    <a:pt x="161" y="99"/>
                    <a:pt x="161" y="99"/>
                    <a:pt x="161" y="99"/>
                  </a:cubicBezTo>
                  <a:lnTo>
                    <a:pt x="176" y="99"/>
                  </a:lnTo>
                  <a:close/>
                  <a:moveTo>
                    <a:pt x="24" y="79"/>
                  </a:moveTo>
                  <a:cubicBezTo>
                    <a:pt x="24" y="14"/>
                    <a:pt x="24" y="14"/>
                    <a:pt x="24" y="14"/>
                  </a:cubicBezTo>
                  <a:cubicBezTo>
                    <a:pt x="24" y="6"/>
                    <a:pt x="30" y="0"/>
                    <a:pt x="38" y="0"/>
                  </a:cubicBezTo>
                  <a:cubicBezTo>
                    <a:pt x="138" y="0"/>
                    <a:pt x="138" y="0"/>
                    <a:pt x="138" y="0"/>
                  </a:cubicBezTo>
                  <a:cubicBezTo>
                    <a:pt x="146" y="0"/>
                    <a:pt x="152" y="6"/>
                    <a:pt x="152" y="14"/>
                  </a:cubicBezTo>
                  <a:cubicBezTo>
                    <a:pt x="152" y="79"/>
                    <a:pt x="152" y="79"/>
                    <a:pt x="152" y="79"/>
                  </a:cubicBezTo>
                  <a:cubicBezTo>
                    <a:pt x="152" y="87"/>
                    <a:pt x="146" y="93"/>
                    <a:pt x="138" y="93"/>
                  </a:cubicBezTo>
                  <a:cubicBezTo>
                    <a:pt x="38" y="93"/>
                    <a:pt x="38" y="93"/>
                    <a:pt x="38" y="93"/>
                  </a:cubicBezTo>
                  <a:cubicBezTo>
                    <a:pt x="30" y="93"/>
                    <a:pt x="24" y="87"/>
                    <a:pt x="24" y="79"/>
                  </a:cubicBezTo>
                  <a:close/>
                  <a:moveTo>
                    <a:pt x="35" y="79"/>
                  </a:moveTo>
                  <a:cubicBezTo>
                    <a:pt x="35" y="80"/>
                    <a:pt x="37" y="82"/>
                    <a:pt x="38" y="82"/>
                  </a:cubicBezTo>
                  <a:cubicBezTo>
                    <a:pt x="138" y="82"/>
                    <a:pt x="138" y="82"/>
                    <a:pt x="138" y="82"/>
                  </a:cubicBezTo>
                  <a:cubicBezTo>
                    <a:pt x="139" y="82"/>
                    <a:pt x="141" y="80"/>
                    <a:pt x="141" y="79"/>
                  </a:cubicBezTo>
                  <a:cubicBezTo>
                    <a:pt x="141" y="14"/>
                    <a:pt x="141" y="14"/>
                    <a:pt x="141" y="14"/>
                  </a:cubicBezTo>
                  <a:cubicBezTo>
                    <a:pt x="141" y="13"/>
                    <a:pt x="139" y="11"/>
                    <a:pt x="138" y="11"/>
                  </a:cubicBezTo>
                  <a:cubicBezTo>
                    <a:pt x="38" y="11"/>
                    <a:pt x="38" y="11"/>
                    <a:pt x="38" y="11"/>
                  </a:cubicBezTo>
                  <a:cubicBezTo>
                    <a:pt x="37" y="11"/>
                    <a:pt x="35" y="13"/>
                    <a:pt x="35" y="14"/>
                  </a:cubicBezTo>
                  <a:lnTo>
                    <a:pt x="35" y="79"/>
                  </a:lnTo>
                  <a:close/>
                  <a:moveTo>
                    <a:pt x="97" y="107"/>
                  </a:moveTo>
                  <a:cubicBezTo>
                    <a:pt x="97" y="106"/>
                    <a:pt x="96" y="105"/>
                    <a:pt x="95" y="105"/>
                  </a:cubicBezTo>
                  <a:cubicBezTo>
                    <a:pt x="81" y="105"/>
                    <a:pt x="81" y="105"/>
                    <a:pt x="81" y="105"/>
                  </a:cubicBezTo>
                  <a:cubicBezTo>
                    <a:pt x="80" y="105"/>
                    <a:pt x="79" y="106"/>
                    <a:pt x="79" y="107"/>
                  </a:cubicBezTo>
                  <a:cubicBezTo>
                    <a:pt x="79" y="107"/>
                    <a:pt x="80" y="108"/>
                    <a:pt x="81" y="108"/>
                  </a:cubicBezTo>
                  <a:cubicBezTo>
                    <a:pt x="95" y="108"/>
                    <a:pt x="95" y="108"/>
                    <a:pt x="95" y="108"/>
                  </a:cubicBezTo>
                  <a:cubicBezTo>
                    <a:pt x="96" y="108"/>
                    <a:pt x="97" y="107"/>
                    <a:pt x="97" y="107"/>
                  </a:cubicBez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071"/>
            </a:p>
          </p:txBody>
        </p:sp>
      </p:grpSp>
      <p:sp>
        <p:nvSpPr>
          <p:cNvPr id="17421" name="Freeform 7"/>
          <p:cNvSpPr>
            <a:spLocks noChangeArrowheads="1"/>
          </p:cNvSpPr>
          <p:nvPr/>
        </p:nvSpPr>
        <p:spPr bwMode="auto">
          <a:xfrm>
            <a:off x="1079694" y="2259308"/>
            <a:ext cx="469924" cy="467404"/>
          </a:xfrm>
          <a:custGeom>
            <a:avLst/>
            <a:gdLst>
              <a:gd name="T0" fmla="*/ 2147483647 w 203"/>
              <a:gd name="T1" fmla="*/ 0 h 204"/>
              <a:gd name="T2" fmla="*/ 2147483647 w 203"/>
              <a:gd name="T3" fmla="*/ 2147483647 h 204"/>
              <a:gd name="T4" fmla="*/ 2147483647 w 203"/>
              <a:gd name="T5" fmla="*/ 2147483647 h 204"/>
              <a:gd name="T6" fmla="*/ 2147483647 w 203"/>
              <a:gd name="T7" fmla="*/ 2147483647 h 204"/>
              <a:gd name="T8" fmla="*/ 2147483647 w 203"/>
              <a:gd name="T9" fmla="*/ 2147483647 h 204"/>
              <a:gd name="T10" fmla="*/ 2147483647 w 203"/>
              <a:gd name="T11" fmla="*/ 2147483647 h 204"/>
              <a:gd name="T12" fmla="*/ 2147483647 w 203"/>
              <a:gd name="T13" fmla="*/ 2147483647 h 204"/>
              <a:gd name="T14" fmla="*/ 2147483647 w 203"/>
              <a:gd name="T15" fmla="*/ 2147483647 h 204"/>
              <a:gd name="T16" fmla="*/ 2147483647 w 203"/>
              <a:gd name="T17" fmla="*/ 2147483647 h 204"/>
              <a:gd name="T18" fmla="*/ 2147483647 w 203"/>
              <a:gd name="T19" fmla="*/ 2147483647 h 204"/>
              <a:gd name="T20" fmla="*/ 2147483647 w 203"/>
              <a:gd name="T21" fmla="*/ 2147483647 h 204"/>
              <a:gd name="T22" fmla="*/ 2147483647 w 203"/>
              <a:gd name="T23" fmla="*/ 2147483647 h 204"/>
              <a:gd name="T24" fmla="*/ 2147483647 w 203"/>
              <a:gd name="T25" fmla="*/ 2147483647 h 204"/>
              <a:gd name="T26" fmla="*/ 2147483647 w 203"/>
              <a:gd name="T27" fmla="*/ 2147483647 h 204"/>
              <a:gd name="T28" fmla="*/ 2147483647 w 203"/>
              <a:gd name="T29" fmla="*/ 2147483647 h 204"/>
              <a:gd name="T30" fmla="*/ 2147483647 w 203"/>
              <a:gd name="T31" fmla="*/ 2147483647 h 204"/>
              <a:gd name="T32" fmla="*/ 2147483647 w 203"/>
              <a:gd name="T33" fmla="*/ 2147483647 h 204"/>
              <a:gd name="T34" fmla="*/ 2147483647 w 203"/>
              <a:gd name="T35" fmla="*/ 2147483647 h 204"/>
              <a:gd name="T36" fmla="*/ 0 w 203"/>
              <a:gd name="T37" fmla="*/ 2147483647 h 204"/>
              <a:gd name="T38" fmla="*/ 2147483647 w 203"/>
              <a:gd name="T39" fmla="*/ 2147483647 h 204"/>
              <a:gd name="T40" fmla="*/ 2147483647 w 203"/>
              <a:gd name="T41" fmla="*/ 2147483647 h 204"/>
              <a:gd name="T42" fmla="*/ 2147483647 w 203"/>
              <a:gd name="T43" fmla="*/ 2147483647 h 204"/>
              <a:gd name="T44" fmla="*/ 2147483647 w 203"/>
              <a:gd name="T45" fmla="*/ 2147483647 h 204"/>
              <a:gd name="T46" fmla="*/ 2147483647 w 203"/>
              <a:gd name="T47" fmla="*/ 2147483647 h 204"/>
              <a:gd name="T48" fmla="*/ 2147483647 w 203"/>
              <a:gd name="T49" fmla="*/ 0 h 20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3"/>
              <a:gd name="T76" fmla="*/ 0 h 204"/>
              <a:gd name="T77" fmla="*/ 203 w 203"/>
              <a:gd name="T78" fmla="*/ 204 h 20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3" h="204">
                <a:moveTo>
                  <a:pt x="102" y="0"/>
                </a:moveTo>
                <a:lnTo>
                  <a:pt x="129" y="3"/>
                </a:lnTo>
                <a:lnTo>
                  <a:pt x="153" y="13"/>
                </a:lnTo>
                <a:lnTo>
                  <a:pt x="174" y="30"/>
                </a:lnTo>
                <a:lnTo>
                  <a:pt x="190" y="50"/>
                </a:lnTo>
                <a:lnTo>
                  <a:pt x="200" y="74"/>
                </a:lnTo>
                <a:lnTo>
                  <a:pt x="203" y="102"/>
                </a:lnTo>
                <a:lnTo>
                  <a:pt x="200" y="129"/>
                </a:lnTo>
                <a:lnTo>
                  <a:pt x="190" y="153"/>
                </a:lnTo>
                <a:lnTo>
                  <a:pt x="174" y="174"/>
                </a:lnTo>
                <a:lnTo>
                  <a:pt x="153" y="190"/>
                </a:lnTo>
                <a:lnTo>
                  <a:pt x="129" y="201"/>
                </a:lnTo>
                <a:lnTo>
                  <a:pt x="102" y="204"/>
                </a:lnTo>
                <a:lnTo>
                  <a:pt x="74" y="201"/>
                </a:lnTo>
                <a:lnTo>
                  <a:pt x="50" y="190"/>
                </a:lnTo>
                <a:lnTo>
                  <a:pt x="30" y="174"/>
                </a:lnTo>
                <a:lnTo>
                  <a:pt x="13" y="153"/>
                </a:lnTo>
                <a:lnTo>
                  <a:pt x="3" y="129"/>
                </a:lnTo>
                <a:lnTo>
                  <a:pt x="0" y="102"/>
                </a:lnTo>
                <a:lnTo>
                  <a:pt x="3" y="74"/>
                </a:lnTo>
                <a:lnTo>
                  <a:pt x="13" y="50"/>
                </a:lnTo>
                <a:lnTo>
                  <a:pt x="30" y="30"/>
                </a:lnTo>
                <a:lnTo>
                  <a:pt x="50" y="13"/>
                </a:lnTo>
                <a:lnTo>
                  <a:pt x="74" y="3"/>
                </a:lnTo>
                <a:lnTo>
                  <a:pt x="102" y="0"/>
                </a:lnTo>
                <a:close/>
              </a:path>
            </a:pathLst>
          </a:custGeom>
          <a:solidFill>
            <a:srgbClr val="009644"/>
          </a:solidFill>
          <a:ln>
            <a:noFill/>
          </a:ln>
          <a:extLst>
            <a:ext uri="{91240B29-F687-4F45-9708-019B960494DF}">
              <a14:hiddenLine xmlns:a14="http://schemas.microsoft.com/office/drawing/2010/main" w="9525">
                <a:solidFill>
                  <a:srgbClr val="000000"/>
                </a:solidFill>
                <a:round/>
                <a:headEnd/>
                <a:tailEnd/>
              </a14:hiddenLine>
            </a:ext>
          </a:extLst>
        </p:spPr>
        <p:txBody>
          <a:bodyPr lIns="71560" tIns="37292" rIns="71560" bIns="37292"/>
          <a:lstStyle/>
          <a:p>
            <a:endParaRPr lang="zh-CN" altLang="en-US" sz="1071"/>
          </a:p>
        </p:txBody>
      </p:sp>
      <p:sp>
        <p:nvSpPr>
          <p:cNvPr id="17422" name="Freeform 7"/>
          <p:cNvSpPr>
            <a:spLocks noEditPoints="1" noChangeArrowheads="1"/>
          </p:cNvSpPr>
          <p:nvPr/>
        </p:nvSpPr>
        <p:spPr bwMode="auto">
          <a:xfrm>
            <a:off x="1159063" y="2360096"/>
            <a:ext cx="303625" cy="277167"/>
          </a:xfrm>
          <a:custGeom>
            <a:avLst/>
            <a:gdLst>
              <a:gd name="T0" fmla="*/ 2147483647 w 177"/>
              <a:gd name="T1" fmla="*/ 2147483647 h 164"/>
              <a:gd name="T2" fmla="*/ 2147483647 w 177"/>
              <a:gd name="T3" fmla="*/ 2147483647 h 164"/>
              <a:gd name="T4" fmla="*/ 2147483647 w 177"/>
              <a:gd name="T5" fmla="*/ 2147483647 h 164"/>
              <a:gd name="T6" fmla="*/ 2147483647 w 177"/>
              <a:gd name="T7" fmla="*/ 2147483647 h 164"/>
              <a:gd name="T8" fmla="*/ 2147483647 w 177"/>
              <a:gd name="T9" fmla="*/ 2147483647 h 164"/>
              <a:gd name="T10" fmla="*/ 2147483647 w 177"/>
              <a:gd name="T11" fmla="*/ 2147483647 h 164"/>
              <a:gd name="T12" fmla="*/ 2147483647 w 177"/>
              <a:gd name="T13" fmla="*/ 2147483647 h 164"/>
              <a:gd name="T14" fmla="*/ 2147483647 w 177"/>
              <a:gd name="T15" fmla="*/ 2147483647 h 164"/>
              <a:gd name="T16" fmla="*/ 2147483647 w 177"/>
              <a:gd name="T17" fmla="*/ 2147483647 h 164"/>
              <a:gd name="T18" fmla="*/ 2147483647 w 177"/>
              <a:gd name="T19" fmla="*/ 2147483647 h 164"/>
              <a:gd name="T20" fmla="*/ 2147483647 w 177"/>
              <a:gd name="T21" fmla="*/ 2147483647 h 164"/>
              <a:gd name="T22" fmla="*/ 2147483647 w 177"/>
              <a:gd name="T23" fmla="*/ 0 h 164"/>
              <a:gd name="T24" fmla="*/ 2147483647 w 177"/>
              <a:gd name="T25" fmla="*/ 2147483647 h 164"/>
              <a:gd name="T26" fmla="*/ 2147483647 w 177"/>
              <a:gd name="T27" fmla="*/ 2147483647 h 164"/>
              <a:gd name="T28" fmla="*/ 2147483647 w 177"/>
              <a:gd name="T29" fmla="*/ 2147483647 h 164"/>
              <a:gd name="T30" fmla="*/ 2147483647 w 177"/>
              <a:gd name="T31" fmla="*/ 2147483647 h 164"/>
              <a:gd name="T32" fmla="*/ 2147483647 w 177"/>
              <a:gd name="T33" fmla="*/ 2147483647 h 164"/>
              <a:gd name="T34" fmla="*/ 2147483647 w 177"/>
              <a:gd name="T35" fmla="*/ 2147483647 h 164"/>
              <a:gd name="T36" fmla="*/ 2147483647 w 177"/>
              <a:gd name="T37" fmla="*/ 2147483647 h 164"/>
              <a:gd name="T38" fmla="*/ 2147483647 w 177"/>
              <a:gd name="T39" fmla="*/ 2147483647 h 164"/>
              <a:gd name="T40" fmla="*/ 2147483647 w 177"/>
              <a:gd name="T41" fmla="*/ 2147483647 h 164"/>
              <a:gd name="T42" fmla="*/ 2147483647 w 177"/>
              <a:gd name="T43" fmla="*/ 2147483647 h 164"/>
              <a:gd name="T44" fmla="*/ 2147483647 w 177"/>
              <a:gd name="T45" fmla="*/ 2147483647 h 164"/>
              <a:gd name="T46" fmla="*/ 2147483647 w 177"/>
              <a:gd name="T47" fmla="*/ 2147483647 h 164"/>
              <a:gd name="T48" fmla="*/ 2147483647 w 177"/>
              <a:gd name="T49" fmla="*/ 2147483647 h 164"/>
              <a:gd name="T50" fmla="*/ 2147483647 w 177"/>
              <a:gd name="T51" fmla="*/ 2147483647 h 164"/>
              <a:gd name="T52" fmla="*/ 2147483647 w 177"/>
              <a:gd name="T53" fmla="*/ 2147483647 h 164"/>
              <a:gd name="T54" fmla="*/ 2147483647 w 177"/>
              <a:gd name="T55" fmla="*/ 2147483647 h 164"/>
              <a:gd name="T56" fmla="*/ 2147483647 w 177"/>
              <a:gd name="T57" fmla="*/ 2147483647 h 164"/>
              <a:gd name="T58" fmla="*/ 2147483647 w 177"/>
              <a:gd name="T59" fmla="*/ 0 h 164"/>
              <a:gd name="T60" fmla="*/ 2147483647 w 177"/>
              <a:gd name="T61" fmla="*/ 2147483647 h 164"/>
              <a:gd name="T62" fmla="*/ 2147483647 w 177"/>
              <a:gd name="T63" fmla="*/ 2147483647 h 164"/>
              <a:gd name="T64" fmla="*/ 2147483647 w 177"/>
              <a:gd name="T65" fmla="*/ 2147483647 h 164"/>
              <a:gd name="T66" fmla="*/ 2147483647 w 177"/>
              <a:gd name="T67" fmla="*/ 2147483647 h 164"/>
              <a:gd name="T68" fmla="*/ 2147483647 w 177"/>
              <a:gd name="T69" fmla="*/ 2147483647 h 164"/>
              <a:gd name="T70" fmla="*/ 2147483647 w 177"/>
              <a:gd name="T71" fmla="*/ 2147483647 h 164"/>
              <a:gd name="T72" fmla="*/ 2147483647 w 177"/>
              <a:gd name="T73" fmla="*/ 2147483647 h 164"/>
              <a:gd name="T74" fmla="*/ 2147483647 w 177"/>
              <a:gd name="T75" fmla="*/ 2147483647 h 164"/>
              <a:gd name="T76" fmla="*/ 2147483647 w 177"/>
              <a:gd name="T77" fmla="*/ 2147483647 h 164"/>
              <a:gd name="T78" fmla="*/ 2147483647 w 177"/>
              <a:gd name="T79" fmla="*/ 2147483647 h 164"/>
              <a:gd name="T80" fmla="*/ 2147483647 w 177"/>
              <a:gd name="T81" fmla="*/ 2147483647 h 16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77"/>
              <a:gd name="T124" fmla="*/ 0 h 164"/>
              <a:gd name="T125" fmla="*/ 177 w 177"/>
              <a:gd name="T126" fmla="*/ 164 h 16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77" h="164">
                <a:moveTo>
                  <a:pt x="31" y="94"/>
                </a:moveTo>
                <a:cubicBezTo>
                  <a:pt x="19" y="94"/>
                  <a:pt x="19" y="94"/>
                  <a:pt x="19" y="94"/>
                </a:cubicBezTo>
                <a:cubicBezTo>
                  <a:pt x="9" y="94"/>
                  <a:pt x="1" y="89"/>
                  <a:pt x="1" y="79"/>
                </a:cubicBezTo>
                <a:cubicBezTo>
                  <a:pt x="1" y="72"/>
                  <a:pt x="0" y="47"/>
                  <a:pt x="12" y="47"/>
                </a:cubicBezTo>
                <a:cubicBezTo>
                  <a:pt x="14" y="47"/>
                  <a:pt x="24" y="55"/>
                  <a:pt x="36" y="55"/>
                </a:cubicBezTo>
                <a:cubicBezTo>
                  <a:pt x="40" y="55"/>
                  <a:pt x="44" y="54"/>
                  <a:pt x="48" y="52"/>
                </a:cubicBezTo>
                <a:cubicBezTo>
                  <a:pt x="48" y="54"/>
                  <a:pt x="48" y="57"/>
                  <a:pt x="48" y="59"/>
                </a:cubicBezTo>
                <a:cubicBezTo>
                  <a:pt x="48" y="67"/>
                  <a:pt x="50" y="75"/>
                  <a:pt x="55" y="82"/>
                </a:cubicBezTo>
                <a:cubicBezTo>
                  <a:pt x="46" y="82"/>
                  <a:pt x="37" y="86"/>
                  <a:pt x="31" y="94"/>
                </a:cubicBezTo>
                <a:close/>
                <a:moveTo>
                  <a:pt x="36" y="47"/>
                </a:moveTo>
                <a:cubicBezTo>
                  <a:pt x="23" y="47"/>
                  <a:pt x="12" y="36"/>
                  <a:pt x="12" y="23"/>
                </a:cubicBezTo>
                <a:cubicBezTo>
                  <a:pt x="12" y="10"/>
                  <a:pt x="23" y="0"/>
                  <a:pt x="36" y="0"/>
                </a:cubicBezTo>
                <a:cubicBezTo>
                  <a:pt x="49" y="0"/>
                  <a:pt x="59" y="10"/>
                  <a:pt x="59" y="23"/>
                </a:cubicBezTo>
                <a:cubicBezTo>
                  <a:pt x="59" y="36"/>
                  <a:pt x="49" y="47"/>
                  <a:pt x="36" y="47"/>
                </a:cubicBezTo>
                <a:close/>
                <a:moveTo>
                  <a:pt x="129" y="164"/>
                </a:moveTo>
                <a:cubicBezTo>
                  <a:pt x="49" y="164"/>
                  <a:pt x="49" y="164"/>
                  <a:pt x="49" y="164"/>
                </a:cubicBezTo>
                <a:cubicBezTo>
                  <a:pt x="34" y="164"/>
                  <a:pt x="24" y="155"/>
                  <a:pt x="24" y="140"/>
                </a:cubicBezTo>
                <a:cubicBezTo>
                  <a:pt x="24" y="120"/>
                  <a:pt x="29" y="88"/>
                  <a:pt x="56" y="88"/>
                </a:cubicBezTo>
                <a:cubicBezTo>
                  <a:pt x="59" y="88"/>
                  <a:pt x="70" y="101"/>
                  <a:pt x="89" y="101"/>
                </a:cubicBezTo>
                <a:cubicBezTo>
                  <a:pt x="107" y="101"/>
                  <a:pt x="118" y="88"/>
                  <a:pt x="121" y="88"/>
                </a:cubicBezTo>
                <a:cubicBezTo>
                  <a:pt x="148" y="88"/>
                  <a:pt x="153" y="120"/>
                  <a:pt x="153" y="140"/>
                </a:cubicBezTo>
                <a:cubicBezTo>
                  <a:pt x="153" y="155"/>
                  <a:pt x="143" y="164"/>
                  <a:pt x="129" y="164"/>
                </a:cubicBezTo>
                <a:close/>
                <a:moveTo>
                  <a:pt x="89" y="94"/>
                </a:moveTo>
                <a:cubicBezTo>
                  <a:pt x="69" y="94"/>
                  <a:pt x="53" y="78"/>
                  <a:pt x="53" y="59"/>
                </a:cubicBezTo>
                <a:cubicBezTo>
                  <a:pt x="53" y="39"/>
                  <a:pt x="69" y="23"/>
                  <a:pt x="89" y="23"/>
                </a:cubicBezTo>
                <a:cubicBezTo>
                  <a:pt x="108" y="23"/>
                  <a:pt x="124" y="39"/>
                  <a:pt x="124" y="59"/>
                </a:cubicBezTo>
                <a:cubicBezTo>
                  <a:pt x="124" y="78"/>
                  <a:pt x="108" y="94"/>
                  <a:pt x="89" y="94"/>
                </a:cubicBezTo>
                <a:close/>
                <a:moveTo>
                  <a:pt x="141" y="47"/>
                </a:moveTo>
                <a:cubicBezTo>
                  <a:pt x="128" y="47"/>
                  <a:pt x="118" y="36"/>
                  <a:pt x="118" y="23"/>
                </a:cubicBezTo>
                <a:cubicBezTo>
                  <a:pt x="118" y="10"/>
                  <a:pt x="128" y="0"/>
                  <a:pt x="141" y="0"/>
                </a:cubicBezTo>
                <a:cubicBezTo>
                  <a:pt x="154" y="0"/>
                  <a:pt x="165" y="10"/>
                  <a:pt x="165" y="23"/>
                </a:cubicBezTo>
                <a:cubicBezTo>
                  <a:pt x="165" y="36"/>
                  <a:pt x="154" y="47"/>
                  <a:pt x="141" y="47"/>
                </a:cubicBezTo>
                <a:close/>
                <a:moveTo>
                  <a:pt x="159" y="94"/>
                </a:moveTo>
                <a:cubicBezTo>
                  <a:pt x="146" y="94"/>
                  <a:pt x="146" y="94"/>
                  <a:pt x="146" y="94"/>
                </a:cubicBezTo>
                <a:cubicBezTo>
                  <a:pt x="140" y="86"/>
                  <a:pt x="132" y="82"/>
                  <a:pt x="122" y="82"/>
                </a:cubicBezTo>
                <a:cubicBezTo>
                  <a:pt x="127" y="75"/>
                  <a:pt x="130" y="67"/>
                  <a:pt x="130" y="59"/>
                </a:cubicBezTo>
                <a:cubicBezTo>
                  <a:pt x="130" y="57"/>
                  <a:pt x="129" y="54"/>
                  <a:pt x="129" y="52"/>
                </a:cubicBezTo>
                <a:cubicBezTo>
                  <a:pt x="133" y="54"/>
                  <a:pt x="137" y="55"/>
                  <a:pt x="141" y="55"/>
                </a:cubicBezTo>
                <a:cubicBezTo>
                  <a:pt x="154" y="55"/>
                  <a:pt x="163" y="47"/>
                  <a:pt x="165" y="47"/>
                </a:cubicBezTo>
                <a:cubicBezTo>
                  <a:pt x="177" y="47"/>
                  <a:pt x="177" y="72"/>
                  <a:pt x="177" y="79"/>
                </a:cubicBezTo>
                <a:cubicBezTo>
                  <a:pt x="177" y="89"/>
                  <a:pt x="168" y="94"/>
                  <a:pt x="159" y="94"/>
                </a:cubicBez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71560" tIns="37292" rIns="71560" bIns="37292"/>
          <a:lstStyle/>
          <a:p>
            <a:endParaRPr lang="zh-CN" altLang="en-US" sz="1071"/>
          </a:p>
        </p:txBody>
      </p:sp>
      <p:sp>
        <p:nvSpPr>
          <p:cNvPr id="17423" name="Freeform 8"/>
          <p:cNvSpPr>
            <a:spLocks noChangeArrowheads="1"/>
          </p:cNvSpPr>
          <p:nvPr/>
        </p:nvSpPr>
        <p:spPr bwMode="auto">
          <a:xfrm>
            <a:off x="3681286" y="2265607"/>
            <a:ext cx="469925" cy="466145"/>
          </a:xfrm>
          <a:custGeom>
            <a:avLst/>
            <a:gdLst>
              <a:gd name="T0" fmla="*/ 2147483647 w 203"/>
              <a:gd name="T1" fmla="*/ 0 h 203"/>
              <a:gd name="T2" fmla="*/ 2147483647 w 203"/>
              <a:gd name="T3" fmla="*/ 2147483647 h 203"/>
              <a:gd name="T4" fmla="*/ 2147483647 w 203"/>
              <a:gd name="T5" fmla="*/ 2147483647 h 203"/>
              <a:gd name="T6" fmla="*/ 2147483647 w 203"/>
              <a:gd name="T7" fmla="*/ 2147483647 h 203"/>
              <a:gd name="T8" fmla="*/ 2147483647 w 203"/>
              <a:gd name="T9" fmla="*/ 2147483647 h 203"/>
              <a:gd name="T10" fmla="*/ 2147483647 w 203"/>
              <a:gd name="T11" fmla="*/ 2147483647 h 203"/>
              <a:gd name="T12" fmla="*/ 2147483647 w 203"/>
              <a:gd name="T13" fmla="*/ 2147483647 h 203"/>
              <a:gd name="T14" fmla="*/ 2147483647 w 203"/>
              <a:gd name="T15" fmla="*/ 2147483647 h 203"/>
              <a:gd name="T16" fmla="*/ 2147483647 w 203"/>
              <a:gd name="T17" fmla="*/ 2147483647 h 203"/>
              <a:gd name="T18" fmla="*/ 2147483647 w 203"/>
              <a:gd name="T19" fmla="*/ 2147483647 h 203"/>
              <a:gd name="T20" fmla="*/ 2147483647 w 203"/>
              <a:gd name="T21" fmla="*/ 2147483647 h 203"/>
              <a:gd name="T22" fmla="*/ 2147483647 w 203"/>
              <a:gd name="T23" fmla="*/ 2147483647 h 203"/>
              <a:gd name="T24" fmla="*/ 2147483647 w 203"/>
              <a:gd name="T25" fmla="*/ 2147483647 h 203"/>
              <a:gd name="T26" fmla="*/ 2147483647 w 203"/>
              <a:gd name="T27" fmla="*/ 2147483647 h 203"/>
              <a:gd name="T28" fmla="*/ 2147483647 w 203"/>
              <a:gd name="T29" fmla="*/ 2147483647 h 203"/>
              <a:gd name="T30" fmla="*/ 2147483647 w 203"/>
              <a:gd name="T31" fmla="*/ 2147483647 h 203"/>
              <a:gd name="T32" fmla="*/ 2147483647 w 203"/>
              <a:gd name="T33" fmla="*/ 2147483647 h 203"/>
              <a:gd name="T34" fmla="*/ 2147483647 w 203"/>
              <a:gd name="T35" fmla="*/ 2147483647 h 203"/>
              <a:gd name="T36" fmla="*/ 0 w 203"/>
              <a:gd name="T37" fmla="*/ 2147483647 h 203"/>
              <a:gd name="T38" fmla="*/ 2147483647 w 203"/>
              <a:gd name="T39" fmla="*/ 2147483647 h 203"/>
              <a:gd name="T40" fmla="*/ 2147483647 w 203"/>
              <a:gd name="T41" fmla="*/ 2147483647 h 203"/>
              <a:gd name="T42" fmla="*/ 2147483647 w 203"/>
              <a:gd name="T43" fmla="*/ 2147483647 h 203"/>
              <a:gd name="T44" fmla="*/ 2147483647 w 203"/>
              <a:gd name="T45" fmla="*/ 2147483647 h 203"/>
              <a:gd name="T46" fmla="*/ 2147483647 w 203"/>
              <a:gd name="T47" fmla="*/ 2147483647 h 203"/>
              <a:gd name="T48" fmla="*/ 2147483647 w 203"/>
              <a:gd name="T49" fmla="*/ 0 h 20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3"/>
              <a:gd name="T76" fmla="*/ 0 h 203"/>
              <a:gd name="T77" fmla="*/ 203 w 203"/>
              <a:gd name="T78" fmla="*/ 203 h 20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3" h="203">
                <a:moveTo>
                  <a:pt x="101" y="0"/>
                </a:moveTo>
                <a:lnTo>
                  <a:pt x="129" y="2"/>
                </a:lnTo>
                <a:lnTo>
                  <a:pt x="153" y="13"/>
                </a:lnTo>
                <a:lnTo>
                  <a:pt x="173" y="29"/>
                </a:lnTo>
                <a:lnTo>
                  <a:pt x="190" y="50"/>
                </a:lnTo>
                <a:lnTo>
                  <a:pt x="200" y="74"/>
                </a:lnTo>
                <a:lnTo>
                  <a:pt x="203" y="101"/>
                </a:lnTo>
                <a:lnTo>
                  <a:pt x="200" y="129"/>
                </a:lnTo>
                <a:lnTo>
                  <a:pt x="190" y="153"/>
                </a:lnTo>
                <a:lnTo>
                  <a:pt x="173" y="174"/>
                </a:lnTo>
                <a:lnTo>
                  <a:pt x="153" y="190"/>
                </a:lnTo>
                <a:lnTo>
                  <a:pt x="129" y="200"/>
                </a:lnTo>
                <a:lnTo>
                  <a:pt x="101" y="203"/>
                </a:lnTo>
                <a:lnTo>
                  <a:pt x="74" y="200"/>
                </a:lnTo>
                <a:lnTo>
                  <a:pt x="50" y="190"/>
                </a:lnTo>
                <a:lnTo>
                  <a:pt x="29" y="174"/>
                </a:lnTo>
                <a:lnTo>
                  <a:pt x="13" y="153"/>
                </a:lnTo>
                <a:lnTo>
                  <a:pt x="3" y="129"/>
                </a:lnTo>
                <a:lnTo>
                  <a:pt x="0" y="101"/>
                </a:lnTo>
                <a:lnTo>
                  <a:pt x="3" y="74"/>
                </a:lnTo>
                <a:lnTo>
                  <a:pt x="13" y="50"/>
                </a:lnTo>
                <a:lnTo>
                  <a:pt x="29" y="29"/>
                </a:lnTo>
                <a:lnTo>
                  <a:pt x="50" y="13"/>
                </a:lnTo>
                <a:lnTo>
                  <a:pt x="74" y="2"/>
                </a:lnTo>
                <a:lnTo>
                  <a:pt x="101" y="0"/>
                </a:lnTo>
                <a:close/>
              </a:path>
            </a:pathLst>
          </a:custGeom>
          <a:solidFill>
            <a:srgbClr val="00964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071"/>
          </a:p>
        </p:txBody>
      </p:sp>
      <p:sp>
        <p:nvSpPr>
          <p:cNvPr id="17424" name="Freeform 8"/>
          <p:cNvSpPr>
            <a:spLocks noEditPoints="1" noChangeArrowheads="1"/>
          </p:cNvSpPr>
          <p:nvPr/>
        </p:nvSpPr>
        <p:spPr bwMode="auto">
          <a:xfrm>
            <a:off x="3834988" y="2342458"/>
            <a:ext cx="204096" cy="301104"/>
          </a:xfrm>
          <a:custGeom>
            <a:avLst/>
            <a:gdLst>
              <a:gd name="T0" fmla="*/ 2147483647 w 94"/>
              <a:gd name="T1" fmla="*/ 2147483647 h 140"/>
              <a:gd name="T2" fmla="*/ 2147483647 w 94"/>
              <a:gd name="T3" fmla="*/ 2147483647 h 140"/>
              <a:gd name="T4" fmla="*/ 2147483647 w 94"/>
              <a:gd name="T5" fmla="*/ 2147483647 h 140"/>
              <a:gd name="T6" fmla="*/ 2147483647 w 94"/>
              <a:gd name="T7" fmla="*/ 2147483647 h 140"/>
              <a:gd name="T8" fmla="*/ 2147483647 w 94"/>
              <a:gd name="T9" fmla="*/ 2147483647 h 140"/>
              <a:gd name="T10" fmla="*/ 2147483647 w 94"/>
              <a:gd name="T11" fmla="*/ 2147483647 h 140"/>
              <a:gd name="T12" fmla="*/ 0 w 94"/>
              <a:gd name="T13" fmla="*/ 2147483647 h 140"/>
              <a:gd name="T14" fmla="*/ 2147483647 w 94"/>
              <a:gd name="T15" fmla="*/ 2147483647 h 140"/>
              <a:gd name="T16" fmla="*/ 2147483647 w 94"/>
              <a:gd name="T17" fmla="*/ 2147483647 h 140"/>
              <a:gd name="T18" fmla="*/ 0 w 94"/>
              <a:gd name="T19" fmla="*/ 2147483647 h 140"/>
              <a:gd name="T20" fmla="*/ 2147483647 w 94"/>
              <a:gd name="T21" fmla="*/ 0 h 140"/>
              <a:gd name="T22" fmla="*/ 2147483647 w 94"/>
              <a:gd name="T23" fmla="*/ 2147483647 h 140"/>
              <a:gd name="T24" fmla="*/ 2147483647 w 94"/>
              <a:gd name="T25" fmla="*/ 2147483647 h 140"/>
              <a:gd name="T26" fmla="*/ 2147483647 w 94"/>
              <a:gd name="T27" fmla="*/ 2147483647 h 140"/>
              <a:gd name="T28" fmla="*/ 2147483647 w 94"/>
              <a:gd name="T29" fmla="*/ 2147483647 h 140"/>
              <a:gd name="T30" fmla="*/ 2147483647 w 94"/>
              <a:gd name="T31" fmla="*/ 2147483647 h 140"/>
              <a:gd name="T32" fmla="*/ 2147483647 w 94"/>
              <a:gd name="T33" fmla="*/ 2147483647 h 140"/>
              <a:gd name="T34" fmla="*/ 2147483647 w 94"/>
              <a:gd name="T35" fmla="*/ 2147483647 h 140"/>
              <a:gd name="T36" fmla="*/ 2147483647 w 94"/>
              <a:gd name="T37" fmla="*/ 2147483647 h 140"/>
              <a:gd name="T38" fmla="*/ 2147483647 w 94"/>
              <a:gd name="T39" fmla="*/ 2147483647 h 140"/>
              <a:gd name="T40" fmla="*/ 2147483647 w 94"/>
              <a:gd name="T41" fmla="*/ 2147483647 h 140"/>
              <a:gd name="T42" fmla="*/ 2147483647 w 94"/>
              <a:gd name="T43" fmla="*/ 2147483647 h 140"/>
              <a:gd name="T44" fmla="*/ 2147483647 w 94"/>
              <a:gd name="T45" fmla="*/ 2147483647 h 140"/>
              <a:gd name="T46" fmla="*/ 2147483647 w 94"/>
              <a:gd name="T47" fmla="*/ 2147483647 h 140"/>
              <a:gd name="T48" fmla="*/ 2147483647 w 94"/>
              <a:gd name="T49" fmla="*/ 2147483647 h 140"/>
              <a:gd name="T50" fmla="*/ 2147483647 w 94"/>
              <a:gd name="T51" fmla="*/ 2147483647 h 140"/>
              <a:gd name="T52" fmla="*/ 2147483647 w 94"/>
              <a:gd name="T53" fmla="*/ 2147483647 h 140"/>
              <a:gd name="T54" fmla="*/ 2147483647 w 94"/>
              <a:gd name="T55" fmla="*/ 2147483647 h 140"/>
              <a:gd name="T56" fmla="*/ 2147483647 w 94"/>
              <a:gd name="T57" fmla="*/ 2147483647 h 140"/>
              <a:gd name="T58" fmla="*/ 2147483647 w 94"/>
              <a:gd name="T59" fmla="*/ 2147483647 h 140"/>
              <a:gd name="T60" fmla="*/ 2147483647 w 94"/>
              <a:gd name="T61" fmla="*/ 2147483647 h 140"/>
              <a:gd name="T62" fmla="*/ 2147483647 w 94"/>
              <a:gd name="T63" fmla="*/ 2147483647 h 140"/>
              <a:gd name="T64" fmla="*/ 2147483647 w 94"/>
              <a:gd name="T65" fmla="*/ 2147483647 h 140"/>
              <a:gd name="T66" fmla="*/ 2147483647 w 94"/>
              <a:gd name="T67" fmla="*/ 2147483647 h 140"/>
              <a:gd name="T68" fmla="*/ 2147483647 w 94"/>
              <a:gd name="T69" fmla="*/ 2147483647 h 14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4"/>
              <a:gd name="T106" fmla="*/ 0 h 140"/>
              <a:gd name="T107" fmla="*/ 94 w 94"/>
              <a:gd name="T108" fmla="*/ 140 h 14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4" h="140">
                <a:moveTo>
                  <a:pt x="85" y="44"/>
                </a:moveTo>
                <a:cubicBezTo>
                  <a:pt x="84" y="77"/>
                  <a:pt x="61" y="85"/>
                  <a:pt x="45" y="90"/>
                </a:cubicBezTo>
                <a:cubicBezTo>
                  <a:pt x="31" y="94"/>
                  <a:pt x="26" y="96"/>
                  <a:pt x="26" y="105"/>
                </a:cubicBezTo>
                <a:cubicBezTo>
                  <a:pt x="26" y="108"/>
                  <a:pt x="26" y="108"/>
                  <a:pt x="26" y="108"/>
                </a:cubicBezTo>
                <a:cubicBezTo>
                  <a:pt x="31" y="111"/>
                  <a:pt x="35" y="116"/>
                  <a:pt x="35" y="123"/>
                </a:cubicBezTo>
                <a:cubicBezTo>
                  <a:pt x="35" y="132"/>
                  <a:pt x="27" y="140"/>
                  <a:pt x="17" y="140"/>
                </a:cubicBezTo>
                <a:cubicBezTo>
                  <a:pt x="8" y="140"/>
                  <a:pt x="0" y="132"/>
                  <a:pt x="0" y="123"/>
                </a:cubicBezTo>
                <a:cubicBezTo>
                  <a:pt x="0" y="116"/>
                  <a:pt x="3" y="111"/>
                  <a:pt x="9" y="108"/>
                </a:cubicBezTo>
                <a:cubicBezTo>
                  <a:pt x="9" y="33"/>
                  <a:pt x="9" y="33"/>
                  <a:pt x="9" y="33"/>
                </a:cubicBezTo>
                <a:cubicBezTo>
                  <a:pt x="3" y="29"/>
                  <a:pt x="0" y="24"/>
                  <a:pt x="0" y="17"/>
                </a:cubicBezTo>
                <a:cubicBezTo>
                  <a:pt x="0" y="8"/>
                  <a:pt x="8" y="0"/>
                  <a:pt x="17" y="0"/>
                </a:cubicBezTo>
                <a:cubicBezTo>
                  <a:pt x="27" y="0"/>
                  <a:pt x="35" y="8"/>
                  <a:pt x="35" y="17"/>
                </a:cubicBezTo>
                <a:cubicBezTo>
                  <a:pt x="35" y="24"/>
                  <a:pt x="31" y="29"/>
                  <a:pt x="26" y="33"/>
                </a:cubicBezTo>
                <a:cubicBezTo>
                  <a:pt x="26" y="78"/>
                  <a:pt x="26" y="78"/>
                  <a:pt x="26" y="78"/>
                </a:cubicBezTo>
                <a:cubicBezTo>
                  <a:pt x="31" y="76"/>
                  <a:pt x="36" y="74"/>
                  <a:pt x="40" y="73"/>
                </a:cubicBezTo>
                <a:cubicBezTo>
                  <a:pt x="57" y="67"/>
                  <a:pt x="67" y="63"/>
                  <a:pt x="67" y="44"/>
                </a:cubicBezTo>
                <a:cubicBezTo>
                  <a:pt x="62" y="41"/>
                  <a:pt x="58" y="36"/>
                  <a:pt x="58" y="29"/>
                </a:cubicBezTo>
                <a:cubicBezTo>
                  <a:pt x="58" y="19"/>
                  <a:pt x="66" y="11"/>
                  <a:pt x="76" y="11"/>
                </a:cubicBezTo>
                <a:cubicBezTo>
                  <a:pt x="86" y="11"/>
                  <a:pt x="94" y="19"/>
                  <a:pt x="94" y="29"/>
                </a:cubicBezTo>
                <a:cubicBezTo>
                  <a:pt x="94" y="36"/>
                  <a:pt x="90" y="41"/>
                  <a:pt x="85" y="44"/>
                </a:cubicBezTo>
                <a:close/>
                <a:moveTo>
                  <a:pt x="17" y="9"/>
                </a:moveTo>
                <a:cubicBezTo>
                  <a:pt x="13" y="9"/>
                  <a:pt x="9" y="12"/>
                  <a:pt x="9" y="17"/>
                </a:cubicBezTo>
                <a:cubicBezTo>
                  <a:pt x="9" y="22"/>
                  <a:pt x="13" y="26"/>
                  <a:pt x="17" y="26"/>
                </a:cubicBezTo>
                <a:cubicBezTo>
                  <a:pt x="22" y="26"/>
                  <a:pt x="26" y="22"/>
                  <a:pt x="26" y="17"/>
                </a:cubicBezTo>
                <a:cubicBezTo>
                  <a:pt x="26" y="12"/>
                  <a:pt x="22" y="9"/>
                  <a:pt x="17" y="9"/>
                </a:cubicBezTo>
                <a:close/>
                <a:moveTo>
                  <a:pt x="17" y="114"/>
                </a:moveTo>
                <a:cubicBezTo>
                  <a:pt x="13" y="114"/>
                  <a:pt x="9" y="118"/>
                  <a:pt x="9" y="123"/>
                </a:cubicBezTo>
                <a:cubicBezTo>
                  <a:pt x="9" y="128"/>
                  <a:pt x="13" y="132"/>
                  <a:pt x="17" y="132"/>
                </a:cubicBezTo>
                <a:cubicBezTo>
                  <a:pt x="22" y="132"/>
                  <a:pt x="26" y="128"/>
                  <a:pt x="26" y="123"/>
                </a:cubicBezTo>
                <a:cubicBezTo>
                  <a:pt x="26" y="118"/>
                  <a:pt x="22" y="114"/>
                  <a:pt x="17" y="114"/>
                </a:cubicBezTo>
                <a:close/>
                <a:moveTo>
                  <a:pt x="76" y="20"/>
                </a:moveTo>
                <a:cubicBezTo>
                  <a:pt x="71" y="20"/>
                  <a:pt x="67" y="24"/>
                  <a:pt x="67" y="29"/>
                </a:cubicBezTo>
                <a:cubicBezTo>
                  <a:pt x="67" y="34"/>
                  <a:pt x="71" y="38"/>
                  <a:pt x="76" y="38"/>
                </a:cubicBezTo>
                <a:cubicBezTo>
                  <a:pt x="81" y="38"/>
                  <a:pt x="85" y="34"/>
                  <a:pt x="85" y="29"/>
                </a:cubicBezTo>
                <a:cubicBezTo>
                  <a:pt x="85" y="24"/>
                  <a:pt x="81" y="20"/>
                  <a:pt x="76" y="20"/>
                </a:cubicBez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071"/>
          </a:p>
        </p:txBody>
      </p:sp>
      <p:grpSp>
        <p:nvGrpSpPr>
          <p:cNvPr id="19487" name="Group 17"/>
          <p:cNvGrpSpPr>
            <a:grpSpLocks/>
          </p:cNvGrpSpPr>
          <p:nvPr/>
        </p:nvGrpSpPr>
        <p:grpSpPr bwMode="auto">
          <a:xfrm>
            <a:off x="6444140" y="1429066"/>
            <a:ext cx="473704" cy="464885"/>
            <a:chOff x="0" y="0"/>
            <a:chExt cx="467298" cy="465007"/>
          </a:xfrm>
        </p:grpSpPr>
        <p:sp>
          <p:nvSpPr>
            <p:cNvPr id="17434" name="Freeform 10"/>
            <p:cNvSpPr>
              <a:spLocks noChangeArrowheads="1"/>
            </p:cNvSpPr>
            <p:nvPr/>
          </p:nvSpPr>
          <p:spPr bwMode="auto">
            <a:xfrm>
              <a:off x="0" y="0"/>
              <a:ext cx="467298" cy="465007"/>
            </a:xfrm>
            <a:custGeom>
              <a:avLst/>
              <a:gdLst>
                <a:gd name="T0" fmla="*/ 2147483647 w 204"/>
                <a:gd name="T1" fmla="*/ 0 h 203"/>
                <a:gd name="T2" fmla="*/ 2147483647 w 204"/>
                <a:gd name="T3" fmla="*/ 2147483647 h 203"/>
                <a:gd name="T4" fmla="*/ 2147483647 w 204"/>
                <a:gd name="T5" fmla="*/ 2147483647 h 203"/>
                <a:gd name="T6" fmla="*/ 2147483647 w 204"/>
                <a:gd name="T7" fmla="*/ 2147483647 h 203"/>
                <a:gd name="T8" fmla="*/ 2147483647 w 204"/>
                <a:gd name="T9" fmla="*/ 2147483647 h 203"/>
                <a:gd name="T10" fmla="*/ 2147483647 w 204"/>
                <a:gd name="T11" fmla="*/ 2147483647 h 203"/>
                <a:gd name="T12" fmla="*/ 2147483647 w 204"/>
                <a:gd name="T13" fmla="*/ 2147483647 h 203"/>
                <a:gd name="T14" fmla="*/ 2147483647 w 204"/>
                <a:gd name="T15" fmla="*/ 2147483647 h 203"/>
                <a:gd name="T16" fmla="*/ 2147483647 w 204"/>
                <a:gd name="T17" fmla="*/ 2147483647 h 203"/>
                <a:gd name="T18" fmla="*/ 2147483647 w 204"/>
                <a:gd name="T19" fmla="*/ 2147483647 h 203"/>
                <a:gd name="T20" fmla="*/ 2147483647 w 204"/>
                <a:gd name="T21" fmla="*/ 2147483647 h 203"/>
                <a:gd name="T22" fmla="*/ 2147483647 w 204"/>
                <a:gd name="T23" fmla="*/ 2147483647 h 203"/>
                <a:gd name="T24" fmla="*/ 2147483647 w 204"/>
                <a:gd name="T25" fmla="*/ 2147483647 h 203"/>
                <a:gd name="T26" fmla="*/ 2147483647 w 204"/>
                <a:gd name="T27" fmla="*/ 2147483647 h 203"/>
                <a:gd name="T28" fmla="*/ 2147483647 w 204"/>
                <a:gd name="T29" fmla="*/ 2147483647 h 203"/>
                <a:gd name="T30" fmla="*/ 2147483647 w 204"/>
                <a:gd name="T31" fmla="*/ 2147483647 h 203"/>
                <a:gd name="T32" fmla="*/ 2147483647 w 204"/>
                <a:gd name="T33" fmla="*/ 2147483647 h 203"/>
                <a:gd name="T34" fmla="*/ 2147483647 w 204"/>
                <a:gd name="T35" fmla="*/ 2147483647 h 203"/>
                <a:gd name="T36" fmla="*/ 0 w 204"/>
                <a:gd name="T37" fmla="*/ 2147483647 h 203"/>
                <a:gd name="T38" fmla="*/ 2147483647 w 204"/>
                <a:gd name="T39" fmla="*/ 2147483647 h 203"/>
                <a:gd name="T40" fmla="*/ 2147483647 w 204"/>
                <a:gd name="T41" fmla="*/ 2147483647 h 203"/>
                <a:gd name="T42" fmla="*/ 2147483647 w 204"/>
                <a:gd name="T43" fmla="*/ 2147483647 h 203"/>
                <a:gd name="T44" fmla="*/ 2147483647 w 204"/>
                <a:gd name="T45" fmla="*/ 2147483647 h 203"/>
                <a:gd name="T46" fmla="*/ 2147483647 w 204"/>
                <a:gd name="T47" fmla="*/ 2147483647 h 203"/>
                <a:gd name="T48" fmla="*/ 2147483647 w 204"/>
                <a:gd name="T49" fmla="*/ 0 h 20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4"/>
                <a:gd name="T76" fmla="*/ 0 h 203"/>
                <a:gd name="T77" fmla="*/ 204 w 204"/>
                <a:gd name="T78" fmla="*/ 203 h 20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4" h="203">
                  <a:moveTo>
                    <a:pt x="101" y="0"/>
                  </a:moveTo>
                  <a:lnTo>
                    <a:pt x="130" y="3"/>
                  </a:lnTo>
                  <a:lnTo>
                    <a:pt x="153" y="13"/>
                  </a:lnTo>
                  <a:lnTo>
                    <a:pt x="174" y="29"/>
                  </a:lnTo>
                  <a:lnTo>
                    <a:pt x="191" y="50"/>
                  </a:lnTo>
                  <a:lnTo>
                    <a:pt x="201" y="74"/>
                  </a:lnTo>
                  <a:lnTo>
                    <a:pt x="204" y="102"/>
                  </a:lnTo>
                  <a:lnTo>
                    <a:pt x="201" y="129"/>
                  </a:lnTo>
                  <a:lnTo>
                    <a:pt x="191" y="153"/>
                  </a:lnTo>
                  <a:lnTo>
                    <a:pt x="174" y="174"/>
                  </a:lnTo>
                  <a:lnTo>
                    <a:pt x="153" y="190"/>
                  </a:lnTo>
                  <a:lnTo>
                    <a:pt x="130" y="200"/>
                  </a:lnTo>
                  <a:lnTo>
                    <a:pt x="101" y="203"/>
                  </a:lnTo>
                  <a:lnTo>
                    <a:pt x="75" y="200"/>
                  </a:lnTo>
                  <a:lnTo>
                    <a:pt x="51" y="190"/>
                  </a:lnTo>
                  <a:lnTo>
                    <a:pt x="30" y="174"/>
                  </a:lnTo>
                  <a:lnTo>
                    <a:pt x="14" y="153"/>
                  </a:lnTo>
                  <a:lnTo>
                    <a:pt x="3" y="129"/>
                  </a:lnTo>
                  <a:lnTo>
                    <a:pt x="0" y="102"/>
                  </a:lnTo>
                  <a:lnTo>
                    <a:pt x="3" y="74"/>
                  </a:lnTo>
                  <a:lnTo>
                    <a:pt x="14" y="50"/>
                  </a:lnTo>
                  <a:lnTo>
                    <a:pt x="30" y="29"/>
                  </a:lnTo>
                  <a:lnTo>
                    <a:pt x="51" y="13"/>
                  </a:lnTo>
                  <a:lnTo>
                    <a:pt x="75" y="3"/>
                  </a:lnTo>
                  <a:lnTo>
                    <a:pt x="101" y="0"/>
                  </a:lnTo>
                  <a:close/>
                </a:path>
              </a:pathLst>
            </a:custGeom>
            <a:solidFill>
              <a:srgbClr val="00964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71560" tIns="37292" rIns="71560" bIns="37292"/>
            <a:lstStyle/>
            <a:p>
              <a:endParaRPr lang="zh-CN" altLang="en-US" sz="1071"/>
            </a:p>
          </p:txBody>
        </p:sp>
        <p:sp>
          <p:nvSpPr>
            <p:cNvPr id="17435" name="Freeform 9"/>
            <p:cNvSpPr>
              <a:spLocks noEditPoints="1" noChangeArrowheads="1"/>
            </p:cNvSpPr>
            <p:nvPr/>
          </p:nvSpPr>
          <p:spPr bwMode="auto">
            <a:xfrm>
              <a:off x="93098" y="133839"/>
              <a:ext cx="263683" cy="197326"/>
            </a:xfrm>
            <a:custGeom>
              <a:avLst/>
              <a:gdLst>
                <a:gd name="T0" fmla="*/ 2147483647 w 302"/>
                <a:gd name="T1" fmla="*/ 2147483647 h 226"/>
                <a:gd name="T2" fmla="*/ 0 w 302"/>
                <a:gd name="T3" fmla="*/ 2147483647 h 226"/>
                <a:gd name="T4" fmla="*/ 0 w 302"/>
                <a:gd name="T5" fmla="*/ 0 h 226"/>
                <a:gd name="T6" fmla="*/ 2147483647 w 302"/>
                <a:gd name="T7" fmla="*/ 0 h 226"/>
                <a:gd name="T8" fmla="*/ 2147483647 w 302"/>
                <a:gd name="T9" fmla="*/ 2147483647 h 226"/>
                <a:gd name="T10" fmla="*/ 2147483647 w 302"/>
                <a:gd name="T11" fmla="*/ 2147483647 h 226"/>
                <a:gd name="T12" fmla="*/ 2147483647 w 302"/>
                <a:gd name="T13" fmla="*/ 2147483647 h 226"/>
                <a:gd name="T14" fmla="*/ 2147483647 w 302"/>
                <a:gd name="T15" fmla="*/ 2147483647 h 226"/>
                <a:gd name="T16" fmla="*/ 2147483647 w 302"/>
                <a:gd name="T17" fmla="*/ 2147483647 h 226"/>
                <a:gd name="T18" fmla="*/ 2147483647 w 302"/>
                <a:gd name="T19" fmla="*/ 2147483647 h 226"/>
                <a:gd name="T20" fmla="*/ 2147483647 w 302"/>
                <a:gd name="T21" fmla="*/ 2147483647 h 226"/>
                <a:gd name="T22" fmla="*/ 2147483647 w 302"/>
                <a:gd name="T23" fmla="*/ 2147483647 h 226"/>
                <a:gd name="T24" fmla="*/ 2147483647 w 302"/>
                <a:gd name="T25" fmla="*/ 2147483647 h 226"/>
                <a:gd name="T26" fmla="*/ 2147483647 w 302"/>
                <a:gd name="T27" fmla="*/ 2147483647 h 22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02"/>
                <a:gd name="T43" fmla="*/ 0 h 226"/>
                <a:gd name="T44" fmla="*/ 302 w 302"/>
                <a:gd name="T45" fmla="*/ 226 h 22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02" h="226">
                  <a:moveTo>
                    <a:pt x="302" y="226"/>
                  </a:moveTo>
                  <a:lnTo>
                    <a:pt x="0" y="226"/>
                  </a:lnTo>
                  <a:lnTo>
                    <a:pt x="0" y="0"/>
                  </a:lnTo>
                  <a:lnTo>
                    <a:pt x="17" y="0"/>
                  </a:lnTo>
                  <a:lnTo>
                    <a:pt x="17" y="206"/>
                  </a:lnTo>
                  <a:lnTo>
                    <a:pt x="302" y="206"/>
                  </a:lnTo>
                  <a:lnTo>
                    <a:pt x="302" y="226"/>
                  </a:lnTo>
                  <a:close/>
                  <a:moveTo>
                    <a:pt x="282" y="188"/>
                  </a:moveTo>
                  <a:lnTo>
                    <a:pt x="37" y="188"/>
                  </a:lnTo>
                  <a:lnTo>
                    <a:pt x="37" y="103"/>
                  </a:lnTo>
                  <a:lnTo>
                    <a:pt x="103" y="17"/>
                  </a:lnTo>
                  <a:lnTo>
                    <a:pt x="189" y="103"/>
                  </a:lnTo>
                  <a:lnTo>
                    <a:pt x="245" y="56"/>
                  </a:lnTo>
                  <a:lnTo>
                    <a:pt x="282" y="188"/>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071"/>
            </a:p>
          </p:txBody>
        </p:sp>
      </p:grpSp>
      <p:grpSp>
        <p:nvGrpSpPr>
          <p:cNvPr id="19490" name="Group 3"/>
          <p:cNvGrpSpPr>
            <a:grpSpLocks/>
          </p:cNvGrpSpPr>
          <p:nvPr/>
        </p:nvGrpSpPr>
        <p:grpSpPr bwMode="auto">
          <a:xfrm>
            <a:off x="4830270" y="3531758"/>
            <a:ext cx="471184" cy="469924"/>
            <a:chOff x="0" y="0"/>
            <a:chExt cx="465007" cy="469589"/>
          </a:xfrm>
        </p:grpSpPr>
        <p:sp>
          <p:nvSpPr>
            <p:cNvPr id="17432" name="Freeform 9"/>
            <p:cNvSpPr>
              <a:spLocks noChangeArrowheads="1"/>
            </p:cNvSpPr>
            <p:nvPr/>
          </p:nvSpPr>
          <p:spPr bwMode="auto">
            <a:xfrm>
              <a:off x="0" y="0"/>
              <a:ext cx="465007" cy="469589"/>
            </a:xfrm>
            <a:custGeom>
              <a:avLst/>
              <a:gdLst>
                <a:gd name="T0" fmla="*/ 2147483647 w 203"/>
                <a:gd name="T1" fmla="*/ 0 h 205"/>
                <a:gd name="T2" fmla="*/ 2147483647 w 203"/>
                <a:gd name="T3" fmla="*/ 2147483647 h 205"/>
                <a:gd name="T4" fmla="*/ 2147483647 w 203"/>
                <a:gd name="T5" fmla="*/ 2147483647 h 205"/>
                <a:gd name="T6" fmla="*/ 2147483647 w 203"/>
                <a:gd name="T7" fmla="*/ 2147483647 h 205"/>
                <a:gd name="T8" fmla="*/ 2147483647 w 203"/>
                <a:gd name="T9" fmla="*/ 2147483647 h 205"/>
                <a:gd name="T10" fmla="*/ 2147483647 w 203"/>
                <a:gd name="T11" fmla="*/ 2147483647 h 205"/>
                <a:gd name="T12" fmla="*/ 2147483647 w 203"/>
                <a:gd name="T13" fmla="*/ 2147483647 h 205"/>
                <a:gd name="T14" fmla="*/ 2147483647 w 203"/>
                <a:gd name="T15" fmla="*/ 2147483647 h 205"/>
                <a:gd name="T16" fmla="*/ 2147483647 w 203"/>
                <a:gd name="T17" fmla="*/ 2147483647 h 205"/>
                <a:gd name="T18" fmla="*/ 2147483647 w 203"/>
                <a:gd name="T19" fmla="*/ 2147483647 h 205"/>
                <a:gd name="T20" fmla="*/ 2147483647 w 203"/>
                <a:gd name="T21" fmla="*/ 2147483647 h 205"/>
                <a:gd name="T22" fmla="*/ 2147483647 w 203"/>
                <a:gd name="T23" fmla="*/ 2147483647 h 205"/>
                <a:gd name="T24" fmla="*/ 2147483647 w 203"/>
                <a:gd name="T25" fmla="*/ 2147483647 h 205"/>
                <a:gd name="T26" fmla="*/ 2147483647 w 203"/>
                <a:gd name="T27" fmla="*/ 2147483647 h 205"/>
                <a:gd name="T28" fmla="*/ 2147483647 w 203"/>
                <a:gd name="T29" fmla="*/ 2147483647 h 205"/>
                <a:gd name="T30" fmla="*/ 2147483647 w 203"/>
                <a:gd name="T31" fmla="*/ 2147483647 h 205"/>
                <a:gd name="T32" fmla="*/ 2147483647 w 203"/>
                <a:gd name="T33" fmla="*/ 2147483647 h 205"/>
                <a:gd name="T34" fmla="*/ 2147483647 w 203"/>
                <a:gd name="T35" fmla="*/ 2147483647 h 205"/>
                <a:gd name="T36" fmla="*/ 0 w 203"/>
                <a:gd name="T37" fmla="*/ 2147483647 h 205"/>
                <a:gd name="T38" fmla="*/ 2147483647 w 203"/>
                <a:gd name="T39" fmla="*/ 2147483647 h 205"/>
                <a:gd name="T40" fmla="*/ 2147483647 w 203"/>
                <a:gd name="T41" fmla="*/ 2147483647 h 205"/>
                <a:gd name="T42" fmla="*/ 2147483647 w 203"/>
                <a:gd name="T43" fmla="*/ 2147483647 h 205"/>
                <a:gd name="T44" fmla="*/ 2147483647 w 203"/>
                <a:gd name="T45" fmla="*/ 2147483647 h 205"/>
                <a:gd name="T46" fmla="*/ 2147483647 w 203"/>
                <a:gd name="T47" fmla="*/ 2147483647 h 205"/>
                <a:gd name="T48" fmla="*/ 2147483647 w 203"/>
                <a:gd name="T49" fmla="*/ 0 h 20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3"/>
                <a:gd name="T76" fmla="*/ 0 h 205"/>
                <a:gd name="T77" fmla="*/ 203 w 203"/>
                <a:gd name="T78" fmla="*/ 205 h 205"/>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3" h="205">
                  <a:moveTo>
                    <a:pt x="102" y="0"/>
                  </a:moveTo>
                  <a:lnTo>
                    <a:pt x="129" y="4"/>
                  </a:lnTo>
                  <a:lnTo>
                    <a:pt x="153" y="14"/>
                  </a:lnTo>
                  <a:lnTo>
                    <a:pt x="174" y="29"/>
                  </a:lnTo>
                  <a:lnTo>
                    <a:pt x="190" y="50"/>
                  </a:lnTo>
                  <a:lnTo>
                    <a:pt x="200" y="75"/>
                  </a:lnTo>
                  <a:lnTo>
                    <a:pt x="203" y="102"/>
                  </a:lnTo>
                  <a:lnTo>
                    <a:pt x="200" y="129"/>
                  </a:lnTo>
                  <a:lnTo>
                    <a:pt x="190" y="154"/>
                  </a:lnTo>
                  <a:lnTo>
                    <a:pt x="174" y="174"/>
                  </a:lnTo>
                  <a:lnTo>
                    <a:pt x="153" y="190"/>
                  </a:lnTo>
                  <a:lnTo>
                    <a:pt x="129" y="200"/>
                  </a:lnTo>
                  <a:lnTo>
                    <a:pt x="102" y="205"/>
                  </a:lnTo>
                  <a:lnTo>
                    <a:pt x="76" y="200"/>
                  </a:lnTo>
                  <a:lnTo>
                    <a:pt x="50" y="190"/>
                  </a:lnTo>
                  <a:lnTo>
                    <a:pt x="29" y="174"/>
                  </a:lnTo>
                  <a:lnTo>
                    <a:pt x="15" y="154"/>
                  </a:lnTo>
                  <a:lnTo>
                    <a:pt x="4" y="129"/>
                  </a:lnTo>
                  <a:lnTo>
                    <a:pt x="0" y="102"/>
                  </a:lnTo>
                  <a:lnTo>
                    <a:pt x="4" y="75"/>
                  </a:lnTo>
                  <a:lnTo>
                    <a:pt x="15" y="50"/>
                  </a:lnTo>
                  <a:lnTo>
                    <a:pt x="29" y="29"/>
                  </a:lnTo>
                  <a:lnTo>
                    <a:pt x="50" y="14"/>
                  </a:lnTo>
                  <a:lnTo>
                    <a:pt x="76" y="4"/>
                  </a:lnTo>
                  <a:lnTo>
                    <a:pt x="102" y="0"/>
                  </a:lnTo>
                  <a:close/>
                </a:path>
              </a:pathLst>
            </a:custGeom>
            <a:solidFill>
              <a:srgbClr val="00964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071"/>
            </a:p>
          </p:txBody>
        </p:sp>
        <p:sp>
          <p:nvSpPr>
            <p:cNvPr id="17433" name="Freeform 10"/>
            <p:cNvSpPr>
              <a:spLocks noEditPoints="1" noChangeArrowheads="1"/>
            </p:cNvSpPr>
            <p:nvPr/>
          </p:nvSpPr>
          <p:spPr bwMode="auto">
            <a:xfrm>
              <a:off x="99524" y="127460"/>
              <a:ext cx="260899" cy="203797"/>
            </a:xfrm>
            <a:custGeom>
              <a:avLst/>
              <a:gdLst>
                <a:gd name="T0" fmla="*/ 2147483647 w 164"/>
                <a:gd name="T1" fmla="*/ 2147483647 h 128"/>
                <a:gd name="T2" fmla="*/ 2147483647 w 164"/>
                <a:gd name="T3" fmla="*/ 2147483647 h 128"/>
                <a:gd name="T4" fmla="*/ 2147483647 w 164"/>
                <a:gd name="T5" fmla="*/ 2147483647 h 128"/>
                <a:gd name="T6" fmla="*/ 0 w 164"/>
                <a:gd name="T7" fmla="*/ 2147483647 h 128"/>
                <a:gd name="T8" fmla="*/ 0 w 164"/>
                <a:gd name="T9" fmla="*/ 2147483647 h 128"/>
                <a:gd name="T10" fmla="*/ 2147483647 w 164"/>
                <a:gd name="T11" fmla="*/ 0 h 128"/>
                <a:gd name="T12" fmla="*/ 2147483647 w 164"/>
                <a:gd name="T13" fmla="*/ 0 h 128"/>
                <a:gd name="T14" fmla="*/ 2147483647 w 164"/>
                <a:gd name="T15" fmla="*/ 2147483647 h 128"/>
                <a:gd name="T16" fmla="*/ 2147483647 w 164"/>
                <a:gd name="T17" fmla="*/ 2147483647 h 128"/>
                <a:gd name="T18" fmla="*/ 2147483647 w 164"/>
                <a:gd name="T19" fmla="*/ 2147483647 h 128"/>
                <a:gd name="T20" fmla="*/ 2147483647 w 164"/>
                <a:gd name="T21" fmla="*/ 2147483647 h 128"/>
                <a:gd name="T22" fmla="*/ 2147483647 w 164"/>
                <a:gd name="T23" fmla="*/ 2147483647 h 128"/>
                <a:gd name="T24" fmla="*/ 2147483647 w 164"/>
                <a:gd name="T25" fmla="*/ 2147483647 h 128"/>
                <a:gd name="T26" fmla="*/ 2147483647 w 164"/>
                <a:gd name="T27" fmla="*/ 2147483647 h 128"/>
                <a:gd name="T28" fmla="*/ 2147483647 w 164"/>
                <a:gd name="T29" fmla="*/ 2147483647 h 128"/>
                <a:gd name="T30" fmla="*/ 2147483647 w 164"/>
                <a:gd name="T31" fmla="*/ 2147483647 h 128"/>
                <a:gd name="T32" fmla="*/ 2147483647 w 164"/>
                <a:gd name="T33" fmla="*/ 2147483647 h 128"/>
                <a:gd name="T34" fmla="*/ 2147483647 w 164"/>
                <a:gd name="T35" fmla="*/ 2147483647 h 128"/>
                <a:gd name="T36" fmla="*/ 2147483647 w 164"/>
                <a:gd name="T37" fmla="*/ 2147483647 h 128"/>
                <a:gd name="T38" fmla="*/ 2147483647 w 164"/>
                <a:gd name="T39" fmla="*/ 2147483647 h 128"/>
                <a:gd name="T40" fmla="*/ 2147483647 w 164"/>
                <a:gd name="T41" fmla="*/ 2147483647 h 128"/>
                <a:gd name="T42" fmla="*/ 2147483647 w 164"/>
                <a:gd name="T43" fmla="*/ 2147483647 h 128"/>
                <a:gd name="T44" fmla="*/ 2147483647 w 164"/>
                <a:gd name="T45" fmla="*/ 2147483647 h 128"/>
                <a:gd name="T46" fmla="*/ 2147483647 w 164"/>
                <a:gd name="T47" fmla="*/ 2147483647 h 128"/>
                <a:gd name="T48" fmla="*/ 2147483647 w 164"/>
                <a:gd name="T49" fmla="*/ 2147483647 h 128"/>
                <a:gd name="T50" fmla="*/ 2147483647 w 164"/>
                <a:gd name="T51" fmla="*/ 2147483647 h 128"/>
                <a:gd name="T52" fmla="*/ 2147483647 w 164"/>
                <a:gd name="T53" fmla="*/ 2147483647 h 128"/>
                <a:gd name="T54" fmla="*/ 2147483647 w 164"/>
                <a:gd name="T55" fmla="*/ 2147483647 h 128"/>
                <a:gd name="T56" fmla="*/ 2147483647 w 164"/>
                <a:gd name="T57" fmla="*/ 2147483647 h 128"/>
                <a:gd name="T58" fmla="*/ 2147483647 w 164"/>
                <a:gd name="T59" fmla="*/ 2147483647 h 128"/>
                <a:gd name="T60" fmla="*/ 2147483647 w 164"/>
                <a:gd name="T61" fmla="*/ 2147483647 h 128"/>
                <a:gd name="T62" fmla="*/ 2147483647 w 164"/>
                <a:gd name="T63" fmla="*/ 2147483647 h 128"/>
                <a:gd name="T64" fmla="*/ 2147483647 w 164"/>
                <a:gd name="T65" fmla="*/ 2147483647 h 128"/>
                <a:gd name="T66" fmla="*/ 2147483647 w 164"/>
                <a:gd name="T67" fmla="*/ 2147483647 h 128"/>
                <a:gd name="T68" fmla="*/ 2147483647 w 164"/>
                <a:gd name="T69" fmla="*/ 2147483647 h 12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64"/>
                <a:gd name="T106" fmla="*/ 0 h 128"/>
                <a:gd name="T107" fmla="*/ 164 w 164"/>
                <a:gd name="T108" fmla="*/ 128 h 12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64" h="128">
                  <a:moveTo>
                    <a:pt x="164" y="114"/>
                  </a:moveTo>
                  <a:cubicBezTo>
                    <a:pt x="164" y="122"/>
                    <a:pt x="157" y="128"/>
                    <a:pt x="149" y="128"/>
                  </a:cubicBezTo>
                  <a:cubicBezTo>
                    <a:pt x="15" y="128"/>
                    <a:pt x="15" y="128"/>
                    <a:pt x="15" y="128"/>
                  </a:cubicBezTo>
                  <a:cubicBezTo>
                    <a:pt x="7" y="128"/>
                    <a:pt x="0" y="122"/>
                    <a:pt x="0" y="114"/>
                  </a:cubicBezTo>
                  <a:cubicBezTo>
                    <a:pt x="0" y="14"/>
                    <a:pt x="0" y="14"/>
                    <a:pt x="0" y="14"/>
                  </a:cubicBezTo>
                  <a:cubicBezTo>
                    <a:pt x="0" y="6"/>
                    <a:pt x="7" y="0"/>
                    <a:pt x="15" y="0"/>
                  </a:cubicBezTo>
                  <a:cubicBezTo>
                    <a:pt x="149" y="0"/>
                    <a:pt x="149" y="0"/>
                    <a:pt x="149" y="0"/>
                  </a:cubicBezTo>
                  <a:cubicBezTo>
                    <a:pt x="157" y="0"/>
                    <a:pt x="164" y="6"/>
                    <a:pt x="164" y="14"/>
                  </a:cubicBezTo>
                  <a:lnTo>
                    <a:pt x="164" y="114"/>
                  </a:lnTo>
                  <a:close/>
                  <a:moveTo>
                    <a:pt x="149" y="11"/>
                  </a:moveTo>
                  <a:cubicBezTo>
                    <a:pt x="15" y="11"/>
                    <a:pt x="15" y="11"/>
                    <a:pt x="15" y="11"/>
                  </a:cubicBezTo>
                  <a:cubicBezTo>
                    <a:pt x="13" y="11"/>
                    <a:pt x="12" y="13"/>
                    <a:pt x="12" y="14"/>
                  </a:cubicBezTo>
                  <a:cubicBezTo>
                    <a:pt x="12" y="25"/>
                    <a:pt x="17" y="34"/>
                    <a:pt x="25" y="40"/>
                  </a:cubicBezTo>
                  <a:cubicBezTo>
                    <a:pt x="37" y="50"/>
                    <a:pt x="50" y="59"/>
                    <a:pt x="62" y="69"/>
                  </a:cubicBezTo>
                  <a:cubicBezTo>
                    <a:pt x="67" y="73"/>
                    <a:pt x="76" y="82"/>
                    <a:pt x="82" y="82"/>
                  </a:cubicBezTo>
                  <a:cubicBezTo>
                    <a:pt x="82" y="82"/>
                    <a:pt x="82" y="82"/>
                    <a:pt x="82" y="82"/>
                  </a:cubicBezTo>
                  <a:cubicBezTo>
                    <a:pt x="82" y="82"/>
                    <a:pt x="82" y="82"/>
                    <a:pt x="82" y="82"/>
                  </a:cubicBezTo>
                  <a:cubicBezTo>
                    <a:pt x="89" y="82"/>
                    <a:pt x="97" y="73"/>
                    <a:pt x="102" y="69"/>
                  </a:cubicBezTo>
                  <a:cubicBezTo>
                    <a:pt x="114" y="59"/>
                    <a:pt x="127" y="50"/>
                    <a:pt x="139" y="40"/>
                  </a:cubicBezTo>
                  <a:cubicBezTo>
                    <a:pt x="145" y="36"/>
                    <a:pt x="152" y="25"/>
                    <a:pt x="152" y="18"/>
                  </a:cubicBezTo>
                  <a:cubicBezTo>
                    <a:pt x="152" y="15"/>
                    <a:pt x="153" y="11"/>
                    <a:pt x="149" y="11"/>
                  </a:cubicBezTo>
                  <a:close/>
                  <a:moveTo>
                    <a:pt x="152" y="43"/>
                  </a:moveTo>
                  <a:cubicBezTo>
                    <a:pt x="150" y="46"/>
                    <a:pt x="148" y="48"/>
                    <a:pt x="146" y="50"/>
                  </a:cubicBezTo>
                  <a:cubicBezTo>
                    <a:pt x="133" y="60"/>
                    <a:pt x="120" y="70"/>
                    <a:pt x="107" y="80"/>
                  </a:cubicBezTo>
                  <a:cubicBezTo>
                    <a:pt x="100" y="86"/>
                    <a:pt x="92" y="93"/>
                    <a:pt x="82" y="93"/>
                  </a:cubicBezTo>
                  <a:cubicBezTo>
                    <a:pt x="82" y="93"/>
                    <a:pt x="82" y="93"/>
                    <a:pt x="82" y="93"/>
                  </a:cubicBezTo>
                  <a:cubicBezTo>
                    <a:pt x="82" y="93"/>
                    <a:pt x="82" y="93"/>
                    <a:pt x="82" y="93"/>
                  </a:cubicBezTo>
                  <a:cubicBezTo>
                    <a:pt x="72" y="93"/>
                    <a:pt x="64" y="86"/>
                    <a:pt x="57" y="80"/>
                  </a:cubicBezTo>
                  <a:cubicBezTo>
                    <a:pt x="44" y="70"/>
                    <a:pt x="31" y="60"/>
                    <a:pt x="18" y="50"/>
                  </a:cubicBezTo>
                  <a:cubicBezTo>
                    <a:pt x="16" y="48"/>
                    <a:pt x="14" y="46"/>
                    <a:pt x="12" y="43"/>
                  </a:cubicBezTo>
                  <a:cubicBezTo>
                    <a:pt x="12" y="114"/>
                    <a:pt x="12" y="114"/>
                    <a:pt x="12" y="114"/>
                  </a:cubicBezTo>
                  <a:cubicBezTo>
                    <a:pt x="12" y="115"/>
                    <a:pt x="13" y="117"/>
                    <a:pt x="15" y="117"/>
                  </a:cubicBezTo>
                  <a:cubicBezTo>
                    <a:pt x="149" y="117"/>
                    <a:pt x="149" y="117"/>
                    <a:pt x="149" y="117"/>
                  </a:cubicBezTo>
                  <a:cubicBezTo>
                    <a:pt x="151" y="117"/>
                    <a:pt x="152" y="115"/>
                    <a:pt x="152" y="114"/>
                  </a:cubicBezTo>
                  <a:lnTo>
                    <a:pt x="152" y="43"/>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071"/>
            </a:p>
          </p:txBody>
        </p:sp>
      </p:grpSp>
      <p:grpSp>
        <p:nvGrpSpPr>
          <p:cNvPr id="19493" name="Group 18"/>
          <p:cNvGrpSpPr>
            <a:grpSpLocks/>
          </p:cNvGrpSpPr>
          <p:nvPr/>
        </p:nvGrpSpPr>
        <p:grpSpPr bwMode="auto">
          <a:xfrm>
            <a:off x="7948402" y="1779304"/>
            <a:ext cx="472444" cy="467405"/>
            <a:chOff x="0" y="0"/>
            <a:chExt cx="467298" cy="467298"/>
          </a:xfrm>
        </p:grpSpPr>
        <p:sp>
          <p:nvSpPr>
            <p:cNvPr id="17430" name="Freeform 12"/>
            <p:cNvSpPr>
              <a:spLocks noChangeArrowheads="1"/>
            </p:cNvSpPr>
            <p:nvPr/>
          </p:nvSpPr>
          <p:spPr bwMode="auto">
            <a:xfrm>
              <a:off x="0" y="0"/>
              <a:ext cx="467298" cy="467298"/>
            </a:xfrm>
            <a:custGeom>
              <a:avLst/>
              <a:gdLst>
                <a:gd name="T0" fmla="*/ 2147483647 w 204"/>
                <a:gd name="T1" fmla="*/ 0 h 204"/>
                <a:gd name="T2" fmla="*/ 2147483647 w 204"/>
                <a:gd name="T3" fmla="*/ 2147483647 h 204"/>
                <a:gd name="T4" fmla="*/ 2147483647 w 204"/>
                <a:gd name="T5" fmla="*/ 2147483647 h 204"/>
                <a:gd name="T6" fmla="*/ 2147483647 w 204"/>
                <a:gd name="T7" fmla="*/ 2147483647 h 204"/>
                <a:gd name="T8" fmla="*/ 2147483647 w 204"/>
                <a:gd name="T9" fmla="*/ 2147483647 h 204"/>
                <a:gd name="T10" fmla="*/ 2147483647 w 204"/>
                <a:gd name="T11" fmla="*/ 2147483647 h 204"/>
                <a:gd name="T12" fmla="*/ 2147483647 w 204"/>
                <a:gd name="T13" fmla="*/ 2147483647 h 204"/>
                <a:gd name="T14" fmla="*/ 2147483647 w 204"/>
                <a:gd name="T15" fmla="*/ 2147483647 h 204"/>
                <a:gd name="T16" fmla="*/ 2147483647 w 204"/>
                <a:gd name="T17" fmla="*/ 2147483647 h 204"/>
                <a:gd name="T18" fmla="*/ 2147483647 w 204"/>
                <a:gd name="T19" fmla="*/ 2147483647 h 204"/>
                <a:gd name="T20" fmla="*/ 2147483647 w 204"/>
                <a:gd name="T21" fmla="*/ 2147483647 h 204"/>
                <a:gd name="T22" fmla="*/ 2147483647 w 204"/>
                <a:gd name="T23" fmla="*/ 2147483647 h 204"/>
                <a:gd name="T24" fmla="*/ 2147483647 w 204"/>
                <a:gd name="T25" fmla="*/ 2147483647 h 204"/>
                <a:gd name="T26" fmla="*/ 2147483647 w 204"/>
                <a:gd name="T27" fmla="*/ 2147483647 h 204"/>
                <a:gd name="T28" fmla="*/ 2147483647 w 204"/>
                <a:gd name="T29" fmla="*/ 2147483647 h 204"/>
                <a:gd name="T30" fmla="*/ 2147483647 w 204"/>
                <a:gd name="T31" fmla="*/ 2147483647 h 204"/>
                <a:gd name="T32" fmla="*/ 2147483647 w 204"/>
                <a:gd name="T33" fmla="*/ 2147483647 h 204"/>
                <a:gd name="T34" fmla="*/ 2147483647 w 204"/>
                <a:gd name="T35" fmla="*/ 2147483647 h 204"/>
                <a:gd name="T36" fmla="*/ 0 w 204"/>
                <a:gd name="T37" fmla="*/ 2147483647 h 204"/>
                <a:gd name="T38" fmla="*/ 2147483647 w 204"/>
                <a:gd name="T39" fmla="*/ 2147483647 h 204"/>
                <a:gd name="T40" fmla="*/ 2147483647 w 204"/>
                <a:gd name="T41" fmla="*/ 2147483647 h 204"/>
                <a:gd name="T42" fmla="*/ 2147483647 w 204"/>
                <a:gd name="T43" fmla="*/ 2147483647 h 204"/>
                <a:gd name="T44" fmla="*/ 2147483647 w 204"/>
                <a:gd name="T45" fmla="*/ 2147483647 h 204"/>
                <a:gd name="T46" fmla="*/ 2147483647 w 204"/>
                <a:gd name="T47" fmla="*/ 2147483647 h 204"/>
                <a:gd name="T48" fmla="*/ 2147483647 w 204"/>
                <a:gd name="T49" fmla="*/ 0 h 20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4"/>
                <a:gd name="T76" fmla="*/ 0 h 204"/>
                <a:gd name="T77" fmla="*/ 204 w 204"/>
                <a:gd name="T78" fmla="*/ 204 h 20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4" h="204">
                  <a:moveTo>
                    <a:pt x="101" y="0"/>
                  </a:moveTo>
                  <a:lnTo>
                    <a:pt x="129" y="3"/>
                  </a:lnTo>
                  <a:lnTo>
                    <a:pt x="153" y="13"/>
                  </a:lnTo>
                  <a:lnTo>
                    <a:pt x="174" y="30"/>
                  </a:lnTo>
                  <a:lnTo>
                    <a:pt x="190" y="51"/>
                  </a:lnTo>
                  <a:lnTo>
                    <a:pt x="201" y="74"/>
                  </a:lnTo>
                  <a:lnTo>
                    <a:pt x="204" y="101"/>
                  </a:lnTo>
                  <a:lnTo>
                    <a:pt x="201" y="128"/>
                  </a:lnTo>
                  <a:lnTo>
                    <a:pt x="190" y="153"/>
                  </a:lnTo>
                  <a:lnTo>
                    <a:pt x="174" y="174"/>
                  </a:lnTo>
                  <a:lnTo>
                    <a:pt x="153" y="189"/>
                  </a:lnTo>
                  <a:lnTo>
                    <a:pt x="129" y="199"/>
                  </a:lnTo>
                  <a:lnTo>
                    <a:pt x="101" y="204"/>
                  </a:lnTo>
                  <a:lnTo>
                    <a:pt x="74" y="199"/>
                  </a:lnTo>
                  <a:lnTo>
                    <a:pt x="51" y="189"/>
                  </a:lnTo>
                  <a:lnTo>
                    <a:pt x="30" y="174"/>
                  </a:lnTo>
                  <a:lnTo>
                    <a:pt x="13" y="153"/>
                  </a:lnTo>
                  <a:lnTo>
                    <a:pt x="3" y="128"/>
                  </a:lnTo>
                  <a:lnTo>
                    <a:pt x="0" y="101"/>
                  </a:lnTo>
                  <a:lnTo>
                    <a:pt x="3" y="74"/>
                  </a:lnTo>
                  <a:lnTo>
                    <a:pt x="13" y="51"/>
                  </a:lnTo>
                  <a:lnTo>
                    <a:pt x="30" y="30"/>
                  </a:lnTo>
                  <a:lnTo>
                    <a:pt x="51" y="13"/>
                  </a:lnTo>
                  <a:lnTo>
                    <a:pt x="74" y="3"/>
                  </a:lnTo>
                  <a:lnTo>
                    <a:pt x="101" y="0"/>
                  </a:lnTo>
                  <a:close/>
                </a:path>
              </a:pathLst>
            </a:custGeom>
            <a:solidFill>
              <a:srgbClr val="00964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71560" tIns="37292" rIns="71560" bIns="37292"/>
            <a:lstStyle/>
            <a:p>
              <a:endParaRPr lang="zh-CN" altLang="en-US" sz="1071"/>
            </a:p>
          </p:txBody>
        </p:sp>
        <p:sp>
          <p:nvSpPr>
            <p:cNvPr id="17431" name="Freeform 11"/>
            <p:cNvSpPr>
              <a:spLocks noEditPoints="1" noChangeArrowheads="1"/>
            </p:cNvSpPr>
            <p:nvPr/>
          </p:nvSpPr>
          <p:spPr bwMode="auto">
            <a:xfrm>
              <a:off x="103903" y="100682"/>
              <a:ext cx="254730" cy="253695"/>
            </a:xfrm>
            <a:custGeom>
              <a:avLst/>
              <a:gdLst>
                <a:gd name="T0" fmla="*/ 2147483647 w 152"/>
                <a:gd name="T1" fmla="*/ 2147483647 h 152"/>
                <a:gd name="T2" fmla="*/ 2147483647 w 152"/>
                <a:gd name="T3" fmla="*/ 2147483647 h 152"/>
                <a:gd name="T4" fmla="*/ 2147483647 w 152"/>
                <a:gd name="T5" fmla="*/ 2147483647 h 152"/>
                <a:gd name="T6" fmla="*/ 2147483647 w 152"/>
                <a:gd name="T7" fmla="*/ 2147483647 h 152"/>
                <a:gd name="T8" fmla="*/ 0 w 152"/>
                <a:gd name="T9" fmla="*/ 2147483647 h 152"/>
                <a:gd name="T10" fmla="*/ 2147483647 w 152"/>
                <a:gd name="T11" fmla="*/ 0 h 152"/>
                <a:gd name="T12" fmla="*/ 2147483647 w 152"/>
                <a:gd name="T13" fmla="*/ 2147483647 h 152"/>
                <a:gd name="T14" fmla="*/ 2147483647 w 152"/>
                <a:gd name="T15" fmla="*/ 2147483647 h 152"/>
                <a:gd name="T16" fmla="*/ 2147483647 w 152"/>
                <a:gd name="T17" fmla="*/ 2147483647 h 152"/>
                <a:gd name="T18" fmla="*/ 2147483647 w 152"/>
                <a:gd name="T19" fmla="*/ 2147483647 h 152"/>
                <a:gd name="T20" fmla="*/ 2147483647 w 152"/>
                <a:gd name="T21" fmla="*/ 2147483647 h 152"/>
                <a:gd name="T22" fmla="*/ 2147483647 w 152"/>
                <a:gd name="T23" fmla="*/ 2147483647 h 152"/>
                <a:gd name="T24" fmla="*/ 2147483647 w 152"/>
                <a:gd name="T25" fmla="*/ 2147483647 h 152"/>
                <a:gd name="T26" fmla="*/ 2147483647 w 152"/>
                <a:gd name="T27" fmla="*/ 2147483647 h 152"/>
                <a:gd name="T28" fmla="*/ 2147483647 w 152"/>
                <a:gd name="T29" fmla="*/ 2147483647 h 152"/>
                <a:gd name="T30" fmla="*/ 2147483647 w 152"/>
                <a:gd name="T31" fmla="*/ 2147483647 h 15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52"/>
                <a:gd name="T49" fmla="*/ 0 h 152"/>
                <a:gd name="T50" fmla="*/ 152 w 152"/>
                <a:gd name="T51" fmla="*/ 152 h 15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52" h="152">
                  <a:moveTo>
                    <a:pt x="141" y="152"/>
                  </a:moveTo>
                  <a:cubicBezTo>
                    <a:pt x="138" y="152"/>
                    <a:pt x="135" y="151"/>
                    <a:pt x="132" y="148"/>
                  </a:cubicBezTo>
                  <a:cubicBezTo>
                    <a:pt x="101" y="117"/>
                    <a:pt x="101" y="117"/>
                    <a:pt x="101" y="117"/>
                  </a:cubicBezTo>
                  <a:cubicBezTo>
                    <a:pt x="90" y="124"/>
                    <a:pt x="78" y="128"/>
                    <a:pt x="65" y="128"/>
                  </a:cubicBezTo>
                  <a:cubicBezTo>
                    <a:pt x="29" y="128"/>
                    <a:pt x="0" y="100"/>
                    <a:pt x="0" y="64"/>
                  </a:cubicBezTo>
                  <a:cubicBezTo>
                    <a:pt x="0" y="28"/>
                    <a:pt x="29" y="0"/>
                    <a:pt x="65" y="0"/>
                  </a:cubicBezTo>
                  <a:cubicBezTo>
                    <a:pt x="100" y="0"/>
                    <a:pt x="129" y="28"/>
                    <a:pt x="129" y="64"/>
                  </a:cubicBezTo>
                  <a:cubicBezTo>
                    <a:pt x="129" y="77"/>
                    <a:pt x="125" y="90"/>
                    <a:pt x="118" y="100"/>
                  </a:cubicBezTo>
                  <a:cubicBezTo>
                    <a:pt x="149" y="132"/>
                    <a:pt x="149" y="132"/>
                    <a:pt x="149" y="132"/>
                  </a:cubicBezTo>
                  <a:cubicBezTo>
                    <a:pt x="151" y="134"/>
                    <a:pt x="152" y="137"/>
                    <a:pt x="152" y="140"/>
                  </a:cubicBezTo>
                  <a:cubicBezTo>
                    <a:pt x="152" y="147"/>
                    <a:pt x="147" y="152"/>
                    <a:pt x="141" y="152"/>
                  </a:cubicBezTo>
                  <a:close/>
                  <a:moveTo>
                    <a:pt x="65" y="23"/>
                  </a:moveTo>
                  <a:cubicBezTo>
                    <a:pt x="42" y="23"/>
                    <a:pt x="24" y="41"/>
                    <a:pt x="24" y="64"/>
                  </a:cubicBezTo>
                  <a:cubicBezTo>
                    <a:pt x="24" y="87"/>
                    <a:pt x="42" y="105"/>
                    <a:pt x="65" y="105"/>
                  </a:cubicBezTo>
                  <a:cubicBezTo>
                    <a:pt x="87" y="105"/>
                    <a:pt x="106" y="87"/>
                    <a:pt x="106" y="64"/>
                  </a:cubicBezTo>
                  <a:cubicBezTo>
                    <a:pt x="106" y="41"/>
                    <a:pt x="87" y="23"/>
                    <a:pt x="65" y="23"/>
                  </a:cubicBez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071"/>
            </a:p>
          </p:txBody>
        </p:sp>
      </p:grpSp>
      <p:sp>
        <p:nvSpPr>
          <p:cNvPr id="19496" name="Rectangle 45"/>
          <p:cNvSpPr>
            <a:spLocks noChangeArrowheads="1"/>
          </p:cNvSpPr>
          <p:nvPr/>
        </p:nvSpPr>
        <p:spPr bwMode="auto">
          <a:xfrm>
            <a:off x="1577334" y="457721"/>
            <a:ext cx="6022089" cy="471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70000"/>
              </a:lnSpc>
              <a:buFont typeface="Arial" pitchFamily="34" charset="0"/>
              <a:buNone/>
            </a:pPr>
            <a:r>
              <a:rPr lang="zh-CN" altLang="en-US" sz="2857" b="1" dirty="0" smtClean="0">
                <a:solidFill>
                  <a:srgbClr val="009644"/>
                </a:solidFill>
                <a:latin typeface="微软雅黑" pitchFamily="34" charset="-122"/>
                <a:ea typeface="微软雅黑" pitchFamily="34" charset="-122"/>
                <a:sym typeface="Bebas Neue" charset="0"/>
              </a:rPr>
              <a:t> </a:t>
            </a:r>
            <a:endParaRPr lang="zh-CN" altLang="en-US" sz="2857" b="1" dirty="0">
              <a:solidFill>
                <a:srgbClr val="009644"/>
              </a:solidFill>
              <a:latin typeface="微软雅黑" pitchFamily="34" charset="-122"/>
              <a:ea typeface="微软雅黑" pitchFamily="34" charset="-122"/>
              <a:sym typeface="Bebas Neue" charset="0"/>
            </a:endParaRPr>
          </a:p>
        </p:txBody>
      </p:sp>
      <p:sp>
        <p:nvSpPr>
          <p:cNvPr id="19497" name="Rectangle 14"/>
          <p:cNvSpPr>
            <a:spLocks noChangeArrowheads="1"/>
          </p:cNvSpPr>
          <p:nvPr/>
        </p:nvSpPr>
        <p:spPr bwMode="auto">
          <a:xfrm>
            <a:off x="1029300" y="897409"/>
            <a:ext cx="7116899" cy="360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25000"/>
              </a:lnSpc>
              <a:buFont typeface="Arial" pitchFamily="34" charset="0"/>
              <a:buNone/>
              <a:defRPr/>
            </a:pPr>
            <a:r>
              <a:rPr lang="zh-CN" altLang="en-US" sz="952" dirty="0">
                <a:solidFill>
                  <a:schemeClr val="accent4">
                    <a:lumMod val="50000"/>
                  </a:schemeClr>
                </a:solidFill>
                <a:latin typeface="微软雅黑" pitchFamily="34" charset="-122"/>
                <a:ea typeface="微软雅黑" pitchFamily="34" charset="-122"/>
                <a:sym typeface="Lato Light" charset="0"/>
              </a:rPr>
              <a:t>此处添加详细文本描述，建议与标题相关并符合整体语言风格，语言描述尽量简洁生动。尽量将每页幻灯片的字数控制在</a:t>
            </a:r>
            <a:r>
              <a:rPr lang="en-US" altLang="zh-CN" sz="952" dirty="0">
                <a:solidFill>
                  <a:schemeClr val="accent4">
                    <a:lumMod val="50000"/>
                  </a:schemeClr>
                </a:solidFill>
                <a:latin typeface="微软雅黑" pitchFamily="34" charset="-122"/>
                <a:ea typeface="微软雅黑" pitchFamily="34" charset="-122"/>
                <a:sym typeface="Lato Light" charset="0"/>
              </a:rPr>
              <a:t>200</a:t>
            </a:r>
            <a:r>
              <a:rPr lang="zh-CN" altLang="en-US" sz="952" dirty="0">
                <a:solidFill>
                  <a:schemeClr val="accent4">
                    <a:lumMod val="50000"/>
                  </a:schemeClr>
                </a:solidFill>
                <a:latin typeface="微软雅黑" pitchFamily="34" charset="-122"/>
                <a:ea typeface="微软雅黑" pitchFamily="34" charset="-122"/>
                <a:sym typeface="Lato Light" charset="0"/>
              </a:rPr>
              <a:t>字以内，</a:t>
            </a:r>
            <a:endParaRPr lang="en-US" altLang="zh-CN" sz="952" dirty="0">
              <a:solidFill>
                <a:schemeClr val="accent4">
                  <a:lumMod val="50000"/>
                </a:schemeClr>
              </a:solidFill>
              <a:latin typeface="微软雅黑" pitchFamily="34" charset="-122"/>
              <a:ea typeface="微软雅黑" pitchFamily="34" charset="-122"/>
              <a:sym typeface="Lato Light" charset="0"/>
            </a:endParaRPr>
          </a:p>
          <a:p>
            <a:pPr algn="ctr" eaLnBrk="1" hangingPunct="1">
              <a:lnSpc>
                <a:spcPct val="125000"/>
              </a:lnSpc>
              <a:buFont typeface="Arial" pitchFamily="34" charset="0"/>
              <a:buNone/>
              <a:defRPr/>
            </a:pPr>
            <a:r>
              <a:rPr lang="zh-CN" altLang="en-US" sz="952" dirty="0">
                <a:solidFill>
                  <a:schemeClr val="accent4">
                    <a:lumMod val="50000"/>
                  </a:schemeClr>
                </a:solidFill>
                <a:latin typeface="微软雅黑" pitchFamily="34" charset="-122"/>
                <a:ea typeface="微软雅黑" pitchFamily="34" charset="-122"/>
                <a:sym typeface="Lato Light" charset="0"/>
              </a:rPr>
              <a:t>据统计每页幻灯片的最好控制在</a:t>
            </a:r>
            <a:r>
              <a:rPr lang="en-US" altLang="zh-CN" sz="952" dirty="0">
                <a:solidFill>
                  <a:schemeClr val="accent4">
                    <a:lumMod val="50000"/>
                  </a:schemeClr>
                </a:solidFill>
                <a:latin typeface="微软雅黑" pitchFamily="34" charset="-122"/>
                <a:ea typeface="微软雅黑" pitchFamily="34" charset="-122"/>
                <a:sym typeface="Lato Light" charset="0"/>
              </a:rPr>
              <a:t>5</a:t>
            </a:r>
            <a:r>
              <a:rPr lang="zh-CN" altLang="en-US" sz="952" dirty="0">
                <a:solidFill>
                  <a:schemeClr val="accent4">
                    <a:lumMod val="50000"/>
                  </a:schemeClr>
                </a:solidFill>
                <a:latin typeface="微软雅黑" pitchFamily="34" charset="-122"/>
                <a:ea typeface="微软雅黑" pitchFamily="34" charset="-122"/>
                <a:sym typeface="Lato Light" charset="0"/>
              </a:rPr>
              <a:t>分钟之内。</a:t>
            </a:r>
            <a:endParaRPr lang="en-US" altLang="zh-CN" sz="952" dirty="0">
              <a:solidFill>
                <a:schemeClr val="accent4">
                  <a:lumMod val="50000"/>
                </a:schemeClr>
              </a:solidFill>
              <a:latin typeface="微软雅黑" pitchFamily="34" charset="-122"/>
              <a:ea typeface="微软雅黑" pitchFamily="34" charset="-122"/>
              <a:sym typeface="Lato Light" charset="0"/>
            </a:endParaRPr>
          </a:p>
        </p:txBody>
      </p:sp>
    </p:spTree>
    <p:extLst>
      <p:ext uri="{BB962C8B-B14F-4D97-AF65-F5344CB8AC3E}">
        <p14:creationId xmlns:p14="http://schemas.microsoft.com/office/powerpoint/2010/main" val="3440500627"/>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19496"/>
                                        </p:tgtEl>
                                        <p:attrNameLst>
                                          <p:attrName>style.visibility</p:attrName>
                                        </p:attrNameLst>
                                      </p:cBhvr>
                                      <p:to>
                                        <p:strVal val="visible"/>
                                      </p:to>
                                    </p:set>
                                    <p:animEffect>
                                      <p:cBhvr>
                                        <p:cTn id="7" dur="500"/>
                                        <p:tgtEl>
                                          <p:spTgt spid="19496"/>
                                        </p:tgtEl>
                                      </p:cBhvr>
                                    </p:animEffect>
                                  </p:childTnLst>
                                </p:cTn>
                              </p:par>
                              <p:par>
                                <p:cTn id="8" presetID="16" presetClass="entr" presetSubtype="37" fill="hold" grpId="0" nodeType="withEffect">
                                  <p:stCondLst>
                                    <p:cond delay="0"/>
                                  </p:stCondLst>
                                  <p:childTnLst>
                                    <p:set>
                                      <p:cBhvr>
                                        <p:cTn id="9" dur="1" fill="hold">
                                          <p:stCondLst>
                                            <p:cond delay="0"/>
                                          </p:stCondLst>
                                        </p:cTn>
                                        <p:tgtEl>
                                          <p:spTgt spid="19497"/>
                                        </p:tgtEl>
                                        <p:attrNameLst>
                                          <p:attrName>style.visibility</p:attrName>
                                        </p:attrNameLst>
                                      </p:cBhvr>
                                      <p:to>
                                        <p:strVal val="visible"/>
                                      </p:to>
                                    </p:set>
                                    <p:animEffect>
                                      <p:cBhvr>
                                        <p:cTn id="10" dur="500"/>
                                        <p:tgtEl>
                                          <p:spTgt spid="19497"/>
                                        </p:tgtEl>
                                      </p:cBhvr>
                                    </p:animEffect>
                                  </p:childTnLst>
                                </p:cTn>
                              </p:par>
                            </p:childTnLst>
                          </p:cTn>
                        </p:par>
                        <p:par>
                          <p:cTn id="11" fill="hold" nodeType="afterGroup">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19459"/>
                                        </p:tgtEl>
                                        <p:attrNameLst>
                                          <p:attrName>style.visibility</p:attrName>
                                        </p:attrNameLst>
                                      </p:cBhvr>
                                      <p:to>
                                        <p:strVal val="visible"/>
                                      </p:to>
                                    </p:set>
                                    <p:animEffect>
                                      <p:cBhvr>
                                        <p:cTn id="14" dur="500"/>
                                        <p:tgtEl>
                                          <p:spTgt spid="19459"/>
                                        </p:tgtEl>
                                      </p:cBhvr>
                                    </p:animEffect>
                                  </p:childTnLst>
                                </p:cTn>
                              </p:par>
                            </p:childTnLst>
                          </p:cTn>
                        </p:par>
                        <p:par>
                          <p:cTn id="15" fill="hold" nodeType="afterGroup">
                            <p:stCondLst>
                              <p:cond delay="1000"/>
                            </p:stCondLst>
                            <p:childTnLst>
                              <p:par>
                                <p:cTn id="16" presetID="22" presetClass="entr" presetSubtype="1" fill="hold" nodeType="afterEffect">
                                  <p:stCondLst>
                                    <p:cond delay="0"/>
                                  </p:stCondLst>
                                  <p:childTnLst>
                                    <p:set>
                                      <p:cBhvr>
                                        <p:cTn id="17" dur="1" fill="hold">
                                          <p:stCondLst>
                                            <p:cond delay="0"/>
                                          </p:stCondLst>
                                        </p:cTn>
                                        <p:tgtEl>
                                          <p:spTgt spid="19461"/>
                                        </p:tgtEl>
                                        <p:attrNameLst>
                                          <p:attrName>style.visibility</p:attrName>
                                        </p:attrNameLst>
                                      </p:cBhvr>
                                      <p:to>
                                        <p:strVal val="visible"/>
                                      </p:to>
                                    </p:set>
                                    <p:animEffect>
                                      <p:cBhvr>
                                        <p:cTn id="18" dur="500"/>
                                        <p:tgtEl>
                                          <p:spTgt spid="19461"/>
                                        </p:tgtEl>
                                      </p:cBhvr>
                                    </p:animEffect>
                                  </p:childTnLst>
                                </p:cTn>
                              </p:par>
                            </p:childTnLst>
                          </p:cTn>
                        </p:par>
                        <p:par>
                          <p:cTn id="19" fill="hold" nodeType="afterGroup">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9458"/>
                                        </p:tgtEl>
                                        <p:attrNameLst>
                                          <p:attrName>style.visibility</p:attrName>
                                        </p:attrNameLst>
                                      </p:cBhvr>
                                      <p:to>
                                        <p:strVal val="visible"/>
                                      </p:to>
                                    </p:set>
                                    <p:animEffect>
                                      <p:cBhvr>
                                        <p:cTn id="22" dur="500"/>
                                        <p:tgtEl>
                                          <p:spTgt spid="19458"/>
                                        </p:tgtEl>
                                      </p:cBhvr>
                                    </p:animEffect>
                                  </p:childTnLst>
                                </p:cTn>
                              </p:par>
                            </p:childTnLst>
                          </p:cTn>
                        </p:par>
                        <p:par>
                          <p:cTn id="23" fill="hold" nodeType="afterGroup">
                            <p:stCondLst>
                              <p:cond delay="2000"/>
                            </p:stCondLst>
                            <p:childTnLst>
                              <p:par>
                                <p:cTn id="24" presetID="22" presetClass="entr" presetSubtype="1" fill="hold" nodeType="afterEffect">
                                  <p:stCondLst>
                                    <p:cond delay="0"/>
                                  </p:stCondLst>
                                  <p:childTnLst>
                                    <p:set>
                                      <p:cBhvr>
                                        <p:cTn id="25" dur="1" fill="hold">
                                          <p:stCondLst>
                                            <p:cond delay="0"/>
                                          </p:stCondLst>
                                        </p:cTn>
                                        <p:tgtEl>
                                          <p:spTgt spid="19465"/>
                                        </p:tgtEl>
                                        <p:attrNameLst>
                                          <p:attrName>style.visibility</p:attrName>
                                        </p:attrNameLst>
                                      </p:cBhvr>
                                      <p:to>
                                        <p:strVal val="visible"/>
                                      </p:to>
                                    </p:set>
                                    <p:animEffect>
                                      <p:cBhvr>
                                        <p:cTn id="26" dur="500"/>
                                        <p:tgtEl>
                                          <p:spTgt spid="19465"/>
                                        </p:tgtEl>
                                      </p:cBhvr>
                                    </p:animEffect>
                                  </p:childTnLst>
                                </p:cTn>
                              </p:par>
                            </p:childTnLst>
                          </p:cTn>
                        </p:par>
                        <p:par>
                          <p:cTn id="27" fill="hold" nodeType="afterGroup">
                            <p:stCondLst>
                              <p:cond delay="2500"/>
                            </p:stCondLst>
                            <p:childTnLst>
                              <p:par>
                                <p:cTn id="28" presetID="10" presetClass="entr" presetSubtype="0" fill="hold" nodeType="afterEffect">
                                  <p:stCondLst>
                                    <p:cond delay="0"/>
                                  </p:stCondLst>
                                  <p:childTnLst>
                                    <p:set>
                                      <p:cBhvr>
                                        <p:cTn id="29" dur="1" fill="hold">
                                          <p:stCondLst>
                                            <p:cond delay="0"/>
                                          </p:stCondLst>
                                        </p:cTn>
                                        <p:tgtEl>
                                          <p:spTgt spid="19490"/>
                                        </p:tgtEl>
                                        <p:attrNameLst>
                                          <p:attrName>style.visibility</p:attrName>
                                        </p:attrNameLst>
                                      </p:cBhvr>
                                      <p:to>
                                        <p:strVal val="visible"/>
                                      </p:to>
                                    </p:set>
                                    <p:anim calcmode="lin" valueType="num">
                                      <p:cBhvr>
                                        <p:cTn id="30" dur="500" fill="hold"/>
                                        <p:tgtEl>
                                          <p:spTgt spid="19490"/>
                                        </p:tgtEl>
                                        <p:attrNameLst>
                                          <p:attrName>ppt_w</p:attrName>
                                        </p:attrNameLst>
                                      </p:cBhvr>
                                      <p:tavLst>
                                        <p:tav tm="0">
                                          <p:val>
                                            <p:fltVal val="0"/>
                                          </p:val>
                                        </p:tav>
                                        <p:tav tm="100000">
                                          <p:val>
                                            <p:strVal val="#ppt_w"/>
                                          </p:val>
                                        </p:tav>
                                      </p:tavLst>
                                    </p:anim>
                                    <p:anim calcmode="lin" valueType="num">
                                      <p:cBhvr>
                                        <p:cTn id="31" dur="500" fill="hold"/>
                                        <p:tgtEl>
                                          <p:spTgt spid="19490"/>
                                        </p:tgtEl>
                                        <p:attrNameLst>
                                          <p:attrName>ppt_h</p:attrName>
                                        </p:attrNameLst>
                                      </p:cBhvr>
                                      <p:tavLst>
                                        <p:tav tm="0">
                                          <p:val>
                                            <p:fltVal val="0"/>
                                          </p:val>
                                        </p:tav>
                                        <p:tav tm="100000">
                                          <p:val>
                                            <p:strVal val="#ppt_h"/>
                                          </p:val>
                                        </p:tav>
                                      </p:tavLst>
                                    </p:anim>
                                    <p:animEffect>
                                      <p:cBhvr>
                                        <p:cTn id="32" dur="500"/>
                                        <p:tgtEl>
                                          <p:spTgt spid="19490"/>
                                        </p:tgtEl>
                                      </p:cBhvr>
                                    </p:animEffect>
                                  </p:childTnLst>
                                </p:cTn>
                              </p:par>
                            </p:childTnLst>
                          </p:cTn>
                        </p:par>
                        <p:par>
                          <p:cTn id="33" fill="hold" nodeType="afterGroup">
                            <p:stCondLst>
                              <p:cond delay="3000"/>
                            </p:stCondLst>
                            <p:childTnLst>
                              <p:par>
                                <p:cTn id="34" presetID="22" presetClass="entr" presetSubtype="1" fill="hold" nodeType="afterEffect">
                                  <p:stCondLst>
                                    <p:cond delay="0"/>
                                  </p:stCondLst>
                                  <p:childTnLst>
                                    <p:set>
                                      <p:cBhvr>
                                        <p:cTn id="35" dur="1" fill="hold">
                                          <p:stCondLst>
                                            <p:cond delay="0"/>
                                          </p:stCondLst>
                                        </p:cTn>
                                        <p:tgtEl>
                                          <p:spTgt spid="19471"/>
                                        </p:tgtEl>
                                        <p:attrNameLst>
                                          <p:attrName>style.visibility</p:attrName>
                                        </p:attrNameLst>
                                      </p:cBhvr>
                                      <p:to>
                                        <p:strVal val="visible"/>
                                      </p:to>
                                    </p:set>
                                    <p:animEffect>
                                      <p:cBhvr>
                                        <p:cTn id="36" dur="500"/>
                                        <p:tgtEl>
                                          <p:spTgt spid="19471"/>
                                        </p:tgtEl>
                                      </p:cBhvr>
                                    </p:animEffect>
                                  </p:childTnLst>
                                </p:cTn>
                              </p:par>
                            </p:childTnLst>
                          </p:cTn>
                        </p:par>
                        <p:par>
                          <p:cTn id="37" fill="hold" nodeType="afterGroup">
                            <p:stCondLst>
                              <p:cond delay="3500"/>
                            </p:stCondLst>
                            <p:childTnLst>
                              <p:par>
                                <p:cTn id="38" presetID="22" presetClass="entr" presetSubtype="8" fill="hold" grpId="0" nodeType="afterEffect">
                                  <p:stCondLst>
                                    <p:cond delay="0"/>
                                  </p:stCondLst>
                                  <p:childTnLst>
                                    <p:set>
                                      <p:cBhvr>
                                        <p:cTn id="39" dur="1" fill="hold">
                                          <p:stCondLst>
                                            <p:cond delay="0"/>
                                          </p:stCondLst>
                                        </p:cTn>
                                        <p:tgtEl>
                                          <p:spTgt spid="19460"/>
                                        </p:tgtEl>
                                        <p:attrNameLst>
                                          <p:attrName>style.visibility</p:attrName>
                                        </p:attrNameLst>
                                      </p:cBhvr>
                                      <p:to>
                                        <p:strVal val="visible"/>
                                      </p:to>
                                    </p:set>
                                    <p:animEffect>
                                      <p:cBhvr>
                                        <p:cTn id="40" dur="500"/>
                                        <p:tgtEl>
                                          <p:spTgt spid="19460"/>
                                        </p:tgtEl>
                                      </p:cBhvr>
                                    </p:animEffect>
                                  </p:childTnLst>
                                </p:cTn>
                              </p:par>
                              <p:par>
                                <p:cTn id="41" presetID="10" presetClass="entr" presetSubtype="0" fill="hold" nodeType="withEffect">
                                  <p:stCondLst>
                                    <p:cond delay="0"/>
                                  </p:stCondLst>
                                  <p:childTnLst>
                                    <p:set>
                                      <p:cBhvr>
                                        <p:cTn id="42" dur="1" fill="hold">
                                          <p:stCondLst>
                                            <p:cond delay="0"/>
                                          </p:stCondLst>
                                        </p:cTn>
                                        <p:tgtEl>
                                          <p:spTgt spid="19480"/>
                                        </p:tgtEl>
                                        <p:attrNameLst>
                                          <p:attrName>style.visibility</p:attrName>
                                        </p:attrNameLst>
                                      </p:cBhvr>
                                      <p:to>
                                        <p:strVal val="visible"/>
                                      </p:to>
                                    </p:set>
                                    <p:anim calcmode="lin" valueType="num">
                                      <p:cBhvr>
                                        <p:cTn id="43" dur="500" fill="hold"/>
                                        <p:tgtEl>
                                          <p:spTgt spid="19480"/>
                                        </p:tgtEl>
                                        <p:attrNameLst>
                                          <p:attrName>ppt_w</p:attrName>
                                        </p:attrNameLst>
                                      </p:cBhvr>
                                      <p:tavLst>
                                        <p:tav tm="0">
                                          <p:val>
                                            <p:fltVal val="0"/>
                                          </p:val>
                                        </p:tav>
                                        <p:tav tm="100000">
                                          <p:val>
                                            <p:strVal val="#ppt_w"/>
                                          </p:val>
                                        </p:tav>
                                      </p:tavLst>
                                    </p:anim>
                                    <p:anim calcmode="lin" valueType="num">
                                      <p:cBhvr>
                                        <p:cTn id="44" dur="500" fill="hold"/>
                                        <p:tgtEl>
                                          <p:spTgt spid="19480"/>
                                        </p:tgtEl>
                                        <p:attrNameLst>
                                          <p:attrName>ppt_h</p:attrName>
                                        </p:attrNameLst>
                                      </p:cBhvr>
                                      <p:tavLst>
                                        <p:tav tm="0">
                                          <p:val>
                                            <p:fltVal val="0"/>
                                          </p:val>
                                        </p:tav>
                                        <p:tav tm="100000">
                                          <p:val>
                                            <p:strVal val="#ppt_h"/>
                                          </p:val>
                                        </p:tav>
                                      </p:tavLst>
                                    </p:anim>
                                    <p:animEffect>
                                      <p:cBhvr>
                                        <p:cTn id="45" dur="500"/>
                                        <p:tgtEl>
                                          <p:spTgt spid="19480"/>
                                        </p:tgtEl>
                                      </p:cBhvr>
                                    </p:animEffect>
                                  </p:childTnLst>
                                </p:cTn>
                              </p:par>
                            </p:childTnLst>
                          </p:cTn>
                        </p:par>
                        <p:par>
                          <p:cTn id="46" fill="hold" nodeType="afterGroup">
                            <p:stCondLst>
                              <p:cond delay="4000"/>
                            </p:stCondLst>
                            <p:childTnLst>
                              <p:par>
                                <p:cTn id="47" presetID="22" presetClass="entr" presetSubtype="1" fill="hold" nodeType="afterEffect">
                                  <p:stCondLst>
                                    <p:cond delay="0"/>
                                  </p:stCondLst>
                                  <p:childTnLst>
                                    <p:set>
                                      <p:cBhvr>
                                        <p:cTn id="48" dur="1" fill="hold">
                                          <p:stCondLst>
                                            <p:cond delay="0"/>
                                          </p:stCondLst>
                                        </p:cTn>
                                        <p:tgtEl>
                                          <p:spTgt spid="19474"/>
                                        </p:tgtEl>
                                        <p:attrNameLst>
                                          <p:attrName>style.visibility</p:attrName>
                                        </p:attrNameLst>
                                      </p:cBhvr>
                                      <p:to>
                                        <p:strVal val="visible"/>
                                      </p:to>
                                    </p:set>
                                    <p:animEffect>
                                      <p:cBhvr>
                                        <p:cTn id="49" dur="500"/>
                                        <p:tgtEl>
                                          <p:spTgt spid="19474"/>
                                        </p:tgtEl>
                                      </p:cBhvr>
                                    </p:animEffect>
                                  </p:childTnLst>
                                </p:cTn>
                              </p:par>
                            </p:childTnLst>
                          </p:cTn>
                        </p:par>
                        <p:par>
                          <p:cTn id="50" fill="hold" nodeType="afterGroup">
                            <p:stCondLst>
                              <p:cond delay="4500"/>
                            </p:stCondLst>
                            <p:childTnLst>
                              <p:par>
                                <p:cTn id="51" presetID="22" presetClass="entr" presetSubtype="4" fill="hold" grpId="0" nodeType="afterEffect">
                                  <p:stCondLst>
                                    <p:cond delay="0"/>
                                  </p:stCondLst>
                                  <p:childTnLst>
                                    <p:set>
                                      <p:cBhvr>
                                        <p:cTn id="52" dur="1" fill="hold">
                                          <p:stCondLst>
                                            <p:cond delay="0"/>
                                          </p:stCondLst>
                                        </p:cTn>
                                        <p:tgtEl>
                                          <p:spTgt spid="19464"/>
                                        </p:tgtEl>
                                        <p:attrNameLst>
                                          <p:attrName>style.visibility</p:attrName>
                                        </p:attrNameLst>
                                      </p:cBhvr>
                                      <p:to>
                                        <p:strVal val="visible"/>
                                      </p:to>
                                    </p:set>
                                    <p:animEffect>
                                      <p:cBhvr>
                                        <p:cTn id="53" dur="500"/>
                                        <p:tgtEl>
                                          <p:spTgt spid="19464"/>
                                        </p:tgtEl>
                                      </p:cBhvr>
                                    </p:animEffect>
                                  </p:childTnLst>
                                </p:cTn>
                              </p:par>
                              <p:par>
                                <p:cTn id="54" presetID="10" presetClass="entr" presetSubtype="0" fill="hold" nodeType="withEffect">
                                  <p:stCondLst>
                                    <p:cond delay="0"/>
                                  </p:stCondLst>
                                  <p:childTnLst>
                                    <p:set>
                                      <p:cBhvr>
                                        <p:cTn id="55" dur="1" fill="hold">
                                          <p:stCondLst>
                                            <p:cond delay="0"/>
                                          </p:stCondLst>
                                        </p:cTn>
                                        <p:tgtEl>
                                          <p:spTgt spid="19487"/>
                                        </p:tgtEl>
                                        <p:attrNameLst>
                                          <p:attrName>style.visibility</p:attrName>
                                        </p:attrNameLst>
                                      </p:cBhvr>
                                      <p:to>
                                        <p:strVal val="visible"/>
                                      </p:to>
                                    </p:set>
                                    <p:anim calcmode="lin" valueType="num">
                                      <p:cBhvr>
                                        <p:cTn id="56" dur="500" fill="hold"/>
                                        <p:tgtEl>
                                          <p:spTgt spid="19487"/>
                                        </p:tgtEl>
                                        <p:attrNameLst>
                                          <p:attrName>ppt_w</p:attrName>
                                        </p:attrNameLst>
                                      </p:cBhvr>
                                      <p:tavLst>
                                        <p:tav tm="0">
                                          <p:val>
                                            <p:fltVal val="0"/>
                                          </p:val>
                                        </p:tav>
                                        <p:tav tm="100000">
                                          <p:val>
                                            <p:strVal val="#ppt_w"/>
                                          </p:val>
                                        </p:tav>
                                      </p:tavLst>
                                    </p:anim>
                                    <p:anim calcmode="lin" valueType="num">
                                      <p:cBhvr>
                                        <p:cTn id="57" dur="500" fill="hold"/>
                                        <p:tgtEl>
                                          <p:spTgt spid="19487"/>
                                        </p:tgtEl>
                                        <p:attrNameLst>
                                          <p:attrName>ppt_h</p:attrName>
                                        </p:attrNameLst>
                                      </p:cBhvr>
                                      <p:tavLst>
                                        <p:tav tm="0">
                                          <p:val>
                                            <p:fltVal val="0"/>
                                          </p:val>
                                        </p:tav>
                                        <p:tav tm="100000">
                                          <p:val>
                                            <p:strVal val="#ppt_h"/>
                                          </p:val>
                                        </p:tav>
                                      </p:tavLst>
                                    </p:anim>
                                    <p:animEffect>
                                      <p:cBhvr>
                                        <p:cTn id="58" dur="500"/>
                                        <p:tgtEl>
                                          <p:spTgt spid="19487"/>
                                        </p:tgtEl>
                                      </p:cBhvr>
                                    </p:animEffect>
                                  </p:childTnLst>
                                </p:cTn>
                              </p:par>
                            </p:childTnLst>
                          </p:cTn>
                        </p:par>
                        <p:par>
                          <p:cTn id="59" fill="hold" nodeType="afterGroup">
                            <p:stCondLst>
                              <p:cond delay="5000"/>
                            </p:stCondLst>
                            <p:childTnLst>
                              <p:par>
                                <p:cTn id="60" presetID="22" presetClass="entr" presetSubtype="1" fill="hold" nodeType="afterEffect">
                                  <p:stCondLst>
                                    <p:cond delay="0"/>
                                  </p:stCondLst>
                                  <p:childTnLst>
                                    <p:set>
                                      <p:cBhvr>
                                        <p:cTn id="61" dur="1" fill="hold">
                                          <p:stCondLst>
                                            <p:cond delay="0"/>
                                          </p:stCondLst>
                                        </p:cTn>
                                        <p:tgtEl>
                                          <p:spTgt spid="19468"/>
                                        </p:tgtEl>
                                        <p:attrNameLst>
                                          <p:attrName>style.visibility</p:attrName>
                                        </p:attrNameLst>
                                      </p:cBhvr>
                                      <p:to>
                                        <p:strVal val="visible"/>
                                      </p:to>
                                    </p:set>
                                    <p:animEffect>
                                      <p:cBhvr>
                                        <p:cTn id="62" dur="500"/>
                                        <p:tgtEl>
                                          <p:spTgt spid="19468"/>
                                        </p:tgtEl>
                                      </p:cBhvr>
                                    </p:animEffect>
                                  </p:childTnLst>
                                </p:cTn>
                              </p:par>
                            </p:childTnLst>
                          </p:cTn>
                        </p:par>
                        <p:par>
                          <p:cTn id="63" fill="hold" nodeType="afterGroup">
                            <p:stCondLst>
                              <p:cond delay="5500"/>
                            </p:stCondLst>
                            <p:childTnLst>
                              <p:par>
                                <p:cTn id="64" presetID="10" presetClass="entr" presetSubtype="0" fill="hold" nodeType="afterEffect">
                                  <p:stCondLst>
                                    <p:cond delay="0"/>
                                  </p:stCondLst>
                                  <p:childTnLst>
                                    <p:set>
                                      <p:cBhvr>
                                        <p:cTn id="65" dur="1" fill="hold">
                                          <p:stCondLst>
                                            <p:cond delay="0"/>
                                          </p:stCondLst>
                                        </p:cTn>
                                        <p:tgtEl>
                                          <p:spTgt spid="19493"/>
                                        </p:tgtEl>
                                        <p:attrNameLst>
                                          <p:attrName>style.visibility</p:attrName>
                                        </p:attrNameLst>
                                      </p:cBhvr>
                                      <p:to>
                                        <p:strVal val="visible"/>
                                      </p:to>
                                    </p:set>
                                    <p:anim calcmode="lin" valueType="num">
                                      <p:cBhvr>
                                        <p:cTn id="66" dur="500" fill="hold"/>
                                        <p:tgtEl>
                                          <p:spTgt spid="19493"/>
                                        </p:tgtEl>
                                        <p:attrNameLst>
                                          <p:attrName>ppt_w</p:attrName>
                                        </p:attrNameLst>
                                      </p:cBhvr>
                                      <p:tavLst>
                                        <p:tav tm="0">
                                          <p:val>
                                            <p:fltVal val="0"/>
                                          </p:val>
                                        </p:tav>
                                        <p:tav tm="100000">
                                          <p:val>
                                            <p:strVal val="#ppt_w"/>
                                          </p:val>
                                        </p:tav>
                                      </p:tavLst>
                                    </p:anim>
                                    <p:anim calcmode="lin" valueType="num">
                                      <p:cBhvr>
                                        <p:cTn id="67" dur="500" fill="hold"/>
                                        <p:tgtEl>
                                          <p:spTgt spid="19493"/>
                                        </p:tgtEl>
                                        <p:attrNameLst>
                                          <p:attrName>ppt_h</p:attrName>
                                        </p:attrNameLst>
                                      </p:cBhvr>
                                      <p:tavLst>
                                        <p:tav tm="0">
                                          <p:val>
                                            <p:fltVal val="0"/>
                                          </p:val>
                                        </p:tav>
                                        <p:tav tm="100000">
                                          <p:val>
                                            <p:strVal val="#ppt_h"/>
                                          </p:val>
                                        </p:tav>
                                      </p:tavLst>
                                    </p:anim>
                                    <p:animEffect>
                                      <p:cBhvr>
                                        <p:cTn id="68" dur="500"/>
                                        <p:tgtEl>
                                          <p:spTgt spid="19493"/>
                                        </p:tgtEl>
                                      </p:cBhvr>
                                    </p:animEffect>
                                  </p:childTnLst>
                                </p:cTn>
                              </p:par>
                            </p:childTnLst>
                          </p:cTn>
                        </p:par>
                        <p:par>
                          <p:cTn id="69" fill="hold" nodeType="afterGroup">
                            <p:stCondLst>
                              <p:cond delay="6000"/>
                            </p:stCondLst>
                            <p:childTnLst>
                              <p:par>
                                <p:cTn id="70" presetID="22" presetClass="entr" presetSubtype="1" fill="hold" nodeType="afterEffect">
                                  <p:stCondLst>
                                    <p:cond delay="0"/>
                                  </p:stCondLst>
                                  <p:childTnLst>
                                    <p:set>
                                      <p:cBhvr>
                                        <p:cTn id="71" dur="1" fill="hold">
                                          <p:stCondLst>
                                            <p:cond delay="0"/>
                                          </p:stCondLst>
                                        </p:cTn>
                                        <p:tgtEl>
                                          <p:spTgt spid="19477"/>
                                        </p:tgtEl>
                                        <p:attrNameLst>
                                          <p:attrName>style.visibility</p:attrName>
                                        </p:attrNameLst>
                                      </p:cBhvr>
                                      <p:to>
                                        <p:strVal val="visible"/>
                                      </p:to>
                                    </p:set>
                                    <p:animEffect>
                                      <p:cBhvr>
                                        <p:cTn id="72" dur="500"/>
                                        <p:tgtEl>
                                          <p:spTgt spid="194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animBg="1"/>
      <p:bldP spid="19459" grpId="0" animBg="1"/>
      <p:bldP spid="19460" grpId="0" animBg="1"/>
      <p:bldP spid="19464" grpId="0" animBg="1"/>
      <p:bldP spid="19496" grpId="0" bldLvl="0" autoUpdateAnimBg="0"/>
      <p:bldP spid="19497" grpId="0" bldLvl="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578" name="Group 22"/>
          <p:cNvGrpSpPr>
            <a:grpSpLocks/>
          </p:cNvGrpSpPr>
          <p:nvPr/>
        </p:nvGrpSpPr>
        <p:grpSpPr bwMode="auto">
          <a:xfrm>
            <a:off x="931031" y="3737113"/>
            <a:ext cx="1222056" cy="662682"/>
            <a:chOff x="0" y="0"/>
            <a:chExt cx="2360" cy="1115"/>
          </a:xfrm>
        </p:grpSpPr>
        <p:sp>
          <p:nvSpPr>
            <p:cNvPr id="22550" name="Rectangle 23"/>
            <p:cNvSpPr>
              <a:spLocks noChangeArrowheads="1"/>
            </p:cNvSpPr>
            <p:nvPr/>
          </p:nvSpPr>
          <p:spPr bwMode="auto">
            <a:xfrm>
              <a:off x="0" y="0"/>
              <a:ext cx="2360" cy="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90000"/>
                </a:lnSpc>
                <a:buFont typeface="Arial" pitchFamily="34" charset="0"/>
                <a:buNone/>
                <a:defRPr/>
              </a:pPr>
              <a:r>
                <a:rPr lang="zh-CN" altLang="en-US" sz="1270">
                  <a:solidFill>
                    <a:schemeClr val="accent4">
                      <a:lumMod val="50000"/>
                    </a:schemeClr>
                  </a:solidFill>
                  <a:latin typeface="微软雅黑" pitchFamily="34" charset="-122"/>
                  <a:ea typeface="微软雅黑" pitchFamily="34" charset="-122"/>
                  <a:sym typeface="Bebas Neue" charset="0"/>
                </a:rPr>
                <a:t>添加标题</a:t>
              </a:r>
            </a:p>
          </p:txBody>
        </p:sp>
        <p:sp>
          <p:nvSpPr>
            <p:cNvPr id="22551" name="Rectangle 24"/>
            <p:cNvSpPr>
              <a:spLocks noChangeArrowheads="1"/>
            </p:cNvSpPr>
            <p:nvPr/>
          </p:nvSpPr>
          <p:spPr bwMode="auto">
            <a:xfrm>
              <a:off x="0" y="339"/>
              <a:ext cx="2360" cy="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25000"/>
                </a:lnSpc>
                <a:buFont typeface="Arial" pitchFamily="34" charset="0"/>
                <a:buNone/>
                <a:defRPr/>
              </a:pPr>
              <a:r>
                <a:rPr lang="zh-CN" altLang="en-US" sz="873">
                  <a:solidFill>
                    <a:schemeClr val="accent4">
                      <a:lumMod val="50000"/>
                    </a:schemeClr>
                  </a:solidFill>
                  <a:latin typeface="微软雅黑" pitchFamily="34" charset="-122"/>
                  <a:ea typeface="微软雅黑" pitchFamily="34" charset="-122"/>
                  <a:sym typeface="微软雅黑" pitchFamily="34" charset="-122"/>
                </a:rPr>
                <a:t>此处添加详细文本描述，建议与标题相关并符合整体语言风格</a:t>
              </a:r>
            </a:p>
          </p:txBody>
        </p:sp>
      </p:grpSp>
      <p:sp>
        <p:nvSpPr>
          <p:cNvPr id="24581" name="Rectangle 8"/>
          <p:cNvSpPr>
            <a:spLocks noChangeArrowheads="1"/>
          </p:cNvSpPr>
          <p:nvPr/>
        </p:nvSpPr>
        <p:spPr bwMode="auto">
          <a:xfrm>
            <a:off x="857959" y="1500877"/>
            <a:ext cx="1490404" cy="2105211"/>
          </a:xfrm>
          <a:prstGeom prst="rect">
            <a:avLst/>
          </a:prstGeom>
          <a:solidFill>
            <a:srgbClr val="73D22C"/>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8183" tIns="49092" rIns="98183" bIns="49092"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25000"/>
              </a:lnSpc>
              <a:buFont typeface="Arial" pitchFamily="34" charset="0"/>
              <a:buNone/>
            </a:pPr>
            <a:r>
              <a:rPr lang="zh-CN" altLang="en-US" sz="1270" b="1">
                <a:solidFill>
                  <a:srgbClr val="FFFFFF"/>
                </a:solidFill>
                <a:latin typeface="微软雅黑" pitchFamily="34" charset="-122"/>
                <a:ea typeface="微软雅黑" pitchFamily="34" charset="-122"/>
                <a:sym typeface="微软雅黑" pitchFamily="34" charset="-122"/>
              </a:rPr>
              <a:t>添加图片</a:t>
            </a:r>
            <a:endParaRPr lang="en-US" altLang="zh-CN" sz="1270" b="1">
              <a:solidFill>
                <a:srgbClr val="FFFFFF"/>
              </a:solidFill>
              <a:latin typeface="微软雅黑" pitchFamily="34" charset="-122"/>
              <a:ea typeface="微软雅黑" pitchFamily="34" charset="-122"/>
              <a:sym typeface="微软雅黑" pitchFamily="34" charset="-122"/>
            </a:endParaRPr>
          </a:p>
        </p:txBody>
      </p:sp>
      <p:sp>
        <p:nvSpPr>
          <p:cNvPr id="24582" name="Rectangle 136"/>
          <p:cNvSpPr>
            <a:spLocks noChangeArrowheads="1"/>
          </p:cNvSpPr>
          <p:nvPr/>
        </p:nvSpPr>
        <p:spPr bwMode="auto">
          <a:xfrm>
            <a:off x="2340804" y="1500877"/>
            <a:ext cx="1491664" cy="2105211"/>
          </a:xfrm>
          <a:prstGeom prst="rect">
            <a:avLst/>
          </a:prstGeom>
          <a:solidFill>
            <a:srgbClr val="00964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8183" tIns="49092" rIns="98183" bIns="49092"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25000"/>
              </a:lnSpc>
              <a:buFont typeface="Arial" pitchFamily="34" charset="0"/>
              <a:buNone/>
            </a:pPr>
            <a:r>
              <a:rPr lang="zh-CN" altLang="en-US" sz="1270" b="1">
                <a:solidFill>
                  <a:srgbClr val="FFFFFF"/>
                </a:solidFill>
                <a:latin typeface="微软雅黑" pitchFamily="34" charset="-122"/>
                <a:ea typeface="微软雅黑" pitchFamily="34" charset="-122"/>
                <a:sym typeface="微软雅黑" pitchFamily="34" charset="-122"/>
              </a:rPr>
              <a:t>添加图片</a:t>
            </a:r>
            <a:endParaRPr lang="en-US" altLang="zh-CN" sz="1270" b="1">
              <a:solidFill>
                <a:srgbClr val="FFFFFF"/>
              </a:solidFill>
              <a:latin typeface="微软雅黑" pitchFamily="34" charset="-122"/>
              <a:ea typeface="微软雅黑" pitchFamily="34" charset="-122"/>
              <a:sym typeface="微软雅黑" pitchFamily="34" charset="-122"/>
            </a:endParaRPr>
          </a:p>
        </p:txBody>
      </p:sp>
      <p:sp>
        <p:nvSpPr>
          <p:cNvPr id="24583" name="Rectangle 137"/>
          <p:cNvSpPr>
            <a:spLocks noChangeArrowheads="1"/>
          </p:cNvSpPr>
          <p:nvPr/>
        </p:nvSpPr>
        <p:spPr bwMode="auto">
          <a:xfrm>
            <a:off x="3832468" y="1500877"/>
            <a:ext cx="1490404" cy="2105211"/>
          </a:xfrm>
          <a:prstGeom prst="rect">
            <a:avLst/>
          </a:prstGeom>
          <a:solidFill>
            <a:schemeClr val="accent3">
              <a:lumMod val="60000"/>
              <a:lumOff val="40000"/>
            </a:schemeClr>
          </a:solidFill>
          <a:ln>
            <a:noFill/>
          </a:ln>
        </p:spPr>
        <p:txBody>
          <a:bodyPr lIns="98183" tIns="49092" rIns="98183" bIns="49092"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25000"/>
              </a:lnSpc>
              <a:buFont typeface="Arial" pitchFamily="34" charset="0"/>
              <a:buNone/>
              <a:defRPr/>
            </a:pPr>
            <a:r>
              <a:rPr lang="zh-CN" altLang="en-US" sz="1270" b="1">
                <a:solidFill>
                  <a:srgbClr val="FFFFFF"/>
                </a:solidFill>
                <a:latin typeface="微软雅黑" pitchFamily="34" charset="-122"/>
                <a:ea typeface="微软雅黑" pitchFamily="34" charset="-122"/>
                <a:sym typeface="微软雅黑" pitchFamily="34" charset="-122"/>
              </a:rPr>
              <a:t>添加图片</a:t>
            </a:r>
            <a:endParaRPr lang="en-US" altLang="zh-CN" sz="1270" b="1">
              <a:solidFill>
                <a:srgbClr val="FFFFFF"/>
              </a:solidFill>
              <a:latin typeface="微软雅黑" pitchFamily="34" charset="-122"/>
              <a:ea typeface="微软雅黑" pitchFamily="34" charset="-122"/>
              <a:sym typeface="微软雅黑" pitchFamily="34" charset="-122"/>
            </a:endParaRPr>
          </a:p>
        </p:txBody>
      </p:sp>
      <p:sp>
        <p:nvSpPr>
          <p:cNvPr id="24584" name="Rectangle 138"/>
          <p:cNvSpPr>
            <a:spLocks noChangeArrowheads="1"/>
          </p:cNvSpPr>
          <p:nvPr/>
        </p:nvSpPr>
        <p:spPr bwMode="auto">
          <a:xfrm>
            <a:off x="5315313" y="1500877"/>
            <a:ext cx="1490404" cy="2105211"/>
          </a:xfrm>
          <a:prstGeom prst="rect">
            <a:avLst/>
          </a:prstGeom>
          <a:solidFill>
            <a:srgbClr val="73D22C"/>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8183" tIns="49092" rIns="98183" bIns="49092"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25000"/>
              </a:lnSpc>
              <a:buFont typeface="Arial" pitchFamily="34" charset="0"/>
              <a:buNone/>
            </a:pPr>
            <a:r>
              <a:rPr lang="zh-CN" altLang="en-US" sz="1270" b="1">
                <a:solidFill>
                  <a:srgbClr val="FFFFFF"/>
                </a:solidFill>
                <a:latin typeface="微软雅黑" pitchFamily="34" charset="-122"/>
                <a:ea typeface="微软雅黑" pitchFamily="34" charset="-122"/>
                <a:sym typeface="微软雅黑" pitchFamily="34" charset="-122"/>
              </a:rPr>
              <a:t>添加图片</a:t>
            </a:r>
            <a:endParaRPr lang="en-US" altLang="zh-CN" sz="1270" b="1">
              <a:solidFill>
                <a:srgbClr val="FFFFFF"/>
              </a:solidFill>
              <a:latin typeface="微软雅黑" pitchFamily="34" charset="-122"/>
              <a:ea typeface="微软雅黑" pitchFamily="34" charset="-122"/>
              <a:sym typeface="微软雅黑" pitchFamily="34" charset="-122"/>
            </a:endParaRPr>
          </a:p>
        </p:txBody>
      </p:sp>
      <p:sp>
        <p:nvSpPr>
          <p:cNvPr id="24585" name="Rectangle 139"/>
          <p:cNvSpPr>
            <a:spLocks noChangeArrowheads="1"/>
          </p:cNvSpPr>
          <p:nvPr/>
        </p:nvSpPr>
        <p:spPr bwMode="auto">
          <a:xfrm>
            <a:off x="6803197" y="1500877"/>
            <a:ext cx="1490404" cy="2105211"/>
          </a:xfrm>
          <a:prstGeom prst="rect">
            <a:avLst/>
          </a:prstGeom>
          <a:solidFill>
            <a:srgbClr val="00964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8183" tIns="49092" rIns="98183" bIns="49092"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25000"/>
              </a:lnSpc>
              <a:buFont typeface="Arial" pitchFamily="34" charset="0"/>
              <a:buNone/>
            </a:pPr>
            <a:r>
              <a:rPr lang="zh-CN" altLang="en-US" sz="1270" b="1">
                <a:solidFill>
                  <a:srgbClr val="FFFFFF"/>
                </a:solidFill>
                <a:latin typeface="微软雅黑" pitchFamily="34" charset="-122"/>
                <a:ea typeface="微软雅黑" pitchFamily="34" charset="-122"/>
                <a:sym typeface="微软雅黑" pitchFamily="34" charset="-122"/>
              </a:rPr>
              <a:t>添加图片</a:t>
            </a:r>
            <a:endParaRPr lang="en-US" altLang="zh-CN" sz="1270" b="1">
              <a:solidFill>
                <a:srgbClr val="FFFFFF"/>
              </a:solidFill>
              <a:latin typeface="微软雅黑" pitchFamily="34" charset="-122"/>
              <a:ea typeface="微软雅黑" pitchFamily="34" charset="-122"/>
              <a:sym typeface="微软雅黑" pitchFamily="34" charset="-122"/>
            </a:endParaRPr>
          </a:p>
        </p:txBody>
      </p:sp>
      <p:grpSp>
        <p:nvGrpSpPr>
          <p:cNvPr id="24586" name="Group 22"/>
          <p:cNvGrpSpPr>
            <a:grpSpLocks/>
          </p:cNvGrpSpPr>
          <p:nvPr/>
        </p:nvGrpSpPr>
        <p:grpSpPr bwMode="auto">
          <a:xfrm>
            <a:off x="2389939" y="3737113"/>
            <a:ext cx="1222056" cy="662682"/>
            <a:chOff x="0" y="0"/>
            <a:chExt cx="2360" cy="1115"/>
          </a:xfrm>
        </p:grpSpPr>
        <p:sp>
          <p:nvSpPr>
            <p:cNvPr id="22548" name="Rectangle 23"/>
            <p:cNvSpPr>
              <a:spLocks noChangeArrowheads="1"/>
            </p:cNvSpPr>
            <p:nvPr/>
          </p:nvSpPr>
          <p:spPr bwMode="auto">
            <a:xfrm>
              <a:off x="0" y="0"/>
              <a:ext cx="2360" cy="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90000"/>
                </a:lnSpc>
                <a:buFont typeface="Arial" pitchFamily="34" charset="0"/>
                <a:buNone/>
                <a:defRPr/>
              </a:pPr>
              <a:r>
                <a:rPr lang="zh-CN" altLang="en-US" sz="1270">
                  <a:solidFill>
                    <a:schemeClr val="accent4">
                      <a:lumMod val="50000"/>
                    </a:schemeClr>
                  </a:solidFill>
                  <a:latin typeface="微软雅黑" pitchFamily="34" charset="-122"/>
                  <a:ea typeface="微软雅黑" pitchFamily="34" charset="-122"/>
                  <a:sym typeface="Bebas Neue" charset="0"/>
                </a:rPr>
                <a:t>添加标题</a:t>
              </a:r>
            </a:p>
          </p:txBody>
        </p:sp>
        <p:sp>
          <p:nvSpPr>
            <p:cNvPr id="22549" name="Rectangle 24"/>
            <p:cNvSpPr>
              <a:spLocks noChangeArrowheads="1"/>
            </p:cNvSpPr>
            <p:nvPr/>
          </p:nvSpPr>
          <p:spPr bwMode="auto">
            <a:xfrm>
              <a:off x="0" y="339"/>
              <a:ext cx="2360" cy="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25000"/>
                </a:lnSpc>
                <a:buFont typeface="Arial" pitchFamily="34" charset="0"/>
                <a:buNone/>
                <a:defRPr/>
              </a:pPr>
              <a:r>
                <a:rPr lang="zh-CN" altLang="en-US" sz="873">
                  <a:solidFill>
                    <a:schemeClr val="accent4">
                      <a:lumMod val="50000"/>
                    </a:schemeClr>
                  </a:solidFill>
                  <a:latin typeface="微软雅黑" pitchFamily="34" charset="-122"/>
                  <a:ea typeface="微软雅黑" pitchFamily="34" charset="-122"/>
                  <a:sym typeface="微软雅黑" pitchFamily="34" charset="-122"/>
                </a:rPr>
                <a:t>此处添加详细文本描述，建议与标题相关并符合整体语言风格</a:t>
              </a:r>
            </a:p>
          </p:txBody>
        </p:sp>
      </p:grpSp>
      <p:grpSp>
        <p:nvGrpSpPr>
          <p:cNvPr id="24589" name="Group 22"/>
          <p:cNvGrpSpPr>
            <a:grpSpLocks/>
          </p:cNvGrpSpPr>
          <p:nvPr/>
        </p:nvGrpSpPr>
        <p:grpSpPr bwMode="auto">
          <a:xfrm>
            <a:off x="3901760" y="3737113"/>
            <a:ext cx="1223315" cy="662682"/>
            <a:chOff x="0" y="0"/>
            <a:chExt cx="2360" cy="1115"/>
          </a:xfrm>
        </p:grpSpPr>
        <p:sp>
          <p:nvSpPr>
            <p:cNvPr id="22546" name="Rectangle 23"/>
            <p:cNvSpPr>
              <a:spLocks noChangeArrowheads="1"/>
            </p:cNvSpPr>
            <p:nvPr/>
          </p:nvSpPr>
          <p:spPr bwMode="auto">
            <a:xfrm>
              <a:off x="0" y="0"/>
              <a:ext cx="2360" cy="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90000"/>
                </a:lnSpc>
                <a:buFont typeface="Arial" pitchFamily="34" charset="0"/>
                <a:buNone/>
                <a:defRPr/>
              </a:pPr>
              <a:r>
                <a:rPr lang="zh-CN" altLang="en-US" sz="1270">
                  <a:solidFill>
                    <a:schemeClr val="accent4">
                      <a:lumMod val="50000"/>
                    </a:schemeClr>
                  </a:solidFill>
                  <a:latin typeface="微软雅黑" pitchFamily="34" charset="-122"/>
                  <a:ea typeface="微软雅黑" pitchFamily="34" charset="-122"/>
                  <a:sym typeface="Bebas Neue" charset="0"/>
                </a:rPr>
                <a:t>添加标题</a:t>
              </a:r>
            </a:p>
          </p:txBody>
        </p:sp>
        <p:sp>
          <p:nvSpPr>
            <p:cNvPr id="22547" name="Rectangle 24"/>
            <p:cNvSpPr>
              <a:spLocks noChangeArrowheads="1"/>
            </p:cNvSpPr>
            <p:nvPr/>
          </p:nvSpPr>
          <p:spPr bwMode="auto">
            <a:xfrm>
              <a:off x="0" y="339"/>
              <a:ext cx="2360" cy="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25000"/>
                </a:lnSpc>
                <a:buFont typeface="Arial" pitchFamily="34" charset="0"/>
                <a:buNone/>
                <a:defRPr/>
              </a:pPr>
              <a:r>
                <a:rPr lang="zh-CN" altLang="en-US" sz="873">
                  <a:solidFill>
                    <a:schemeClr val="accent4">
                      <a:lumMod val="50000"/>
                    </a:schemeClr>
                  </a:solidFill>
                  <a:latin typeface="微软雅黑" pitchFamily="34" charset="-122"/>
                  <a:ea typeface="微软雅黑" pitchFamily="34" charset="-122"/>
                  <a:sym typeface="微软雅黑" pitchFamily="34" charset="-122"/>
                </a:rPr>
                <a:t>此处添加详细文本描述，建议与标题相关并符合整体语言风格</a:t>
              </a:r>
            </a:p>
          </p:txBody>
        </p:sp>
      </p:grpSp>
      <p:grpSp>
        <p:nvGrpSpPr>
          <p:cNvPr id="24592" name="Group 22"/>
          <p:cNvGrpSpPr>
            <a:grpSpLocks/>
          </p:cNvGrpSpPr>
          <p:nvPr/>
        </p:nvGrpSpPr>
        <p:grpSpPr bwMode="auto">
          <a:xfrm>
            <a:off x="5384605" y="3737113"/>
            <a:ext cx="1223316" cy="662682"/>
            <a:chOff x="0" y="0"/>
            <a:chExt cx="2360" cy="1115"/>
          </a:xfrm>
        </p:grpSpPr>
        <p:sp>
          <p:nvSpPr>
            <p:cNvPr id="22544" name="Rectangle 23"/>
            <p:cNvSpPr>
              <a:spLocks noChangeArrowheads="1"/>
            </p:cNvSpPr>
            <p:nvPr/>
          </p:nvSpPr>
          <p:spPr bwMode="auto">
            <a:xfrm>
              <a:off x="0" y="0"/>
              <a:ext cx="2360" cy="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90000"/>
                </a:lnSpc>
                <a:buFont typeface="Arial" pitchFamily="34" charset="0"/>
                <a:buNone/>
                <a:defRPr/>
              </a:pPr>
              <a:r>
                <a:rPr lang="zh-CN" altLang="en-US" sz="1270">
                  <a:solidFill>
                    <a:schemeClr val="accent4">
                      <a:lumMod val="50000"/>
                    </a:schemeClr>
                  </a:solidFill>
                  <a:latin typeface="微软雅黑" pitchFamily="34" charset="-122"/>
                  <a:ea typeface="微软雅黑" pitchFamily="34" charset="-122"/>
                  <a:sym typeface="Bebas Neue" charset="0"/>
                </a:rPr>
                <a:t>添加标题</a:t>
              </a:r>
            </a:p>
          </p:txBody>
        </p:sp>
        <p:sp>
          <p:nvSpPr>
            <p:cNvPr id="22545" name="Rectangle 24"/>
            <p:cNvSpPr>
              <a:spLocks noChangeArrowheads="1"/>
            </p:cNvSpPr>
            <p:nvPr/>
          </p:nvSpPr>
          <p:spPr bwMode="auto">
            <a:xfrm>
              <a:off x="0" y="339"/>
              <a:ext cx="2360" cy="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25000"/>
                </a:lnSpc>
                <a:buFont typeface="Arial" pitchFamily="34" charset="0"/>
                <a:buNone/>
                <a:defRPr/>
              </a:pPr>
              <a:r>
                <a:rPr lang="zh-CN" altLang="en-US" sz="873">
                  <a:solidFill>
                    <a:schemeClr val="accent4">
                      <a:lumMod val="50000"/>
                    </a:schemeClr>
                  </a:solidFill>
                  <a:latin typeface="微软雅黑" pitchFamily="34" charset="-122"/>
                  <a:ea typeface="微软雅黑" pitchFamily="34" charset="-122"/>
                  <a:sym typeface="微软雅黑" pitchFamily="34" charset="-122"/>
                </a:rPr>
                <a:t>此处添加详细文本描述，建议与标题相关并符合整体语言风格</a:t>
              </a:r>
            </a:p>
          </p:txBody>
        </p:sp>
      </p:grpSp>
      <p:grpSp>
        <p:nvGrpSpPr>
          <p:cNvPr id="24595" name="Group 22"/>
          <p:cNvGrpSpPr>
            <a:grpSpLocks/>
          </p:cNvGrpSpPr>
          <p:nvPr/>
        </p:nvGrpSpPr>
        <p:grpSpPr bwMode="auto">
          <a:xfrm>
            <a:off x="6896426" y="3737113"/>
            <a:ext cx="1223316" cy="662682"/>
            <a:chOff x="0" y="0"/>
            <a:chExt cx="2360" cy="1115"/>
          </a:xfrm>
        </p:grpSpPr>
        <p:sp>
          <p:nvSpPr>
            <p:cNvPr id="22542" name="Rectangle 23"/>
            <p:cNvSpPr>
              <a:spLocks noChangeArrowheads="1"/>
            </p:cNvSpPr>
            <p:nvPr/>
          </p:nvSpPr>
          <p:spPr bwMode="auto">
            <a:xfrm>
              <a:off x="0" y="0"/>
              <a:ext cx="2360" cy="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90000"/>
                </a:lnSpc>
                <a:buFont typeface="Arial" pitchFamily="34" charset="0"/>
                <a:buNone/>
                <a:defRPr/>
              </a:pPr>
              <a:r>
                <a:rPr lang="zh-CN" altLang="en-US" sz="1270">
                  <a:solidFill>
                    <a:schemeClr val="accent4">
                      <a:lumMod val="50000"/>
                    </a:schemeClr>
                  </a:solidFill>
                  <a:latin typeface="微软雅黑" pitchFamily="34" charset="-122"/>
                  <a:ea typeface="微软雅黑" pitchFamily="34" charset="-122"/>
                  <a:sym typeface="Bebas Neue" charset="0"/>
                </a:rPr>
                <a:t>添加标题</a:t>
              </a:r>
            </a:p>
          </p:txBody>
        </p:sp>
        <p:sp>
          <p:nvSpPr>
            <p:cNvPr id="22543" name="Rectangle 24"/>
            <p:cNvSpPr>
              <a:spLocks noChangeArrowheads="1"/>
            </p:cNvSpPr>
            <p:nvPr/>
          </p:nvSpPr>
          <p:spPr bwMode="auto">
            <a:xfrm>
              <a:off x="0" y="339"/>
              <a:ext cx="2360" cy="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25000"/>
                </a:lnSpc>
                <a:buFont typeface="Arial" pitchFamily="34" charset="0"/>
                <a:buNone/>
                <a:defRPr/>
              </a:pPr>
              <a:r>
                <a:rPr lang="zh-CN" altLang="en-US" sz="873">
                  <a:solidFill>
                    <a:schemeClr val="accent4">
                      <a:lumMod val="50000"/>
                    </a:schemeClr>
                  </a:solidFill>
                  <a:latin typeface="微软雅黑" pitchFamily="34" charset="-122"/>
                  <a:ea typeface="微软雅黑" pitchFamily="34" charset="-122"/>
                  <a:sym typeface="微软雅黑" pitchFamily="34" charset="-122"/>
                </a:rPr>
                <a:t>此处添加详细文本描述，建议与标题相关并符合整体语言风格</a:t>
              </a:r>
            </a:p>
          </p:txBody>
        </p:sp>
      </p:grpSp>
      <p:sp>
        <p:nvSpPr>
          <p:cNvPr id="24598" name="Rectangle 45"/>
          <p:cNvSpPr>
            <a:spLocks noChangeArrowheads="1"/>
          </p:cNvSpPr>
          <p:nvPr/>
        </p:nvSpPr>
        <p:spPr bwMode="auto">
          <a:xfrm>
            <a:off x="1524420" y="457721"/>
            <a:ext cx="6022089" cy="471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70000"/>
              </a:lnSpc>
              <a:buFont typeface="Arial" pitchFamily="34" charset="0"/>
              <a:buNone/>
            </a:pPr>
            <a:r>
              <a:rPr lang="zh-CN" altLang="en-US" sz="2857" b="1" dirty="0" smtClean="0">
                <a:solidFill>
                  <a:srgbClr val="009644"/>
                </a:solidFill>
                <a:latin typeface="微软雅黑" pitchFamily="34" charset="-122"/>
                <a:ea typeface="微软雅黑" pitchFamily="34" charset="-122"/>
                <a:sym typeface="Bebas Neue" charset="0"/>
              </a:rPr>
              <a:t> </a:t>
            </a:r>
            <a:endParaRPr lang="zh-CN" altLang="en-US" sz="2857" b="1" dirty="0">
              <a:solidFill>
                <a:srgbClr val="009644"/>
              </a:solidFill>
              <a:latin typeface="微软雅黑" pitchFamily="34" charset="-122"/>
              <a:ea typeface="微软雅黑" pitchFamily="34" charset="-122"/>
              <a:sym typeface="Bebas Neue" charset="0"/>
            </a:endParaRPr>
          </a:p>
        </p:txBody>
      </p:sp>
      <p:sp>
        <p:nvSpPr>
          <p:cNvPr id="24599" name="Rectangle 14"/>
          <p:cNvSpPr>
            <a:spLocks noChangeArrowheads="1"/>
          </p:cNvSpPr>
          <p:nvPr/>
        </p:nvSpPr>
        <p:spPr bwMode="auto">
          <a:xfrm>
            <a:off x="976386" y="897409"/>
            <a:ext cx="7116899" cy="360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25000"/>
              </a:lnSpc>
              <a:buFont typeface="Arial" pitchFamily="34" charset="0"/>
              <a:buNone/>
              <a:defRPr/>
            </a:pPr>
            <a:r>
              <a:rPr lang="zh-CN" altLang="en-US" sz="952">
                <a:solidFill>
                  <a:schemeClr val="accent4">
                    <a:lumMod val="50000"/>
                  </a:schemeClr>
                </a:solidFill>
                <a:latin typeface="微软雅黑" pitchFamily="34" charset="-122"/>
                <a:ea typeface="微软雅黑" pitchFamily="34" charset="-122"/>
                <a:sym typeface="Lato Light" charset="0"/>
              </a:rPr>
              <a:t>此处添加详细文本描述，建议与标题相关并符合整体语言风格，语言描述尽量简洁生动。尽量将每页幻灯片的字数控制在</a:t>
            </a:r>
            <a:r>
              <a:rPr lang="en-US" altLang="zh-CN" sz="952">
                <a:solidFill>
                  <a:schemeClr val="accent4">
                    <a:lumMod val="50000"/>
                  </a:schemeClr>
                </a:solidFill>
                <a:latin typeface="微软雅黑" pitchFamily="34" charset="-122"/>
                <a:ea typeface="微软雅黑" pitchFamily="34" charset="-122"/>
                <a:sym typeface="Lato Light" charset="0"/>
              </a:rPr>
              <a:t>200</a:t>
            </a:r>
            <a:r>
              <a:rPr lang="zh-CN" altLang="en-US" sz="952">
                <a:solidFill>
                  <a:schemeClr val="accent4">
                    <a:lumMod val="50000"/>
                  </a:schemeClr>
                </a:solidFill>
                <a:latin typeface="微软雅黑" pitchFamily="34" charset="-122"/>
                <a:ea typeface="微软雅黑" pitchFamily="34" charset="-122"/>
                <a:sym typeface="Lato Light" charset="0"/>
              </a:rPr>
              <a:t>字以内，</a:t>
            </a:r>
            <a:endParaRPr lang="en-US" altLang="zh-CN" sz="952">
              <a:solidFill>
                <a:schemeClr val="accent4">
                  <a:lumMod val="50000"/>
                </a:schemeClr>
              </a:solidFill>
              <a:latin typeface="微软雅黑" pitchFamily="34" charset="-122"/>
              <a:ea typeface="微软雅黑" pitchFamily="34" charset="-122"/>
              <a:sym typeface="Lato Light" charset="0"/>
            </a:endParaRPr>
          </a:p>
          <a:p>
            <a:pPr algn="ctr" eaLnBrk="1" hangingPunct="1">
              <a:lnSpc>
                <a:spcPct val="125000"/>
              </a:lnSpc>
              <a:buFont typeface="Arial" pitchFamily="34" charset="0"/>
              <a:buNone/>
              <a:defRPr/>
            </a:pPr>
            <a:r>
              <a:rPr lang="zh-CN" altLang="en-US" sz="952">
                <a:solidFill>
                  <a:schemeClr val="accent4">
                    <a:lumMod val="50000"/>
                  </a:schemeClr>
                </a:solidFill>
                <a:latin typeface="微软雅黑" pitchFamily="34" charset="-122"/>
                <a:ea typeface="微软雅黑" pitchFamily="34" charset="-122"/>
                <a:sym typeface="Lato Light" charset="0"/>
              </a:rPr>
              <a:t>据统计每页幻灯片的最好控制在</a:t>
            </a:r>
            <a:r>
              <a:rPr lang="en-US" altLang="zh-CN" sz="952">
                <a:solidFill>
                  <a:schemeClr val="accent4">
                    <a:lumMod val="50000"/>
                  </a:schemeClr>
                </a:solidFill>
                <a:latin typeface="微软雅黑" pitchFamily="34" charset="-122"/>
                <a:ea typeface="微软雅黑" pitchFamily="34" charset="-122"/>
                <a:sym typeface="Lato Light" charset="0"/>
              </a:rPr>
              <a:t>5</a:t>
            </a:r>
            <a:r>
              <a:rPr lang="zh-CN" altLang="en-US" sz="952">
                <a:solidFill>
                  <a:schemeClr val="accent4">
                    <a:lumMod val="50000"/>
                  </a:schemeClr>
                </a:solidFill>
                <a:latin typeface="微软雅黑" pitchFamily="34" charset="-122"/>
                <a:ea typeface="微软雅黑" pitchFamily="34" charset="-122"/>
                <a:sym typeface="Lato Light" charset="0"/>
              </a:rPr>
              <a:t>分钟之内。</a:t>
            </a:r>
            <a:endParaRPr lang="en-US" altLang="zh-CN" sz="952">
              <a:solidFill>
                <a:schemeClr val="accent4">
                  <a:lumMod val="50000"/>
                </a:schemeClr>
              </a:solidFill>
              <a:latin typeface="微软雅黑" pitchFamily="34" charset="-122"/>
              <a:ea typeface="微软雅黑" pitchFamily="34" charset="-122"/>
              <a:sym typeface="Lato Light" charset="0"/>
            </a:endParaRPr>
          </a:p>
        </p:txBody>
      </p:sp>
      <p:sp>
        <p:nvSpPr>
          <p:cNvPr id="24" name="矩形 23"/>
          <p:cNvSpPr/>
          <p:nvPr>
            <p:custDataLst>
              <p:tags r:id="rId1"/>
            </p:custDataLst>
          </p:nvPr>
        </p:nvSpPr>
        <p:spPr>
          <a:xfrm>
            <a:off x="28171" y="4935492"/>
            <a:ext cx="4319366" cy="226665"/>
          </a:xfrm>
          <a:prstGeom prst="rect">
            <a:avLst/>
          </a:prstGeom>
        </p:spPr>
        <p:txBody>
          <a:bodyPr wrap="square">
            <a:spAutoFit/>
          </a:bodyPr>
          <a:lstStyle/>
          <a:p>
            <a:r>
              <a:rPr lang="zh-CN" altLang="en-US" sz="873" dirty="0" smtClean="0">
                <a:latin typeface="微软雅黑" pitchFamily="34" charset="-122"/>
                <a:ea typeface="微软雅黑" pitchFamily="34" charset="-122"/>
              </a:rPr>
              <a:t> </a:t>
            </a:r>
            <a:endParaRPr lang="zh-CN" altLang="en-US" sz="873" dirty="0">
              <a:latin typeface="微软雅黑" pitchFamily="34" charset="-122"/>
              <a:ea typeface="微软雅黑" pitchFamily="34" charset="-122"/>
            </a:endParaRPr>
          </a:p>
        </p:txBody>
      </p:sp>
    </p:spTree>
    <p:extLst>
      <p:ext uri="{BB962C8B-B14F-4D97-AF65-F5344CB8AC3E}">
        <p14:creationId xmlns:p14="http://schemas.microsoft.com/office/powerpoint/2010/main" val="3815550687"/>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24598"/>
                                        </p:tgtEl>
                                        <p:attrNameLst>
                                          <p:attrName>style.visibility</p:attrName>
                                        </p:attrNameLst>
                                      </p:cBhvr>
                                      <p:to>
                                        <p:strVal val="visible"/>
                                      </p:to>
                                    </p:set>
                                    <p:animEffect>
                                      <p:cBhvr>
                                        <p:cTn id="7" dur="500"/>
                                        <p:tgtEl>
                                          <p:spTgt spid="24598"/>
                                        </p:tgtEl>
                                      </p:cBhvr>
                                    </p:animEffect>
                                  </p:childTnLst>
                                </p:cTn>
                              </p:par>
                              <p:par>
                                <p:cTn id="8" presetID="16" presetClass="entr" presetSubtype="37" fill="hold" grpId="0" nodeType="withEffect">
                                  <p:stCondLst>
                                    <p:cond delay="0"/>
                                  </p:stCondLst>
                                  <p:childTnLst>
                                    <p:set>
                                      <p:cBhvr>
                                        <p:cTn id="9" dur="1" fill="hold">
                                          <p:stCondLst>
                                            <p:cond delay="0"/>
                                          </p:stCondLst>
                                        </p:cTn>
                                        <p:tgtEl>
                                          <p:spTgt spid="24599"/>
                                        </p:tgtEl>
                                        <p:attrNameLst>
                                          <p:attrName>style.visibility</p:attrName>
                                        </p:attrNameLst>
                                      </p:cBhvr>
                                      <p:to>
                                        <p:strVal val="visible"/>
                                      </p:to>
                                    </p:set>
                                    <p:animEffect>
                                      <p:cBhvr>
                                        <p:cTn id="10" dur="500"/>
                                        <p:tgtEl>
                                          <p:spTgt spid="24599"/>
                                        </p:tgtEl>
                                      </p:cBhvr>
                                    </p:animEffect>
                                  </p:childTnLst>
                                </p:cTn>
                              </p:par>
                            </p:childTnLst>
                          </p:cTn>
                        </p:par>
                        <p:par>
                          <p:cTn id="11" fill="hold" nodeType="afterGroup">
                            <p:stCondLst>
                              <p:cond delay="500"/>
                            </p:stCondLst>
                            <p:childTnLst>
                              <p:par>
                                <p:cTn id="12" presetID="9" presetClass="entr" presetSubtype="0" fill="hold" grpId="0" nodeType="afterEffect">
                                  <p:stCondLst>
                                    <p:cond delay="0"/>
                                  </p:stCondLst>
                                  <p:childTnLst>
                                    <p:set>
                                      <p:cBhvr>
                                        <p:cTn id="13" dur="1" fill="hold">
                                          <p:stCondLst>
                                            <p:cond delay="0"/>
                                          </p:stCondLst>
                                        </p:cTn>
                                        <p:tgtEl>
                                          <p:spTgt spid="24581"/>
                                        </p:tgtEl>
                                        <p:attrNameLst>
                                          <p:attrName>style.visibility</p:attrName>
                                        </p:attrNameLst>
                                      </p:cBhvr>
                                      <p:to>
                                        <p:strVal val="visible"/>
                                      </p:to>
                                    </p:set>
                                    <p:animEffect>
                                      <p:cBhvr>
                                        <p:cTn id="14" dur="500"/>
                                        <p:tgtEl>
                                          <p:spTgt spid="24581"/>
                                        </p:tgtEl>
                                      </p:cBhvr>
                                    </p:animEffect>
                                  </p:childTnLst>
                                </p:cTn>
                              </p:par>
                            </p:childTnLst>
                          </p:cTn>
                        </p:par>
                        <p:par>
                          <p:cTn id="15" fill="hold" nodeType="afterGroup">
                            <p:stCondLst>
                              <p:cond delay="1000"/>
                            </p:stCondLst>
                            <p:childTnLst>
                              <p:par>
                                <p:cTn id="16" presetID="22" presetClass="entr" presetSubtype="1" fill="hold" nodeType="afterEffect">
                                  <p:stCondLst>
                                    <p:cond delay="0"/>
                                  </p:stCondLst>
                                  <p:childTnLst>
                                    <p:set>
                                      <p:cBhvr>
                                        <p:cTn id="17" dur="1" fill="hold">
                                          <p:stCondLst>
                                            <p:cond delay="0"/>
                                          </p:stCondLst>
                                        </p:cTn>
                                        <p:tgtEl>
                                          <p:spTgt spid="24578"/>
                                        </p:tgtEl>
                                        <p:attrNameLst>
                                          <p:attrName>style.visibility</p:attrName>
                                        </p:attrNameLst>
                                      </p:cBhvr>
                                      <p:to>
                                        <p:strVal val="visible"/>
                                      </p:to>
                                    </p:set>
                                    <p:animEffect>
                                      <p:cBhvr>
                                        <p:cTn id="18" dur="500"/>
                                        <p:tgtEl>
                                          <p:spTgt spid="24578"/>
                                        </p:tgtEl>
                                      </p:cBhvr>
                                    </p:animEffect>
                                  </p:childTnLst>
                                </p:cTn>
                              </p:par>
                            </p:childTnLst>
                          </p:cTn>
                        </p:par>
                        <p:par>
                          <p:cTn id="19" fill="hold" nodeType="afterGroup">
                            <p:stCondLst>
                              <p:cond delay="1500"/>
                            </p:stCondLst>
                            <p:childTnLst>
                              <p:par>
                                <p:cTn id="20" presetID="9" presetClass="entr" presetSubtype="0" fill="hold" grpId="0" nodeType="afterEffect">
                                  <p:stCondLst>
                                    <p:cond delay="0"/>
                                  </p:stCondLst>
                                  <p:childTnLst>
                                    <p:set>
                                      <p:cBhvr>
                                        <p:cTn id="21" dur="1" fill="hold">
                                          <p:stCondLst>
                                            <p:cond delay="0"/>
                                          </p:stCondLst>
                                        </p:cTn>
                                        <p:tgtEl>
                                          <p:spTgt spid="24582"/>
                                        </p:tgtEl>
                                        <p:attrNameLst>
                                          <p:attrName>style.visibility</p:attrName>
                                        </p:attrNameLst>
                                      </p:cBhvr>
                                      <p:to>
                                        <p:strVal val="visible"/>
                                      </p:to>
                                    </p:set>
                                    <p:animEffect>
                                      <p:cBhvr>
                                        <p:cTn id="22" dur="500"/>
                                        <p:tgtEl>
                                          <p:spTgt spid="24582"/>
                                        </p:tgtEl>
                                      </p:cBhvr>
                                    </p:animEffect>
                                  </p:childTnLst>
                                </p:cTn>
                              </p:par>
                            </p:childTnLst>
                          </p:cTn>
                        </p:par>
                        <p:par>
                          <p:cTn id="23" fill="hold" nodeType="afterGroup">
                            <p:stCondLst>
                              <p:cond delay="2000"/>
                            </p:stCondLst>
                            <p:childTnLst>
                              <p:par>
                                <p:cTn id="24" presetID="22" presetClass="entr" presetSubtype="1" fill="hold" nodeType="afterEffect">
                                  <p:stCondLst>
                                    <p:cond delay="0"/>
                                  </p:stCondLst>
                                  <p:childTnLst>
                                    <p:set>
                                      <p:cBhvr>
                                        <p:cTn id="25" dur="1" fill="hold">
                                          <p:stCondLst>
                                            <p:cond delay="0"/>
                                          </p:stCondLst>
                                        </p:cTn>
                                        <p:tgtEl>
                                          <p:spTgt spid="24586"/>
                                        </p:tgtEl>
                                        <p:attrNameLst>
                                          <p:attrName>style.visibility</p:attrName>
                                        </p:attrNameLst>
                                      </p:cBhvr>
                                      <p:to>
                                        <p:strVal val="visible"/>
                                      </p:to>
                                    </p:set>
                                    <p:animEffect>
                                      <p:cBhvr>
                                        <p:cTn id="26" dur="500"/>
                                        <p:tgtEl>
                                          <p:spTgt spid="24586"/>
                                        </p:tgtEl>
                                      </p:cBhvr>
                                    </p:animEffect>
                                  </p:childTnLst>
                                </p:cTn>
                              </p:par>
                            </p:childTnLst>
                          </p:cTn>
                        </p:par>
                        <p:par>
                          <p:cTn id="27" fill="hold" nodeType="afterGroup">
                            <p:stCondLst>
                              <p:cond delay="2500"/>
                            </p:stCondLst>
                            <p:childTnLst>
                              <p:par>
                                <p:cTn id="28" presetID="9" presetClass="entr" presetSubtype="0" fill="hold" grpId="0" nodeType="afterEffect">
                                  <p:stCondLst>
                                    <p:cond delay="0"/>
                                  </p:stCondLst>
                                  <p:childTnLst>
                                    <p:set>
                                      <p:cBhvr>
                                        <p:cTn id="29" dur="1" fill="hold">
                                          <p:stCondLst>
                                            <p:cond delay="0"/>
                                          </p:stCondLst>
                                        </p:cTn>
                                        <p:tgtEl>
                                          <p:spTgt spid="24583"/>
                                        </p:tgtEl>
                                        <p:attrNameLst>
                                          <p:attrName>style.visibility</p:attrName>
                                        </p:attrNameLst>
                                      </p:cBhvr>
                                      <p:to>
                                        <p:strVal val="visible"/>
                                      </p:to>
                                    </p:set>
                                    <p:animEffect>
                                      <p:cBhvr>
                                        <p:cTn id="30" dur="500"/>
                                        <p:tgtEl>
                                          <p:spTgt spid="24583"/>
                                        </p:tgtEl>
                                      </p:cBhvr>
                                    </p:animEffect>
                                  </p:childTnLst>
                                </p:cTn>
                              </p:par>
                            </p:childTnLst>
                          </p:cTn>
                        </p:par>
                        <p:par>
                          <p:cTn id="31" fill="hold" nodeType="afterGroup">
                            <p:stCondLst>
                              <p:cond delay="3000"/>
                            </p:stCondLst>
                            <p:childTnLst>
                              <p:par>
                                <p:cTn id="32" presetID="22" presetClass="entr" presetSubtype="1" fill="hold" nodeType="afterEffect">
                                  <p:stCondLst>
                                    <p:cond delay="0"/>
                                  </p:stCondLst>
                                  <p:childTnLst>
                                    <p:set>
                                      <p:cBhvr>
                                        <p:cTn id="33" dur="1" fill="hold">
                                          <p:stCondLst>
                                            <p:cond delay="0"/>
                                          </p:stCondLst>
                                        </p:cTn>
                                        <p:tgtEl>
                                          <p:spTgt spid="24589"/>
                                        </p:tgtEl>
                                        <p:attrNameLst>
                                          <p:attrName>style.visibility</p:attrName>
                                        </p:attrNameLst>
                                      </p:cBhvr>
                                      <p:to>
                                        <p:strVal val="visible"/>
                                      </p:to>
                                    </p:set>
                                    <p:animEffect>
                                      <p:cBhvr>
                                        <p:cTn id="34" dur="500"/>
                                        <p:tgtEl>
                                          <p:spTgt spid="24589"/>
                                        </p:tgtEl>
                                      </p:cBhvr>
                                    </p:animEffect>
                                  </p:childTnLst>
                                </p:cTn>
                              </p:par>
                            </p:childTnLst>
                          </p:cTn>
                        </p:par>
                        <p:par>
                          <p:cTn id="35" fill="hold" nodeType="afterGroup">
                            <p:stCondLst>
                              <p:cond delay="3500"/>
                            </p:stCondLst>
                            <p:childTnLst>
                              <p:par>
                                <p:cTn id="36" presetID="9" presetClass="entr" presetSubtype="0" fill="hold" grpId="0" nodeType="afterEffect">
                                  <p:stCondLst>
                                    <p:cond delay="0"/>
                                  </p:stCondLst>
                                  <p:childTnLst>
                                    <p:set>
                                      <p:cBhvr>
                                        <p:cTn id="37" dur="1" fill="hold">
                                          <p:stCondLst>
                                            <p:cond delay="0"/>
                                          </p:stCondLst>
                                        </p:cTn>
                                        <p:tgtEl>
                                          <p:spTgt spid="24584"/>
                                        </p:tgtEl>
                                        <p:attrNameLst>
                                          <p:attrName>style.visibility</p:attrName>
                                        </p:attrNameLst>
                                      </p:cBhvr>
                                      <p:to>
                                        <p:strVal val="visible"/>
                                      </p:to>
                                    </p:set>
                                    <p:animEffect>
                                      <p:cBhvr>
                                        <p:cTn id="38" dur="500"/>
                                        <p:tgtEl>
                                          <p:spTgt spid="24584"/>
                                        </p:tgtEl>
                                      </p:cBhvr>
                                    </p:animEffect>
                                  </p:childTnLst>
                                </p:cTn>
                              </p:par>
                            </p:childTnLst>
                          </p:cTn>
                        </p:par>
                        <p:par>
                          <p:cTn id="39" fill="hold" nodeType="afterGroup">
                            <p:stCondLst>
                              <p:cond delay="4000"/>
                            </p:stCondLst>
                            <p:childTnLst>
                              <p:par>
                                <p:cTn id="40" presetID="22" presetClass="entr" presetSubtype="1" fill="hold" nodeType="afterEffect">
                                  <p:stCondLst>
                                    <p:cond delay="0"/>
                                  </p:stCondLst>
                                  <p:childTnLst>
                                    <p:set>
                                      <p:cBhvr>
                                        <p:cTn id="41" dur="1" fill="hold">
                                          <p:stCondLst>
                                            <p:cond delay="0"/>
                                          </p:stCondLst>
                                        </p:cTn>
                                        <p:tgtEl>
                                          <p:spTgt spid="24592"/>
                                        </p:tgtEl>
                                        <p:attrNameLst>
                                          <p:attrName>style.visibility</p:attrName>
                                        </p:attrNameLst>
                                      </p:cBhvr>
                                      <p:to>
                                        <p:strVal val="visible"/>
                                      </p:to>
                                    </p:set>
                                    <p:animEffect>
                                      <p:cBhvr>
                                        <p:cTn id="42" dur="500"/>
                                        <p:tgtEl>
                                          <p:spTgt spid="24592"/>
                                        </p:tgtEl>
                                      </p:cBhvr>
                                    </p:animEffect>
                                  </p:childTnLst>
                                </p:cTn>
                              </p:par>
                            </p:childTnLst>
                          </p:cTn>
                        </p:par>
                        <p:par>
                          <p:cTn id="43" fill="hold" nodeType="afterGroup">
                            <p:stCondLst>
                              <p:cond delay="4500"/>
                            </p:stCondLst>
                            <p:childTnLst>
                              <p:par>
                                <p:cTn id="44" presetID="9" presetClass="entr" presetSubtype="0" fill="hold" grpId="0" nodeType="afterEffect">
                                  <p:stCondLst>
                                    <p:cond delay="0"/>
                                  </p:stCondLst>
                                  <p:childTnLst>
                                    <p:set>
                                      <p:cBhvr>
                                        <p:cTn id="45" dur="1" fill="hold">
                                          <p:stCondLst>
                                            <p:cond delay="0"/>
                                          </p:stCondLst>
                                        </p:cTn>
                                        <p:tgtEl>
                                          <p:spTgt spid="24585"/>
                                        </p:tgtEl>
                                        <p:attrNameLst>
                                          <p:attrName>style.visibility</p:attrName>
                                        </p:attrNameLst>
                                      </p:cBhvr>
                                      <p:to>
                                        <p:strVal val="visible"/>
                                      </p:to>
                                    </p:set>
                                    <p:animEffect>
                                      <p:cBhvr>
                                        <p:cTn id="46" dur="500"/>
                                        <p:tgtEl>
                                          <p:spTgt spid="24585"/>
                                        </p:tgtEl>
                                      </p:cBhvr>
                                    </p:animEffect>
                                  </p:childTnLst>
                                </p:cTn>
                              </p:par>
                            </p:childTnLst>
                          </p:cTn>
                        </p:par>
                        <p:par>
                          <p:cTn id="47" fill="hold" nodeType="afterGroup">
                            <p:stCondLst>
                              <p:cond delay="5000"/>
                            </p:stCondLst>
                            <p:childTnLst>
                              <p:par>
                                <p:cTn id="48" presetID="22" presetClass="entr" presetSubtype="1" fill="hold" nodeType="afterEffect">
                                  <p:stCondLst>
                                    <p:cond delay="0"/>
                                  </p:stCondLst>
                                  <p:childTnLst>
                                    <p:set>
                                      <p:cBhvr>
                                        <p:cTn id="49" dur="1" fill="hold">
                                          <p:stCondLst>
                                            <p:cond delay="0"/>
                                          </p:stCondLst>
                                        </p:cTn>
                                        <p:tgtEl>
                                          <p:spTgt spid="24595"/>
                                        </p:tgtEl>
                                        <p:attrNameLst>
                                          <p:attrName>style.visibility</p:attrName>
                                        </p:attrNameLst>
                                      </p:cBhvr>
                                      <p:to>
                                        <p:strVal val="visible"/>
                                      </p:to>
                                    </p:set>
                                    <p:animEffect>
                                      <p:cBhvr>
                                        <p:cTn id="50" dur="500"/>
                                        <p:tgtEl>
                                          <p:spTgt spid="245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1" grpId="0" bldLvl="0" animBg="1" autoUpdateAnimBg="0"/>
      <p:bldP spid="24582" grpId="0" bldLvl="0" animBg="1" autoUpdateAnimBg="0"/>
      <p:bldP spid="24583" grpId="0" bldLvl="0" animBg="1" autoUpdateAnimBg="0"/>
      <p:bldP spid="24584" grpId="0" bldLvl="0" animBg="1" autoUpdateAnimBg="0"/>
      <p:bldP spid="24585" grpId="0" bldLvl="0" animBg="1" autoUpdateAnimBg="0"/>
      <p:bldP spid="24598" grpId="0" bldLvl="0" autoUpdateAnimBg="0"/>
      <p:bldP spid="24599" grpId="0" bldLvl="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a:grpSpLocks/>
          </p:cNvGrpSpPr>
          <p:nvPr/>
        </p:nvGrpSpPr>
        <p:grpSpPr bwMode="auto">
          <a:xfrm>
            <a:off x="1075063" y="1433977"/>
            <a:ext cx="2069494" cy="2317356"/>
            <a:chOff x="1075056" y="1491630"/>
            <a:chExt cx="2070054" cy="2345183"/>
          </a:xfrm>
        </p:grpSpPr>
        <p:sp>
          <p:nvSpPr>
            <p:cNvPr id="85005" name="等腰三角形 12"/>
            <p:cNvSpPr>
              <a:spLocks/>
            </p:cNvSpPr>
            <p:nvPr/>
          </p:nvSpPr>
          <p:spPr bwMode="auto">
            <a:xfrm flipV="1">
              <a:off x="1075056" y="1491630"/>
              <a:ext cx="2070054" cy="2345183"/>
            </a:xfrm>
            <a:custGeom>
              <a:avLst/>
              <a:gdLst>
                <a:gd name="T0" fmla="*/ 1035027 w 2088232"/>
                <a:gd name="T1" fmla="*/ 0 h 2365776"/>
                <a:gd name="T2" fmla="*/ 1127810 w 2088232"/>
                <a:gd name="T3" fmla="*/ 279813 h 2365776"/>
                <a:gd name="T4" fmla="*/ 2070054 w 2088232"/>
                <a:gd name="T5" fmla="*/ 1310155 h 2365776"/>
                <a:gd name="T6" fmla="*/ 1035027 w 2088232"/>
                <a:gd name="T7" fmla="*/ 2345183 h 2365776"/>
                <a:gd name="T8" fmla="*/ 0 w 2088232"/>
                <a:gd name="T9" fmla="*/ 1310155 h 2365776"/>
                <a:gd name="T10" fmla="*/ 942244 w 2088232"/>
                <a:gd name="T11" fmla="*/ 279813 h 2365776"/>
                <a:gd name="T12" fmla="*/ 0 60000 65536"/>
                <a:gd name="T13" fmla="*/ 0 60000 65536"/>
                <a:gd name="T14" fmla="*/ 0 60000 65536"/>
                <a:gd name="T15" fmla="*/ 0 60000 65536"/>
                <a:gd name="T16" fmla="*/ 0 60000 65536"/>
                <a:gd name="T17" fmla="*/ 0 60000 65536"/>
                <a:gd name="T18" fmla="*/ 0 w 2088232"/>
                <a:gd name="T19" fmla="*/ 0 h 2365776"/>
                <a:gd name="T20" fmla="*/ 2088232 w 2088232"/>
                <a:gd name="T21" fmla="*/ 2365776 h 2365776"/>
              </a:gdLst>
              <a:ahLst/>
              <a:cxnLst>
                <a:cxn ang="T12">
                  <a:pos x="T0" y="T1"/>
                </a:cxn>
                <a:cxn ang="T13">
                  <a:pos x="T2" y="T3"/>
                </a:cxn>
                <a:cxn ang="T14">
                  <a:pos x="T4" y="T5"/>
                </a:cxn>
                <a:cxn ang="T15">
                  <a:pos x="T6" y="T7"/>
                </a:cxn>
                <a:cxn ang="T16">
                  <a:pos x="T8" y="T9"/>
                </a:cxn>
                <a:cxn ang="T17">
                  <a:pos x="T10" y="T11"/>
                </a:cxn>
              </a:cxnLst>
              <a:rect l="T18" t="T19" r="T20" b="T21"/>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tx2"/>
            </a:solidFill>
            <a:ln w="12700" cap="flat" cmpd="sng" algn="ctr">
              <a:noFill/>
              <a:prstDash val="solid"/>
              <a:round/>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5006" name="TextBox 3"/>
            <p:cNvSpPr txBox="1">
              <a:spLocks noChangeArrowheads="1"/>
            </p:cNvSpPr>
            <p:nvPr/>
          </p:nvSpPr>
          <p:spPr bwMode="auto">
            <a:xfrm>
              <a:off x="1555978" y="2076415"/>
              <a:ext cx="838086" cy="290806"/>
            </a:xfrm>
            <a:prstGeom prst="rect">
              <a:avLst/>
            </a:prstGeom>
            <a:noFill/>
            <a:ln w="9525">
              <a:noFill/>
              <a:miter lim="800000"/>
              <a:headEnd/>
              <a:tailEnd/>
            </a:ln>
          </p:spPr>
          <p:txBody>
            <a:bodyPr wrap="none" lIns="91028" tIns="45514" rIns="91028" bIns="45514">
              <a:spAutoFit/>
            </a:bodyPr>
            <a:lstStyle/>
            <a:p>
              <a:pPr marL="0" marR="0" lvl="0" indent="0" algn="l" defTabSz="910854" rtl="0" eaLnBrk="1" fontAlgn="auto" latinLnBrk="0" hangingPunct="1">
                <a:lnSpc>
                  <a:spcPct val="100000"/>
                </a:lnSpc>
                <a:spcBef>
                  <a:spcPts val="0"/>
                </a:spcBef>
                <a:spcAft>
                  <a:spcPts val="0"/>
                </a:spcAft>
                <a:buClrTx/>
                <a:buSzTx/>
                <a:buFontTx/>
                <a:buNone/>
                <a:tabLst/>
                <a:defRPr/>
              </a:pPr>
              <a:r>
                <a:rPr kumimoji="0" lang="zh-CN" altLang="en-US" sz="1270" b="0" i="0" u="none" strike="noStrike" kern="1200" cap="none" spc="0" normalizeH="0" baseline="0" noProof="0">
                  <a:ln>
                    <a:noFill/>
                  </a:ln>
                  <a:solidFill>
                    <a:srgbClr val="FFFFFF"/>
                  </a:solidFill>
                  <a:effectLst/>
                  <a:uLnTx/>
                  <a:uFillTx/>
                  <a:latin typeface="方正兰亭中黑_GBK"/>
                  <a:ea typeface="方正兰亭中黑_GBK"/>
                  <a:cs typeface="方正兰亭中黑_GBK"/>
                </a:rPr>
                <a:t>标题内容</a:t>
              </a:r>
            </a:p>
          </p:txBody>
        </p:sp>
        <p:sp>
          <p:nvSpPr>
            <p:cNvPr id="85007" name="Rectangle 13" descr="FD1DDF730CE4456e89755B07FE1653D0# #Rectangle 13"/>
            <p:cNvSpPr>
              <a:spLocks noChangeArrowheads="1"/>
            </p:cNvSpPr>
            <p:nvPr/>
          </p:nvSpPr>
          <p:spPr bwMode="auto">
            <a:xfrm>
              <a:off x="1255775" y="2487426"/>
              <a:ext cx="1708616" cy="503255"/>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Arial"/>
                  <a:ea typeface="微软雅黑"/>
                  <a:cs typeface="+mn-cs"/>
                </a:rPr>
                <a:t>请在此处添加您需要的文字内容</a:t>
              </a:r>
              <a:endParaRPr kumimoji="0" lang="en-US" altLang="zh-CN" sz="1317" b="0" i="0" u="none" strike="noStrike" kern="1200" cap="none" spc="0" normalizeH="0" baseline="0" noProof="0">
                <a:ln>
                  <a:noFill/>
                </a:ln>
                <a:solidFill>
                  <a:srgbClr val="FFFFFF"/>
                </a:solidFill>
                <a:effectLst/>
                <a:uLnTx/>
                <a:uFillTx/>
                <a:latin typeface="Arial"/>
                <a:ea typeface="微软雅黑"/>
                <a:cs typeface="+mn-cs"/>
              </a:endParaRPr>
            </a:p>
          </p:txBody>
        </p:sp>
      </p:grpSp>
      <p:sp>
        <p:nvSpPr>
          <p:cNvPr id="6" name="Rectangle 13" descr="FD1DDF730CE4456e89755B07FE1653D0# #Rectangle 13"/>
          <p:cNvSpPr>
            <a:spLocks noChangeArrowheads="1"/>
          </p:cNvSpPr>
          <p:nvPr/>
        </p:nvSpPr>
        <p:spPr bwMode="auto">
          <a:xfrm>
            <a:off x="1043707" y="3820018"/>
            <a:ext cx="2132206"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grpSp>
        <p:nvGrpSpPr>
          <p:cNvPr id="7" name="组合 6"/>
          <p:cNvGrpSpPr>
            <a:grpSpLocks/>
          </p:cNvGrpSpPr>
          <p:nvPr/>
        </p:nvGrpSpPr>
        <p:grpSpPr bwMode="auto">
          <a:xfrm>
            <a:off x="3846334" y="1595236"/>
            <a:ext cx="1712634" cy="1917194"/>
            <a:chOff x="3845797" y="1655066"/>
            <a:chExt cx="1713148" cy="1940841"/>
          </a:xfrm>
        </p:grpSpPr>
        <p:sp>
          <p:nvSpPr>
            <p:cNvPr id="85002" name="等腰三角形 12"/>
            <p:cNvSpPr>
              <a:spLocks/>
            </p:cNvSpPr>
            <p:nvPr/>
          </p:nvSpPr>
          <p:spPr bwMode="auto">
            <a:xfrm flipV="1">
              <a:off x="3845797" y="1655066"/>
              <a:ext cx="1713148" cy="1940841"/>
            </a:xfrm>
            <a:custGeom>
              <a:avLst/>
              <a:gdLst>
                <a:gd name="T0" fmla="*/ 856574 w 2088232"/>
                <a:gd name="T1" fmla="*/ 0 h 2365776"/>
                <a:gd name="T2" fmla="*/ 933360 w 2088232"/>
                <a:gd name="T3" fmla="*/ 231569 h 2365776"/>
                <a:gd name="T4" fmla="*/ 1713148 w 2088232"/>
                <a:gd name="T5" fmla="*/ 1084267 h 2365776"/>
                <a:gd name="T6" fmla="*/ 856574 w 2088232"/>
                <a:gd name="T7" fmla="*/ 1940841 h 2365776"/>
                <a:gd name="T8" fmla="*/ 0 w 2088232"/>
                <a:gd name="T9" fmla="*/ 1084267 h 2365776"/>
                <a:gd name="T10" fmla="*/ 779788 w 2088232"/>
                <a:gd name="T11" fmla="*/ 231569 h 2365776"/>
                <a:gd name="T12" fmla="*/ 0 60000 65536"/>
                <a:gd name="T13" fmla="*/ 0 60000 65536"/>
                <a:gd name="T14" fmla="*/ 0 60000 65536"/>
                <a:gd name="T15" fmla="*/ 0 60000 65536"/>
                <a:gd name="T16" fmla="*/ 0 60000 65536"/>
                <a:gd name="T17" fmla="*/ 0 60000 65536"/>
                <a:gd name="T18" fmla="*/ 0 w 2088232"/>
                <a:gd name="T19" fmla="*/ 0 h 2365776"/>
                <a:gd name="T20" fmla="*/ 2088232 w 2088232"/>
                <a:gd name="T21" fmla="*/ 2365776 h 2365776"/>
              </a:gdLst>
              <a:ahLst/>
              <a:cxnLst>
                <a:cxn ang="T12">
                  <a:pos x="T0" y="T1"/>
                </a:cxn>
                <a:cxn ang="T13">
                  <a:pos x="T2" y="T3"/>
                </a:cxn>
                <a:cxn ang="T14">
                  <a:pos x="T4" y="T5"/>
                </a:cxn>
                <a:cxn ang="T15">
                  <a:pos x="T6" y="T7"/>
                </a:cxn>
                <a:cxn ang="T16">
                  <a:pos x="T8" y="T9"/>
                </a:cxn>
                <a:cxn ang="T17">
                  <a:pos x="T10" y="T11"/>
                </a:cxn>
              </a:cxnLst>
              <a:rect l="T18" t="T19" r="T20" b="T21"/>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bg2"/>
            </a:solidFill>
            <a:ln w="12700" cap="flat" cmpd="sng" algn="ctr">
              <a:noFill/>
              <a:prstDash val="solid"/>
              <a:round/>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5003" name="TextBox 8"/>
            <p:cNvSpPr txBox="1">
              <a:spLocks noChangeArrowheads="1"/>
            </p:cNvSpPr>
            <p:nvPr/>
          </p:nvSpPr>
          <p:spPr bwMode="auto">
            <a:xfrm>
              <a:off x="4199778" y="2105510"/>
              <a:ext cx="1004872" cy="342179"/>
            </a:xfrm>
            <a:prstGeom prst="rect">
              <a:avLst/>
            </a:prstGeom>
            <a:noFill/>
            <a:ln w="9525">
              <a:noFill/>
              <a:miter lim="800000"/>
              <a:headEnd/>
              <a:tailEnd/>
            </a:ln>
          </p:spPr>
          <p:txBody>
            <a:bodyPr wrap="none" lIns="91028" tIns="45514" rIns="91028" bIns="45514">
              <a:spAutoFit/>
            </a:bodyPr>
            <a:lstStyle/>
            <a:p>
              <a:pPr marL="0" marR="0" lvl="0" indent="0" algn="l" defTabSz="910854"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FFFFFF"/>
                  </a:solidFill>
                  <a:effectLst/>
                  <a:uLnTx/>
                  <a:uFillTx/>
                  <a:latin typeface="方正兰亭中黑_GBK"/>
                  <a:ea typeface="方正兰亭中黑_GBK"/>
                  <a:cs typeface="方正兰亭中黑_GBK"/>
                </a:rPr>
                <a:t>标题内容</a:t>
              </a:r>
            </a:p>
          </p:txBody>
        </p:sp>
        <p:sp>
          <p:nvSpPr>
            <p:cNvPr id="85004" name="Rectangle 13" descr="FD1DDF730CE4456e89755B07FE1653D0# #Rectangle 13"/>
            <p:cNvSpPr>
              <a:spLocks noChangeArrowheads="1"/>
            </p:cNvSpPr>
            <p:nvPr/>
          </p:nvSpPr>
          <p:spPr bwMode="auto">
            <a:xfrm>
              <a:off x="3945868" y="2457704"/>
              <a:ext cx="1513006" cy="444868"/>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srgbClr val="FFFFFF"/>
                  </a:solidFill>
                  <a:effectLst/>
                  <a:uLnTx/>
                  <a:uFillTx/>
                  <a:latin typeface="Arial"/>
                  <a:ea typeface="微软雅黑"/>
                  <a:cs typeface="+mn-cs"/>
                </a:rPr>
                <a:t>请在此处添加您需要的文字内容</a:t>
              </a:r>
              <a:endParaRPr kumimoji="0" lang="en-US" altLang="zh-CN" sz="1129" b="0" i="0" u="none" strike="noStrike" kern="1200" cap="none" spc="0" normalizeH="0" baseline="0" noProof="0">
                <a:ln>
                  <a:noFill/>
                </a:ln>
                <a:solidFill>
                  <a:srgbClr val="FFFFFF"/>
                </a:solidFill>
                <a:effectLst/>
                <a:uLnTx/>
                <a:uFillTx/>
                <a:latin typeface="Arial"/>
                <a:ea typeface="微软雅黑"/>
                <a:cs typeface="+mn-cs"/>
              </a:endParaRPr>
            </a:p>
          </p:txBody>
        </p:sp>
      </p:grpSp>
      <p:grpSp>
        <p:nvGrpSpPr>
          <p:cNvPr id="11" name="组合 10"/>
          <p:cNvGrpSpPr>
            <a:grpSpLocks/>
          </p:cNvGrpSpPr>
          <p:nvPr/>
        </p:nvGrpSpPr>
        <p:grpSpPr bwMode="auto">
          <a:xfrm>
            <a:off x="6323456" y="1686317"/>
            <a:ext cx="1511059" cy="1691730"/>
            <a:chOff x="6322551" y="1747101"/>
            <a:chExt cx="1512168" cy="1713148"/>
          </a:xfrm>
        </p:grpSpPr>
        <p:sp>
          <p:nvSpPr>
            <p:cNvPr id="84999" name="等腰三角形 12"/>
            <p:cNvSpPr>
              <a:spLocks/>
            </p:cNvSpPr>
            <p:nvPr/>
          </p:nvSpPr>
          <p:spPr bwMode="auto">
            <a:xfrm flipV="1">
              <a:off x="6322551" y="1747101"/>
              <a:ext cx="1512168" cy="1713148"/>
            </a:xfrm>
            <a:custGeom>
              <a:avLst/>
              <a:gdLst>
                <a:gd name="T0" fmla="*/ 756084 w 2088232"/>
                <a:gd name="T1" fmla="*/ 0 h 2365776"/>
                <a:gd name="T2" fmla="*/ 823862 w 2088232"/>
                <a:gd name="T3" fmla="*/ 204402 h 2365776"/>
                <a:gd name="T4" fmla="*/ 1512168 w 2088232"/>
                <a:gd name="T5" fmla="*/ 957064 h 2365776"/>
                <a:gd name="T6" fmla="*/ 756084 w 2088232"/>
                <a:gd name="T7" fmla="*/ 1713148 h 2365776"/>
                <a:gd name="T8" fmla="*/ 0 w 2088232"/>
                <a:gd name="T9" fmla="*/ 957064 h 2365776"/>
                <a:gd name="T10" fmla="*/ 688306 w 2088232"/>
                <a:gd name="T11" fmla="*/ 204402 h 2365776"/>
                <a:gd name="T12" fmla="*/ 0 60000 65536"/>
                <a:gd name="T13" fmla="*/ 0 60000 65536"/>
                <a:gd name="T14" fmla="*/ 0 60000 65536"/>
                <a:gd name="T15" fmla="*/ 0 60000 65536"/>
                <a:gd name="T16" fmla="*/ 0 60000 65536"/>
                <a:gd name="T17" fmla="*/ 0 60000 65536"/>
                <a:gd name="T18" fmla="*/ 0 w 2088232"/>
                <a:gd name="T19" fmla="*/ 0 h 2365776"/>
                <a:gd name="T20" fmla="*/ 2088232 w 2088232"/>
                <a:gd name="T21" fmla="*/ 2365776 h 2365776"/>
              </a:gdLst>
              <a:ahLst/>
              <a:cxnLst>
                <a:cxn ang="T12">
                  <a:pos x="T0" y="T1"/>
                </a:cxn>
                <a:cxn ang="T13">
                  <a:pos x="T2" y="T3"/>
                </a:cxn>
                <a:cxn ang="T14">
                  <a:pos x="T4" y="T5"/>
                </a:cxn>
                <a:cxn ang="T15">
                  <a:pos x="T6" y="T7"/>
                </a:cxn>
                <a:cxn ang="T16">
                  <a:pos x="T8" y="T9"/>
                </a:cxn>
                <a:cxn ang="T17">
                  <a:pos x="T10" y="T11"/>
                </a:cxn>
              </a:cxnLst>
              <a:rect l="T18" t="T19" r="T20" b="T21"/>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tx2"/>
            </a:solidFill>
            <a:ln w="12700" cap="flat" cmpd="sng" algn="ctr">
              <a:noFill/>
              <a:prstDash val="solid"/>
              <a:round/>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5000" name="TextBox 12"/>
            <p:cNvSpPr txBox="1">
              <a:spLocks noChangeArrowheads="1"/>
            </p:cNvSpPr>
            <p:nvPr/>
          </p:nvSpPr>
          <p:spPr bwMode="auto">
            <a:xfrm>
              <a:off x="6601973" y="2106968"/>
              <a:ext cx="953975" cy="327615"/>
            </a:xfrm>
            <a:prstGeom prst="rect">
              <a:avLst/>
            </a:prstGeom>
            <a:noFill/>
            <a:ln w="9525">
              <a:noFill/>
              <a:miter lim="800000"/>
              <a:headEnd/>
              <a:tailEnd/>
            </a:ln>
          </p:spPr>
          <p:txBody>
            <a:bodyPr wrap="none" lIns="91028" tIns="45514" rIns="91028" bIns="45514">
              <a:spAutoFit/>
            </a:bodyPr>
            <a:lstStyle/>
            <a:p>
              <a:pPr marL="0" marR="0" lvl="0" indent="0" algn="l" defTabSz="91085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FFFFFF"/>
                  </a:solidFill>
                  <a:effectLst/>
                  <a:uLnTx/>
                  <a:uFillTx/>
                  <a:latin typeface="方正兰亭中黑_GBK"/>
                  <a:ea typeface="方正兰亭中黑_GBK"/>
                  <a:cs typeface="方正兰亭中黑_GBK"/>
                </a:rPr>
                <a:t>标题内容</a:t>
              </a:r>
            </a:p>
          </p:txBody>
        </p:sp>
        <p:sp>
          <p:nvSpPr>
            <p:cNvPr id="85001" name="Rectangle 13" descr="FD1DDF730CE4456e89755B07FE1653D0# #Rectangle 13"/>
            <p:cNvSpPr>
              <a:spLocks noChangeArrowheads="1"/>
            </p:cNvSpPr>
            <p:nvPr/>
          </p:nvSpPr>
          <p:spPr bwMode="auto">
            <a:xfrm>
              <a:off x="6394274" y="2457763"/>
              <a:ext cx="1368722" cy="386313"/>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a:ea typeface="微软雅黑"/>
                  <a:cs typeface="+mn-cs"/>
                </a:rPr>
                <a:t>请在此处添加您需要的文字内容</a:t>
              </a:r>
              <a:endParaRPr kumimoji="0" lang="en-US" altLang="zh-CN" sz="941" b="0" i="0" u="none" strike="noStrike" kern="1200" cap="none" spc="0" normalizeH="0" baseline="0" noProof="0">
                <a:ln>
                  <a:noFill/>
                </a:ln>
                <a:solidFill>
                  <a:srgbClr val="FFFFFF"/>
                </a:solidFill>
                <a:effectLst/>
                <a:uLnTx/>
                <a:uFillTx/>
                <a:latin typeface="Arial"/>
                <a:ea typeface="微软雅黑"/>
                <a:cs typeface="+mn-cs"/>
              </a:endParaRPr>
            </a:p>
          </p:txBody>
        </p:sp>
      </p:grpSp>
      <p:sp>
        <p:nvSpPr>
          <p:cNvPr id="15" name="Rectangle 13" descr="FD1DDF730CE4456e89755B07FE1653D0# #Rectangle 13"/>
          <p:cNvSpPr>
            <a:spLocks noChangeArrowheads="1"/>
          </p:cNvSpPr>
          <p:nvPr/>
        </p:nvSpPr>
        <p:spPr bwMode="auto">
          <a:xfrm>
            <a:off x="3635801" y="3676676"/>
            <a:ext cx="2133699"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16" name="Rectangle 13" descr="FD1DDF730CE4456e89755B07FE1653D0# #Rectangle 13"/>
          <p:cNvSpPr>
            <a:spLocks noChangeArrowheads="1"/>
          </p:cNvSpPr>
          <p:nvPr/>
        </p:nvSpPr>
        <p:spPr bwMode="auto">
          <a:xfrm>
            <a:off x="6084554" y="3545280"/>
            <a:ext cx="2015741"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Tree>
    <p:extLst>
      <p:ext uri="{BB962C8B-B14F-4D97-AF65-F5344CB8AC3E}">
        <p14:creationId xmlns:p14="http://schemas.microsoft.com/office/powerpoint/2010/main" val="2010712898"/>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anim calcmode="lin" valueType="num">
                                      <p:cBhvr>
                                        <p:cTn id="14" dur="500" fill="hold"/>
                                        <p:tgtEl>
                                          <p:spTgt spid="6"/>
                                        </p:tgtEl>
                                        <p:attrNameLst>
                                          <p:attrName>ppt_x</p:attrName>
                                        </p:attrNameLst>
                                      </p:cBhvr>
                                      <p:tavLst>
                                        <p:tav tm="0">
                                          <p:val>
                                            <p:strVal val="#ppt_x"/>
                                          </p:val>
                                        </p:tav>
                                        <p:tav tm="100000">
                                          <p:val>
                                            <p:strVal val="#ppt_x"/>
                                          </p:val>
                                        </p:tav>
                                      </p:tavLst>
                                    </p:anim>
                                    <p:anim calcmode="lin" valueType="num">
                                      <p:cBhvr>
                                        <p:cTn id="15" dur="5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anim calcmode="lin" valueType="num">
                                      <p:cBhvr>
                                        <p:cTn id="20" dur="500" fill="hold"/>
                                        <p:tgtEl>
                                          <p:spTgt spid="7"/>
                                        </p:tgtEl>
                                        <p:attrNameLst>
                                          <p:attrName>ppt_x</p:attrName>
                                        </p:attrNameLst>
                                      </p:cBhvr>
                                      <p:tavLst>
                                        <p:tav tm="0">
                                          <p:val>
                                            <p:strVal val="#ppt_x"/>
                                          </p:val>
                                        </p:tav>
                                        <p:tav tm="100000">
                                          <p:val>
                                            <p:strVal val="#ppt_x"/>
                                          </p:val>
                                        </p:tav>
                                      </p:tavLst>
                                    </p:anim>
                                    <p:anim calcmode="lin" valueType="num">
                                      <p:cBhvr>
                                        <p:cTn id="21" dur="50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anim calcmode="lin" valueType="num">
                                      <p:cBhvr>
                                        <p:cTn id="26" dur="500" fill="hold"/>
                                        <p:tgtEl>
                                          <p:spTgt spid="15"/>
                                        </p:tgtEl>
                                        <p:attrNameLst>
                                          <p:attrName>ppt_x</p:attrName>
                                        </p:attrNameLst>
                                      </p:cBhvr>
                                      <p:tavLst>
                                        <p:tav tm="0">
                                          <p:val>
                                            <p:strVal val="#ppt_x"/>
                                          </p:val>
                                        </p:tav>
                                        <p:tav tm="100000">
                                          <p:val>
                                            <p:strVal val="#ppt_x"/>
                                          </p:val>
                                        </p:tav>
                                      </p:tavLst>
                                    </p:anim>
                                    <p:anim calcmode="lin" valueType="num">
                                      <p:cBhvr>
                                        <p:cTn id="27" dur="500" fill="hold"/>
                                        <p:tgtEl>
                                          <p:spTgt spid="15"/>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anim calcmode="lin" valueType="num">
                                      <p:cBhvr>
                                        <p:cTn id="32" dur="500" fill="hold"/>
                                        <p:tgtEl>
                                          <p:spTgt spid="11"/>
                                        </p:tgtEl>
                                        <p:attrNameLst>
                                          <p:attrName>ppt_x</p:attrName>
                                        </p:attrNameLst>
                                      </p:cBhvr>
                                      <p:tavLst>
                                        <p:tav tm="0">
                                          <p:val>
                                            <p:strVal val="#ppt_x"/>
                                          </p:val>
                                        </p:tav>
                                        <p:tav tm="100000">
                                          <p:val>
                                            <p:strVal val="#ppt_x"/>
                                          </p:val>
                                        </p:tav>
                                      </p:tavLst>
                                    </p:anim>
                                    <p:anim calcmode="lin" valueType="num">
                                      <p:cBhvr>
                                        <p:cTn id="33" dur="500" fill="hold"/>
                                        <p:tgtEl>
                                          <p:spTgt spid="11"/>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42" presetClass="entr" presetSubtype="0"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500"/>
                                        <p:tgtEl>
                                          <p:spTgt spid="16"/>
                                        </p:tgtEl>
                                      </p:cBhvr>
                                    </p:animEffect>
                                    <p:anim calcmode="lin" valueType="num">
                                      <p:cBhvr>
                                        <p:cTn id="38" dur="500" fill="hold"/>
                                        <p:tgtEl>
                                          <p:spTgt spid="16"/>
                                        </p:tgtEl>
                                        <p:attrNameLst>
                                          <p:attrName>ppt_x</p:attrName>
                                        </p:attrNameLst>
                                      </p:cBhvr>
                                      <p:tavLst>
                                        <p:tav tm="0">
                                          <p:val>
                                            <p:strVal val="#ppt_x"/>
                                          </p:val>
                                        </p:tav>
                                        <p:tav tm="100000">
                                          <p:val>
                                            <p:strVal val="#ppt_x"/>
                                          </p:val>
                                        </p:tav>
                                      </p:tavLst>
                                    </p:anim>
                                    <p:anim calcmode="lin" valueType="num">
                                      <p:cBhvr>
                                        <p:cTn id="39" dur="5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5" grpId="0"/>
      <p:bldP spid="1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 y="0"/>
            <a:ext cx="2895600" cy="1654055"/>
          </a:xfrm>
          <a:prstGeom prst="rect">
            <a:avLst/>
          </a:prstGeom>
        </p:spPr>
      </p:pic>
      <p:pic>
        <p:nvPicPr>
          <p:cNvPr id="6" name="图片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73078" y="3333750"/>
            <a:ext cx="2531082" cy="1819275"/>
          </a:xfrm>
          <a:prstGeom prst="rect">
            <a:avLst/>
          </a:prstGeom>
        </p:spPr>
      </p:pic>
      <p:pic>
        <p:nvPicPr>
          <p:cNvPr id="7" name="图片 6"/>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4171950" y="3143483"/>
            <a:ext cx="4838700" cy="2077919"/>
          </a:xfrm>
          <a:prstGeom prst="rect">
            <a:avLst/>
          </a:prstGeom>
        </p:spPr>
      </p:pic>
      <p:pic>
        <p:nvPicPr>
          <p:cNvPr id="8" name="图片 7"/>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flipH="1">
            <a:off x="2386579" y="3124957"/>
            <a:ext cx="1892160" cy="2028068"/>
          </a:xfrm>
          <a:prstGeom prst="rect">
            <a:avLst/>
          </a:prstGeom>
        </p:spPr>
      </p:pic>
      <p:grpSp>
        <p:nvGrpSpPr>
          <p:cNvPr id="12" name="组合 299"/>
          <p:cNvGrpSpPr>
            <a:grpSpLocks/>
          </p:cNvGrpSpPr>
          <p:nvPr/>
        </p:nvGrpSpPr>
        <p:grpSpPr bwMode="auto">
          <a:xfrm>
            <a:off x="3820088" y="411176"/>
            <a:ext cx="1466475" cy="1587500"/>
            <a:chOff x="0" y="0"/>
            <a:chExt cx="2134334" cy="2311488"/>
          </a:xfrm>
        </p:grpSpPr>
        <p:grpSp>
          <p:nvGrpSpPr>
            <p:cNvPr id="13" name="Group 1"/>
            <p:cNvGrpSpPr>
              <a:grpSpLocks/>
            </p:cNvGrpSpPr>
            <p:nvPr/>
          </p:nvGrpSpPr>
          <p:grpSpPr bwMode="auto">
            <a:xfrm>
              <a:off x="0" y="0"/>
              <a:ext cx="2134334" cy="2311488"/>
              <a:chOff x="0" y="0"/>
              <a:chExt cx="1673076" cy="1834694"/>
            </a:xfrm>
          </p:grpSpPr>
          <p:sp>
            <p:nvSpPr>
              <p:cNvPr id="15" name="Oval 11"/>
              <p:cNvSpPr>
                <a:spLocks noChangeArrowheads="1"/>
              </p:cNvSpPr>
              <p:nvPr/>
            </p:nvSpPr>
            <p:spPr bwMode="auto">
              <a:xfrm>
                <a:off x="143134" y="228300"/>
                <a:ext cx="1430856" cy="143085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sz="5400">
                  <a:solidFill>
                    <a:srgbClr val="000000"/>
                  </a:solidFill>
                  <a:latin typeface="微软雅黑" pitchFamily="34" charset="-122"/>
                  <a:ea typeface="微软雅黑" pitchFamily="34" charset="-122"/>
                  <a:sym typeface="微软雅黑" pitchFamily="34" charset="-122"/>
                </a:endParaRPr>
              </a:p>
            </p:txBody>
          </p:sp>
          <p:sp>
            <p:nvSpPr>
              <p:cNvPr id="16" name="Freeform 18"/>
              <p:cNvSpPr>
                <a:spLocks noEditPoints="1" noChangeArrowheads="1"/>
              </p:cNvSpPr>
              <p:nvPr/>
            </p:nvSpPr>
            <p:spPr bwMode="auto">
              <a:xfrm>
                <a:off x="613412" y="653731"/>
                <a:ext cx="236555" cy="235905"/>
              </a:xfrm>
              <a:custGeom>
                <a:avLst/>
                <a:gdLst>
                  <a:gd name="T0" fmla="*/ 2147483647 w 2222"/>
                  <a:gd name="T1" fmla="*/ 2147483647 h 2222"/>
                  <a:gd name="T2" fmla="*/ 2147483647 w 2222"/>
                  <a:gd name="T3" fmla="*/ 2147483647 h 2222"/>
                  <a:gd name="T4" fmla="*/ 2147483647 w 2222"/>
                  <a:gd name="T5" fmla="*/ 2147483647 h 2222"/>
                  <a:gd name="T6" fmla="*/ 2147483647 w 2222"/>
                  <a:gd name="T7" fmla="*/ 2147483647 h 2222"/>
                  <a:gd name="T8" fmla="*/ 2147483647 w 2222"/>
                  <a:gd name="T9" fmla="*/ 2147483647 h 2222"/>
                  <a:gd name="T10" fmla="*/ 2147483647 w 2222"/>
                  <a:gd name="T11" fmla="*/ 2147483647 h 2222"/>
                  <a:gd name="T12" fmla="*/ 2147483647 w 2222"/>
                  <a:gd name="T13" fmla="*/ 2147483647 h 2222"/>
                  <a:gd name="T14" fmla="*/ 0 w 2222"/>
                  <a:gd name="T15" fmla="*/ 2147483647 h 2222"/>
                  <a:gd name="T16" fmla="*/ 2147483647 w 2222"/>
                  <a:gd name="T17" fmla="*/ 2147483647 h 2222"/>
                  <a:gd name="T18" fmla="*/ 2147483647 w 2222"/>
                  <a:gd name="T19" fmla="*/ 2147483647 h 2222"/>
                  <a:gd name="T20" fmla="*/ 2147483647 w 2222"/>
                  <a:gd name="T21" fmla="*/ 2147483647 h 2222"/>
                  <a:gd name="T22" fmla="*/ 2147483647 w 2222"/>
                  <a:gd name="T23" fmla="*/ 2147483647 h 2222"/>
                  <a:gd name="T24" fmla="*/ 2147483647 w 2222"/>
                  <a:gd name="T25" fmla="*/ 2147483647 h 2222"/>
                  <a:gd name="T26" fmla="*/ 2147483647 w 2222"/>
                  <a:gd name="T27" fmla="*/ 2147483647 h 2222"/>
                  <a:gd name="T28" fmla="*/ 2147483647 w 2222"/>
                  <a:gd name="T29" fmla="*/ 2147483647 h 2222"/>
                  <a:gd name="T30" fmla="*/ 2147483647 w 2222"/>
                  <a:gd name="T31" fmla="*/ 2147483647 h 2222"/>
                  <a:gd name="T32" fmla="*/ 2147483647 w 2222"/>
                  <a:gd name="T33" fmla="*/ 2147483647 h 2222"/>
                  <a:gd name="T34" fmla="*/ 2147483647 w 2222"/>
                  <a:gd name="T35" fmla="*/ 2147483647 h 2222"/>
                  <a:gd name="T36" fmla="*/ 2147483647 w 2222"/>
                  <a:gd name="T37" fmla="*/ 1778266541 h 2222"/>
                  <a:gd name="T38" fmla="*/ 2147483647 w 2222"/>
                  <a:gd name="T39" fmla="*/ 2147483647 h 2222"/>
                  <a:gd name="T40" fmla="*/ 2147483647 w 2222"/>
                  <a:gd name="T41" fmla="*/ 2147483647 h 2222"/>
                  <a:gd name="T42" fmla="*/ 2147483647 w 2222"/>
                  <a:gd name="T43" fmla="*/ 2147483647 h 2222"/>
                  <a:gd name="T44" fmla="*/ 2147483647 w 2222"/>
                  <a:gd name="T45" fmla="*/ 2147483647 h 2222"/>
                  <a:gd name="T46" fmla="*/ 2147483647 w 2222"/>
                  <a:gd name="T47" fmla="*/ 2147483647 h 2222"/>
                  <a:gd name="T48" fmla="*/ 2147483647 w 2222"/>
                  <a:gd name="T49" fmla="*/ 2147483647 h 2222"/>
                  <a:gd name="T50" fmla="*/ 2147483647 w 2222"/>
                  <a:gd name="T51" fmla="*/ 2147483647 h 2222"/>
                  <a:gd name="T52" fmla="*/ 2147483647 w 2222"/>
                  <a:gd name="T53" fmla="*/ 2147483647 h 2222"/>
                  <a:gd name="T54" fmla="*/ 2147483647 w 2222"/>
                  <a:gd name="T55" fmla="*/ 2147483647 h 2222"/>
                  <a:gd name="T56" fmla="*/ 2147483647 w 2222"/>
                  <a:gd name="T57" fmla="*/ 2147483647 h 2222"/>
                  <a:gd name="T58" fmla="*/ 2147483647 w 2222"/>
                  <a:gd name="T59" fmla="*/ 2147483647 h 2222"/>
                  <a:gd name="T60" fmla="*/ 2147483647 w 2222"/>
                  <a:gd name="T61" fmla="*/ 2147483647 h 2222"/>
                  <a:gd name="T62" fmla="*/ 2147483647 w 2222"/>
                  <a:gd name="T63" fmla="*/ 2147483647 h 2222"/>
                  <a:gd name="T64" fmla="*/ 2147483647 w 2222"/>
                  <a:gd name="T65" fmla="*/ 2147483647 h 2222"/>
                  <a:gd name="T66" fmla="*/ 2147483647 w 2222"/>
                  <a:gd name="T67" fmla="*/ 2147483647 h 2222"/>
                  <a:gd name="T68" fmla="*/ 2147483647 w 2222"/>
                  <a:gd name="T69" fmla="*/ 2147483647 h 2222"/>
                  <a:gd name="T70" fmla="*/ 2147483647 w 2222"/>
                  <a:gd name="T71" fmla="*/ 2147483647 h 2222"/>
                  <a:gd name="T72" fmla="*/ 2147483647 w 2222"/>
                  <a:gd name="T73" fmla="*/ 2147483647 h 222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222"/>
                  <a:gd name="T112" fmla="*/ 0 h 2222"/>
                  <a:gd name="T113" fmla="*/ 2222 w 2222"/>
                  <a:gd name="T114" fmla="*/ 2222 h 222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222" h="2222">
                    <a:moveTo>
                      <a:pt x="1717" y="1951"/>
                    </a:moveTo>
                    <a:cubicBezTo>
                      <a:pt x="1090" y="1677"/>
                      <a:pt x="1090" y="1677"/>
                      <a:pt x="1090" y="1677"/>
                    </a:cubicBezTo>
                    <a:cubicBezTo>
                      <a:pt x="797" y="2076"/>
                      <a:pt x="797" y="2076"/>
                      <a:pt x="797" y="2076"/>
                    </a:cubicBezTo>
                    <a:cubicBezTo>
                      <a:pt x="781" y="2100"/>
                      <a:pt x="769" y="2116"/>
                      <a:pt x="758" y="2127"/>
                    </a:cubicBezTo>
                    <a:cubicBezTo>
                      <a:pt x="746" y="2138"/>
                      <a:pt x="737" y="2147"/>
                      <a:pt x="720" y="2148"/>
                    </a:cubicBezTo>
                    <a:cubicBezTo>
                      <a:pt x="720" y="2148"/>
                      <a:pt x="719" y="2148"/>
                      <a:pt x="719" y="2148"/>
                    </a:cubicBezTo>
                    <a:cubicBezTo>
                      <a:pt x="711" y="2148"/>
                      <a:pt x="702" y="2144"/>
                      <a:pt x="697" y="2138"/>
                    </a:cubicBezTo>
                    <a:cubicBezTo>
                      <a:pt x="692" y="2133"/>
                      <a:pt x="690" y="2128"/>
                      <a:pt x="688" y="2123"/>
                    </a:cubicBezTo>
                    <a:cubicBezTo>
                      <a:pt x="685" y="2114"/>
                      <a:pt x="685" y="2106"/>
                      <a:pt x="685" y="2100"/>
                    </a:cubicBezTo>
                    <a:cubicBezTo>
                      <a:pt x="685" y="2094"/>
                      <a:pt x="685" y="2089"/>
                      <a:pt x="686" y="2087"/>
                    </a:cubicBezTo>
                    <a:cubicBezTo>
                      <a:pt x="696" y="1531"/>
                      <a:pt x="696" y="1531"/>
                      <a:pt x="696" y="1531"/>
                    </a:cubicBezTo>
                    <a:cubicBezTo>
                      <a:pt x="620" y="1502"/>
                      <a:pt x="288" y="1373"/>
                      <a:pt x="143" y="1306"/>
                    </a:cubicBezTo>
                    <a:cubicBezTo>
                      <a:pt x="109" y="1291"/>
                      <a:pt x="86" y="1274"/>
                      <a:pt x="70" y="1255"/>
                    </a:cubicBezTo>
                    <a:cubicBezTo>
                      <a:pt x="55" y="1236"/>
                      <a:pt x="47" y="1214"/>
                      <a:pt x="47" y="1194"/>
                    </a:cubicBezTo>
                    <a:cubicBezTo>
                      <a:pt x="48" y="1190"/>
                      <a:pt x="48" y="1187"/>
                      <a:pt x="48" y="1183"/>
                    </a:cubicBezTo>
                    <a:cubicBezTo>
                      <a:pt x="19" y="1200"/>
                      <a:pt x="0" y="1231"/>
                      <a:pt x="0" y="1266"/>
                    </a:cubicBezTo>
                    <a:cubicBezTo>
                      <a:pt x="0" y="1268"/>
                      <a:pt x="0" y="1271"/>
                      <a:pt x="0" y="1273"/>
                    </a:cubicBezTo>
                    <a:cubicBezTo>
                      <a:pt x="3" y="1311"/>
                      <a:pt x="26" y="1343"/>
                      <a:pt x="62" y="1357"/>
                    </a:cubicBezTo>
                    <a:cubicBezTo>
                      <a:pt x="624" y="1587"/>
                      <a:pt x="624" y="1587"/>
                      <a:pt x="624" y="1587"/>
                    </a:cubicBezTo>
                    <a:cubicBezTo>
                      <a:pt x="624" y="2124"/>
                      <a:pt x="624" y="2124"/>
                      <a:pt x="624" y="2124"/>
                    </a:cubicBezTo>
                    <a:cubicBezTo>
                      <a:pt x="624" y="2164"/>
                      <a:pt x="648" y="2200"/>
                      <a:pt x="686" y="2215"/>
                    </a:cubicBezTo>
                    <a:cubicBezTo>
                      <a:pt x="698" y="2220"/>
                      <a:pt x="710" y="2222"/>
                      <a:pt x="722" y="2222"/>
                    </a:cubicBezTo>
                    <a:cubicBezTo>
                      <a:pt x="722" y="2222"/>
                      <a:pt x="722" y="2222"/>
                      <a:pt x="722" y="2222"/>
                    </a:cubicBezTo>
                    <a:cubicBezTo>
                      <a:pt x="749" y="2222"/>
                      <a:pt x="775" y="2211"/>
                      <a:pt x="794" y="2189"/>
                    </a:cubicBezTo>
                    <a:cubicBezTo>
                      <a:pt x="795" y="2188"/>
                      <a:pt x="795" y="2188"/>
                      <a:pt x="795" y="2188"/>
                    </a:cubicBezTo>
                    <a:cubicBezTo>
                      <a:pt x="1104" y="1771"/>
                      <a:pt x="1104" y="1771"/>
                      <a:pt x="1104" y="1771"/>
                    </a:cubicBezTo>
                    <a:cubicBezTo>
                      <a:pt x="1776" y="2058"/>
                      <a:pt x="1776" y="2058"/>
                      <a:pt x="1776" y="2058"/>
                    </a:cubicBezTo>
                    <a:cubicBezTo>
                      <a:pt x="1776" y="2059"/>
                      <a:pt x="1776" y="2059"/>
                      <a:pt x="1776" y="2059"/>
                    </a:cubicBezTo>
                    <a:cubicBezTo>
                      <a:pt x="1787" y="2063"/>
                      <a:pt x="1799" y="2066"/>
                      <a:pt x="1812" y="2066"/>
                    </a:cubicBezTo>
                    <a:cubicBezTo>
                      <a:pt x="1830" y="2066"/>
                      <a:pt x="1846" y="2061"/>
                      <a:pt x="1860" y="2054"/>
                    </a:cubicBezTo>
                    <a:cubicBezTo>
                      <a:pt x="1885" y="2039"/>
                      <a:pt x="1904" y="2014"/>
                      <a:pt x="1909" y="1984"/>
                    </a:cubicBezTo>
                    <a:cubicBezTo>
                      <a:pt x="1912" y="1967"/>
                      <a:pt x="1912" y="1967"/>
                      <a:pt x="1912" y="1967"/>
                    </a:cubicBezTo>
                    <a:cubicBezTo>
                      <a:pt x="1889" y="1979"/>
                      <a:pt x="1865" y="1983"/>
                      <a:pt x="1842" y="1983"/>
                    </a:cubicBezTo>
                    <a:cubicBezTo>
                      <a:pt x="1781" y="1983"/>
                      <a:pt x="1727" y="1956"/>
                      <a:pt x="1717" y="1951"/>
                    </a:cubicBezTo>
                    <a:close/>
                    <a:moveTo>
                      <a:pt x="2222" y="98"/>
                    </a:moveTo>
                    <a:cubicBezTo>
                      <a:pt x="2222" y="66"/>
                      <a:pt x="2206" y="36"/>
                      <a:pt x="2180" y="17"/>
                    </a:cubicBezTo>
                    <a:cubicBezTo>
                      <a:pt x="2163" y="6"/>
                      <a:pt x="2144" y="0"/>
                      <a:pt x="2125" y="0"/>
                    </a:cubicBezTo>
                    <a:cubicBezTo>
                      <a:pt x="2108" y="0"/>
                      <a:pt x="2090" y="4"/>
                      <a:pt x="2075" y="14"/>
                    </a:cubicBezTo>
                    <a:cubicBezTo>
                      <a:pt x="123" y="1140"/>
                      <a:pt x="123" y="1140"/>
                      <a:pt x="123" y="1140"/>
                    </a:cubicBezTo>
                    <a:cubicBezTo>
                      <a:pt x="120" y="1143"/>
                      <a:pt x="117" y="1146"/>
                      <a:pt x="115" y="1149"/>
                    </a:cubicBezTo>
                    <a:cubicBezTo>
                      <a:pt x="104" y="1162"/>
                      <a:pt x="95" y="1179"/>
                      <a:pt x="95" y="1194"/>
                    </a:cubicBezTo>
                    <a:cubicBezTo>
                      <a:pt x="95" y="1203"/>
                      <a:pt x="98" y="1213"/>
                      <a:pt x="107" y="1224"/>
                    </a:cubicBezTo>
                    <a:cubicBezTo>
                      <a:pt x="117" y="1236"/>
                      <a:pt x="134" y="1249"/>
                      <a:pt x="163" y="1263"/>
                    </a:cubicBezTo>
                    <a:cubicBezTo>
                      <a:pt x="243" y="1300"/>
                      <a:pt x="385" y="1357"/>
                      <a:pt x="506" y="1405"/>
                    </a:cubicBezTo>
                    <a:cubicBezTo>
                      <a:pt x="627" y="1454"/>
                      <a:pt x="728" y="1492"/>
                      <a:pt x="729" y="1492"/>
                    </a:cubicBezTo>
                    <a:cubicBezTo>
                      <a:pt x="744" y="1498"/>
                      <a:pt x="744" y="1498"/>
                      <a:pt x="744" y="1498"/>
                    </a:cubicBezTo>
                    <a:cubicBezTo>
                      <a:pt x="733" y="2083"/>
                      <a:pt x="733" y="2083"/>
                      <a:pt x="733" y="2083"/>
                    </a:cubicBezTo>
                    <a:cubicBezTo>
                      <a:pt x="740" y="2075"/>
                      <a:pt x="748" y="2063"/>
                      <a:pt x="758" y="2049"/>
                    </a:cubicBezTo>
                    <a:cubicBezTo>
                      <a:pt x="758" y="2048"/>
                      <a:pt x="758" y="2048"/>
                      <a:pt x="758" y="2048"/>
                    </a:cubicBezTo>
                    <a:cubicBezTo>
                      <a:pt x="1074" y="1618"/>
                      <a:pt x="1074" y="1618"/>
                      <a:pt x="1074" y="1618"/>
                    </a:cubicBezTo>
                    <a:cubicBezTo>
                      <a:pt x="1737" y="1908"/>
                      <a:pt x="1737" y="1908"/>
                      <a:pt x="1737" y="1908"/>
                    </a:cubicBezTo>
                    <a:cubicBezTo>
                      <a:pt x="1738" y="1908"/>
                      <a:pt x="1738" y="1908"/>
                      <a:pt x="1738" y="1908"/>
                    </a:cubicBezTo>
                    <a:cubicBezTo>
                      <a:pt x="1738" y="1908"/>
                      <a:pt x="1738" y="1908"/>
                      <a:pt x="1740" y="1909"/>
                    </a:cubicBezTo>
                    <a:cubicBezTo>
                      <a:pt x="1741" y="1910"/>
                      <a:pt x="1743" y="1911"/>
                      <a:pt x="1746" y="1912"/>
                    </a:cubicBezTo>
                    <a:cubicBezTo>
                      <a:pt x="1752" y="1915"/>
                      <a:pt x="1760" y="1918"/>
                      <a:pt x="1770" y="1922"/>
                    </a:cubicBezTo>
                    <a:cubicBezTo>
                      <a:pt x="1790" y="1929"/>
                      <a:pt x="1817" y="1936"/>
                      <a:pt x="1842" y="1936"/>
                    </a:cubicBezTo>
                    <a:cubicBezTo>
                      <a:pt x="1864" y="1936"/>
                      <a:pt x="1884" y="1931"/>
                      <a:pt x="1900" y="1918"/>
                    </a:cubicBezTo>
                    <a:cubicBezTo>
                      <a:pt x="1909" y="1911"/>
                      <a:pt x="1918" y="1902"/>
                      <a:pt x="1925" y="1888"/>
                    </a:cubicBezTo>
                    <a:cubicBezTo>
                      <a:pt x="2221" y="114"/>
                      <a:pt x="2221" y="114"/>
                      <a:pt x="2221" y="114"/>
                    </a:cubicBezTo>
                    <a:cubicBezTo>
                      <a:pt x="2201" y="111"/>
                      <a:pt x="2201" y="111"/>
                      <a:pt x="2201" y="111"/>
                    </a:cubicBezTo>
                    <a:cubicBezTo>
                      <a:pt x="2221" y="114"/>
                      <a:pt x="2221" y="114"/>
                      <a:pt x="2221" y="114"/>
                    </a:cubicBezTo>
                    <a:cubicBezTo>
                      <a:pt x="2221" y="109"/>
                      <a:pt x="2222" y="103"/>
                      <a:pt x="2222" y="98"/>
                    </a:cubicBezTo>
                    <a:close/>
                    <a:moveTo>
                      <a:pt x="1935" y="400"/>
                    </a:moveTo>
                    <a:cubicBezTo>
                      <a:pt x="1723" y="1664"/>
                      <a:pt x="1723" y="1664"/>
                      <a:pt x="1723" y="1664"/>
                    </a:cubicBezTo>
                    <a:cubicBezTo>
                      <a:pt x="1717" y="1705"/>
                      <a:pt x="1680" y="1726"/>
                      <a:pt x="1641" y="1710"/>
                    </a:cubicBezTo>
                    <a:cubicBezTo>
                      <a:pt x="1256" y="1552"/>
                      <a:pt x="1256" y="1552"/>
                      <a:pt x="1256" y="1552"/>
                    </a:cubicBezTo>
                    <a:cubicBezTo>
                      <a:pt x="1217" y="1537"/>
                      <a:pt x="1204" y="1495"/>
                      <a:pt x="1225" y="1460"/>
                    </a:cubicBezTo>
                    <a:cubicBezTo>
                      <a:pt x="1737" y="602"/>
                      <a:pt x="1737" y="602"/>
                      <a:pt x="1737" y="602"/>
                    </a:cubicBezTo>
                    <a:cubicBezTo>
                      <a:pt x="1759" y="567"/>
                      <a:pt x="1750" y="560"/>
                      <a:pt x="1719" y="586"/>
                    </a:cubicBezTo>
                    <a:cubicBezTo>
                      <a:pt x="833" y="1307"/>
                      <a:pt x="833" y="1307"/>
                      <a:pt x="833" y="1307"/>
                    </a:cubicBezTo>
                    <a:cubicBezTo>
                      <a:pt x="801" y="1333"/>
                      <a:pt x="743" y="1342"/>
                      <a:pt x="705" y="1327"/>
                    </a:cubicBezTo>
                    <a:cubicBezTo>
                      <a:pt x="486" y="1237"/>
                      <a:pt x="486" y="1237"/>
                      <a:pt x="486" y="1237"/>
                    </a:cubicBezTo>
                    <a:cubicBezTo>
                      <a:pt x="447" y="1222"/>
                      <a:pt x="445" y="1192"/>
                      <a:pt x="481" y="1171"/>
                    </a:cubicBezTo>
                    <a:cubicBezTo>
                      <a:pt x="1882" y="364"/>
                      <a:pt x="1882" y="364"/>
                      <a:pt x="1882" y="364"/>
                    </a:cubicBezTo>
                    <a:cubicBezTo>
                      <a:pt x="1918" y="343"/>
                      <a:pt x="1941" y="359"/>
                      <a:pt x="1935" y="400"/>
                    </a:cubicBez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000"/>
              </a:p>
            </p:txBody>
          </p:sp>
          <p:grpSp>
            <p:nvGrpSpPr>
              <p:cNvPr id="17" name="Group 9"/>
              <p:cNvGrpSpPr>
                <a:grpSpLocks/>
              </p:cNvGrpSpPr>
              <p:nvPr/>
            </p:nvGrpSpPr>
            <p:grpSpPr bwMode="auto">
              <a:xfrm>
                <a:off x="0" y="0"/>
                <a:ext cx="1673076" cy="1834694"/>
                <a:chOff x="0" y="0"/>
                <a:chExt cx="4387849" cy="4811712"/>
              </a:xfrm>
            </p:grpSpPr>
            <p:sp>
              <p:nvSpPr>
                <p:cNvPr id="18" name="Freeform 6"/>
                <p:cNvSpPr>
                  <a:spLocks noChangeArrowheads="1"/>
                </p:cNvSpPr>
                <p:nvPr/>
              </p:nvSpPr>
              <p:spPr bwMode="auto">
                <a:xfrm>
                  <a:off x="0" y="0"/>
                  <a:ext cx="2339975" cy="4616450"/>
                </a:xfrm>
                <a:custGeom>
                  <a:avLst/>
                  <a:gdLst>
                    <a:gd name="T0" fmla="*/ 2147483647 w 624"/>
                    <a:gd name="T1" fmla="*/ 2147483647 h 1231"/>
                    <a:gd name="T2" fmla="*/ 2147483647 w 624"/>
                    <a:gd name="T3" fmla="*/ 2147483647 h 1231"/>
                    <a:gd name="T4" fmla="*/ 2147483647 w 624"/>
                    <a:gd name="T5" fmla="*/ 2147483647 h 1231"/>
                    <a:gd name="T6" fmla="*/ 2147483647 w 624"/>
                    <a:gd name="T7" fmla="*/ 2147483647 h 1231"/>
                    <a:gd name="T8" fmla="*/ 2147483647 w 624"/>
                    <a:gd name="T9" fmla="*/ 2147483647 h 1231"/>
                    <a:gd name="T10" fmla="*/ 2147483647 w 624"/>
                    <a:gd name="T11" fmla="*/ 2147483647 h 1231"/>
                    <a:gd name="T12" fmla="*/ 2147483647 w 624"/>
                    <a:gd name="T13" fmla="*/ 2147483647 h 1231"/>
                    <a:gd name="T14" fmla="*/ 2147483647 w 624"/>
                    <a:gd name="T15" fmla="*/ 2147483647 h 1231"/>
                    <a:gd name="T16" fmla="*/ 2147483647 w 624"/>
                    <a:gd name="T17" fmla="*/ 2147483647 h 1231"/>
                    <a:gd name="T18" fmla="*/ 2147483647 w 624"/>
                    <a:gd name="T19" fmla="*/ 0 h 1231"/>
                    <a:gd name="T20" fmla="*/ 2147483647 w 624"/>
                    <a:gd name="T21" fmla="*/ 2147483647 h 1231"/>
                    <a:gd name="T22" fmla="*/ 0 w 624"/>
                    <a:gd name="T23" fmla="*/ 2147483647 h 1231"/>
                    <a:gd name="T24" fmla="*/ 2147483647 w 624"/>
                    <a:gd name="T25" fmla="*/ 2147483647 h 1231"/>
                    <a:gd name="T26" fmla="*/ 2147483647 w 624"/>
                    <a:gd name="T27" fmla="*/ 2147483647 h 1231"/>
                    <a:gd name="T28" fmla="*/ 2147483647 w 624"/>
                    <a:gd name="T29" fmla="*/ 2147483647 h 12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24"/>
                    <a:gd name="T46" fmla="*/ 0 h 1231"/>
                    <a:gd name="T47" fmla="*/ 624 w 624"/>
                    <a:gd name="T48" fmla="*/ 1231 h 123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24" h="1231">
                      <a:moveTo>
                        <a:pt x="528" y="1145"/>
                      </a:moveTo>
                      <a:cubicBezTo>
                        <a:pt x="600" y="1064"/>
                        <a:pt x="600" y="1064"/>
                        <a:pt x="600" y="1064"/>
                      </a:cubicBezTo>
                      <a:cubicBezTo>
                        <a:pt x="595" y="1064"/>
                        <a:pt x="590" y="1064"/>
                        <a:pt x="585" y="1064"/>
                      </a:cubicBezTo>
                      <a:cubicBezTo>
                        <a:pt x="354" y="1064"/>
                        <a:pt x="166" y="877"/>
                        <a:pt x="166" y="646"/>
                      </a:cubicBezTo>
                      <a:cubicBezTo>
                        <a:pt x="166" y="473"/>
                        <a:pt x="271" y="324"/>
                        <a:pt x="421" y="261"/>
                      </a:cubicBezTo>
                      <a:cubicBezTo>
                        <a:pt x="421" y="328"/>
                        <a:pt x="421" y="328"/>
                        <a:pt x="421" y="328"/>
                      </a:cubicBezTo>
                      <a:cubicBezTo>
                        <a:pt x="503" y="235"/>
                        <a:pt x="503" y="235"/>
                        <a:pt x="503" y="235"/>
                      </a:cubicBezTo>
                      <a:cubicBezTo>
                        <a:pt x="584" y="144"/>
                        <a:pt x="584" y="144"/>
                        <a:pt x="584" y="144"/>
                      </a:cubicBezTo>
                      <a:cubicBezTo>
                        <a:pt x="497" y="67"/>
                        <a:pt x="497" y="67"/>
                        <a:pt x="497" y="67"/>
                      </a:cubicBezTo>
                      <a:cubicBezTo>
                        <a:pt x="421" y="0"/>
                        <a:pt x="421" y="0"/>
                        <a:pt x="421" y="0"/>
                      </a:cubicBezTo>
                      <a:cubicBezTo>
                        <a:pt x="421" y="84"/>
                        <a:pt x="421" y="84"/>
                        <a:pt x="421" y="84"/>
                      </a:cubicBezTo>
                      <a:cubicBezTo>
                        <a:pt x="177" y="155"/>
                        <a:pt x="0" y="380"/>
                        <a:pt x="0" y="646"/>
                      </a:cubicBezTo>
                      <a:cubicBezTo>
                        <a:pt x="0" y="969"/>
                        <a:pt x="262" y="1231"/>
                        <a:pt x="585" y="1231"/>
                      </a:cubicBezTo>
                      <a:cubicBezTo>
                        <a:pt x="598" y="1231"/>
                        <a:pt x="611" y="1230"/>
                        <a:pt x="624" y="1230"/>
                      </a:cubicBezTo>
                      <a:lnTo>
                        <a:pt x="528" y="1145"/>
                      </a:lnTo>
                      <a:close/>
                    </a:path>
                  </a:pathLst>
                </a:custGeom>
                <a:solidFill>
                  <a:srgbClr val="00964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170" tIns="46990" rIns="90170" bIns="46990"/>
                <a:lstStyle/>
                <a:p>
                  <a:endParaRPr lang="zh-CN" altLang="en-US" sz="1000"/>
                </a:p>
              </p:txBody>
            </p:sp>
            <p:sp>
              <p:nvSpPr>
                <p:cNvPr id="19" name="Freeform 7"/>
                <p:cNvSpPr>
                  <a:spLocks noChangeArrowheads="1"/>
                </p:cNvSpPr>
                <p:nvPr/>
              </p:nvSpPr>
              <p:spPr bwMode="auto">
                <a:xfrm>
                  <a:off x="2084388" y="225424"/>
                  <a:ext cx="2303461" cy="4586288"/>
                </a:xfrm>
                <a:custGeom>
                  <a:avLst/>
                  <a:gdLst>
                    <a:gd name="T0" fmla="*/ 2147483647 w 614"/>
                    <a:gd name="T1" fmla="*/ 0 h 1223"/>
                    <a:gd name="T2" fmla="*/ 0 w 614"/>
                    <a:gd name="T3" fmla="*/ 2147483647 h 1223"/>
                    <a:gd name="T4" fmla="*/ 2147483647 w 614"/>
                    <a:gd name="T5" fmla="*/ 2147483647 h 1223"/>
                    <a:gd name="T6" fmla="*/ 2147483647 w 614"/>
                    <a:gd name="T7" fmla="*/ 2147483647 h 1223"/>
                    <a:gd name="T8" fmla="*/ 2147483647 w 614"/>
                    <a:gd name="T9" fmla="*/ 2147483647 h 1223"/>
                    <a:gd name="T10" fmla="*/ 2147483647 w 614"/>
                    <a:gd name="T11" fmla="*/ 2147483647 h 1223"/>
                    <a:gd name="T12" fmla="*/ 2147483647 w 614"/>
                    <a:gd name="T13" fmla="*/ 2147483647 h 1223"/>
                    <a:gd name="T14" fmla="*/ 2147483647 w 614"/>
                    <a:gd name="T15" fmla="*/ 2147483647 h 1223"/>
                    <a:gd name="T16" fmla="*/ 2147483647 w 614"/>
                    <a:gd name="T17" fmla="*/ 2147483647 h 1223"/>
                    <a:gd name="T18" fmla="*/ 2147483647 w 614"/>
                    <a:gd name="T19" fmla="*/ 2147483647 h 1223"/>
                    <a:gd name="T20" fmla="*/ 2147483647 w 614"/>
                    <a:gd name="T21" fmla="*/ 2147483647 h 1223"/>
                    <a:gd name="T22" fmla="*/ 2147483647 w 614"/>
                    <a:gd name="T23" fmla="*/ 2147483647 h 1223"/>
                    <a:gd name="T24" fmla="*/ 2147483647 w 614"/>
                    <a:gd name="T25" fmla="*/ 2147483647 h 1223"/>
                    <a:gd name="T26" fmla="*/ 2147483647 w 614"/>
                    <a:gd name="T27" fmla="*/ 2147483647 h 1223"/>
                    <a:gd name="T28" fmla="*/ 2147483647 w 614"/>
                    <a:gd name="T29" fmla="*/ 0 h 122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14"/>
                    <a:gd name="T46" fmla="*/ 0 h 1223"/>
                    <a:gd name="T47" fmla="*/ 614 w 614"/>
                    <a:gd name="T48" fmla="*/ 1223 h 122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14" h="1223">
                      <a:moveTo>
                        <a:pt x="29" y="0"/>
                      </a:moveTo>
                      <a:cubicBezTo>
                        <a:pt x="19" y="0"/>
                        <a:pt x="9" y="1"/>
                        <a:pt x="0" y="1"/>
                      </a:cubicBezTo>
                      <a:cubicBezTo>
                        <a:pt x="87" y="78"/>
                        <a:pt x="87" y="78"/>
                        <a:pt x="87" y="78"/>
                      </a:cubicBezTo>
                      <a:cubicBezTo>
                        <a:pt x="8" y="168"/>
                        <a:pt x="8" y="168"/>
                        <a:pt x="8" y="168"/>
                      </a:cubicBezTo>
                      <a:cubicBezTo>
                        <a:pt x="15" y="167"/>
                        <a:pt x="22" y="167"/>
                        <a:pt x="29" y="167"/>
                      </a:cubicBezTo>
                      <a:cubicBezTo>
                        <a:pt x="260" y="167"/>
                        <a:pt x="448" y="354"/>
                        <a:pt x="448" y="586"/>
                      </a:cubicBezTo>
                      <a:cubicBezTo>
                        <a:pt x="448" y="758"/>
                        <a:pt x="343" y="906"/>
                        <a:pt x="194" y="970"/>
                      </a:cubicBezTo>
                      <a:cubicBezTo>
                        <a:pt x="194" y="896"/>
                        <a:pt x="194" y="896"/>
                        <a:pt x="194" y="896"/>
                      </a:cubicBezTo>
                      <a:cubicBezTo>
                        <a:pt x="103" y="998"/>
                        <a:pt x="103" y="998"/>
                        <a:pt x="103" y="998"/>
                      </a:cubicBezTo>
                      <a:cubicBezTo>
                        <a:pt x="31" y="1079"/>
                        <a:pt x="31" y="1079"/>
                        <a:pt x="31" y="1079"/>
                      </a:cubicBezTo>
                      <a:cubicBezTo>
                        <a:pt x="126" y="1163"/>
                        <a:pt x="126" y="1163"/>
                        <a:pt x="126" y="1163"/>
                      </a:cubicBezTo>
                      <a:cubicBezTo>
                        <a:pt x="194" y="1223"/>
                        <a:pt x="194" y="1223"/>
                        <a:pt x="194" y="1223"/>
                      </a:cubicBezTo>
                      <a:cubicBezTo>
                        <a:pt x="194" y="1147"/>
                        <a:pt x="194" y="1147"/>
                        <a:pt x="194" y="1147"/>
                      </a:cubicBezTo>
                      <a:cubicBezTo>
                        <a:pt x="437" y="1076"/>
                        <a:pt x="614" y="851"/>
                        <a:pt x="614" y="586"/>
                      </a:cubicBezTo>
                      <a:cubicBezTo>
                        <a:pt x="614" y="262"/>
                        <a:pt x="352" y="0"/>
                        <a:pt x="29" y="0"/>
                      </a:cubicBezTo>
                      <a:close/>
                    </a:path>
                  </a:pathLst>
                </a:custGeom>
                <a:solidFill>
                  <a:srgbClr val="00964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170" tIns="46990" rIns="90170" bIns="46990"/>
                <a:lstStyle/>
                <a:p>
                  <a:endParaRPr lang="zh-CN" altLang="en-US" sz="1000"/>
                </a:p>
              </p:txBody>
            </p:sp>
          </p:grpSp>
        </p:grpSp>
        <p:sp>
          <p:nvSpPr>
            <p:cNvPr id="14" name="矩形 81"/>
            <p:cNvSpPr>
              <a:spLocks noChangeArrowheads="1"/>
            </p:cNvSpPr>
            <p:nvPr/>
          </p:nvSpPr>
          <p:spPr bwMode="auto">
            <a:xfrm>
              <a:off x="368772" y="584065"/>
              <a:ext cx="1374226" cy="1120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defRPr/>
              </a:pPr>
              <a:r>
                <a:rPr lang="en-US" altLang="zh-CN" sz="4400" b="1" dirty="0" smtClean="0">
                  <a:solidFill>
                    <a:srgbClr val="009644"/>
                  </a:solidFill>
                  <a:latin typeface="微软雅黑" pitchFamily="34" charset="-122"/>
                  <a:ea typeface="微软雅黑" pitchFamily="34" charset="-122"/>
                  <a:sym typeface="微软雅黑" pitchFamily="34" charset="-122"/>
                </a:rPr>
                <a:t>02</a:t>
              </a:r>
              <a:endParaRPr lang="zh-CN" altLang="en-US" sz="4400" b="1" dirty="0" smtClean="0">
                <a:solidFill>
                  <a:srgbClr val="009644"/>
                </a:solidFill>
                <a:latin typeface="微软雅黑" pitchFamily="34" charset="-122"/>
                <a:ea typeface="微软雅黑" pitchFamily="34" charset="-122"/>
                <a:sym typeface="微软雅黑" pitchFamily="34" charset="-122"/>
              </a:endParaRPr>
            </a:p>
          </p:txBody>
        </p:sp>
      </p:grpSp>
      <p:sp>
        <p:nvSpPr>
          <p:cNvPr id="3" name="矩形 2"/>
          <p:cNvSpPr/>
          <p:nvPr/>
        </p:nvSpPr>
        <p:spPr>
          <a:xfrm>
            <a:off x="2438691" y="2218238"/>
            <a:ext cx="4326891" cy="572400"/>
          </a:xfrm>
          <a:prstGeom prst="rect">
            <a:avLst/>
          </a:prstGeom>
          <a:solidFill>
            <a:srgbClr val="0096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latin typeface="微软雅黑" panose="020B0503020204020204" pitchFamily="34" charset="-122"/>
                <a:ea typeface="微软雅黑" panose="020B0503020204020204" pitchFamily="34" charset="-122"/>
              </a:rPr>
              <a:t>第二部分：单击此处添加标题文字</a:t>
            </a:r>
            <a:endParaRPr lang="zh-CN" altLang="en-US" sz="20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10179102"/>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1000"/>
                                        <p:tgtEl>
                                          <p:spTgt spid="12"/>
                                        </p:tgtEl>
                                      </p:cBhvr>
                                    </p:animEffect>
                                  </p:childTnLst>
                                </p:cTn>
                              </p:par>
                            </p:childTnLst>
                          </p:cTn>
                        </p:par>
                        <p:par>
                          <p:cTn id="8" fill="hold">
                            <p:stCondLst>
                              <p:cond delay="10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8FD39397-5CAC-42A5-A748-83E7C8213CD2"/>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Content List"/>
  <p:tag name="ISPRING_PLAYERS_CUSTOMIZATION" val="UEsDBBQAAgAIANOodEkVDq0oZAQAAAcRAAAdAAAAdW5pdmVyc2FsL2NvbW1vbl9tZXNzYWdlcy5sbmetWG1v2zYQ/l6g/4EQUGADtrQd0KIYEge0xNhEZMmV6DjZCwRGYmwilJjpxW32ab9mP2y/ZEfKTuK+QFISwDZMyvfc8e6eu6MPjz/nCm1EWUldHDlvD944SBSpzmSxOnIW7OTnDw6qal5kXOlCHDmFdtDx6OWLQ8WLVcNXAr6/fIHQYS6qCpbVyKzu10hmR858nLjhbI6Di8QPJ2EyphNn5Or8hhe3yNcr/Uf5wy/vP3x+++79j4evt5J9gOIZ9v19KGSR3r3pARSwKPQTQCN+EpBz5ozM5zC5cMF8GhBntP0yTHoekTNnZD475RZRRAKWxD71SELjJAiZ9YVPGPGc0YVu0JpvBKo12kjxCdVrAZGsZSlQpWRmH6QaNopGdCnzwhmmQRKRmEXUZTQMnFGsy/L2JwvLm3qtS1BXoUxW/FKJzOqEnLHPb0pRgWpeQ04heNVrCb/UOZfFQafqCC9pMElYGPpxQgJvt+OMSJEhr+RGzUCUCMckAoCSV6J8hGxis8yKI6zUMIQpnUx9eDNjwlSu1gre9VA75gRiMBdFlxTkCIkgu+J4GUaecRqoQhzd8Kr6pMtsLz8eBqoLmAZuCCnosgfgzGDsgCHGEipHWYq07gKbkTjGE5KMw3NIZOBdOEQiPAW6nQ6RuCAxUITEXTIBPqMTbBLeUGyX/zt+pdyks7pFPE1BzrhvI3VTwY5xKbDAMq06GKYmJh8XEDaK/e/QuEUF79rVSm4E2FFmouxUBJXFJZ7Joo8L+ltygqlPvATSyguXCbMlz2jM+S0qdI14tuFFKtClSHkDuX4LzzKZ2Wcmzlb/X438G/F6W1VebQtS4JHzV0Pt2ath3zCrqcCmuhb5Td2l2jhsa/5jrDA5/V0T+hz9cfpjlwQ4ouHzRKaSeaPaqvvk+NxZNjRGnUY80VP9o/XclsRtbR1TKFhjqftLEOimpn9AA1T9pWhwAormbYmGGk6LqwE6g3ALEGj0WIwzcNWeCWfgwgHySzKOKYPZaCkuK1l3jh2WjW2Avh3aFOY8JWpxT8ZLcaVhwlGCb9rpA7qQjXRnQB8MN3utglHmg8kBAK7a5AFIJXOwP+uBuZiRnQfaAr93kqVuVGbJq+S1LfLg2yYXX49NV6XO7a7i1S552yZz/BQr2sNFrdL5gPZ/x7/e8XlAv8dHKSY4cqeJiwOXmEHfcFX1FAIKGFf4LE58PDbiwIWc1+kamumVboqsJ1A7q3vkBAPY9syx4GW6/u+ff3tifGFJu4u2u78OAgFimypI7sB+D3Qtqj+7QBge78vZRR+p7d1mJ9fzqsMoZOGz3CF421pyncPWQbdeSPJt0DBj2J3OgAexTXvdlDC6DUGY4egUapmdwp3RjJfXUAiZ1moQinW1ScB6mPb762VTK1mIIbJPayXmwIzOE+x59q4N5FMyvW57ZgY3inR76VZw6e4L5k5xAHX2CzyRyXogoG1NuyoERG/X9zTffN2p7laV/cvi8PWDfzD+B1BLAwQUAAIACADTqHRJCH4LIykDAACGDAAAJwAAAHVuaXZlcnNhbC9mbGFzaF9wdWJsaXNoaW5nX3NldHRpbmdzLnhtbNVX3W7aMBS+5yksT70saTu6diihqgpo1VpAhW3tVWViQ6w6dhbbUHq1p9mD7Ul2HAMFtevSH6RNCBGfn+/8n5jw6DYVaMJyzZWM8G51ByMmY0W5HEf4y6C9fYiRNkRSIpRkEZYKo6NGJczsUHCd9JkxIKoRwEhdz0yEE2OyehBMp9Mq11nuuEpYA/i6Gqs0yHKmmTQsDzJBZvBjZhnTeI5QAgC+qZJztUalglDokc4VtYIhTsFzyV1QRLQF0QkOvNiQxDfjXFlJT5RQOcrHwwi/Ozx2n4WMh2rylEmXE90AoiObOqGUOy+I6PM7hhLGxwm4e1DDaMqpSSK8V3MoIB08RCmwfejEoZwoyIE0c/iUGUKJIf7o7Rl2a/SC4El0JknK4wFwkIs/ws3B9aerXuvi7LTz+XrQ7Z4NTnveiUInWMcJg3VDITikbB6zpZ2QGEPiBPwGnRERmoXBKmkhNlJyzTl3RkMlIPeFFrRROmS0Q1K2Uo3+DZdtkNzFaASBiFmEj3NOBEbcEMHjpbK2Q224KareXpVEgAXtydB5H9+b99mJE5JrturWgqNdzuPGN2UFRTNlkeA3DBmFIH6bwlPC0Gpx0ChXaUGF9jFICw4WJ5xNGT0qcjoH/JOhKzCRWtCEXs0EM97Cd8vv0JCNVA64jEygs4HOtcevPgs4I1rfg5KFj1v9s9Nm6/q002xdbrkACZ0QGT8THArO0sxsBJ/MkFRmoQfpiInVrCgK5bTglYmt+vIyaJ5a4cv81sVYgd5gSTZj5TmF+asHpc0mZFIMohuuAhpGkENJPCYwYlgXXFpWFjAmEikpZojEsNa0G+sJV1YDxQ+wh9Yv99DrIy6L0xhWG1jMKctLQe7s7r2v7X84OPxYrwa/fvzcflJpvvB7gjhzfuOfPLnyl2v/4TYMA7elH1/aJrf/5s7uXbS+lslrp3U5KFXSVr8UXLeMVPdzGakL/5LprbxgSrkAS2nshwzWkuApN4y+ZYu9oE1e9W73PbaZNtlgzK8Zjf8mZH9aXhPX7oVh8OjF1XFSLnkKiXArcXnbbezXduCm+SirUgG09f8OjcpvUEsDBBQAAgAIANOodEm1/AlkugIAAFUKAAAhAAAAdW5pdmVyc2FsL2ZsYXNoX3NraW5fc2V0dGluZ3MueG1slVZtb+IwDP5+vwJx3+nulZ3UITHGSZN2t+k27XvamjYiTaokZce/vzhN1gQo9LAmEft5bMexzVK1pXzxYTJJc8GEfAatKS8VarxuQoubadZqLfgsF1wD1zMuZE3YdPHxp/2kiUVeYokdyLGcDcmhDzO3nzEUF+PbHGWIkIu6IXz/IEoxy0i+LaVoeXExtWrfgGSUbw3y6sd8tR4MwKjS9xrqKKf1Nco4SiNBKcCUvq9RLrIYyYD5SFf2M5LThzp/+wPajiqqLW35CWWI1pAS4iJfL1GG8dx4j19ljnKeoOGvNtAvn1EGoYzsQcbO776iDDJE0zb/0yONFCUWNOacf8R3DhOkMOOHWV2hXCTghTDQxVdw5bF3vQtA7ms49ymOqxTsCet6sBDw0TMGCy1bSBN/6myqEm+PrTbzAYsNYcoAQlUPejJJP5FWeTexrsf9gTfKi9CX0/SQV8HaGlZdwoG7WN/jV6tbuytCp++6IEMJO6cMUuyVPfK3qesRMlD2yGdGC3jkbH+cwaGpI/lHviXuOc/X31iBE3MsnNWfvBUjPeDoqiBVp/CYWhSwUJjOC60B3y1NrK5LKTnKKeVkR0uiqeC/EJft7WVUmhwYXK+d7qxUU83gVMPZHM2aDstlz3E/OmvckN3PQn+57jzRZovfTInWJK9q87OkphPHM2NiCjNNTjNwTxo4yHu+EQHHxh4i1URuQb4IwcaG4UKDGutedMM1BE+ToAZpcrrKqXNyqvy8rTOQa/NqFJSvcqzsgBUtK2b+9CuFNygOGAPWjqor448T+t6XgcI1ARCZV75ru0NnqVumKYMd+OEPFPbKQ3dLlenSoYZb6gfY6LDlnGZUT7pd0fdKvEMC/Qn8q0krcnxgGdH2mmTK3iyafL+G+1yixezXGTZfuMns2fVS5NjYjytolPjv5D9QSwMEFAACAAgA06h0SSqWD2f+AgAAlwsAACYAAAB1bml2ZXJzYWwvaHRtbF9wdWJsaXNoaW5nX3NldHRpbmdzLnhtbM2Wb08aMRjA3/Mpmi6+lFPnpiN3GCMYiU6IsE1fmXItXGOvvbU98Hy1T7MPtk+yp1dAiI6dRpaFEOjTPr/nX/u04dF9KtCEacOVjPBufQcjJmNFuRxH+MvgdPsQI2OJpEQoySIsFUZHzVqY5UPBTdJn1sJSgwAjTSOzEU6szRpBMJ1O69xk2s0qkVvgm3qs0iDTzDBpmQ4yQQr4sUXGDJ4RKgDgmyo5U2vWagiFnvRZ0VwwxCl4LrkLiogzmwoc+FVDEt+NtcolPVFCaaTHwwi/Ozx2n/kaT2rxlEmXEtMEoRPbBqGUOyeI6PMHhhLGxwl4e7CP0ZRTm0R4b99RYHXwlFKyfeTEUU4UpEDaGT5lllBiiR96e5bdWzMXeBEtJEl5PIAZ5MKPcGtwe3bTa19ddC7Pbwfd7sWg0/NOlDrBKicMVg2F4JDKdcwWdkJiLYkT8Bt0RkQYFgbLovmykZIrzrkxGioBqS+1MBqBp6KI8LHmRGDELRE8XsxaosfMnnIBMTjd3fpIWvwI9PHGCdGGLRuazxiXxbj5TeWCokLlSPA7hqxCEFGewr+EoeV0o5FWaSkVxFhkBKcMTTibMnpUZmkG/JOhGzCR5qAJmy8TzHoL33P+gIZspDRwGZnAVgU5N55ffxE4I8Y8Qsncx63+RafVvu1cttrXWy5AQidExi+EQwlZmtmN8EmBpLJzPUhHTHLDyqJQTsu5KrHVX18Gw9Nc+DK/dTGW0BssyWasvKQwf/WgstmETMqD6A5XiYYjyKEkngkTMRx3LnNWFRgTiZQUBSIxNCrjjvWEq9yAxB9gjzav99DrIy7L0RhuDrCoKdOVkDu7e+/3P3w8OPzUqAe/fvzcXqs0a+E9QZw538NP1jbxRSN/2g3DwPXO59uw1fm/6sK9q/bXKpm6bF8PKhWp3a+E61ZZ1T2vsurKXxu9pSujkgvQZsb+2ECjETzlltG33DSvKPz6+9dvizcq/AajWLt9/98g/Gjx3Fp5X4XBsw/AGshXH9PN2m9QSwMEFAACAAgA06h0SWhxUpGaAQAAHwYAAB8AAAB1bml2ZXJzYWwvaHRtbF9za2luX3NldHRpbmdzLmpzjZRNb8IwDIbv/AqUXSfEPmG7ocGkSRwmjdu0QyimVKRJlaQdHeK/rw5fTeqOxRfy8uR17CredrrVYhHrPne37rfbv/t7pwFqVudw7euiRU9RZ0YkC5glKYhEAguQ4nj0JO/OBGXMpDOdlx9oa2p+TOE/Sy5MHc8IC01ohjpcEOA3oW2owz8nsVOra19TrdHz3Fole5GSFqTtSaVT7hh29epWvcQAVgXoC+iSR+CZDtxqI8+ODwOMOhepNOOynKpY9eY8Wsda5XLRln9VZqCrT77eA/2nwcvEsxOJsW8W0jDxZIjRTmYajIFD3scJBgkLPgdR8+279QfqGTcLCugiMYk90qMbjDqd8RgaXRqOMHxMVl6Nbg4wmpyFjd0Td7cYHiF4CbphNb7H8ECV5dk/PmCmVYwdaaDNnp9QofgikfEhdR+D5PCyaNvWvXOh7vpj5j0hFTyhFfX80rbZEYKGAK03lo55TZB3StkJSpREDkVo1LQq6DliwzmC+88u49byaJVW46EajlUbuF6Dniklqtt/XbpnmKuz+wVQSwMEFAACAAgA06h0ST08L9HBAAAA5QEAABoAAAB1bml2ZXJzYWwvaTE4bl9wcmVzZXRzLnhtbJ2RsQrCMBCG9z5FuN3EbqUkdRPcHHSWmqYaaS8ll1of35SKdJGAQyD/8X0/JCd3r75jT+PJOlSQ8y0wg9o1Fm8Kzqf9pgBGocam7hwaBeiA7apM2rzAozdkArFYgaTgHsJQCjFNE7c0+NhArhtDLCauXS/i6R2K2RTDosLilvYv+zODKssYk9fRduGAVbzHtCCMvFYwOxeN3GLrQPwCGpMATKrBUAJofQJ4DAnAjytAiu+b56RHCvGjYpBitZ4qewNQSwMEFAACAAgA06h0SZr5lmRrAAAAawAAABwAAAB1bml2ZXJzYWwvbG9jYWxfc2V0dGluZ3MueG1ss7GvyM1RKEstKs7Mz7NVMtQzUFJIzUvOT8nMS7dVCg1x07VQUiguScxLSczJz0u1VcrLV1Kwt+OyyclPTswJTi0pASosVijISaxMLQpJzQUySlL9EnOBKp/tmfJ8ya5n09qfr9ivpG/HBQB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06h0SbCHI/RsAQAA9wIAACkAAAB1bml2ZXJzYWwvc2tpbl9jdXN0b21pemF0aW9uX3NldHRpbmdzLnhtbI1S20okMRB99yuCPzBJKreGdiC3lnlR0QGfm+ns0qyml07EZcnHm3Z3GEdHNPVUdU6doiqnTb/GaJ9Snh7Hv30ep3gXch7jz7Q+Q6jdTQ/TfDOHFHJaHSr3Yxym5038MS21Wk25j0M/D3ZB0xqj7vUhJbVyqmbMMIok89Qr5Dy3FWvANWAr5iix7eqdxD/dOexCzKdV29UR+rFhE1OY8yYO4c8ajtlvoeMNLud+GCsvrQVbouynFseWQIxwyX2hGgAEstwRh4uUjdQEecw4hmIUBQqIcE4aUYikHGrWNaKqMN8IxCRj1BXqae1GWhtHbZHQEKLrNK8aW7rOSIwRIQSYK1xAZzCqbKgaGtRyQHBgQBRtNFGAOtuZjhXvvLAcKeoFxoUZAxgfjnvY7u25DtVvr7M/5xeCJ7/gJLp4a3XCXO3uaZ4reRsefz/0OaBxuDi/ufV3/mqrt5vrq/P/vnz18J61mLVu/am3XwBQSwMEFAACAAgA1Kh0Sd92xIjVDAAA2h0AABcAAAB1bml2ZXJzYWwvdW5pdmVyc2FsLnBuZ+2Za1QTV7vHB21fKypITxGUm8JapVVuXrgjqFw9PQIiFwEBeRFQkQSEcAsBW1uwCqQUD7FqSFEqhEsCAolOIEGpib4UkBISJASQNEQmEsA4CbmRM9i+53x41/lw1jof+TC/mdkzs/fzPLOf/37W2t+HhwZvM9xlCADAtuMhAREAsJEMABuUn/wNaTnvsPEKcjLIiQg+BlCGLOeRm4/Sj544CgAd+C3a5I+R+81ZIbE5AGDUv3YYcNBN5wDACn084GhkQeKC8ETLQVjHWZbuVwFqYNIw4Sbq14QvF5odv/iCdi3v5KX63Y4h0n/cC7lhYVLv1DV+7IntMRMyqufrb0A5xVGltNCzWlgZFLRsyPMF7LnsumTr+dNP/5H2490/iD/dzUlx3UYqUc9Dvcqp+F75kHcGmqn6HLHoDHnk7hhprF6edTDCb2Xmal4a0ujxABrZ32oHi/B+KPuPAODKqSanhGDILKl4JBR5DDRG4oruVxnIgjYAQN+XUaSpAmkbfaIaeZL172ON7qDJ2pX9tUjk9Pd1rnOd61znOte5znWuc53rXOc617nO/19OrrztHI5Grn440rABALb7/x8pOlatfmFPak0seP3d2L+F+XQUvR8JjvFTj+BnuQvNghh6JwpNtwaAvgu/bRvpLWU5QQrCtH5VuQkTdCJeXqFiSJlIk01np1EV19hPmwW/9DfudneLEk6BQqEasYsDyxiLbNkkWAFVxNFRxHTXQUxGE46LA4fVNtBMCE493yiwuEVB5dN9CfBkznAbRlRrXTDz9Zj3Yk+OQFyqHiVFs7RiZ36JRjA95VYnKhRVuqNQGrOk4uXabLkuYnRQlIYhVc6vqoZLpw6gzjAXdeD8/sumA+OuwhT8YRrmsHPG6vv3exMbLB0NAL7/goMX54hVifzOdJf0cMsFsHD4qJAe0+u/NBPSSyEB3AUZT3IAGlxNyBd2l4imK5PARaYGxWjdQHei7t6bP41TqnM9rTgnBczZLppKydLr7tTH7fGQ3Xg3iC7JEW3a6ppE5PW4Cs1j8DcMWbvch4bleSDneZRDiiC3m4LRwacpy/LiGPF48FkuxjtuA/COu+kF3m+1QKPGhYIYEkZ+twbEUy83PnlSPSFskt6LJ91ododNt2Di0GrGhTRTj4Qj3LpOz60QqHjs60SlaSyLu806nnYNOftTfH9o0jQP8TdtEflaVHs/aOH0j3cmjrgvwlq2O3OkTNaORGYkletVIRc8aMFY4yUpgdCXVX0evJFPgb5nYyZhQqni8TwPxxvMQUFMGU9nGwB9XNlvq6z8x/W7nofcOuzhXMg3dirfNAcDapd+HsL33jX90e7TfQr2oVQf670AARsolWQqFx5wngcSTkqk2WAGaNIiT41Z+Cz4rKXo/GZgZhZiXBdmKDwhXumHYXrHo3B+UQ2Jv39ShppsVUQOYh96mQaloK04fGG+XQThSbSEUB/Dft//aAilTjB5hLjwKvWtt5AiyN8plC+bg6kbgcaY8pI6uTKcAGa6SOc8gzHjaPpq+adkwqFv6i3c44Oetj5tYG/hjkIyhvdOshA2qwZZqFdA3zxRbmMI5QrOIpZQoOm3uYKZ7bbwj0EuuaIyr29zRg+ZNsEJfTLGNcsYq4fepS4upfbdTjbl72tV3uTO2yWWTvFsZaD0YXZCP22xAYWtOJO3UxNqH2FwpWVpIoPaTR2VtAqMOlF1OQq1lEoXJCflO0QQ+pkip/vxpIEJ+4h9R9x1GXhD0vKmjLJUnyzLbuI+Hht3Svnsk5HrfWAS5P/t8tGn13heVvvdh0/xD3KSvnvtM3zgs3SGtZ1ZbNBhJ+PHjheq1b9/5dxNQGuILx0tAA9iij5QHymk3UImUufAquTj6qLjcFlpj2r6XGGT2MVInjCBwZ0hTvAwHpk7T3qxo8yrsruVl8/46l83mLSngCqmxdFYAn+eBrRqehk9Z3J3Yoh2xcrHjoJjqoegRPQ5/NWCjX6Fw5asPhj4in4JmMl1ki+mQRuhXxrriqC5lSLqATx2VSWJYanHqNF+etVwfmJY4dxP6ajEYCJJ8iUmwZUSShDlzdOetd5JJ4CO3VXyVJEbr4g73G0N5zSy+YoWuTzPAdOLKexdvC2JBZ/TzJ3kushqQ8sEZfFbrvPTMD/dez1JRdcn3grzFj40uDLatGibRx3WTByqCG9Rbr5T5j5dnCOBueUzriU9/NOyZZxep+QT8IBPAP1wmtCHUZFs9MyQo3q4/KTEnbtiuLLrIpGjjm7nudA4tPramNEz3EAWaW/E1/eldfh+WrKnsHhivnYbYDm9pn6KbtV214qsvaaN8lS7CElW88/aFREe6f5RazKz7hfWKkyVXpjrvemK3mbaLO/SQLQXa57u56orB9wCIfPpnXJuUUxTVUgSe2WcKaAJA7kp9wWfC65FzrxBItyeaS5ijIauhXaFMktV8dq3NnTkdw7lV8clFor/ExbbTV4c3xGXsjhr2WB3jdF/RTmSWRPrPuwkd+GpbKvj2HmWo870ZM/oBt7/1i3IF/uPhe+P6ogMKubVsXb5BUcGRseGHqQ0Wsy5WGCTOMrY4F8djQ2mYugn1sLFDZfG0dt4VEUx6jpX3L510GTO9TdsWjrnOvf3zJrMAGgHmqVTQHzEdbXB/paBi2fcjbMYMpXHJQv2iqxrdG1iMmUYVfidsuXg0qCAyr7W+tk2Jj5ucUQiJQ/so6XJE383oWPi5Lzw8v6q5fK/QrYLysPDFHjyM7K8qDaOqgLn+osztD6o7WR9t6XCChEAde7eI9In6t5FHBoeJa3mwjeStLM78D7vnkPe06qhol0dhgzMMCdZ4MLObySu5fzyYfWb+wsZ8j0XbykbqrZbINYcvmc3Xns0up/y8rb+55ce3HyVWZbxX0F1rYDNp++3kTLMBWlan2E+ua8t+aNVLW4y+dJ0SxW36FKu4JxFNbg0EmzTVrJ01abVv8u66Y6P6o8a6YWLE7cbGU4z+4Ty7HE3h8Y7f05WEVYlJgj4c/7cdscfapH/lQwOsGSMsPOD2HPuVhsYVNSd38DCPHJyK6fHvqvM37ZbsZsfPjqU7WuEsa4yJcPjb2gv3Gwx9YqbU6V6XeatvP8Zp+Ogr4lVvw9K6xP6Z2IUzH5vP8GX4MaQscAQq3KI5/K0rUyWNS3G4A83uToo2dbNAmtEohIu3kLndHPMa6u9qKJwkzhBIy2QLHcdPr1oqM0Wis2r4/Dfo7BvbSPs0T3LbLXLVOo12bsFdCkWLvfTJsN0lq4yY+5VOinBhjeYBm+hYJmW97C+qAjWbo79d8KVEwTCWvAvFL97YW+22u//y+z5eAce9sfbaSqzgn0g9M6EiimpKWRep2WrPnl0A6JxPohDwsDCyXIdT5zifL7SRtoeOcp1I8sH+rEcOHKgYoCt6L3UbgyfbuIgaZ1nQq5RXw2Brbip3/KIGqiFShlTiVdI2j/sW8ptSh5V7n6HSWa3gZKBPUg2uMFftZUczxPRdKFvkMS+OxSlZXGlTYIda2qt/KDWf7dB1HrxWxQubVony+djs+eAtjCr2pOnCIOjXNRbNE4aTz/BgV8G7qRDdc7lb+rwnA8K3GaWWFCPI/qmC/M+iHAjqQQUGmk+JddokGKodsUhgXtTnKuczAnztlKBX4iihXLx9v9eyZSIlNCpY5Jmwd/WTIkqHVTeK1cZ2WJsI1h1//r263KbREhD5p+gb0MSVQIJ86cz6U/2BEAN3pN05lWw4rZYGWElw/ZiTv7pe+iybdTAmsuTO2HirzJXjSVG6re2ZlJ7FXGMtUWzRh1zQGgTqhbZ6AsOnoe0l4t1rxvUMYdyVrJwuX/1AmE3C3Pe7U1QMIyBvjHvZ9grHwnBYbBwaDCKaebtEUGVojQ4xUMtUpQlsvYkBb1xUk5hF6F8libB4sg5zUDS6uX4H7JbbFaXyhcQfzi+fzRSGLUjSPgedTpp9KdGx/JdGHDd2CFhj2T2nt4YU3PVDgZLdj1Ev1rbtmsJti5sqBwJRYrQXP7H2jCc32tz5wgMMWZZuAmY8RjSaciaXLbn4klf9tA3yJdevs+NXmUt9iqn1Ayy3+oyXvCFVR0yFeFDrpmDowlmALA0Vj4mMW/W5LEflxW1je7P22FpSRafxgZUvbbFxu71kmrImFspRKeNcLqf5pXa5fku+3AD4Cxdyt2u8eg6yJRJS69tCYT4zwacWT1Fbzs4PP3ttGjC2CMUUj4DTqH/WnqzJaTSqSpgbbux2bd3WUxIotkZAMDMzeYwtFbip78Q/M/txtO6/HZ3U+RFbzLYVYZp4C1RS3UtxO3It1Xkotyt7nbdZaV6zXSLM3PlHnEz0kyJgNMxb/RlY5AemLye3lSMgy+v7WQeDwwNoBw7+81/AVBLAwQUAAIACADUqHRJcD84SUoAAABqAAAAGwAAAHVuaXZlcnNhbC91bml2ZXJzYWwucG5nLnhtbLOxr8jNUShLLSrOzM+zVTLUM1Cyt+PlsikoSi3LTC1XqACKGekZQICSQiUqtzwzpSTDVsnS0BghlpGamZ5RYqtkZmEKF9QHGgkAUEsBAgAAFAACAAgA06h0SRUOrShkBAAABxEAAB0AAAAAAAAAAQAAAAAAAAAAAHVuaXZlcnNhbC9jb21tb25fbWVzc2FnZXMubG5nUEsBAgAAFAACAAgA06h0SQh+CyMpAwAAhgwAACcAAAAAAAAAAQAAAAAAnwQAAHVuaXZlcnNhbC9mbGFzaF9wdWJsaXNoaW5nX3NldHRpbmdzLnhtbFBLAQIAABQAAgAIANOodEm1/AlkugIAAFUKAAAhAAAAAAAAAAEAAAAAAA0IAAB1bml2ZXJzYWwvZmxhc2hfc2tpbl9zZXR0aW5ncy54bWxQSwECAAAUAAIACADTqHRJKpYPZ/4CAACXCwAAJgAAAAAAAAABAAAAAAAGCwAAdW5pdmVyc2FsL2h0bWxfcHVibGlzaGluZ19zZXR0aW5ncy54bWxQSwECAAAUAAIACADTqHRJaHFSkZoBAAAfBgAAHwAAAAAAAAABAAAAAABIDgAAdW5pdmVyc2FsL2h0bWxfc2tpbl9zZXR0aW5ncy5qc1BLAQIAABQAAgAIANOodEk9PC/RwQAAAOUBAAAaAAAAAAAAAAEAAAAAAB8QAAB1bml2ZXJzYWwvaTE4bl9wcmVzZXRzLnhtbFBLAQIAABQAAgAIANOodEma+ZZkawAAAGsAAAAcAAAAAAAAAAEAAAAAABgRAAB1bml2ZXJzYWwvbG9jYWxfc2V0dGluZ3MueG1sUEsBAgAAFAACAAgARJRXRyO0Tvv7AgAAsAgAABQAAAAAAAAAAQAAAAAAvREAAHVuaXZlcnNhbC9wbGF5ZXIueG1sUEsBAgAAFAACAAgA06h0SbCHI/RsAQAA9wIAACkAAAAAAAAAAQAAAAAA6hQAAHVuaXZlcnNhbC9za2luX2N1c3RvbWl6YXRpb25fc2V0dGluZ3MueG1sUEsBAgAAFAACAAgA1Kh0Sd92xIjVDAAA2h0AABcAAAAAAAAAAAAAAAAAnRYAAHVuaXZlcnNhbC91bml2ZXJzYWwucG5nUEsBAgAAFAACAAgA1Kh0SXA/OElKAAAAagAAABsAAAAAAAAAAQAAAAAApyMAAHVuaXZlcnNhbC91bml2ZXJzYWwucG5nLnhtbFBLBQYAAAAACwALAEkDAAAqJAAAAAA="/>
  <p:tag name="ISPRING_PRESENTATION_TITLE" val="P07"/>
</p:tagLst>
</file>

<file path=ppt/tags/tag10.xml><?xml version="1.0" encoding="utf-8"?>
<p:tagLst xmlns:a="http://schemas.openxmlformats.org/drawingml/2006/main" xmlns:r="http://schemas.openxmlformats.org/officeDocument/2006/relationships" xmlns:p="http://schemas.openxmlformats.org/presentationml/2006/main">
  <p:tag name="NORDRI TOOLS WATERMARK" val="kghrhei1"/>
</p:tagLst>
</file>

<file path=ppt/tags/tag2.xml><?xml version="1.0" encoding="utf-8"?>
<p:tagLst xmlns:a="http://schemas.openxmlformats.org/drawingml/2006/main" xmlns:r="http://schemas.openxmlformats.org/officeDocument/2006/relationships" xmlns:p="http://schemas.openxmlformats.org/presentationml/2006/main">
  <p:tag name="NORDRI TOOLS WATERMARK" val="kghrhei1"/>
</p:tagLst>
</file>

<file path=ppt/tags/tag3.xml><?xml version="1.0" encoding="utf-8"?>
<p:tagLst xmlns:a="http://schemas.openxmlformats.org/drawingml/2006/main" xmlns:r="http://schemas.openxmlformats.org/officeDocument/2006/relationships" xmlns:p="http://schemas.openxmlformats.org/presentationml/2006/main">
  <p:tag name="NORDRI TOOLS WATERMARK" val="kghrhei1"/>
</p:tagLst>
</file>

<file path=ppt/tags/tag4.xml><?xml version="1.0" encoding="utf-8"?>
<p:tagLst xmlns:a="http://schemas.openxmlformats.org/drawingml/2006/main" xmlns:r="http://schemas.openxmlformats.org/officeDocument/2006/relationships" xmlns:p="http://schemas.openxmlformats.org/presentationml/2006/main">
  <p:tag name="NORDRI TOOLS WATERMARK" val="kghrhei1"/>
</p:tagLst>
</file>

<file path=ppt/tags/tag5.xml><?xml version="1.0" encoding="utf-8"?>
<p:tagLst xmlns:a="http://schemas.openxmlformats.org/drawingml/2006/main" xmlns:r="http://schemas.openxmlformats.org/officeDocument/2006/relationships" xmlns:p="http://schemas.openxmlformats.org/presentationml/2006/main">
  <p:tag name="NORDRI TOOLS WATERMARK" val="kghrhei1"/>
</p:tagLst>
</file>

<file path=ppt/tags/tag6.xml><?xml version="1.0" encoding="utf-8"?>
<p:tagLst xmlns:a="http://schemas.openxmlformats.org/drawingml/2006/main" xmlns:r="http://schemas.openxmlformats.org/officeDocument/2006/relationships" xmlns:p="http://schemas.openxmlformats.org/presentationml/2006/main">
  <p:tag name="NORDRI TOOLS WATERMARK" val="kghrhei1"/>
</p:tagLst>
</file>

<file path=ppt/tags/tag7.xml><?xml version="1.0" encoding="utf-8"?>
<p:tagLst xmlns:a="http://schemas.openxmlformats.org/drawingml/2006/main" xmlns:r="http://schemas.openxmlformats.org/officeDocument/2006/relationships" xmlns:p="http://schemas.openxmlformats.org/presentationml/2006/main">
  <p:tag name="NORDRI TOOLS WATERMARK" val="kghrhei1"/>
</p:tagLst>
</file>

<file path=ppt/tags/tag8.xml><?xml version="1.0" encoding="utf-8"?>
<p:tagLst xmlns:a="http://schemas.openxmlformats.org/drawingml/2006/main" xmlns:r="http://schemas.openxmlformats.org/officeDocument/2006/relationships" xmlns:p="http://schemas.openxmlformats.org/presentationml/2006/main">
  <p:tag name="NORDRI TOOLS WATERMARK" val="kghrhei1"/>
</p:tagLst>
</file>

<file path=ppt/tags/tag9.xml><?xml version="1.0" encoding="utf-8"?>
<p:tagLst xmlns:a="http://schemas.openxmlformats.org/drawingml/2006/main" xmlns:r="http://schemas.openxmlformats.org/officeDocument/2006/relationships" xmlns:p="http://schemas.openxmlformats.org/presentationml/2006/main">
  <p:tag name="NORDRI TOOLS WATERMARK" val="kghrhei1"/>
</p:tagLst>
</file>

<file path=ppt/theme/theme1.xml><?xml version="1.0" encoding="utf-8"?>
<a:theme xmlns:a="http://schemas.openxmlformats.org/drawingml/2006/main" name="第一PPT，www.1ppt.com">
  <a:themeElements>
    <a:clrScheme name="">
      <a:dk1>
        <a:srgbClr val="000000"/>
      </a:dk1>
      <a:lt1>
        <a:srgbClr val="FFFFFF"/>
      </a:lt1>
      <a:dk2>
        <a:srgbClr val="009900"/>
      </a:dk2>
      <a:lt2>
        <a:srgbClr val="00A8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fontScheme name="自定义 1">
      <a:majorFont>
        <a:latin typeface="Arial"/>
        <a:ea typeface="微软雅黑"/>
        <a:cs typeface=""/>
      </a:majorFont>
      <a:minorFont>
        <a:latin typeface="Arial"/>
        <a:ea typeface="微软雅黑"/>
        <a:cs typeface=""/>
      </a:minorFont>
    </a:fontScheme>
    <a:fmtScheme name="复合">
      <a:fillStyleLst>
        <a:solidFill>
          <a:schemeClr val="phClr"/>
        </a:solidFill>
        <a:gradFill rotWithShape="1">
          <a:gsLst>
            <a:gs pos="0">
              <a:schemeClr val="phClr">
                <a:tint val="50000"/>
                <a:shade val="95000"/>
                <a:satMod val="300000"/>
              </a:schemeClr>
            </a:gs>
            <a:gs pos="12000">
              <a:schemeClr val="phClr">
                <a:tint val="50000"/>
                <a:shade val="90000"/>
                <a:satMod val="250000"/>
              </a:schemeClr>
            </a:gs>
            <a:gs pos="100000">
              <a:schemeClr val="phClr">
                <a:tint val="85000"/>
                <a:shade val="75000"/>
                <a:satMod val="150000"/>
              </a:schemeClr>
            </a:gs>
          </a:gsLst>
          <a:lin ang="16200000" scaled="1"/>
        </a:gradFill>
        <a:gradFill rotWithShape="1">
          <a:gsLst>
            <a:gs pos="0">
              <a:schemeClr val="phClr">
                <a:tint val="75000"/>
                <a:shade val="95000"/>
                <a:satMod val="175000"/>
              </a:schemeClr>
            </a:gs>
            <a:gs pos="12000">
              <a:schemeClr val="phClr">
                <a:tint val="90000"/>
                <a:shade val="90000"/>
                <a:satMod val="150000"/>
              </a:schemeClr>
            </a:gs>
            <a:gs pos="100000">
              <a:schemeClr val="phClr">
                <a:tint val="100000"/>
                <a:shade val="75000"/>
                <a:satMod val="150000"/>
              </a:schemeClr>
            </a:gs>
          </a:gsLst>
          <a:lin ang="16200000" scaled="1"/>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scene3d>
            <a:camera prst="orthographicFront">
              <a:rot lat="0" lon="0" rev="0"/>
            </a:camera>
            <a:lightRig rig="freezing" dir="t">
              <a:rot lat="0" lon="0" rev="6000000"/>
            </a:lightRig>
          </a:scene3d>
          <a:sp3d contourW="12700" prstMaterial="dkEdge">
            <a:bevelT w="44450" h="25400"/>
            <a:contourClr>
              <a:schemeClr val="phClr">
                <a:shade val="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7">
        <a:dk1>
          <a:srgbClr val="000000"/>
        </a:dk1>
        <a:lt1>
          <a:srgbClr val="FFFFFF"/>
        </a:lt1>
        <a:dk2>
          <a:srgbClr val="660066"/>
        </a:dk2>
        <a:lt2>
          <a:srgbClr val="80008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8">
        <a:dk1>
          <a:srgbClr val="000000"/>
        </a:dk1>
        <a:lt1>
          <a:srgbClr val="FFFFFF"/>
        </a:lt1>
        <a:dk2>
          <a:srgbClr val="660066"/>
        </a:dk2>
        <a:lt2>
          <a:srgbClr val="CC0099"/>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7">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8">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9">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0">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1">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12">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13">
        <a:dk1>
          <a:srgbClr val="000000"/>
        </a:dk1>
        <a:lt1>
          <a:srgbClr val="FFFFFF"/>
        </a:lt1>
        <a:dk2>
          <a:srgbClr val="660066"/>
        </a:dk2>
        <a:lt2>
          <a:srgbClr val="80008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4">
        <a:dk1>
          <a:srgbClr val="000000"/>
        </a:dk1>
        <a:lt1>
          <a:srgbClr val="FFFFFF"/>
        </a:lt1>
        <a:dk2>
          <a:srgbClr val="660066"/>
        </a:dk2>
        <a:lt2>
          <a:srgbClr val="CC0099"/>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5">
        <a:dk1>
          <a:srgbClr val="000000"/>
        </a:dk1>
        <a:lt1>
          <a:srgbClr val="FFFFFF"/>
        </a:lt1>
        <a:dk2>
          <a:srgbClr val="99CC00"/>
        </a:dk2>
        <a:lt2>
          <a:srgbClr val="00CC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6">
        <a:dk1>
          <a:srgbClr val="000000"/>
        </a:dk1>
        <a:lt1>
          <a:srgbClr val="FFFFFF"/>
        </a:lt1>
        <a:dk2>
          <a:srgbClr val="669900"/>
        </a:dk2>
        <a:lt2>
          <a:srgbClr val="008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16</TotalTime>
  <Words>5670</Words>
  <Application>Microsoft Office PowerPoint</Application>
  <PresentationFormat>全屏显示(16:9)</PresentationFormat>
  <Paragraphs>349</Paragraphs>
  <Slides>28</Slides>
  <Notes>27</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家长会</dc:title>
  <dc:creator>第一PPT</dc:creator>
  <cp:keywords>www.1ppt.com</cp:keywords>
  <cp:lastModifiedBy>Windows User</cp:lastModifiedBy>
  <cp:revision>7</cp:revision>
  <dcterms:created xsi:type="dcterms:W3CDTF">2016-12-20T14:31:35Z</dcterms:created>
  <dcterms:modified xsi:type="dcterms:W3CDTF">2018-12-04T02:35:25Z</dcterms:modified>
</cp:coreProperties>
</file>