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31"/>
  </p:notesMasterIdLst>
  <p:sldIdLst>
    <p:sldId id="256" r:id="rId3"/>
    <p:sldId id="257" r:id="rId4"/>
    <p:sldId id="258" r:id="rId5"/>
    <p:sldId id="274" r:id="rId6"/>
    <p:sldId id="266" r:id="rId7"/>
    <p:sldId id="269" r:id="rId8"/>
    <p:sldId id="278" r:id="rId9"/>
    <p:sldId id="277" r:id="rId10"/>
    <p:sldId id="259" r:id="rId11"/>
    <p:sldId id="270" r:id="rId12"/>
    <p:sldId id="262" r:id="rId13"/>
    <p:sldId id="263" r:id="rId14"/>
    <p:sldId id="272" r:id="rId15"/>
    <p:sldId id="273" r:id="rId16"/>
    <p:sldId id="260" r:id="rId17"/>
    <p:sldId id="276" r:id="rId18"/>
    <p:sldId id="264" r:id="rId19"/>
    <p:sldId id="281" r:id="rId20"/>
    <p:sldId id="265" r:id="rId21"/>
    <p:sldId id="267" r:id="rId22"/>
    <p:sldId id="261" r:id="rId23"/>
    <p:sldId id="268" r:id="rId24"/>
    <p:sldId id="271" r:id="rId25"/>
    <p:sldId id="275" r:id="rId26"/>
    <p:sldId id="280" r:id="rId27"/>
    <p:sldId id="279"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37" autoAdjust="0"/>
    <p:restoredTop sz="94660"/>
  </p:normalViewPr>
  <p:slideViewPr>
    <p:cSldViewPr snapToGrid="0">
      <p:cViewPr>
        <p:scale>
          <a:sx n="66" d="100"/>
          <a:sy n="66" d="100"/>
        </p:scale>
        <p:origin x="-456"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BBF69B-41CD-49B3-8C9C-AB7B31A17C0B}" type="datetimeFigureOut">
              <a:rPr lang="zh-CN" altLang="en-US" smtClean="0"/>
              <a:t>2018/12/4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D42F63-3531-4BBA-905E-71EC0850428A}" type="slidenum">
              <a:rPr lang="zh-CN" altLang="en-US" smtClean="0"/>
              <a:t>‹#›</a:t>
            </a:fld>
            <a:endParaRPr lang="zh-CN" altLang="en-US"/>
          </a:p>
        </p:txBody>
      </p:sp>
    </p:spTree>
    <p:extLst>
      <p:ext uri="{BB962C8B-B14F-4D97-AF65-F5344CB8AC3E}">
        <p14:creationId xmlns:p14="http://schemas.microsoft.com/office/powerpoint/2010/main" val="303597802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4</a:t>
            </a:fld>
            <a:endParaRPr lang="zh-CN" altLang="en-US"/>
          </a:p>
        </p:txBody>
      </p:sp>
    </p:spTree>
    <p:extLst>
      <p:ext uri="{BB962C8B-B14F-4D97-AF65-F5344CB8AC3E}">
        <p14:creationId xmlns:p14="http://schemas.microsoft.com/office/powerpoint/2010/main" val="3385456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14</a:t>
            </a:fld>
            <a:endParaRPr lang="zh-CN" altLang="en-US"/>
          </a:p>
        </p:txBody>
      </p:sp>
    </p:spTree>
    <p:extLst>
      <p:ext uri="{BB962C8B-B14F-4D97-AF65-F5344CB8AC3E}">
        <p14:creationId xmlns:p14="http://schemas.microsoft.com/office/powerpoint/2010/main" val="42563291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16</a:t>
            </a:fld>
            <a:endParaRPr lang="zh-CN" altLang="en-US"/>
          </a:p>
        </p:txBody>
      </p:sp>
    </p:spTree>
    <p:extLst>
      <p:ext uri="{BB962C8B-B14F-4D97-AF65-F5344CB8AC3E}">
        <p14:creationId xmlns:p14="http://schemas.microsoft.com/office/powerpoint/2010/main" val="31703596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17</a:t>
            </a:fld>
            <a:endParaRPr lang="zh-CN" altLang="en-US"/>
          </a:p>
        </p:txBody>
      </p:sp>
    </p:spTree>
    <p:extLst>
      <p:ext uri="{BB962C8B-B14F-4D97-AF65-F5344CB8AC3E}">
        <p14:creationId xmlns:p14="http://schemas.microsoft.com/office/powerpoint/2010/main" val="16770839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18</a:t>
            </a:fld>
            <a:endParaRPr lang="en-US"/>
          </a:p>
        </p:txBody>
      </p:sp>
    </p:spTree>
    <p:extLst>
      <p:ext uri="{BB962C8B-B14F-4D97-AF65-F5344CB8AC3E}">
        <p14:creationId xmlns:p14="http://schemas.microsoft.com/office/powerpoint/2010/main" val="2521985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19</a:t>
            </a:fld>
            <a:endParaRPr lang="zh-CN" altLang="en-US"/>
          </a:p>
        </p:txBody>
      </p:sp>
    </p:spTree>
    <p:extLst>
      <p:ext uri="{BB962C8B-B14F-4D97-AF65-F5344CB8AC3E}">
        <p14:creationId xmlns:p14="http://schemas.microsoft.com/office/powerpoint/2010/main" val="34362142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20</a:t>
            </a:fld>
            <a:endParaRPr lang="zh-CN" altLang="en-US"/>
          </a:p>
        </p:txBody>
      </p:sp>
    </p:spTree>
    <p:extLst>
      <p:ext uri="{BB962C8B-B14F-4D97-AF65-F5344CB8AC3E}">
        <p14:creationId xmlns:p14="http://schemas.microsoft.com/office/powerpoint/2010/main" val="4005021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22</a:t>
            </a:fld>
            <a:endParaRPr lang="zh-CN" altLang="en-US"/>
          </a:p>
        </p:txBody>
      </p:sp>
    </p:spTree>
    <p:extLst>
      <p:ext uri="{BB962C8B-B14F-4D97-AF65-F5344CB8AC3E}">
        <p14:creationId xmlns:p14="http://schemas.microsoft.com/office/powerpoint/2010/main" val="38556521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23</a:t>
            </a:fld>
            <a:endParaRPr lang="zh-CN" altLang="en-US"/>
          </a:p>
        </p:txBody>
      </p:sp>
    </p:spTree>
    <p:extLst>
      <p:ext uri="{BB962C8B-B14F-4D97-AF65-F5344CB8AC3E}">
        <p14:creationId xmlns:p14="http://schemas.microsoft.com/office/powerpoint/2010/main" val="2168411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24</a:t>
            </a:fld>
            <a:endParaRPr lang="zh-CN" altLang="en-US"/>
          </a:p>
        </p:txBody>
      </p:sp>
    </p:spTree>
    <p:extLst>
      <p:ext uri="{BB962C8B-B14F-4D97-AF65-F5344CB8AC3E}">
        <p14:creationId xmlns:p14="http://schemas.microsoft.com/office/powerpoint/2010/main" val="19724382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a:xfrm>
            <a:off x="90488" y="744538"/>
            <a:ext cx="6616700" cy="3722687"/>
          </a:xfrm>
          <a:ln/>
        </p:spPr>
      </p:sp>
      <p:sp>
        <p:nvSpPr>
          <p:cNvPr id="86019" name="备注占位符 2"/>
          <p:cNvSpPr>
            <a:spLocks noGrp="1"/>
          </p:cNvSpPr>
          <p:nvPr>
            <p:ph type="body" idx="1"/>
          </p:nvPr>
        </p:nvSpPr>
        <p:spPr>
          <a:noFill/>
          <a:ln/>
        </p:spPr>
        <p:txBody>
          <a:bodyPr/>
          <a:lstStyle/>
          <a:p>
            <a:r>
              <a:rPr lang="zh-CN" altLang="en-US" dirty="0" smtClean="0">
                <a:ea typeface="宋体" charset="-122"/>
              </a:rPr>
              <a:t>同样的我将从以下几方面向大家作介绍：一是系统概述，二是该系统面向社会公众的功能，三是面向各级政府部门的功能，四是使用系统时需要注意的事项，五是省网管中心提供的技术支持信息。</a:t>
            </a:r>
          </a:p>
        </p:txBody>
      </p:sp>
      <p:sp>
        <p:nvSpPr>
          <p:cNvPr id="86020" name="灯片编号占位符 3"/>
          <p:cNvSpPr>
            <a:spLocks noGrp="1"/>
          </p:cNvSpPr>
          <p:nvPr>
            <p:ph type="sldNum" sz="quarter" idx="5"/>
          </p:nvPr>
        </p:nvSpPr>
        <p:spPr>
          <a:noFill/>
        </p:spPr>
        <p:txBody>
          <a:bodyPr/>
          <a:lstStyle/>
          <a:p>
            <a:fld id="{BC5E6DE3-1954-48C1-9786-683B0F0ADC04}" type="slidenum">
              <a:rPr lang="en-US" altLang="zh-CN" smtClean="0">
                <a:ea typeface="宋体" charset="-122"/>
              </a:rPr>
              <a:pPr/>
              <a:t>25</a:t>
            </a:fld>
            <a:endParaRPr lang="en-US" altLang="zh-CN" smtClean="0">
              <a:ea typeface="宋体" charset="-122"/>
            </a:endParaRPr>
          </a:p>
        </p:txBody>
      </p:sp>
    </p:spTree>
    <p:extLst>
      <p:ext uri="{BB962C8B-B14F-4D97-AF65-F5344CB8AC3E}">
        <p14:creationId xmlns:p14="http://schemas.microsoft.com/office/powerpoint/2010/main" val="2749081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5</a:t>
            </a:fld>
            <a:endParaRPr lang="zh-CN" altLang="en-US"/>
          </a:p>
        </p:txBody>
      </p:sp>
    </p:spTree>
    <p:extLst>
      <p:ext uri="{BB962C8B-B14F-4D97-AF65-F5344CB8AC3E}">
        <p14:creationId xmlns:p14="http://schemas.microsoft.com/office/powerpoint/2010/main" val="33276185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0F7F48-C195-4F3D-BC80-374AA539A802}" type="slidenum">
              <a:rPr lang="zh-CN" altLang="en-US" smtClean="0"/>
              <a:t>26</a:t>
            </a:fld>
            <a:endParaRPr lang="zh-CN" altLang="en-US"/>
          </a:p>
        </p:txBody>
      </p:sp>
    </p:spTree>
    <p:extLst>
      <p:ext uri="{BB962C8B-B14F-4D97-AF65-F5344CB8AC3E}">
        <p14:creationId xmlns:p14="http://schemas.microsoft.com/office/powerpoint/2010/main" val="4159574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6</a:t>
            </a:fld>
            <a:endParaRPr lang="zh-CN" altLang="en-US"/>
          </a:p>
        </p:txBody>
      </p:sp>
    </p:spTree>
    <p:extLst>
      <p:ext uri="{BB962C8B-B14F-4D97-AF65-F5344CB8AC3E}">
        <p14:creationId xmlns:p14="http://schemas.microsoft.com/office/powerpoint/2010/main" val="134762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0F7F48-C195-4F3D-BC80-374AA539A802}" type="slidenum">
              <a:rPr lang="zh-CN" altLang="en-US" smtClean="0"/>
              <a:t>7</a:t>
            </a:fld>
            <a:endParaRPr lang="zh-CN" altLang="en-US"/>
          </a:p>
        </p:txBody>
      </p:sp>
    </p:spTree>
    <p:extLst>
      <p:ext uri="{BB962C8B-B14F-4D97-AF65-F5344CB8AC3E}">
        <p14:creationId xmlns:p14="http://schemas.microsoft.com/office/powerpoint/2010/main" val="3752369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8</a:t>
            </a:fld>
            <a:endParaRPr lang="zh-CN" altLang="en-US"/>
          </a:p>
        </p:txBody>
      </p:sp>
    </p:spTree>
    <p:extLst>
      <p:ext uri="{BB962C8B-B14F-4D97-AF65-F5344CB8AC3E}">
        <p14:creationId xmlns:p14="http://schemas.microsoft.com/office/powerpoint/2010/main" val="2080423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10</a:t>
            </a:fld>
            <a:endParaRPr lang="zh-CN" altLang="en-US"/>
          </a:p>
        </p:txBody>
      </p:sp>
    </p:spTree>
    <p:extLst>
      <p:ext uri="{BB962C8B-B14F-4D97-AF65-F5344CB8AC3E}">
        <p14:creationId xmlns:p14="http://schemas.microsoft.com/office/powerpoint/2010/main" val="1851309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11</a:t>
            </a:fld>
            <a:endParaRPr lang="zh-CN" altLang="en-US"/>
          </a:p>
        </p:txBody>
      </p:sp>
    </p:spTree>
    <p:extLst>
      <p:ext uri="{BB962C8B-B14F-4D97-AF65-F5344CB8AC3E}">
        <p14:creationId xmlns:p14="http://schemas.microsoft.com/office/powerpoint/2010/main" val="1386578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12</a:t>
            </a:fld>
            <a:endParaRPr lang="zh-CN" altLang="en-US"/>
          </a:p>
        </p:txBody>
      </p:sp>
    </p:spTree>
    <p:extLst>
      <p:ext uri="{BB962C8B-B14F-4D97-AF65-F5344CB8AC3E}">
        <p14:creationId xmlns:p14="http://schemas.microsoft.com/office/powerpoint/2010/main" val="22625067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13</a:t>
            </a:fld>
            <a:endParaRPr lang="zh-CN" altLang="en-US"/>
          </a:p>
        </p:txBody>
      </p:sp>
    </p:spTree>
    <p:extLst>
      <p:ext uri="{BB962C8B-B14F-4D97-AF65-F5344CB8AC3E}">
        <p14:creationId xmlns:p14="http://schemas.microsoft.com/office/powerpoint/2010/main" val="875539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6C487890-EE04-470E-91DD-6967F9E250F9}" type="datetimeFigureOut">
              <a:rPr lang="zh-CN" altLang="en-US" smtClean="0"/>
              <a:t>2018/12/4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CCEB5D7-D79D-4012-A5C9-1C6092E718DA}" type="slidenum">
              <a:rPr lang="zh-CN" altLang="en-US" smtClean="0"/>
              <a:t>‹#›</a:t>
            </a:fld>
            <a:endParaRPr lang="zh-CN" altLang="en-US"/>
          </a:p>
        </p:txBody>
      </p:sp>
    </p:spTree>
    <p:extLst>
      <p:ext uri="{BB962C8B-B14F-4D97-AF65-F5344CB8AC3E}">
        <p14:creationId xmlns:p14="http://schemas.microsoft.com/office/powerpoint/2010/main" val="27429343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6C487890-EE04-470E-91DD-6967F9E250F9}" type="datetimeFigureOut">
              <a:rPr lang="zh-CN" altLang="en-US" smtClean="0"/>
              <a:t>2018/12/4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CCEB5D7-D79D-4012-A5C9-1C6092E718DA}" type="slidenum">
              <a:rPr lang="zh-CN" altLang="en-US" smtClean="0"/>
              <a:t>‹#›</a:t>
            </a:fld>
            <a:endParaRPr lang="zh-CN" altLang="en-US"/>
          </a:p>
        </p:txBody>
      </p:sp>
    </p:spTree>
    <p:extLst>
      <p:ext uri="{BB962C8B-B14F-4D97-AF65-F5344CB8AC3E}">
        <p14:creationId xmlns:p14="http://schemas.microsoft.com/office/powerpoint/2010/main" val="4704037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C487890-EE04-470E-91DD-6967F9E250F9}" type="datetimeFigureOut">
              <a:rPr lang="zh-CN" altLang="en-US" smtClean="0"/>
              <a:t>2018/12/4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CCEB5D7-D79D-4012-A5C9-1C6092E718DA}" type="slidenum">
              <a:rPr lang="zh-CN" altLang="en-US" smtClean="0"/>
              <a:t>‹#›</a:t>
            </a:fld>
            <a:endParaRPr lang="zh-CN" altLang="en-US"/>
          </a:p>
        </p:txBody>
      </p:sp>
    </p:spTree>
    <p:extLst>
      <p:ext uri="{BB962C8B-B14F-4D97-AF65-F5344CB8AC3E}">
        <p14:creationId xmlns:p14="http://schemas.microsoft.com/office/powerpoint/2010/main" val="20111726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C487890-EE04-470E-91DD-6967F9E250F9}" type="datetimeFigureOut">
              <a:rPr lang="zh-CN" altLang="en-US" smtClean="0"/>
              <a:t>2018/12/4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CCEB5D7-D79D-4012-A5C9-1C6092E718DA}" type="slidenum">
              <a:rPr lang="zh-CN" altLang="en-US" smtClean="0"/>
              <a:t>‹#›</a:t>
            </a:fld>
            <a:endParaRPr lang="zh-CN" altLang="en-US"/>
          </a:p>
        </p:txBody>
      </p:sp>
    </p:spTree>
    <p:extLst>
      <p:ext uri="{BB962C8B-B14F-4D97-AF65-F5344CB8AC3E}">
        <p14:creationId xmlns:p14="http://schemas.microsoft.com/office/powerpoint/2010/main" val="554391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91718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5171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5115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856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82194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97675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9264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6770632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67877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3232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5170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7479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244" y="0"/>
            <a:ext cx="9186244" cy="5167086"/>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2244" y="-30193"/>
            <a:ext cx="9186244" cy="3204024"/>
          </a:xfrm>
          <a:prstGeom prst="rect">
            <a:avLst/>
          </a:prstGeom>
        </p:spPr>
      </p:pic>
      <p:sp>
        <p:nvSpPr>
          <p:cNvPr id="9" name="矩形 8"/>
          <p:cNvSpPr/>
          <p:nvPr userDrawn="1"/>
        </p:nvSpPr>
        <p:spPr>
          <a:xfrm>
            <a:off x="-42244" y="638629"/>
            <a:ext cx="9186244" cy="4354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145143" y="176964"/>
            <a:ext cx="3262432"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95464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6C487890-EE04-470E-91DD-6967F9E250F9}" type="datetimeFigureOut">
              <a:rPr lang="zh-CN" altLang="en-US" smtClean="0"/>
              <a:t>2018/12/4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CCEB5D7-D79D-4012-A5C9-1C6092E718DA}" type="slidenum">
              <a:rPr lang="zh-CN" altLang="en-US" smtClean="0"/>
              <a:t>‹#›</a:t>
            </a:fld>
            <a:endParaRPr lang="zh-CN" altLang="en-US"/>
          </a:p>
        </p:txBody>
      </p:sp>
    </p:spTree>
    <p:extLst>
      <p:ext uri="{BB962C8B-B14F-4D97-AF65-F5344CB8AC3E}">
        <p14:creationId xmlns:p14="http://schemas.microsoft.com/office/powerpoint/2010/main" val="244486203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6C487890-EE04-470E-91DD-6967F9E250F9}" type="datetimeFigureOut">
              <a:rPr lang="zh-CN" altLang="en-US" smtClean="0"/>
              <a:t>2018/12/4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CCEB5D7-D79D-4012-A5C9-1C6092E718DA}" type="slidenum">
              <a:rPr lang="zh-CN" altLang="en-US" smtClean="0"/>
              <a:t>‹#›</a:t>
            </a:fld>
            <a:endParaRPr lang="zh-CN" altLang="en-US"/>
          </a:p>
        </p:txBody>
      </p:sp>
      <p:sp>
        <p:nvSpPr>
          <p:cNvPr id="8" name="矩形 7"/>
          <p:cNvSpPr/>
          <p:nvPr userDrawn="1"/>
        </p:nvSpPr>
        <p:spPr>
          <a:xfrm>
            <a:off x="6641571" y="4019940"/>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40927614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6C487890-EE04-470E-91DD-6967F9E250F9}" type="datetimeFigureOut">
              <a:rPr lang="zh-CN" altLang="en-US" smtClean="0"/>
              <a:t>2018/12/4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CCEB5D7-D79D-4012-A5C9-1C6092E718DA}" type="slidenum">
              <a:rPr lang="zh-CN" altLang="en-US" smtClean="0"/>
              <a:t>‹#›</a:t>
            </a:fld>
            <a:endParaRPr lang="zh-CN" altLang="en-US"/>
          </a:p>
        </p:txBody>
      </p:sp>
    </p:spTree>
    <p:extLst>
      <p:ext uri="{BB962C8B-B14F-4D97-AF65-F5344CB8AC3E}">
        <p14:creationId xmlns:p14="http://schemas.microsoft.com/office/powerpoint/2010/main" val="14006177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6C487890-EE04-470E-91DD-6967F9E250F9}" type="datetimeFigureOut">
              <a:rPr lang="zh-CN" altLang="en-US" smtClean="0"/>
              <a:t>2018/12/4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CCEB5D7-D79D-4012-A5C9-1C6092E718DA}" type="slidenum">
              <a:rPr lang="zh-CN" altLang="en-US" smtClean="0"/>
              <a:t>‹#›</a:t>
            </a:fld>
            <a:endParaRPr lang="zh-CN" altLang="en-US"/>
          </a:p>
        </p:txBody>
      </p:sp>
    </p:spTree>
    <p:extLst>
      <p:ext uri="{BB962C8B-B14F-4D97-AF65-F5344CB8AC3E}">
        <p14:creationId xmlns:p14="http://schemas.microsoft.com/office/powerpoint/2010/main" val="29026312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487890-EE04-470E-91DD-6967F9E250F9}" type="datetimeFigureOut">
              <a:rPr lang="zh-CN" altLang="en-US" smtClean="0"/>
              <a:t>2018/12/4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CCEB5D7-D79D-4012-A5C9-1C6092E718DA}" type="slidenum">
              <a:rPr lang="zh-CN" altLang="en-US" smtClean="0"/>
              <a:t>‹#›</a:t>
            </a:fld>
            <a:endParaRPr lang="zh-CN" altLang="en-US"/>
          </a:p>
        </p:txBody>
      </p:sp>
    </p:spTree>
    <p:extLst>
      <p:ext uri="{BB962C8B-B14F-4D97-AF65-F5344CB8AC3E}">
        <p14:creationId xmlns:p14="http://schemas.microsoft.com/office/powerpoint/2010/main" val="7731529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6C487890-EE04-470E-91DD-6967F9E250F9}" type="datetimeFigureOut">
              <a:rPr lang="zh-CN" altLang="en-US" smtClean="0"/>
              <a:t>2018/12/4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CCEB5D7-D79D-4012-A5C9-1C6092E718DA}" type="slidenum">
              <a:rPr lang="zh-CN" altLang="en-US" smtClean="0"/>
              <a:t>‹#›</a:t>
            </a:fld>
            <a:endParaRPr lang="zh-CN" altLang="en-US"/>
          </a:p>
        </p:txBody>
      </p:sp>
    </p:spTree>
    <p:extLst>
      <p:ext uri="{BB962C8B-B14F-4D97-AF65-F5344CB8AC3E}">
        <p14:creationId xmlns:p14="http://schemas.microsoft.com/office/powerpoint/2010/main" val="21383819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C487890-EE04-470E-91DD-6967F9E250F9}" type="datetimeFigureOut">
              <a:rPr lang="zh-CN" altLang="en-US" smtClean="0"/>
              <a:t>2018/12/4</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CCEB5D7-D79D-4012-A5C9-1C6092E718DA}" type="slidenum">
              <a:rPr lang="zh-CN" altLang="en-US" smtClean="0"/>
              <a:t>‹#›</a:t>
            </a:fld>
            <a:endParaRPr lang="zh-CN" altLang="en-US"/>
          </a:p>
        </p:txBody>
      </p:sp>
    </p:spTree>
    <p:extLst>
      <p:ext uri="{BB962C8B-B14F-4D97-AF65-F5344CB8AC3E}">
        <p14:creationId xmlns:p14="http://schemas.microsoft.com/office/powerpoint/2010/main" val="983893227"/>
      </p:ext>
    </p:extLst>
  </p:cSld>
  <p:clrMap bg1="lt1" tx1="dk1" bg2="lt2" tx2="dk2" accent1="accent1" accent2="accent2" accent3="accent3" accent4="accent4" accent5="accent5" accent6="accent6" hlink="hlink" folHlink="folHlink"/>
  <p:sldLayoutIdLst>
    <p:sldLayoutId id="2147483661" r:id="rId1"/>
    <p:sldLayoutId id="2147483687"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77815656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886858" y="1366757"/>
            <a:ext cx="5455928" cy="1404248"/>
          </a:xfrm>
          <a:custGeom>
            <a:avLst/>
            <a:gdLst/>
            <a:ahLst/>
            <a:cxnLst/>
            <a:rect l="l" t="t" r="r" b="b"/>
            <a:pathLst>
              <a:path w="4415432" h="1075709">
                <a:moveTo>
                  <a:pt x="3082846" y="835474"/>
                </a:moveTo>
                <a:cubicBezTo>
                  <a:pt x="3086097" y="835474"/>
                  <a:pt x="3105198" y="847259"/>
                  <a:pt x="3140148" y="870831"/>
                </a:cubicBezTo>
                <a:cubicBezTo>
                  <a:pt x="3175099" y="894402"/>
                  <a:pt x="3205579" y="915941"/>
                  <a:pt x="3231589" y="935448"/>
                </a:cubicBezTo>
                <a:cubicBezTo>
                  <a:pt x="3268164" y="963083"/>
                  <a:pt x="3293362" y="990312"/>
                  <a:pt x="3307179" y="1017135"/>
                </a:cubicBezTo>
                <a:cubicBezTo>
                  <a:pt x="3311243" y="1025263"/>
                  <a:pt x="3313275" y="1030749"/>
                  <a:pt x="3313275" y="1033594"/>
                </a:cubicBezTo>
                <a:cubicBezTo>
                  <a:pt x="3313275" y="1036439"/>
                  <a:pt x="3311243" y="1040706"/>
                  <a:pt x="3307179" y="1046395"/>
                </a:cubicBezTo>
                <a:cubicBezTo>
                  <a:pt x="3303115" y="1053711"/>
                  <a:pt x="3296816" y="1058791"/>
                  <a:pt x="3288281" y="1061635"/>
                </a:cubicBezTo>
                <a:cubicBezTo>
                  <a:pt x="3279747" y="1064480"/>
                  <a:pt x="3271822" y="1064683"/>
                  <a:pt x="3264507" y="1062245"/>
                </a:cubicBezTo>
                <a:cubicBezTo>
                  <a:pt x="3253940" y="1058994"/>
                  <a:pt x="3233621" y="1042331"/>
                  <a:pt x="3203547" y="1012258"/>
                </a:cubicBezTo>
                <a:cubicBezTo>
                  <a:pt x="3196232" y="1005755"/>
                  <a:pt x="3190949" y="1002504"/>
                  <a:pt x="3187697" y="1002504"/>
                </a:cubicBezTo>
                <a:cubicBezTo>
                  <a:pt x="3183634" y="1002504"/>
                  <a:pt x="3171645" y="992344"/>
                  <a:pt x="3151731" y="972024"/>
                </a:cubicBezTo>
                <a:cubicBezTo>
                  <a:pt x="3131818" y="951704"/>
                  <a:pt x="3116578" y="934229"/>
                  <a:pt x="3106011" y="919599"/>
                </a:cubicBezTo>
                <a:cubicBezTo>
                  <a:pt x="3085691" y="891963"/>
                  <a:pt x="3075531" y="866767"/>
                  <a:pt x="3075531" y="844008"/>
                </a:cubicBezTo>
                <a:cubicBezTo>
                  <a:pt x="3075531" y="838319"/>
                  <a:pt x="3077969" y="835474"/>
                  <a:pt x="3082846" y="835474"/>
                </a:cubicBezTo>
                <a:close/>
                <a:moveTo>
                  <a:pt x="657857" y="762322"/>
                </a:moveTo>
                <a:cubicBezTo>
                  <a:pt x="656232" y="763947"/>
                  <a:pt x="655419" y="765979"/>
                  <a:pt x="655419" y="768418"/>
                </a:cubicBezTo>
                <a:lnTo>
                  <a:pt x="656638" y="775733"/>
                </a:lnTo>
                <a:lnTo>
                  <a:pt x="657857" y="774514"/>
                </a:lnTo>
                <a:cubicBezTo>
                  <a:pt x="659483" y="770450"/>
                  <a:pt x="659483" y="766386"/>
                  <a:pt x="657857" y="762322"/>
                </a:cubicBezTo>
                <a:close/>
                <a:moveTo>
                  <a:pt x="2938371" y="658842"/>
                </a:moveTo>
                <a:cubicBezTo>
                  <a:pt x="2935120" y="659147"/>
                  <a:pt x="2931665" y="659909"/>
                  <a:pt x="2928008" y="661128"/>
                </a:cubicBezTo>
                <a:cubicBezTo>
                  <a:pt x="2924756" y="661941"/>
                  <a:pt x="2918254" y="663567"/>
                  <a:pt x="2908501" y="666005"/>
                </a:cubicBezTo>
                <a:cubicBezTo>
                  <a:pt x="2899560" y="667631"/>
                  <a:pt x="2894886" y="671085"/>
                  <a:pt x="2894480" y="676368"/>
                </a:cubicBezTo>
                <a:cubicBezTo>
                  <a:pt x="2894073" y="681651"/>
                  <a:pt x="2897528" y="692015"/>
                  <a:pt x="2904843" y="707458"/>
                </a:cubicBezTo>
                <a:cubicBezTo>
                  <a:pt x="2908907" y="717211"/>
                  <a:pt x="2912362" y="723714"/>
                  <a:pt x="2915206" y="726965"/>
                </a:cubicBezTo>
                <a:cubicBezTo>
                  <a:pt x="2918051" y="730216"/>
                  <a:pt x="2920693" y="731029"/>
                  <a:pt x="2923131" y="729403"/>
                </a:cubicBezTo>
                <a:cubicBezTo>
                  <a:pt x="2925569" y="727778"/>
                  <a:pt x="2928414" y="723714"/>
                  <a:pt x="2931665" y="717211"/>
                </a:cubicBezTo>
                <a:cubicBezTo>
                  <a:pt x="2935729" y="707458"/>
                  <a:pt x="2940809" y="698517"/>
                  <a:pt x="2946905" y="690389"/>
                </a:cubicBezTo>
                <a:cubicBezTo>
                  <a:pt x="2953001" y="682261"/>
                  <a:pt x="2956049" y="674946"/>
                  <a:pt x="2956049" y="668443"/>
                </a:cubicBezTo>
                <a:cubicBezTo>
                  <a:pt x="2956049" y="663567"/>
                  <a:pt x="2953205" y="660519"/>
                  <a:pt x="2947515" y="659299"/>
                </a:cubicBezTo>
                <a:cubicBezTo>
                  <a:pt x="2944670" y="658690"/>
                  <a:pt x="2941622" y="658537"/>
                  <a:pt x="2938371" y="658842"/>
                </a:cubicBezTo>
                <a:close/>
                <a:moveTo>
                  <a:pt x="3057243" y="637963"/>
                </a:moveTo>
                <a:cubicBezTo>
                  <a:pt x="3037736" y="639589"/>
                  <a:pt x="3026763" y="646091"/>
                  <a:pt x="3024324" y="657471"/>
                </a:cubicBezTo>
                <a:cubicBezTo>
                  <a:pt x="3022699" y="665599"/>
                  <a:pt x="3027982" y="670882"/>
                  <a:pt x="3040174" y="673320"/>
                </a:cubicBezTo>
                <a:cubicBezTo>
                  <a:pt x="3043426" y="674133"/>
                  <a:pt x="3046677" y="674539"/>
                  <a:pt x="3049928" y="674539"/>
                </a:cubicBezTo>
                <a:cubicBezTo>
                  <a:pt x="3058056" y="674539"/>
                  <a:pt x="3064762" y="670069"/>
                  <a:pt x="3070045" y="661128"/>
                </a:cubicBezTo>
                <a:cubicBezTo>
                  <a:pt x="3075328" y="652187"/>
                  <a:pt x="3075125" y="645685"/>
                  <a:pt x="3069435" y="641621"/>
                </a:cubicBezTo>
                <a:cubicBezTo>
                  <a:pt x="3065371" y="639183"/>
                  <a:pt x="3061307" y="637963"/>
                  <a:pt x="3057243" y="637963"/>
                </a:cubicBezTo>
                <a:close/>
                <a:moveTo>
                  <a:pt x="645665" y="609922"/>
                </a:moveTo>
                <a:lnTo>
                  <a:pt x="617624" y="613579"/>
                </a:lnTo>
                <a:cubicBezTo>
                  <a:pt x="598929" y="615205"/>
                  <a:pt x="575358" y="616221"/>
                  <a:pt x="546910" y="616627"/>
                </a:cubicBezTo>
                <a:cubicBezTo>
                  <a:pt x="518462" y="617034"/>
                  <a:pt x="502816" y="619472"/>
                  <a:pt x="499971" y="623943"/>
                </a:cubicBezTo>
                <a:cubicBezTo>
                  <a:pt x="497126" y="628413"/>
                  <a:pt x="494891" y="646498"/>
                  <a:pt x="493265" y="678197"/>
                </a:cubicBezTo>
                <a:cubicBezTo>
                  <a:pt x="492453" y="705832"/>
                  <a:pt x="493672" y="721275"/>
                  <a:pt x="496923" y="724527"/>
                </a:cubicBezTo>
                <a:cubicBezTo>
                  <a:pt x="500174" y="727778"/>
                  <a:pt x="512366" y="723714"/>
                  <a:pt x="533499" y="712335"/>
                </a:cubicBezTo>
                <a:lnTo>
                  <a:pt x="560321" y="697704"/>
                </a:lnTo>
                <a:lnTo>
                  <a:pt x="544472" y="675759"/>
                </a:lnTo>
                <a:cubicBezTo>
                  <a:pt x="533905" y="661128"/>
                  <a:pt x="530045" y="653813"/>
                  <a:pt x="532889" y="653813"/>
                </a:cubicBezTo>
                <a:cubicBezTo>
                  <a:pt x="535734" y="653813"/>
                  <a:pt x="545894" y="660519"/>
                  <a:pt x="563369" y="673930"/>
                </a:cubicBezTo>
                <a:cubicBezTo>
                  <a:pt x="580845" y="687341"/>
                  <a:pt x="597304" y="696282"/>
                  <a:pt x="612747" y="700752"/>
                </a:cubicBezTo>
                <a:cubicBezTo>
                  <a:pt x="628190" y="705223"/>
                  <a:pt x="638757" y="709896"/>
                  <a:pt x="644446" y="714773"/>
                </a:cubicBezTo>
                <a:cubicBezTo>
                  <a:pt x="647697" y="718024"/>
                  <a:pt x="649933" y="719447"/>
                  <a:pt x="651152" y="719040"/>
                </a:cubicBezTo>
                <a:cubicBezTo>
                  <a:pt x="652371" y="718634"/>
                  <a:pt x="653793" y="716399"/>
                  <a:pt x="655419" y="712335"/>
                </a:cubicBezTo>
                <a:cubicBezTo>
                  <a:pt x="657045" y="706645"/>
                  <a:pt x="655825" y="687951"/>
                  <a:pt x="651761" y="656251"/>
                </a:cubicBezTo>
                <a:close/>
                <a:moveTo>
                  <a:pt x="2953611" y="519701"/>
                </a:moveTo>
                <a:cubicBezTo>
                  <a:pt x="2939794" y="519701"/>
                  <a:pt x="2924147" y="521936"/>
                  <a:pt x="2906672" y="526407"/>
                </a:cubicBezTo>
                <a:cubicBezTo>
                  <a:pt x="2889197" y="530877"/>
                  <a:pt x="2873347" y="533315"/>
                  <a:pt x="2859123" y="533722"/>
                </a:cubicBezTo>
                <a:cubicBezTo>
                  <a:pt x="2844899" y="534128"/>
                  <a:pt x="2836974" y="536363"/>
                  <a:pt x="2835348" y="540427"/>
                </a:cubicBezTo>
                <a:cubicBezTo>
                  <a:pt x="2833723" y="544491"/>
                  <a:pt x="2836974" y="555058"/>
                  <a:pt x="2845102" y="572127"/>
                </a:cubicBezTo>
                <a:cubicBezTo>
                  <a:pt x="2852417" y="585944"/>
                  <a:pt x="2859732" y="593666"/>
                  <a:pt x="2867048" y="595291"/>
                </a:cubicBezTo>
                <a:cubicBezTo>
                  <a:pt x="2874363" y="596917"/>
                  <a:pt x="2894683" y="594479"/>
                  <a:pt x="2928008" y="587976"/>
                </a:cubicBezTo>
                <a:cubicBezTo>
                  <a:pt x="2953205" y="583099"/>
                  <a:pt x="2968648" y="578223"/>
                  <a:pt x="2974337" y="573346"/>
                </a:cubicBezTo>
                <a:cubicBezTo>
                  <a:pt x="2980027" y="568469"/>
                  <a:pt x="2981653" y="558715"/>
                  <a:pt x="2979214" y="544085"/>
                </a:cubicBezTo>
                <a:cubicBezTo>
                  <a:pt x="2976776" y="532706"/>
                  <a:pt x="2974337" y="526000"/>
                  <a:pt x="2971899" y="523968"/>
                </a:cubicBezTo>
                <a:cubicBezTo>
                  <a:pt x="2969461" y="521936"/>
                  <a:pt x="2963364" y="520514"/>
                  <a:pt x="2953611" y="519701"/>
                </a:cubicBezTo>
                <a:close/>
                <a:moveTo>
                  <a:pt x="3073245" y="505223"/>
                </a:moveTo>
                <a:cubicBezTo>
                  <a:pt x="3066235" y="505528"/>
                  <a:pt x="3059681" y="506290"/>
                  <a:pt x="3053585" y="507509"/>
                </a:cubicBezTo>
                <a:cubicBezTo>
                  <a:pt x="3032453" y="511573"/>
                  <a:pt x="3023105" y="521327"/>
                  <a:pt x="3025544" y="536770"/>
                </a:cubicBezTo>
                <a:cubicBezTo>
                  <a:pt x="3026357" y="540834"/>
                  <a:pt x="3028998" y="543678"/>
                  <a:pt x="3033469" y="545304"/>
                </a:cubicBezTo>
                <a:cubicBezTo>
                  <a:pt x="3037939" y="546930"/>
                  <a:pt x="3049115" y="548149"/>
                  <a:pt x="3066997" y="548962"/>
                </a:cubicBezTo>
                <a:cubicBezTo>
                  <a:pt x="3094632" y="549774"/>
                  <a:pt x="3110481" y="548149"/>
                  <a:pt x="3114545" y="544085"/>
                </a:cubicBezTo>
                <a:cubicBezTo>
                  <a:pt x="3119422" y="540834"/>
                  <a:pt x="3122673" y="535754"/>
                  <a:pt x="3124299" y="528845"/>
                </a:cubicBezTo>
                <a:cubicBezTo>
                  <a:pt x="3125924" y="521936"/>
                  <a:pt x="3125518" y="516653"/>
                  <a:pt x="3123080" y="512995"/>
                </a:cubicBezTo>
                <a:cubicBezTo>
                  <a:pt x="3120642" y="509338"/>
                  <a:pt x="3111497" y="506899"/>
                  <a:pt x="3095648" y="505680"/>
                </a:cubicBezTo>
                <a:cubicBezTo>
                  <a:pt x="3087723" y="505071"/>
                  <a:pt x="3080255" y="504918"/>
                  <a:pt x="3073245" y="505223"/>
                </a:cubicBezTo>
                <a:close/>
                <a:moveTo>
                  <a:pt x="1378405" y="494098"/>
                </a:moveTo>
                <a:cubicBezTo>
                  <a:pt x="1375966" y="494098"/>
                  <a:pt x="1371902" y="503039"/>
                  <a:pt x="1366213" y="520920"/>
                </a:cubicBezTo>
                <a:cubicBezTo>
                  <a:pt x="1360523" y="538802"/>
                  <a:pt x="1358491" y="549774"/>
                  <a:pt x="1360117" y="553838"/>
                </a:cubicBezTo>
                <a:cubicBezTo>
                  <a:pt x="1361742" y="557903"/>
                  <a:pt x="1360117" y="572127"/>
                  <a:pt x="1355240" y="596511"/>
                </a:cubicBezTo>
                <a:cubicBezTo>
                  <a:pt x="1348737" y="633087"/>
                  <a:pt x="1348331" y="662754"/>
                  <a:pt x="1354021" y="685512"/>
                </a:cubicBezTo>
                <a:cubicBezTo>
                  <a:pt x="1355646" y="693640"/>
                  <a:pt x="1358085" y="692827"/>
                  <a:pt x="1361336" y="683074"/>
                </a:cubicBezTo>
                <a:cubicBezTo>
                  <a:pt x="1362962" y="677384"/>
                  <a:pt x="1371496" y="656455"/>
                  <a:pt x="1386939" y="620285"/>
                </a:cubicBezTo>
                <a:cubicBezTo>
                  <a:pt x="1402382" y="584115"/>
                  <a:pt x="1412949" y="560341"/>
                  <a:pt x="1418638" y="548962"/>
                </a:cubicBezTo>
                <a:cubicBezTo>
                  <a:pt x="1424328" y="537582"/>
                  <a:pt x="1426360" y="529861"/>
                  <a:pt x="1424734" y="525797"/>
                </a:cubicBezTo>
                <a:cubicBezTo>
                  <a:pt x="1423109" y="521733"/>
                  <a:pt x="1416200" y="515637"/>
                  <a:pt x="1404008" y="507509"/>
                </a:cubicBezTo>
                <a:cubicBezTo>
                  <a:pt x="1390190" y="498568"/>
                  <a:pt x="1381656" y="494098"/>
                  <a:pt x="1378405" y="494098"/>
                </a:cubicBezTo>
                <a:close/>
                <a:moveTo>
                  <a:pt x="2609797" y="478248"/>
                </a:moveTo>
                <a:lnTo>
                  <a:pt x="2612235" y="491659"/>
                </a:lnTo>
                <a:cubicBezTo>
                  <a:pt x="2613048" y="506290"/>
                  <a:pt x="2611829" y="521733"/>
                  <a:pt x="2608577" y="537989"/>
                </a:cubicBezTo>
                <a:cubicBezTo>
                  <a:pt x="2605326" y="554245"/>
                  <a:pt x="2604920" y="563999"/>
                  <a:pt x="2607358" y="567250"/>
                </a:cubicBezTo>
                <a:cubicBezTo>
                  <a:pt x="2616299" y="579442"/>
                  <a:pt x="2616299" y="611141"/>
                  <a:pt x="2607358" y="662347"/>
                </a:cubicBezTo>
                <a:cubicBezTo>
                  <a:pt x="2601669" y="694859"/>
                  <a:pt x="2593541" y="729810"/>
                  <a:pt x="2582974" y="767199"/>
                </a:cubicBezTo>
                <a:cubicBezTo>
                  <a:pt x="2572408" y="804587"/>
                  <a:pt x="2563061" y="831816"/>
                  <a:pt x="2554932" y="848885"/>
                </a:cubicBezTo>
                <a:cubicBezTo>
                  <a:pt x="2547617" y="861890"/>
                  <a:pt x="2543350" y="877333"/>
                  <a:pt x="2542131" y="895215"/>
                </a:cubicBezTo>
                <a:cubicBezTo>
                  <a:pt x="2540912" y="913096"/>
                  <a:pt x="2538473" y="927117"/>
                  <a:pt x="2534816" y="937277"/>
                </a:cubicBezTo>
                <a:cubicBezTo>
                  <a:pt x="2531158" y="947437"/>
                  <a:pt x="2528110" y="966741"/>
                  <a:pt x="2525672" y="995189"/>
                </a:cubicBezTo>
                <a:cubicBezTo>
                  <a:pt x="2524859" y="1017947"/>
                  <a:pt x="2523030" y="1031155"/>
                  <a:pt x="2520185" y="1034813"/>
                </a:cubicBezTo>
                <a:cubicBezTo>
                  <a:pt x="2517341" y="1038471"/>
                  <a:pt x="2508603" y="1039487"/>
                  <a:pt x="2493973" y="1037861"/>
                </a:cubicBezTo>
                <a:cubicBezTo>
                  <a:pt x="2478529" y="1037048"/>
                  <a:pt x="2459022" y="1025263"/>
                  <a:pt x="2435451" y="1002504"/>
                </a:cubicBezTo>
                <a:lnTo>
                  <a:pt x="2417163" y="985435"/>
                </a:lnTo>
                <a:lnTo>
                  <a:pt x="2433013" y="968367"/>
                </a:lnTo>
                <a:cubicBezTo>
                  <a:pt x="2444392" y="957800"/>
                  <a:pt x="2454145" y="937074"/>
                  <a:pt x="2462273" y="906187"/>
                </a:cubicBezTo>
                <a:cubicBezTo>
                  <a:pt x="2478529" y="841163"/>
                  <a:pt x="2493973" y="792395"/>
                  <a:pt x="2508603" y="759883"/>
                </a:cubicBezTo>
                <a:cubicBezTo>
                  <a:pt x="2533800" y="705426"/>
                  <a:pt x="2551681" y="658690"/>
                  <a:pt x="2562248" y="619675"/>
                </a:cubicBezTo>
                <a:cubicBezTo>
                  <a:pt x="2566312" y="605858"/>
                  <a:pt x="2569766" y="597323"/>
                  <a:pt x="2572611" y="594072"/>
                </a:cubicBezTo>
                <a:cubicBezTo>
                  <a:pt x="2575456" y="590821"/>
                  <a:pt x="2576878" y="586351"/>
                  <a:pt x="2576878" y="580661"/>
                </a:cubicBezTo>
                <a:cubicBezTo>
                  <a:pt x="2576878" y="574971"/>
                  <a:pt x="2582568" y="555058"/>
                  <a:pt x="2593947" y="520920"/>
                </a:cubicBezTo>
                <a:cubicBezTo>
                  <a:pt x="2602888" y="492472"/>
                  <a:pt x="2608171" y="478248"/>
                  <a:pt x="2609797" y="478248"/>
                </a:cubicBezTo>
                <a:close/>
                <a:moveTo>
                  <a:pt x="629206" y="441672"/>
                </a:moveTo>
                <a:cubicBezTo>
                  <a:pt x="623110" y="440859"/>
                  <a:pt x="616201" y="442688"/>
                  <a:pt x="608480" y="447159"/>
                </a:cubicBezTo>
                <a:cubicBezTo>
                  <a:pt x="600758" y="451629"/>
                  <a:pt x="594053" y="457928"/>
                  <a:pt x="588363" y="466056"/>
                </a:cubicBezTo>
                <a:cubicBezTo>
                  <a:pt x="585112" y="470933"/>
                  <a:pt x="580845" y="473981"/>
                  <a:pt x="575561" y="475200"/>
                </a:cubicBezTo>
                <a:cubicBezTo>
                  <a:pt x="570278" y="476419"/>
                  <a:pt x="558289" y="477029"/>
                  <a:pt x="539595" y="477029"/>
                </a:cubicBezTo>
                <a:cubicBezTo>
                  <a:pt x="519275" y="477029"/>
                  <a:pt x="507286" y="477638"/>
                  <a:pt x="503629" y="478858"/>
                </a:cubicBezTo>
                <a:cubicBezTo>
                  <a:pt x="499971" y="480077"/>
                  <a:pt x="498142" y="483531"/>
                  <a:pt x="498142" y="489221"/>
                </a:cubicBezTo>
                <a:cubicBezTo>
                  <a:pt x="498955" y="503039"/>
                  <a:pt x="502003" y="511776"/>
                  <a:pt x="507286" y="515434"/>
                </a:cubicBezTo>
                <a:cubicBezTo>
                  <a:pt x="512569" y="519091"/>
                  <a:pt x="525371" y="520920"/>
                  <a:pt x="545691" y="520920"/>
                </a:cubicBezTo>
                <a:cubicBezTo>
                  <a:pt x="571701" y="521733"/>
                  <a:pt x="593646" y="524578"/>
                  <a:pt x="611528" y="529455"/>
                </a:cubicBezTo>
                <a:cubicBezTo>
                  <a:pt x="623720" y="532706"/>
                  <a:pt x="631645" y="534128"/>
                  <a:pt x="635302" y="533722"/>
                </a:cubicBezTo>
                <a:cubicBezTo>
                  <a:pt x="638960" y="533315"/>
                  <a:pt x="642008" y="531486"/>
                  <a:pt x="644446" y="528235"/>
                </a:cubicBezTo>
                <a:cubicBezTo>
                  <a:pt x="646885" y="524984"/>
                  <a:pt x="647697" y="514824"/>
                  <a:pt x="646885" y="497755"/>
                </a:cubicBezTo>
                <a:cubicBezTo>
                  <a:pt x="646072" y="480687"/>
                  <a:pt x="644040" y="465650"/>
                  <a:pt x="640789" y="452645"/>
                </a:cubicBezTo>
                <a:cubicBezTo>
                  <a:pt x="639163" y="446143"/>
                  <a:pt x="635302" y="442485"/>
                  <a:pt x="629206" y="441672"/>
                </a:cubicBezTo>
                <a:close/>
                <a:moveTo>
                  <a:pt x="2438042" y="409821"/>
                </a:moveTo>
                <a:cubicBezTo>
                  <a:pt x="2441395" y="408906"/>
                  <a:pt x="2443376" y="413021"/>
                  <a:pt x="2443985" y="422165"/>
                </a:cubicBezTo>
                <a:cubicBezTo>
                  <a:pt x="2443985" y="428667"/>
                  <a:pt x="2443579" y="438827"/>
                  <a:pt x="2442766" y="452645"/>
                </a:cubicBezTo>
                <a:cubicBezTo>
                  <a:pt x="2441141" y="477029"/>
                  <a:pt x="2442156" y="492269"/>
                  <a:pt x="2445814" y="498365"/>
                </a:cubicBezTo>
                <a:cubicBezTo>
                  <a:pt x="2449472" y="504461"/>
                  <a:pt x="2462680" y="514824"/>
                  <a:pt x="2485438" y="529455"/>
                </a:cubicBezTo>
                <a:cubicBezTo>
                  <a:pt x="2503320" y="541646"/>
                  <a:pt x="2515309" y="552416"/>
                  <a:pt x="2521405" y="561763"/>
                </a:cubicBezTo>
                <a:cubicBezTo>
                  <a:pt x="2527501" y="571110"/>
                  <a:pt x="2529736" y="581474"/>
                  <a:pt x="2528110" y="592853"/>
                </a:cubicBezTo>
                <a:cubicBezTo>
                  <a:pt x="2525672" y="605045"/>
                  <a:pt x="2520795" y="611954"/>
                  <a:pt x="2513480" y="613579"/>
                </a:cubicBezTo>
                <a:cubicBezTo>
                  <a:pt x="2506164" y="615205"/>
                  <a:pt x="2494786" y="611954"/>
                  <a:pt x="2479342" y="603826"/>
                </a:cubicBezTo>
                <a:cubicBezTo>
                  <a:pt x="2461461" y="592447"/>
                  <a:pt x="2446424" y="574768"/>
                  <a:pt x="2434232" y="550790"/>
                </a:cubicBezTo>
                <a:cubicBezTo>
                  <a:pt x="2422040" y="526813"/>
                  <a:pt x="2415944" y="501819"/>
                  <a:pt x="2415944" y="475810"/>
                </a:cubicBezTo>
                <a:cubicBezTo>
                  <a:pt x="2415944" y="464430"/>
                  <a:pt x="2417773" y="452239"/>
                  <a:pt x="2421430" y="439234"/>
                </a:cubicBezTo>
                <a:cubicBezTo>
                  <a:pt x="2425088" y="426229"/>
                  <a:pt x="2429355" y="417288"/>
                  <a:pt x="2434232" y="412411"/>
                </a:cubicBezTo>
                <a:cubicBezTo>
                  <a:pt x="2435654" y="410989"/>
                  <a:pt x="2436924" y="410125"/>
                  <a:pt x="2438042" y="409821"/>
                </a:cubicBezTo>
                <a:close/>
                <a:moveTo>
                  <a:pt x="206753" y="373397"/>
                </a:moveTo>
                <a:cubicBezTo>
                  <a:pt x="210005" y="373397"/>
                  <a:pt x="211224" y="377867"/>
                  <a:pt x="210411" y="386808"/>
                </a:cubicBezTo>
                <a:cubicBezTo>
                  <a:pt x="209598" y="394123"/>
                  <a:pt x="205534" y="416069"/>
                  <a:pt x="198219" y="452645"/>
                </a:cubicBezTo>
                <a:cubicBezTo>
                  <a:pt x="190091" y="499787"/>
                  <a:pt x="185824" y="531690"/>
                  <a:pt x="185417" y="548352"/>
                </a:cubicBezTo>
                <a:cubicBezTo>
                  <a:pt x="185011" y="565014"/>
                  <a:pt x="182166" y="583709"/>
                  <a:pt x="176883" y="604435"/>
                </a:cubicBezTo>
                <a:cubicBezTo>
                  <a:pt x="171600" y="625162"/>
                  <a:pt x="167536" y="649952"/>
                  <a:pt x="164691" y="678807"/>
                </a:cubicBezTo>
                <a:cubicBezTo>
                  <a:pt x="161846" y="707661"/>
                  <a:pt x="157579" y="725339"/>
                  <a:pt x="151889" y="731842"/>
                </a:cubicBezTo>
                <a:cubicBezTo>
                  <a:pt x="131569" y="753787"/>
                  <a:pt x="126286" y="817999"/>
                  <a:pt x="136040" y="924475"/>
                </a:cubicBezTo>
                <a:cubicBezTo>
                  <a:pt x="139291" y="957800"/>
                  <a:pt x="138478" y="976088"/>
                  <a:pt x="133601" y="979339"/>
                </a:cubicBezTo>
                <a:cubicBezTo>
                  <a:pt x="128725" y="982591"/>
                  <a:pt x="113891" y="983403"/>
                  <a:pt x="89101" y="981778"/>
                </a:cubicBezTo>
                <a:cubicBezTo>
                  <a:pt x="64310" y="980152"/>
                  <a:pt x="49883" y="977714"/>
                  <a:pt x="45819" y="974463"/>
                </a:cubicBezTo>
                <a:cubicBezTo>
                  <a:pt x="33627" y="963896"/>
                  <a:pt x="22451" y="944999"/>
                  <a:pt x="12291" y="917770"/>
                </a:cubicBezTo>
                <a:cubicBezTo>
                  <a:pt x="2131" y="890541"/>
                  <a:pt x="-1730" y="867986"/>
                  <a:pt x="709" y="850104"/>
                </a:cubicBezTo>
                <a:cubicBezTo>
                  <a:pt x="3147" y="835474"/>
                  <a:pt x="5992" y="789144"/>
                  <a:pt x="9243" y="711115"/>
                </a:cubicBezTo>
                <a:cubicBezTo>
                  <a:pt x="12494" y="633087"/>
                  <a:pt x="15949" y="579442"/>
                  <a:pt x="19606" y="550181"/>
                </a:cubicBezTo>
                <a:cubicBezTo>
                  <a:pt x="23264" y="520920"/>
                  <a:pt x="25093" y="493691"/>
                  <a:pt x="25093" y="468495"/>
                </a:cubicBezTo>
                <a:cubicBezTo>
                  <a:pt x="25093" y="443298"/>
                  <a:pt x="26312" y="430699"/>
                  <a:pt x="28750" y="430699"/>
                </a:cubicBezTo>
                <a:cubicBezTo>
                  <a:pt x="35253" y="430699"/>
                  <a:pt x="46022" y="457115"/>
                  <a:pt x="61059" y="509947"/>
                </a:cubicBezTo>
                <a:cubicBezTo>
                  <a:pt x="76096" y="562779"/>
                  <a:pt x="86053" y="606670"/>
                  <a:pt x="90929" y="641621"/>
                </a:cubicBezTo>
                <a:cubicBezTo>
                  <a:pt x="92555" y="660315"/>
                  <a:pt x="94587" y="670475"/>
                  <a:pt x="97025" y="672101"/>
                </a:cubicBezTo>
                <a:cubicBezTo>
                  <a:pt x="97838" y="672101"/>
                  <a:pt x="98854" y="671491"/>
                  <a:pt x="100073" y="670272"/>
                </a:cubicBezTo>
                <a:cubicBezTo>
                  <a:pt x="101293" y="669053"/>
                  <a:pt x="102512" y="667224"/>
                  <a:pt x="103731" y="664786"/>
                </a:cubicBezTo>
                <a:cubicBezTo>
                  <a:pt x="104950" y="662347"/>
                  <a:pt x="106576" y="659299"/>
                  <a:pt x="108608" y="655642"/>
                </a:cubicBezTo>
                <a:cubicBezTo>
                  <a:pt x="110640" y="651984"/>
                  <a:pt x="112875" y="647920"/>
                  <a:pt x="115313" y="643450"/>
                </a:cubicBezTo>
                <a:cubicBezTo>
                  <a:pt x="117752" y="638979"/>
                  <a:pt x="120190" y="634306"/>
                  <a:pt x="122629" y="629429"/>
                </a:cubicBezTo>
                <a:cubicBezTo>
                  <a:pt x="150264" y="570095"/>
                  <a:pt x="175461" y="489221"/>
                  <a:pt x="198219" y="386808"/>
                </a:cubicBezTo>
                <a:cubicBezTo>
                  <a:pt x="200657" y="377867"/>
                  <a:pt x="203502" y="373397"/>
                  <a:pt x="206753" y="373397"/>
                </a:cubicBezTo>
                <a:close/>
                <a:moveTo>
                  <a:pt x="4017973" y="344670"/>
                </a:moveTo>
                <a:cubicBezTo>
                  <a:pt x="4042357" y="342688"/>
                  <a:pt x="4063083" y="347794"/>
                  <a:pt x="4080152" y="359986"/>
                </a:cubicBezTo>
                <a:cubicBezTo>
                  <a:pt x="4090718" y="368114"/>
                  <a:pt x="4103520" y="382947"/>
                  <a:pt x="4118557" y="404486"/>
                </a:cubicBezTo>
                <a:cubicBezTo>
                  <a:pt x="4133593" y="426026"/>
                  <a:pt x="4141112" y="440453"/>
                  <a:pt x="4141112" y="447768"/>
                </a:cubicBezTo>
                <a:cubicBezTo>
                  <a:pt x="4141112" y="451019"/>
                  <a:pt x="4136845" y="453255"/>
                  <a:pt x="4128310" y="454474"/>
                </a:cubicBezTo>
                <a:cubicBezTo>
                  <a:pt x="4119776" y="455693"/>
                  <a:pt x="4100878" y="456302"/>
                  <a:pt x="4071618" y="456302"/>
                </a:cubicBezTo>
                <a:lnTo>
                  <a:pt x="4000904" y="456302"/>
                </a:lnTo>
                <a:lnTo>
                  <a:pt x="4009438" y="444111"/>
                </a:lnTo>
                <a:cubicBezTo>
                  <a:pt x="4014315" y="435983"/>
                  <a:pt x="4014518" y="430496"/>
                  <a:pt x="4010048" y="427651"/>
                </a:cubicBezTo>
                <a:cubicBezTo>
                  <a:pt x="4005577" y="424807"/>
                  <a:pt x="3993589" y="422165"/>
                  <a:pt x="3974081" y="419727"/>
                </a:cubicBezTo>
                <a:cubicBezTo>
                  <a:pt x="3955387" y="417288"/>
                  <a:pt x="3940350" y="415662"/>
                  <a:pt x="3928971" y="414850"/>
                </a:cubicBezTo>
                <a:cubicBezTo>
                  <a:pt x="3917592" y="413224"/>
                  <a:pt x="3904181" y="418304"/>
                  <a:pt x="3888737" y="430090"/>
                </a:cubicBezTo>
                <a:cubicBezTo>
                  <a:pt x="3873294" y="441875"/>
                  <a:pt x="3864353" y="444111"/>
                  <a:pt x="3861915" y="436795"/>
                </a:cubicBezTo>
                <a:cubicBezTo>
                  <a:pt x="3859477" y="429480"/>
                  <a:pt x="3865166" y="419727"/>
                  <a:pt x="3878984" y="407534"/>
                </a:cubicBezTo>
                <a:cubicBezTo>
                  <a:pt x="3889550" y="398594"/>
                  <a:pt x="3907635" y="387418"/>
                  <a:pt x="3933238" y="374007"/>
                </a:cubicBezTo>
                <a:cubicBezTo>
                  <a:pt x="3958842" y="360595"/>
                  <a:pt x="3978552" y="352264"/>
                  <a:pt x="3992370" y="349013"/>
                </a:cubicBezTo>
                <a:cubicBezTo>
                  <a:pt x="4001310" y="346778"/>
                  <a:pt x="4009845" y="345330"/>
                  <a:pt x="4017973" y="344670"/>
                </a:cubicBezTo>
                <a:close/>
                <a:moveTo>
                  <a:pt x="768424" y="154703"/>
                </a:moveTo>
                <a:cubicBezTo>
                  <a:pt x="760956" y="155617"/>
                  <a:pt x="743201" y="160647"/>
                  <a:pt x="715160" y="169791"/>
                </a:cubicBezTo>
                <a:cubicBezTo>
                  <a:pt x="677771" y="181982"/>
                  <a:pt x="648104" y="193362"/>
                  <a:pt x="626158" y="203928"/>
                </a:cubicBezTo>
                <a:lnTo>
                  <a:pt x="596897" y="217339"/>
                </a:lnTo>
                <a:lnTo>
                  <a:pt x="596897" y="257573"/>
                </a:lnTo>
                <a:cubicBezTo>
                  <a:pt x="596897" y="288459"/>
                  <a:pt x="598726" y="305122"/>
                  <a:pt x="602384" y="307560"/>
                </a:cubicBezTo>
                <a:cubicBezTo>
                  <a:pt x="606041" y="309999"/>
                  <a:pt x="618030" y="303090"/>
                  <a:pt x="638350" y="286834"/>
                </a:cubicBezTo>
                <a:cubicBezTo>
                  <a:pt x="709877" y="227499"/>
                  <a:pt x="750923" y="190923"/>
                  <a:pt x="761489" y="177106"/>
                </a:cubicBezTo>
                <a:cubicBezTo>
                  <a:pt x="770430" y="165727"/>
                  <a:pt x="774088" y="158411"/>
                  <a:pt x="772462" y="155160"/>
                </a:cubicBezTo>
                <a:cubicBezTo>
                  <a:pt x="772259" y="154551"/>
                  <a:pt x="770913" y="154398"/>
                  <a:pt x="768424" y="154703"/>
                </a:cubicBezTo>
                <a:close/>
                <a:moveTo>
                  <a:pt x="2445662" y="150131"/>
                </a:moveTo>
                <a:cubicBezTo>
                  <a:pt x="2446576" y="150232"/>
                  <a:pt x="2447643" y="150690"/>
                  <a:pt x="2448862" y="151502"/>
                </a:cubicBezTo>
                <a:cubicBezTo>
                  <a:pt x="2451301" y="153941"/>
                  <a:pt x="2455364" y="157598"/>
                  <a:pt x="2461054" y="162475"/>
                </a:cubicBezTo>
                <a:cubicBezTo>
                  <a:pt x="2470808" y="171416"/>
                  <a:pt x="2485032" y="180763"/>
                  <a:pt x="2503726" y="190517"/>
                </a:cubicBezTo>
                <a:cubicBezTo>
                  <a:pt x="2537864" y="207586"/>
                  <a:pt x="2557777" y="225061"/>
                  <a:pt x="2563467" y="242943"/>
                </a:cubicBezTo>
                <a:cubicBezTo>
                  <a:pt x="2565905" y="249445"/>
                  <a:pt x="2564077" y="256150"/>
                  <a:pt x="2557981" y="263059"/>
                </a:cubicBezTo>
                <a:cubicBezTo>
                  <a:pt x="2551885" y="269968"/>
                  <a:pt x="2543960" y="274642"/>
                  <a:pt x="2534206" y="277080"/>
                </a:cubicBezTo>
                <a:cubicBezTo>
                  <a:pt x="2528517" y="277893"/>
                  <a:pt x="2523843" y="277080"/>
                  <a:pt x="2520185" y="274642"/>
                </a:cubicBezTo>
                <a:cubicBezTo>
                  <a:pt x="2516528" y="272203"/>
                  <a:pt x="2510635" y="264482"/>
                  <a:pt x="2502507" y="251477"/>
                </a:cubicBezTo>
                <a:cubicBezTo>
                  <a:pt x="2490315" y="231970"/>
                  <a:pt x="2482187" y="220997"/>
                  <a:pt x="2478123" y="218558"/>
                </a:cubicBezTo>
                <a:cubicBezTo>
                  <a:pt x="2473246" y="216120"/>
                  <a:pt x="2465931" y="206773"/>
                  <a:pt x="2456177" y="190517"/>
                </a:cubicBezTo>
                <a:cubicBezTo>
                  <a:pt x="2446424" y="174261"/>
                  <a:pt x="2441547" y="163695"/>
                  <a:pt x="2441547" y="158818"/>
                </a:cubicBezTo>
                <a:cubicBezTo>
                  <a:pt x="2441547" y="152722"/>
                  <a:pt x="2442919" y="149826"/>
                  <a:pt x="2445662" y="150131"/>
                </a:cubicBezTo>
                <a:close/>
                <a:moveTo>
                  <a:pt x="55115" y="128947"/>
                </a:moveTo>
                <a:cubicBezTo>
                  <a:pt x="69441" y="129354"/>
                  <a:pt x="88085" y="131589"/>
                  <a:pt x="111046" y="135653"/>
                </a:cubicBezTo>
                <a:cubicBezTo>
                  <a:pt x="156969" y="143781"/>
                  <a:pt x="186433" y="153128"/>
                  <a:pt x="199438" y="163695"/>
                </a:cubicBezTo>
                <a:lnTo>
                  <a:pt x="215288" y="178325"/>
                </a:lnTo>
                <a:lnTo>
                  <a:pt x="206753" y="203928"/>
                </a:lnTo>
                <a:cubicBezTo>
                  <a:pt x="203502" y="216120"/>
                  <a:pt x="200048" y="223842"/>
                  <a:pt x="196390" y="227093"/>
                </a:cubicBezTo>
                <a:cubicBezTo>
                  <a:pt x="192733" y="230344"/>
                  <a:pt x="184401" y="234002"/>
                  <a:pt x="171397" y="238066"/>
                </a:cubicBezTo>
                <a:cubicBezTo>
                  <a:pt x="152702" y="243755"/>
                  <a:pt x="137869" y="252087"/>
                  <a:pt x="126896" y="263059"/>
                </a:cubicBezTo>
                <a:cubicBezTo>
                  <a:pt x="115923" y="274032"/>
                  <a:pt x="108201" y="279518"/>
                  <a:pt x="103731" y="279518"/>
                </a:cubicBezTo>
                <a:cubicBezTo>
                  <a:pt x="99261" y="279518"/>
                  <a:pt x="90929" y="286021"/>
                  <a:pt x="78737" y="299026"/>
                </a:cubicBezTo>
                <a:cubicBezTo>
                  <a:pt x="67358" y="312030"/>
                  <a:pt x="61669" y="315688"/>
                  <a:pt x="61669" y="309999"/>
                </a:cubicBezTo>
                <a:cubicBezTo>
                  <a:pt x="61669" y="305934"/>
                  <a:pt x="64920" y="295775"/>
                  <a:pt x="71422" y="279518"/>
                </a:cubicBezTo>
                <a:cubicBezTo>
                  <a:pt x="83614" y="247819"/>
                  <a:pt x="85240" y="223029"/>
                  <a:pt x="76299" y="205147"/>
                </a:cubicBezTo>
                <a:cubicBezTo>
                  <a:pt x="72235" y="197832"/>
                  <a:pt x="61465" y="184827"/>
                  <a:pt x="43990" y="166133"/>
                </a:cubicBezTo>
                <a:cubicBezTo>
                  <a:pt x="26515" y="147439"/>
                  <a:pt x="20216" y="136466"/>
                  <a:pt x="25093" y="133214"/>
                </a:cubicBezTo>
                <a:cubicBezTo>
                  <a:pt x="30782" y="129963"/>
                  <a:pt x="40790" y="128541"/>
                  <a:pt x="55115" y="128947"/>
                </a:cubicBezTo>
                <a:close/>
                <a:moveTo>
                  <a:pt x="1822803" y="58234"/>
                </a:moveTo>
                <a:cubicBezTo>
                  <a:pt x="1837840" y="57827"/>
                  <a:pt x="1856737" y="61688"/>
                  <a:pt x="1879496" y="69816"/>
                </a:cubicBezTo>
                <a:cubicBezTo>
                  <a:pt x="1903067" y="78757"/>
                  <a:pt x="1918917" y="83227"/>
                  <a:pt x="1927045" y="83227"/>
                </a:cubicBezTo>
                <a:cubicBezTo>
                  <a:pt x="1948990" y="83227"/>
                  <a:pt x="1968904" y="99890"/>
                  <a:pt x="1986786" y="133214"/>
                </a:cubicBezTo>
                <a:cubicBezTo>
                  <a:pt x="1997352" y="154347"/>
                  <a:pt x="2004870" y="165727"/>
                  <a:pt x="2009341" y="167352"/>
                </a:cubicBezTo>
                <a:cubicBezTo>
                  <a:pt x="2013811" y="168978"/>
                  <a:pt x="2012998" y="173245"/>
                  <a:pt x="2006902" y="180154"/>
                </a:cubicBezTo>
                <a:cubicBezTo>
                  <a:pt x="2000806" y="187062"/>
                  <a:pt x="1997758" y="192549"/>
                  <a:pt x="1997758" y="196613"/>
                </a:cubicBezTo>
                <a:cubicBezTo>
                  <a:pt x="1997758" y="202302"/>
                  <a:pt x="1990646" y="207586"/>
                  <a:pt x="1976422" y="212462"/>
                </a:cubicBezTo>
                <a:cubicBezTo>
                  <a:pt x="1962198" y="217339"/>
                  <a:pt x="1943707" y="220184"/>
                  <a:pt x="1920949" y="220997"/>
                </a:cubicBezTo>
                <a:cubicBezTo>
                  <a:pt x="1894939" y="221810"/>
                  <a:pt x="1876854" y="224248"/>
                  <a:pt x="1866694" y="228312"/>
                </a:cubicBezTo>
                <a:cubicBezTo>
                  <a:pt x="1856534" y="232376"/>
                  <a:pt x="1842107" y="242536"/>
                  <a:pt x="1823413" y="258792"/>
                </a:cubicBezTo>
                <a:cubicBezTo>
                  <a:pt x="1806344" y="274235"/>
                  <a:pt x="1786633" y="290085"/>
                  <a:pt x="1764282" y="306341"/>
                </a:cubicBezTo>
                <a:cubicBezTo>
                  <a:pt x="1741930" y="322597"/>
                  <a:pt x="1719781" y="340072"/>
                  <a:pt x="1697835" y="358767"/>
                </a:cubicBezTo>
                <a:cubicBezTo>
                  <a:pt x="1688894" y="366082"/>
                  <a:pt x="1681173" y="371975"/>
                  <a:pt x="1674670" y="376445"/>
                </a:cubicBezTo>
                <a:cubicBezTo>
                  <a:pt x="1668168" y="380915"/>
                  <a:pt x="1662681" y="383963"/>
                  <a:pt x="1658211" y="385589"/>
                </a:cubicBezTo>
                <a:cubicBezTo>
                  <a:pt x="1653741" y="387214"/>
                  <a:pt x="1650286" y="387621"/>
                  <a:pt x="1647848" y="386808"/>
                </a:cubicBezTo>
                <a:cubicBezTo>
                  <a:pt x="1645409" y="385995"/>
                  <a:pt x="1643378" y="383963"/>
                  <a:pt x="1641752" y="380712"/>
                </a:cubicBezTo>
                <a:cubicBezTo>
                  <a:pt x="1639313" y="374210"/>
                  <a:pt x="1658821" y="354703"/>
                  <a:pt x="1700273" y="322190"/>
                </a:cubicBezTo>
                <a:cubicBezTo>
                  <a:pt x="1713278" y="311624"/>
                  <a:pt x="1721203" y="303902"/>
                  <a:pt x="1724048" y="299026"/>
                </a:cubicBezTo>
                <a:cubicBezTo>
                  <a:pt x="1726893" y="294149"/>
                  <a:pt x="1735630" y="286427"/>
                  <a:pt x="1750261" y="275861"/>
                </a:cubicBezTo>
                <a:cubicBezTo>
                  <a:pt x="1763266" y="267733"/>
                  <a:pt x="1775661" y="255744"/>
                  <a:pt x="1787446" y="239895"/>
                </a:cubicBezTo>
                <a:cubicBezTo>
                  <a:pt x="1799232" y="224045"/>
                  <a:pt x="1805125" y="212462"/>
                  <a:pt x="1805125" y="205147"/>
                </a:cubicBezTo>
                <a:cubicBezTo>
                  <a:pt x="1805125" y="199458"/>
                  <a:pt x="1788869" y="188891"/>
                  <a:pt x="1756357" y="173448"/>
                </a:cubicBezTo>
                <a:cubicBezTo>
                  <a:pt x="1729534" y="161256"/>
                  <a:pt x="1711856" y="151096"/>
                  <a:pt x="1703322" y="142968"/>
                </a:cubicBezTo>
                <a:cubicBezTo>
                  <a:pt x="1694787" y="134840"/>
                  <a:pt x="1691739" y="125493"/>
                  <a:pt x="1694178" y="114926"/>
                </a:cubicBezTo>
                <a:cubicBezTo>
                  <a:pt x="1696616" y="104360"/>
                  <a:pt x="1701696" y="96638"/>
                  <a:pt x="1709418" y="91762"/>
                </a:cubicBezTo>
                <a:cubicBezTo>
                  <a:pt x="1717139" y="86885"/>
                  <a:pt x="1733192" y="80383"/>
                  <a:pt x="1757576" y="72254"/>
                </a:cubicBezTo>
                <a:cubicBezTo>
                  <a:pt x="1786024" y="63314"/>
                  <a:pt x="1807766" y="58640"/>
                  <a:pt x="1822803" y="58234"/>
                </a:cubicBezTo>
                <a:close/>
                <a:moveTo>
                  <a:pt x="4292902" y="48480"/>
                </a:moveTo>
                <a:cubicBezTo>
                  <a:pt x="4307126" y="49699"/>
                  <a:pt x="4321147" y="54779"/>
                  <a:pt x="4334965" y="63720"/>
                </a:cubicBezTo>
                <a:cubicBezTo>
                  <a:pt x="4351221" y="73474"/>
                  <a:pt x="4362600" y="84040"/>
                  <a:pt x="4369102" y="95419"/>
                </a:cubicBezTo>
                <a:cubicBezTo>
                  <a:pt x="4384546" y="119803"/>
                  <a:pt x="4397957" y="186453"/>
                  <a:pt x="4409336" y="295368"/>
                </a:cubicBezTo>
                <a:cubicBezTo>
                  <a:pt x="4413400" y="328693"/>
                  <a:pt x="4415432" y="385182"/>
                  <a:pt x="4415432" y="464837"/>
                </a:cubicBezTo>
                <a:cubicBezTo>
                  <a:pt x="4415432" y="544491"/>
                  <a:pt x="4413400" y="609922"/>
                  <a:pt x="4409336" y="661128"/>
                </a:cubicBezTo>
                <a:cubicBezTo>
                  <a:pt x="4403646" y="735906"/>
                  <a:pt x="4399582" y="776546"/>
                  <a:pt x="4397144" y="783048"/>
                </a:cubicBezTo>
                <a:cubicBezTo>
                  <a:pt x="4396331" y="787112"/>
                  <a:pt x="4394299" y="808042"/>
                  <a:pt x="4391048" y="845837"/>
                </a:cubicBezTo>
                <a:cubicBezTo>
                  <a:pt x="4387797" y="883632"/>
                  <a:pt x="4385765" y="912283"/>
                  <a:pt x="4384952" y="931791"/>
                </a:cubicBezTo>
                <a:cubicBezTo>
                  <a:pt x="4383326" y="962677"/>
                  <a:pt x="4376418" y="991531"/>
                  <a:pt x="4364226" y="1018354"/>
                </a:cubicBezTo>
                <a:cubicBezTo>
                  <a:pt x="4358536" y="1029733"/>
                  <a:pt x="4354269" y="1036439"/>
                  <a:pt x="4351424" y="1038471"/>
                </a:cubicBezTo>
                <a:cubicBezTo>
                  <a:pt x="4348579" y="1040503"/>
                  <a:pt x="4341874" y="1041112"/>
                  <a:pt x="4331307" y="1040299"/>
                </a:cubicBezTo>
                <a:cubicBezTo>
                  <a:pt x="4316677" y="1038674"/>
                  <a:pt x="4301437" y="1029936"/>
                  <a:pt x="4285587" y="1014087"/>
                </a:cubicBezTo>
                <a:cubicBezTo>
                  <a:pt x="4269738" y="998237"/>
                  <a:pt x="4259781" y="984216"/>
                  <a:pt x="4255717" y="972024"/>
                </a:cubicBezTo>
                <a:cubicBezTo>
                  <a:pt x="4252465" y="960645"/>
                  <a:pt x="4244744" y="949266"/>
                  <a:pt x="4232552" y="937887"/>
                </a:cubicBezTo>
                <a:cubicBezTo>
                  <a:pt x="4220360" y="926507"/>
                  <a:pt x="4188254" y="900091"/>
                  <a:pt x="4136235" y="858639"/>
                </a:cubicBezTo>
                <a:cubicBezTo>
                  <a:pt x="4120792" y="845634"/>
                  <a:pt x="4110632" y="834255"/>
                  <a:pt x="4105755" y="824501"/>
                </a:cubicBezTo>
                <a:cubicBezTo>
                  <a:pt x="4101691" y="816373"/>
                  <a:pt x="4090718" y="801946"/>
                  <a:pt x="4072837" y="781219"/>
                </a:cubicBezTo>
                <a:cubicBezTo>
                  <a:pt x="4054955" y="760493"/>
                  <a:pt x="4044795" y="750130"/>
                  <a:pt x="4042357" y="750130"/>
                </a:cubicBezTo>
                <a:cubicBezTo>
                  <a:pt x="4039105" y="750130"/>
                  <a:pt x="4019598" y="764354"/>
                  <a:pt x="3983835" y="792802"/>
                </a:cubicBezTo>
                <a:cubicBezTo>
                  <a:pt x="3948072" y="821250"/>
                  <a:pt x="3923281" y="841976"/>
                  <a:pt x="3909464" y="854981"/>
                </a:cubicBezTo>
                <a:cubicBezTo>
                  <a:pt x="3897272" y="867986"/>
                  <a:pt x="3888331" y="876317"/>
                  <a:pt x="3882642" y="879975"/>
                </a:cubicBezTo>
                <a:cubicBezTo>
                  <a:pt x="3876952" y="883632"/>
                  <a:pt x="3870043" y="885461"/>
                  <a:pt x="3861915" y="885461"/>
                </a:cubicBezTo>
                <a:cubicBezTo>
                  <a:pt x="3853787" y="885461"/>
                  <a:pt x="3847488" y="884242"/>
                  <a:pt x="3843017" y="881803"/>
                </a:cubicBezTo>
                <a:cubicBezTo>
                  <a:pt x="3838547" y="879365"/>
                  <a:pt x="3833061" y="874082"/>
                  <a:pt x="3826558" y="865954"/>
                </a:cubicBezTo>
                <a:cubicBezTo>
                  <a:pt x="3819243" y="857013"/>
                  <a:pt x="3814772" y="848885"/>
                  <a:pt x="3813147" y="841570"/>
                </a:cubicBezTo>
                <a:cubicBezTo>
                  <a:pt x="3811521" y="834255"/>
                  <a:pt x="3809896" y="818405"/>
                  <a:pt x="3808270" y="794021"/>
                </a:cubicBezTo>
                <a:cubicBezTo>
                  <a:pt x="3807457" y="759071"/>
                  <a:pt x="3809896" y="735906"/>
                  <a:pt x="3815585" y="724527"/>
                </a:cubicBezTo>
                <a:cubicBezTo>
                  <a:pt x="3826964" y="702581"/>
                  <a:pt x="3840782" y="689576"/>
                  <a:pt x="3857038" y="685512"/>
                </a:cubicBezTo>
                <a:cubicBezTo>
                  <a:pt x="3869230" y="682261"/>
                  <a:pt x="3881626" y="675962"/>
                  <a:pt x="3894224" y="666615"/>
                </a:cubicBezTo>
                <a:cubicBezTo>
                  <a:pt x="3906822" y="657267"/>
                  <a:pt x="3915560" y="647717"/>
                  <a:pt x="3920437" y="637963"/>
                </a:cubicBezTo>
                <a:lnTo>
                  <a:pt x="3930190" y="618456"/>
                </a:lnTo>
                <a:lnTo>
                  <a:pt x="3937505" y="634306"/>
                </a:lnTo>
                <a:cubicBezTo>
                  <a:pt x="3942382" y="645685"/>
                  <a:pt x="3946040" y="651375"/>
                  <a:pt x="3948478" y="651375"/>
                </a:cubicBezTo>
                <a:cubicBezTo>
                  <a:pt x="3950917" y="651375"/>
                  <a:pt x="3965344" y="643043"/>
                  <a:pt x="3991760" y="626381"/>
                </a:cubicBezTo>
                <a:cubicBezTo>
                  <a:pt x="4018176" y="609718"/>
                  <a:pt x="4044795" y="592853"/>
                  <a:pt x="4071618" y="575784"/>
                </a:cubicBezTo>
                <a:cubicBezTo>
                  <a:pt x="4098440" y="558715"/>
                  <a:pt x="4116322" y="547336"/>
                  <a:pt x="4125262" y="541646"/>
                </a:cubicBezTo>
                <a:cubicBezTo>
                  <a:pt x="4134203" y="535957"/>
                  <a:pt x="4152491" y="529251"/>
                  <a:pt x="4180126" y="521530"/>
                </a:cubicBezTo>
                <a:cubicBezTo>
                  <a:pt x="4207762" y="513808"/>
                  <a:pt x="4228894" y="507915"/>
                  <a:pt x="4243525" y="503851"/>
                </a:cubicBezTo>
                <a:lnTo>
                  <a:pt x="4264251" y="497755"/>
                </a:lnTo>
                <a:lnTo>
                  <a:pt x="4264251" y="513605"/>
                </a:lnTo>
                <a:cubicBezTo>
                  <a:pt x="4265064" y="523359"/>
                  <a:pt x="4265674" y="532502"/>
                  <a:pt x="4266080" y="541037"/>
                </a:cubicBezTo>
                <a:cubicBezTo>
                  <a:pt x="4266486" y="549571"/>
                  <a:pt x="4259374" y="564811"/>
                  <a:pt x="4244744" y="586757"/>
                </a:cubicBezTo>
                <a:cubicBezTo>
                  <a:pt x="4234990" y="600575"/>
                  <a:pt x="4225034" y="611954"/>
                  <a:pt x="4214873" y="620895"/>
                </a:cubicBezTo>
                <a:cubicBezTo>
                  <a:pt x="4204714" y="629835"/>
                  <a:pt x="4187035" y="642434"/>
                  <a:pt x="4161838" y="658690"/>
                </a:cubicBezTo>
                <a:cubicBezTo>
                  <a:pt x="4125262" y="683074"/>
                  <a:pt x="4099456" y="701565"/>
                  <a:pt x="4084419" y="714163"/>
                </a:cubicBezTo>
                <a:cubicBezTo>
                  <a:pt x="4069382" y="726762"/>
                  <a:pt x="4063083" y="735093"/>
                  <a:pt x="4065521" y="739157"/>
                </a:cubicBezTo>
                <a:cubicBezTo>
                  <a:pt x="4067960" y="743221"/>
                  <a:pt x="4084622" y="758258"/>
                  <a:pt x="4115509" y="784267"/>
                </a:cubicBezTo>
                <a:cubicBezTo>
                  <a:pt x="4140706" y="804587"/>
                  <a:pt x="4168138" y="822875"/>
                  <a:pt x="4197805" y="839131"/>
                </a:cubicBezTo>
                <a:cubicBezTo>
                  <a:pt x="4227472" y="855387"/>
                  <a:pt x="4250027" y="864328"/>
                  <a:pt x="4265470" y="865954"/>
                </a:cubicBezTo>
                <a:cubicBezTo>
                  <a:pt x="4274411" y="866767"/>
                  <a:pt x="4280101" y="865954"/>
                  <a:pt x="4282539" y="863515"/>
                </a:cubicBezTo>
                <a:cubicBezTo>
                  <a:pt x="4284978" y="861077"/>
                  <a:pt x="4288635" y="853762"/>
                  <a:pt x="4293512" y="841570"/>
                </a:cubicBezTo>
                <a:cubicBezTo>
                  <a:pt x="4311394" y="792802"/>
                  <a:pt x="4322569" y="668240"/>
                  <a:pt x="4327040" y="467885"/>
                </a:cubicBezTo>
                <a:cubicBezTo>
                  <a:pt x="4331510" y="267530"/>
                  <a:pt x="4325618" y="153128"/>
                  <a:pt x="4309362" y="124680"/>
                </a:cubicBezTo>
                <a:cubicBezTo>
                  <a:pt x="4300421" y="110050"/>
                  <a:pt x="4290057" y="102531"/>
                  <a:pt x="4278272" y="102125"/>
                </a:cubicBezTo>
                <a:cubicBezTo>
                  <a:pt x="4266486" y="101718"/>
                  <a:pt x="4241086" y="107611"/>
                  <a:pt x="4202072" y="119803"/>
                </a:cubicBezTo>
                <a:cubicBezTo>
                  <a:pt x="4156555" y="135246"/>
                  <a:pt x="4125669" y="146626"/>
                  <a:pt x="4109413" y="153941"/>
                </a:cubicBezTo>
                <a:cubicBezTo>
                  <a:pt x="4092344" y="162882"/>
                  <a:pt x="4074259" y="175886"/>
                  <a:pt x="4055158" y="192955"/>
                </a:cubicBezTo>
                <a:cubicBezTo>
                  <a:pt x="4036057" y="210024"/>
                  <a:pt x="4024882" y="223029"/>
                  <a:pt x="4021630" y="231970"/>
                </a:cubicBezTo>
                <a:cubicBezTo>
                  <a:pt x="4012690" y="258792"/>
                  <a:pt x="3997653" y="273016"/>
                  <a:pt x="3976520" y="274642"/>
                </a:cubicBezTo>
                <a:cubicBezTo>
                  <a:pt x="3931816" y="277893"/>
                  <a:pt x="3902555" y="281957"/>
                  <a:pt x="3888737" y="286834"/>
                </a:cubicBezTo>
                <a:cubicBezTo>
                  <a:pt x="3882235" y="289272"/>
                  <a:pt x="3870856" y="286427"/>
                  <a:pt x="3854600" y="278299"/>
                </a:cubicBezTo>
                <a:cubicBezTo>
                  <a:pt x="3838344" y="270171"/>
                  <a:pt x="3827371" y="262043"/>
                  <a:pt x="3821681" y="253915"/>
                </a:cubicBezTo>
                <a:cubicBezTo>
                  <a:pt x="3808677" y="236034"/>
                  <a:pt x="3809896" y="222216"/>
                  <a:pt x="3825339" y="212462"/>
                </a:cubicBezTo>
                <a:cubicBezTo>
                  <a:pt x="3831841" y="208398"/>
                  <a:pt x="3857038" y="198035"/>
                  <a:pt x="3900929" y="181373"/>
                </a:cubicBezTo>
                <a:cubicBezTo>
                  <a:pt x="3944821" y="164710"/>
                  <a:pt x="3969205" y="156379"/>
                  <a:pt x="3974081" y="156379"/>
                </a:cubicBezTo>
                <a:cubicBezTo>
                  <a:pt x="3978958" y="156379"/>
                  <a:pt x="4003342" y="146219"/>
                  <a:pt x="4047234" y="125899"/>
                </a:cubicBezTo>
                <a:cubicBezTo>
                  <a:pt x="4124449" y="89323"/>
                  <a:pt x="4187035" y="65752"/>
                  <a:pt x="4234990" y="55186"/>
                </a:cubicBezTo>
                <a:cubicBezTo>
                  <a:pt x="4259374" y="49496"/>
                  <a:pt x="4278678" y="47261"/>
                  <a:pt x="4292902" y="48480"/>
                </a:cubicBezTo>
                <a:close/>
                <a:moveTo>
                  <a:pt x="2836568" y="39031"/>
                </a:moveTo>
                <a:cubicBezTo>
                  <a:pt x="2849979" y="38015"/>
                  <a:pt x="2864609" y="40149"/>
                  <a:pt x="2880459" y="45432"/>
                </a:cubicBezTo>
                <a:cubicBezTo>
                  <a:pt x="2912158" y="55998"/>
                  <a:pt x="2946296" y="78757"/>
                  <a:pt x="2982872" y="113707"/>
                </a:cubicBezTo>
                <a:lnTo>
                  <a:pt x="3026763" y="153941"/>
                </a:lnTo>
                <a:lnTo>
                  <a:pt x="3068216" y="155160"/>
                </a:lnTo>
                <a:cubicBezTo>
                  <a:pt x="3095851" y="155160"/>
                  <a:pt x="3112513" y="154754"/>
                  <a:pt x="3118203" y="153941"/>
                </a:cubicBezTo>
                <a:cubicBezTo>
                  <a:pt x="3159656" y="148251"/>
                  <a:pt x="3205579" y="148251"/>
                  <a:pt x="3255973" y="153941"/>
                </a:cubicBezTo>
                <a:cubicBezTo>
                  <a:pt x="3281982" y="156379"/>
                  <a:pt x="3299661" y="159021"/>
                  <a:pt x="3309008" y="161866"/>
                </a:cubicBezTo>
                <a:cubicBezTo>
                  <a:pt x="3318355" y="164710"/>
                  <a:pt x="3331157" y="171010"/>
                  <a:pt x="3347413" y="180763"/>
                </a:cubicBezTo>
                <a:cubicBezTo>
                  <a:pt x="3368545" y="192955"/>
                  <a:pt x="3382363" y="203522"/>
                  <a:pt x="3388865" y="212462"/>
                </a:cubicBezTo>
                <a:cubicBezTo>
                  <a:pt x="3395368" y="221403"/>
                  <a:pt x="3397806" y="231970"/>
                  <a:pt x="3396181" y="244162"/>
                </a:cubicBezTo>
                <a:cubicBezTo>
                  <a:pt x="3392929" y="257979"/>
                  <a:pt x="3386427" y="266107"/>
                  <a:pt x="3376673" y="268546"/>
                </a:cubicBezTo>
                <a:cubicBezTo>
                  <a:pt x="3366920" y="270984"/>
                  <a:pt x="3348226" y="268139"/>
                  <a:pt x="3320590" y="260011"/>
                </a:cubicBezTo>
                <a:cubicBezTo>
                  <a:pt x="3288078" y="251071"/>
                  <a:pt x="3269180" y="247819"/>
                  <a:pt x="3263897" y="250258"/>
                </a:cubicBezTo>
                <a:cubicBezTo>
                  <a:pt x="3258614" y="252696"/>
                  <a:pt x="3240936" y="255541"/>
                  <a:pt x="3210862" y="258792"/>
                </a:cubicBezTo>
                <a:cubicBezTo>
                  <a:pt x="3176724" y="262043"/>
                  <a:pt x="3154169" y="265091"/>
                  <a:pt x="3143197" y="267936"/>
                </a:cubicBezTo>
                <a:cubicBezTo>
                  <a:pt x="3132224" y="270781"/>
                  <a:pt x="3124705" y="275454"/>
                  <a:pt x="3120642" y="281957"/>
                </a:cubicBezTo>
                <a:cubicBezTo>
                  <a:pt x="3116578" y="287646"/>
                  <a:pt x="3115155" y="291711"/>
                  <a:pt x="3116374" y="294149"/>
                </a:cubicBezTo>
                <a:cubicBezTo>
                  <a:pt x="3117593" y="296587"/>
                  <a:pt x="3122673" y="301870"/>
                  <a:pt x="3131614" y="309999"/>
                </a:cubicBezTo>
                <a:lnTo>
                  <a:pt x="3149902" y="324629"/>
                </a:lnTo>
                <a:lnTo>
                  <a:pt x="3137710" y="340479"/>
                </a:lnTo>
                <a:cubicBezTo>
                  <a:pt x="3129582" y="350232"/>
                  <a:pt x="3116578" y="358360"/>
                  <a:pt x="3098696" y="364863"/>
                </a:cubicBezTo>
                <a:cubicBezTo>
                  <a:pt x="3081627" y="370552"/>
                  <a:pt x="3064964" y="378477"/>
                  <a:pt x="3048709" y="388637"/>
                </a:cubicBezTo>
                <a:cubicBezTo>
                  <a:pt x="3032453" y="398797"/>
                  <a:pt x="3024324" y="406315"/>
                  <a:pt x="3024324" y="411192"/>
                </a:cubicBezTo>
                <a:cubicBezTo>
                  <a:pt x="3024324" y="416882"/>
                  <a:pt x="3035501" y="418914"/>
                  <a:pt x="3057853" y="417288"/>
                </a:cubicBezTo>
                <a:cubicBezTo>
                  <a:pt x="3080204" y="415662"/>
                  <a:pt x="3095038" y="412818"/>
                  <a:pt x="3102353" y="408754"/>
                </a:cubicBezTo>
                <a:cubicBezTo>
                  <a:pt x="3123486" y="397374"/>
                  <a:pt x="3153966" y="405096"/>
                  <a:pt x="3193793" y="431919"/>
                </a:cubicBezTo>
                <a:cubicBezTo>
                  <a:pt x="3217364" y="448175"/>
                  <a:pt x="3231182" y="456302"/>
                  <a:pt x="3235246" y="456302"/>
                </a:cubicBezTo>
                <a:cubicBezTo>
                  <a:pt x="3239310" y="456302"/>
                  <a:pt x="3244187" y="463211"/>
                  <a:pt x="3249877" y="477029"/>
                </a:cubicBezTo>
                <a:cubicBezTo>
                  <a:pt x="3255566" y="490847"/>
                  <a:pt x="3258411" y="502226"/>
                  <a:pt x="3258411" y="511167"/>
                </a:cubicBezTo>
                <a:cubicBezTo>
                  <a:pt x="3258411" y="518482"/>
                  <a:pt x="3253534" y="530470"/>
                  <a:pt x="3243781" y="547133"/>
                </a:cubicBezTo>
                <a:cubicBezTo>
                  <a:pt x="3234027" y="563795"/>
                  <a:pt x="3225493" y="574971"/>
                  <a:pt x="3218177" y="580661"/>
                </a:cubicBezTo>
                <a:cubicBezTo>
                  <a:pt x="3213301" y="584725"/>
                  <a:pt x="3210862" y="589805"/>
                  <a:pt x="3210862" y="595901"/>
                </a:cubicBezTo>
                <a:cubicBezTo>
                  <a:pt x="3210862" y="601997"/>
                  <a:pt x="3205985" y="611547"/>
                  <a:pt x="3196232" y="624552"/>
                </a:cubicBezTo>
                <a:cubicBezTo>
                  <a:pt x="3185665" y="639183"/>
                  <a:pt x="3173473" y="659909"/>
                  <a:pt x="3159656" y="686731"/>
                </a:cubicBezTo>
                <a:cubicBezTo>
                  <a:pt x="3145838" y="713554"/>
                  <a:pt x="3136085" y="735093"/>
                  <a:pt x="3130395" y="751349"/>
                </a:cubicBezTo>
                <a:cubicBezTo>
                  <a:pt x="3124705" y="770043"/>
                  <a:pt x="3117390" y="784267"/>
                  <a:pt x="3108449" y="794021"/>
                </a:cubicBezTo>
                <a:cubicBezTo>
                  <a:pt x="3102760" y="800523"/>
                  <a:pt x="3098493" y="804384"/>
                  <a:pt x="3095648" y="805603"/>
                </a:cubicBezTo>
                <a:cubicBezTo>
                  <a:pt x="3092803" y="806823"/>
                  <a:pt x="3089348" y="806213"/>
                  <a:pt x="3085285" y="803775"/>
                </a:cubicBezTo>
                <a:cubicBezTo>
                  <a:pt x="3077156" y="799711"/>
                  <a:pt x="3056634" y="799101"/>
                  <a:pt x="3023715" y="801946"/>
                </a:cubicBezTo>
                <a:cubicBezTo>
                  <a:pt x="2990797" y="804791"/>
                  <a:pt x="2967632" y="809261"/>
                  <a:pt x="2954221" y="815357"/>
                </a:cubicBezTo>
                <a:cubicBezTo>
                  <a:pt x="2940809" y="821453"/>
                  <a:pt x="2930040" y="828768"/>
                  <a:pt x="2921912" y="837303"/>
                </a:cubicBezTo>
                <a:cubicBezTo>
                  <a:pt x="2913784" y="845837"/>
                  <a:pt x="2904437" y="860264"/>
                  <a:pt x="2893870" y="880584"/>
                </a:cubicBezTo>
                <a:cubicBezTo>
                  <a:pt x="2882491" y="901717"/>
                  <a:pt x="2870705" y="916347"/>
                  <a:pt x="2858513" y="924475"/>
                </a:cubicBezTo>
                <a:cubicBezTo>
                  <a:pt x="2845509" y="933416"/>
                  <a:pt x="2829253" y="947843"/>
                  <a:pt x="2809745" y="967757"/>
                </a:cubicBezTo>
                <a:cubicBezTo>
                  <a:pt x="2790238" y="987671"/>
                  <a:pt x="2779265" y="1000879"/>
                  <a:pt x="2776827" y="1007381"/>
                </a:cubicBezTo>
                <a:cubicBezTo>
                  <a:pt x="2774389" y="1014696"/>
                  <a:pt x="2767073" y="1017947"/>
                  <a:pt x="2754881" y="1017135"/>
                </a:cubicBezTo>
                <a:cubicBezTo>
                  <a:pt x="2745128" y="1016322"/>
                  <a:pt x="2739235" y="1014696"/>
                  <a:pt x="2737203" y="1012258"/>
                </a:cubicBezTo>
                <a:cubicBezTo>
                  <a:pt x="2735171" y="1009819"/>
                  <a:pt x="2732936" y="1002504"/>
                  <a:pt x="2730497" y="990312"/>
                </a:cubicBezTo>
                <a:cubicBezTo>
                  <a:pt x="2727246" y="974056"/>
                  <a:pt x="2727856" y="961661"/>
                  <a:pt x="2732326" y="953127"/>
                </a:cubicBezTo>
                <a:cubicBezTo>
                  <a:pt x="2736797" y="944592"/>
                  <a:pt x="2737813" y="936667"/>
                  <a:pt x="2735374" y="929352"/>
                </a:cubicBezTo>
                <a:cubicBezTo>
                  <a:pt x="2733749" y="925288"/>
                  <a:pt x="2733545" y="922443"/>
                  <a:pt x="2734764" y="920818"/>
                </a:cubicBezTo>
                <a:cubicBezTo>
                  <a:pt x="2735984" y="919192"/>
                  <a:pt x="2738626" y="918379"/>
                  <a:pt x="2742689" y="918379"/>
                </a:cubicBezTo>
                <a:cubicBezTo>
                  <a:pt x="2752443" y="918379"/>
                  <a:pt x="2769715" y="908016"/>
                  <a:pt x="2794505" y="887290"/>
                </a:cubicBezTo>
                <a:cubicBezTo>
                  <a:pt x="2819296" y="866563"/>
                  <a:pt x="2837381" y="847666"/>
                  <a:pt x="2848760" y="830597"/>
                </a:cubicBezTo>
                <a:lnTo>
                  <a:pt x="2858513" y="813528"/>
                </a:lnTo>
                <a:lnTo>
                  <a:pt x="2842664" y="791583"/>
                </a:lnTo>
                <a:cubicBezTo>
                  <a:pt x="2828034" y="770450"/>
                  <a:pt x="2826408" y="752975"/>
                  <a:pt x="2837787" y="739157"/>
                </a:cubicBezTo>
                <a:cubicBezTo>
                  <a:pt x="2841038" y="735093"/>
                  <a:pt x="2841038" y="731842"/>
                  <a:pt x="2837787" y="729403"/>
                </a:cubicBezTo>
                <a:cubicBezTo>
                  <a:pt x="2834536" y="726965"/>
                  <a:pt x="2831691" y="719650"/>
                  <a:pt x="2829253" y="707458"/>
                </a:cubicBezTo>
                <a:cubicBezTo>
                  <a:pt x="2826001" y="690389"/>
                  <a:pt x="2817467" y="672507"/>
                  <a:pt x="2803649" y="653813"/>
                </a:cubicBezTo>
                <a:cubicBezTo>
                  <a:pt x="2797960" y="645685"/>
                  <a:pt x="2795115" y="635322"/>
                  <a:pt x="2795115" y="622723"/>
                </a:cubicBezTo>
                <a:cubicBezTo>
                  <a:pt x="2795115" y="610125"/>
                  <a:pt x="2792677" y="593259"/>
                  <a:pt x="2787800" y="572127"/>
                </a:cubicBezTo>
                <a:cubicBezTo>
                  <a:pt x="2782923" y="554245"/>
                  <a:pt x="2781297" y="540630"/>
                  <a:pt x="2782923" y="531283"/>
                </a:cubicBezTo>
                <a:cubicBezTo>
                  <a:pt x="2784548" y="521936"/>
                  <a:pt x="2789425" y="511167"/>
                  <a:pt x="2797553" y="498975"/>
                </a:cubicBezTo>
                <a:cubicBezTo>
                  <a:pt x="2805681" y="488408"/>
                  <a:pt x="2816451" y="481906"/>
                  <a:pt x="2829862" y="479467"/>
                </a:cubicBezTo>
                <a:cubicBezTo>
                  <a:pt x="2843273" y="477029"/>
                  <a:pt x="2857701" y="471339"/>
                  <a:pt x="2873144" y="462398"/>
                </a:cubicBezTo>
                <a:cubicBezTo>
                  <a:pt x="2887774" y="454270"/>
                  <a:pt x="2903014" y="442688"/>
                  <a:pt x="2918864" y="427651"/>
                </a:cubicBezTo>
                <a:cubicBezTo>
                  <a:pt x="2934713" y="412615"/>
                  <a:pt x="2941419" y="403064"/>
                  <a:pt x="2938981" y="399000"/>
                </a:cubicBezTo>
                <a:cubicBezTo>
                  <a:pt x="2936542" y="394936"/>
                  <a:pt x="2919067" y="392904"/>
                  <a:pt x="2886555" y="392904"/>
                </a:cubicBezTo>
                <a:cubicBezTo>
                  <a:pt x="2832097" y="392091"/>
                  <a:pt x="2806901" y="385995"/>
                  <a:pt x="2810964" y="374616"/>
                </a:cubicBezTo>
                <a:cubicBezTo>
                  <a:pt x="2814216" y="370552"/>
                  <a:pt x="2823156" y="367301"/>
                  <a:pt x="2837787" y="364863"/>
                </a:cubicBezTo>
                <a:cubicBezTo>
                  <a:pt x="2858107" y="361611"/>
                  <a:pt x="2882897" y="354296"/>
                  <a:pt x="2912158" y="342917"/>
                </a:cubicBezTo>
                <a:cubicBezTo>
                  <a:pt x="2941419" y="331538"/>
                  <a:pt x="2962958" y="320971"/>
                  <a:pt x="2976776" y="311218"/>
                </a:cubicBezTo>
                <a:cubicBezTo>
                  <a:pt x="2997909" y="296587"/>
                  <a:pt x="3039768" y="280331"/>
                  <a:pt x="3102353" y="262450"/>
                </a:cubicBezTo>
                <a:cubicBezTo>
                  <a:pt x="3114545" y="258386"/>
                  <a:pt x="3123080" y="254119"/>
                  <a:pt x="3127956" y="249648"/>
                </a:cubicBezTo>
                <a:cubicBezTo>
                  <a:pt x="3132834" y="245178"/>
                  <a:pt x="3141774" y="240504"/>
                  <a:pt x="3154779" y="235627"/>
                </a:cubicBezTo>
                <a:cubicBezTo>
                  <a:pt x="3185665" y="222622"/>
                  <a:pt x="3179976" y="215714"/>
                  <a:pt x="3137710" y="214901"/>
                </a:cubicBezTo>
                <a:cubicBezTo>
                  <a:pt x="3126331" y="214901"/>
                  <a:pt x="3111701" y="215307"/>
                  <a:pt x="3093819" y="216120"/>
                </a:cubicBezTo>
                <a:cubicBezTo>
                  <a:pt x="3028795" y="218558"/>
                  <a:pt x="2969867" y="231563"/>
                  <a:pt x="2917035" y="255135"/>
                </a:cubicBezTo>
                <a:cubicBezTo>
                  <a:pt x="2856075" y="282770"/>
                  <a:pt x="2801211" y="296587"/>
                  <a:pt x="2752443" y="296587"/>
                </a:cubicBezTo>
                <a:lnTo>
                  <a:pt x="2701237" y="296587"/>
                </a:lnTo>
                <a:lnTo>
                  <a:pt x="2703675" y="312437"/>
                </a:lnTo>
                <a:cubicBezTo>
                  <a:pt x="2705301" y="323003"/>
                  <a:pt x="2711396" y="338040"/>
                  <a:pt x="2721963" y="357547"/>
                </a:cubicBezTo>
                <a:cubicBezTo>
                  <a:pt x="2730904" y="375429"/>
                  <a:pt x="2737609" y="397374"/>
                  <a:pt x="2742080" y="423384"/>
                </a:cubicBezTo>
                <a:cubicBezTo>
                  <a:pt x="2746550" y="449394"/>
                  <a:pt x="2746753" y="468495"/>
                  <a:pt x="2742689" y="480687"/>
                </a:cubicBezTo>
                <a:cubicBezTo>
                  <a:pt x="2738626" y="492066"/>
                  <a:pt x="2736390" y="497755"/>
                  <a:pt x="2735984" y="497755"/>
                </a:cubicBezTo>
                <a:cubicBezTo>
                  <a:pt x="2735578" y="497755"/>
                  <a:pt x="2728059" y="498568"/>
                  <a:pt x="2713429" y="500194"/>
                </a:cubicBezTo>
                <a:cubicBezTo>
                  <a:pt x="2704488" y="501819"/>
                  <a:pt x="2697985" y="502023"/>
                  <a:pt x="2693921" y="500803"/>
                </a:cubicBezTo>
                <a:cubicBezTo>
                  <a:pt x="2689857" y="499584"/>
                  <a:pt x="2684981" y="495723"/>
                  <a:pt x="2679291" y="489221"/>
                </a:cubicBezTo>
                <a:cubicBezTo>
                  <a:pt x="2667912" y="477842"/>
                  <a:pt x="2659784" y="456912"/>
                  <a:pt x="2654907" y="426432"/>
                </a:cubicBezTo>
                <a:cubicBezTo>
                  <a:pt x="2650030" y="395952"/>
                  <a:pt x="2649624" y="366488"/>
                  <a:pt x="2653688" y="338040"/>
                </a:cubicBezTo>
                <a:cubicBezTo>
                  <a:pt x="2656126" y="316907"/>
                  <a:pt x="2655313" y="301870"/>
                  <a:pt x="2651249" y="292930"/>
                </a:cubicBezTo>
                <a:cubicBezTo>
                  <a:pt x="2647186" y="286427"/>
                  <a:pt x="2645763" y="282363"/>
                  <a:pt x="2646982" y="280738"/>
                </a:cubicBezTo>
                <a:cubicBezTo>
                  <a:pt x="2648201" y="279112"/>
                  <a:pt x="2652469" y="277486"/>
                  <a:pt x="2659784" y="275861"/>
                </a:cubicBezTo>
                <a:lnTo>
                  <a:pt x="2675634" y="272203"/>
                </a:lnTo>
                <a:lnTo>
                  <a:pt x="2664661" y="260011"/>
                </a:lnTo>
                <a:cubicBezTo>
                  <a:pt x="2655720" y="245381"/>
                  <a:pt x="2653688" y="236034"/>
                  <a:pt x="2658564" y="231970"/>
                </a:cubicBezTo>
                <a:cubicBezTo>
                  <a:pt x="2714648" y="230344"/>
                  <a:pt x="2758539" y="224654"/>
                  <a:pt x="2790238" y="214901"/>
                </a:cubicBezTo>
                <a:cubicBezTo>
                  <a:pt x="2819499" y="205147"/>
                  <a:pt x="2841445" y="198442"/>
                  <a:pt x="2856075" y="194784"/>
                </a:cubicBezTo>
                <a:cubicBezTo>
                  <a:pt x="2870705" y="191126"/>
                  <a:pt x="2878021" y="187469"/>
                  <a:pt x="2878021" y="183811"/>
                </a:cubicBezTo>
                <a:cubicBezTo>
                  <a:pt x="2878021" y="180154"/>
                  <a:pt x="2884929" y="171010"/>
                  <a:pt x="2898747" y="156379"/>
                </a:cubicBezTo>
                <a:cubicBezTo>
                  <a:pt x="2909313" y="145000"/>
                  <a:pt x="2915206" y="137685"/>
                  <a:pt x="2916426" y="134434"/>
                </a:cubicBezTo>
                <a:cubicBezTo>
                  <a:pt x="2917645" y="131182"/>
                  <a:pt x="2916222" y="125899"/>
                  <a:pt x="2912158" y="118584"/>
                </a:cubicBezTo>
                <a:cubicBezTo>
                  <a:pt x="2908094" y="110456"/>
                  <a:pt x="2899356" y="102328"/>
                  <a:pt x="2885945" y="94200"/>
                </a:cubicBezTo>
                <a:cubicBezTo>
                  <a:pt x="2872534" y="86072"/>
                  <a:pt x="2859326" y="80789"/>
                  <a:pt x="2846321" y="78350"/>
                </a:cubicBezTo>
                <a:cubicBezTo>
                  <a:pt x="2833317" y="75912"/>
                  <a:pt x="2821328" y="77944"/>
                  <a:pt x="2810355" y="84446"/>
                </a:cubicBezTo>
                <a:cubicBezTo>
                  <a:pt x="2799382" y="90949"/>
                  <a:pt x="2784548" y="104766"/>
                  <a:pt x="2765854" y="125899"/>
                </a:cubicBezTo>
                <a:cubicBezTo>
                  <a:pt x="2746347" y="147845"/>
                  <a:pt x="2734968" y="158818"/>
                  <a:pt x="2731717" y="158818"/>
                </a:cubicBezTo>
                <a:cubicBezTo>
                  <a:pt x="2722776" y="158818"/>
                  <a:pt x="2724808" y="148658"/>
                  <a:pt x="2737813" y="128338"/>
                </a:cubicBezTo>
                <a:cubicBezTo>
                  <a:pt x="2739438" y="125899"/>
                  <a:pt x="2741470" y="123461"/>
                  <a:pt x="2743909" y="121022"/>
                </a:cubicBezTo>
                <a:cubicBezTo>
                  <a:pt x="2754475" y="106392"/>
                  <a:pt x="2763416" y="92981"/>
                  <a:pt x="2770731" y="80789"/>
                </a:cubicBezTo>
                <a:cubicBezTo>
                  <a:pt x="2778046" y="68597"/>
                  <a:pt x="2787800" y="58843"/>
                  <a:pt x="2799992" y="51528"/>
                </a:cubicBezTo>
                <a:cubicBezTo>
                  <a:pt x="2810964" y="44213"/>
                  <a:pt x="2823156" y="40047"/>
                  <a:pt x="2836568" y="39031"/>
                </a:cubicBezTo>
                <a:close/>
                <a:moveTo>
                  <a:pt x="467357" y="14038"/>
                </a:moveTo>
                <a:cubicBezTo>
                  <a:pt x="474469" y="13428"/>
                  <a:pt x="484325" y="13733"/>
                  <a:pt x="496923" y="14952"/>
                </a:cubicBezTo>
                <a:cubicBezTo>
                  <a:pt x="522120" y="17391"/>
                  <a:pt x="540408" y="21454"/>
                  <a:pt x="551787" y="27144"/>
                </a:cubicBezTo>
                <a:cubicBezTo>
                  <a:pt x="568043" y="35272"/>
                  <a:pt x="579016" y="44416"/>
                  <a:pt x="584705" y="54576"/>
                </a:cubicBezTo>
                <a:cubicBezTo>
                  <a:pt x="590395" y="64736"/>
                  <a:pt x="593240" y="81602"/>
                  <a:pt x="593240" y="105173"/>
                </a:cubicBezTo>
                <a:cubicBezTo>
                  <a:pt x="594053" y="131182"/>
                  <a:pt x="595475" y="145203"/>
                  <a:pt x="597507" y="147235"/>
                </a:cubicBezTo>
                <a:cubicBezTo>
                  <a:pt x="599539" y="149267"/>
                  <a:pt x="622094" y="143374"/>
                  <a:pt x="665173" y="129557"/>
                </a:cubicBezTo>
                <a:cubicBezTo>
                  <a:pt x="730197" y="108424"/>
                  <a:pt x="775713" y="97858"/>
                  <a:pt x="801723" y="97858"/>
                </a:cubicBezTo>
                <a:cubicBezTo>
                  <a:pt x="830171" y="97858"/>
                  <a:pt x="849475" y="102531"/>
                  <a:pt x="859635" y="111878"/>
                </a:cubicBezTo>
                <a:cubicBezTo>
                  <a:pt x="869795" y="121226"/>
                  <a:pt x="869185" y="133621"/>
                  <a:pt x="857806" y="149064"/>
                </a:cubicBezTo>
                <a:cubicBezTo>
                  <a:pt x="851304" y="158005"/>
                  <a:pt x="844395" y="169384"/>
                  <a:pt x="837080" y="183202"/>
                </a:cubicBezTo>
                <a:cubicBezTo>
                  <a:pt x="829765" y="197832"/>
                  <a:pt x="809445" y="220184"/>
                  <a:pt x="776120" y="250258"/>
                </a:cubicBezTo>
                <a:cubicBezTo>
                  <a:pt x="742795" y="280331"/>
                  <a:pt x="721662" y="295368"/>
                  <a:pt x="712721" y="295368"/>
                </a:cubicBezTo>
                <a:cubicBezTo>
                  <a:pt x="709470" y="295368"/>
                  <a:pt x="702155" y="300651"/>
                  <a:pt x="690776" y="311218"/>
                </a:cubicBezTo>
                <a:cubicBezTo>
                  <a:pt x="682648" y="317720"/>
                  <a:pt x="677974" y="322190"/>
                  <a:pt x="676755" y="324629"/>
                </a:cubicBezTo>
                <a:cubicBezTo>
                  <a:pt x="675536" y="327067"/>
                  <a:pt x="676958" y="329506"/>
                  <a:pt x="681022" y="331944"/>
                </a:cubicBezTo>
                <a:cubicBezTo>
                  <a:pt x="689150" y="336821"/>
                  <a:pt x="698497" y="345355"/>
                  <a:pt x="709064" y="357547"/>
                </a:cubicBezTo>
                <a:cubicBezTo>
                  <a:pt x="719630" y="369739"/>
                  <a:pt x="727352" y="381525"/>
                  <a:pt x="732229" y="392904"/>
                </a:cubicBezTo>
                <a:cubicBezTo>
                  <a:pt x="737918" y="404283"/>
                  <a:pt x="740966" y="416882"/>
                  <a:pt x="741373" y="430699"/>
                </a:cubicBezTo>
                <a:cubicBezTo>
                  <a:pt x="741779" y="444517"/>
                  <a:pt x="741169" y="480687"/>
                  <a:pt x="739544" y="539208"/>
                </a:cubicBezTo>
                <a:cubicBezTo>
                  <a:pt x="737105" y="621301"/>
                  <a:pt x="737918" y="679619"/>
                  <a:pt x="741982" y="714163"/>
                </a:cubicBezTo>
                <a:cubicBezTo>
                  <a:pt x="746046" y="748707"/>
                  <a:pt x="749704" y="784267"/>
                  <a:pt x="752955" y="820843"/>
                </a:cubicBezTo>
                <a:cubicBezTo>
                  <a:pt x="756206" y="857419"/>
                  <a:pt x="760677" y="893183"/>
                  <a:pt x="766366" y="928133"/>
                </a:cubicBezTo>
                <a:cubicBezTo>
                  <a:pt x="770430" y="952517"/>
                  <a:pt x="772462" y="968773"/>
                  <a:pt x="772462" y="976901"/>
                </a:cubicBezTo>
                <a:cubicBezTo>
                  <a:pt x="772462" y="985029"/>
                  <a:pt x="770430" y="995189"/>
                  <a:pt x="766366" y="1007381"/>
                </a:cubicBezTo>
                <a:cubicBezTo>
                  <a:pt x="760677" y="1024450"/>
                  <a:pt x="757832" y="1036642"/>
                  <a:pt x="757832" y="1043957"/>
                </a:cubicBezTo>
                <a:cubicBezTo>
                  <a:pt x="757832" y="1055336"/>
                  <a:pt x="749704" y="1063261"/>
                  <a:pt x="733448" y="1067731"/>
                </a:cubicBezTo>
                <a:cubicBezTo>
                  <a:pt x="717192" y="1072202"/>
                  <a:pt x="703374" y="1069967"/>
                  <a:pt x="691995" y="1061026"/>
                </a:cubicBezTo>
                <a:cubicBezTo>
                  <a:pt x="678177" y="1048834"/>
                  <a:pt x="666595" y="1029733"/>
                  <a:pt x="657248" y="1003723"/>
                </a:cubicBezTo>
                <a:cubicBezTo>
                  <a:pt x="647901" y="977714"/>
                  <a:pt x="642008" y="948859"/>
                  <a:pt x="639569" y="917160"/>
                </a:cubicBezTo>
                <a:cubicBezTo>
                  <a:pt x="638757" y="892776"/>
                  <a:pt x="634896" y="866970"/>
                  <a:pt x="627987" y="839741"/>
                </a:cubicBezTo>
                <a:cubicBezTo>
                  <a:pt x="621078" y="812512"/>
                  <a:pt x="614779" y="795647"/>
                  <a:pt x="609089" y="789144"/>
                </a:cubicBezTo>
                <a:cubicBezTo>
                  <a:pt x="605838" y="785893"/>
                  <a:pt x="600758" y="784877"/>
                  <a:pt x="593849" y="786096"/>
                </a:cubicBezTo>
                <a:cubicBezTo>
                  <a:pt x="586941" y="787315"/>
                  <a:pt x="571701" y="791583"/>
                  <a:pt x="548129" y="798898"/>
                </a:cubicBezTo>
                <a:cubicBezTo>
                  <a:pt x="513179" y="811090"/>
                  <a:pt x="494281" y="818405"/>
                  <a:pt x="491437" y="820843"/>
                </a:cubicBezTo>
                <a:cubicBezTo>
                  <a:pt x="488592" y="823282"/>
                  <a:pt x="486763" y="835474"/>
                  <a:pt x="485950" y="857419"/>
                </a:cubicBezTo>
                <a:cubicBezTo>
                  <a:pt x="485137" y="879365"/>
                  <a:pt x="481073" y="896027"/>
                  <a:pt x="473758" y="907407"/>
                </a:cubicBezTo>
                <a:cubicBezTo>
                  <a:pt x="466443" y="918786"/>
                  <a:pt x="457909" y="922850"/>
                  <a:pt x="448155" y="919599"/>
                </a:cubicBezTo>
                <a:cubicBezTo>
                  <a:pt x="435963" y="914722"/>
                  <a:pt x="425600" y="908219"/>
                  <a:pt x="417065" y="900091"/>
                </a:cubicBezTo>
                <a:cubicBezTo>
                  <a:pt x="408531" y="891963"/>
                  <a:pt x="403451" y="883429"/>
                  <a:pt x="401825" y="874488"/>
                </a:cubicBezTo>
                <a:cubicBezTo>
                  <a:pt x="398574" y="858232"/>
                  <a:pt x="397558" y="836287"/>
                  <a:pt x="398777" y="808651"/>
                </a:cubicBezTo>
                <a:cubicBezTo>
                  <a:pt x="399997" y="781016"/>
                  <a:pt x="402638" y="761103"/>
                  <a:pt x="406702" y="748911"/>
                </a:cubicBezTo>
                <a:cubicBezTo>
                  <a:pt x="412392" y="731029"/>
                  <a:pt x="417675" y="708067"/>
                  <a:pt x="422552" y="680026"/>
                </a:cubicBezTo>
                <a:cubicBezTo>
                  <a:pt x="427429" y="651984"/>
                  <a:pt x="429867" y="630242"/>
                  <a:pt x="429867" y="614799"/>
                </a:cubicBezTo>
                <a:cubicBezTo>
                  <a:pt x="429867" y="597730"/>
                  <a:pt x="425803" y="581677"/>
                  <a:pt x="417675" y="566640"/>
                </a:cubicBezTo>
                <a:cubicBezTo>
                  <a:pt x="409547" y="551603"/>
                  <a:pt x="407515" y="543678"/>
                  <a:pt x="411579" y="542866"/>
                </a:cubicBezTo>
                <a:cubicBezTo>
                  <a:pt x="422145" y="539614"/>
                  <a:pt x="429054" y="536770"/>
                  <a:pt x="432305" y="534331"/>
                </a:cubicBezTo>
                <a:cubicBezTo>
                  <a:pt x="435557" y="531893"/>
                  <a:pt x="438402" y="527423"/>
                  <a:pt x="440840" y="520920"/>
                </a:cubicBezTo>
                <a:cubicBezTo>
                  <a:pt x="443278" y="516043"/>
                  <a:pt x="444904" y="510557"/>
                  <a:pt x="445717" y="504461"/>
                </a:cubicBezTo>
                <a:cubicBezTo>
                  <a:pt x="446529" y="498365"/>
                  <a:pt x="446529" y="493082"/>
                  <a:pt x="445717" y="488611"/>
                </a:cubicBezTo>
                <a:cubicBezTo>
                  <a:pt x="444904" y="484141"/>
                  <a:pt x="443685" y="481906"/>
                  <a:pt x="442059" y="481906"/>
                </a:cubicBezTo>
                <a:cubicBezTo>
                  <a:pt x="439621" y="481906"/>
                  <a:pt x="431899" y="486376"/>
                  <a:pt x="418894" y="495317"/>
                </a:cubicBezTo>
                <a:cubicBezTo>
                  <a:pt x="403451" y="505883"/>
                  <a:pt x="395729" y="509135"/>
                  <a:pt x="395729" y="505071"/>
                </a:cubicBezTo>
                <a:cubicBezTo>
                  <a:pt x="395729" y="501819"/>
                  <a:pt x="401419" y="495317"/>
                  <a:pt x="412798" y="485563"/>
                </a:cubicBezTo>
                <a:cubicBezTo>
                  <a:pt x="426616" y="473371"/>
                  <a:pt x="434744" y="462398"/>
                  <a:pt x="437182" y="452645"/>
                </a:cubicBezTo>
                <a:cubicBezTo>
                  <a:pt x="439621" y="442891"/>
                  <a:pt x="448561" y="429074"/>
                  <a:pt x="464005" y="411192"/>
                </a:cubicBezTo>
                <a:lnTo>
                  <a:pt x="487169" y="384370"/>
                </a:lnTo>
                <a:lnTo>
                  <a:pt x="477416" y="358767"/>
                </a:lnTo>
                <a:cubicBezTo>
                  <a:pt x="470101" y="342510"/>
                  <a:pt x="462785" y="330319"/>
                  <a:pt x="455470" y="322190"/>
                </a:cubicBezTo>
                <a:cubicBezTo>
                  <a:pt x="443278" y="309999"/>
                  <a:pt x="446936" y="302277"/>
                  <a:pt x="466443" y="299026"/>
                </a:cubicBezTo>
                <a:cubicBezTo>
                  <a:pt x="472945" y="298213"/>
                  <a:pt x="479651" y="293336"/>
                  <a:pt x="486560" y="284395"/>
                </a:cubicBezTo>
                <a:cubicBezTo>
                  <a:pt x="493469" y="275454"/>
                  <a:pt x="495297" y="269358"/>
                  <a:pt x="492046" y="266107"/>
                </a:cubicBezTo>
                <a:cubicBezTo>
                  <a:pt x="488795" y="263669"/>
                  <a:pt x="465630" y="277690"/>
                  <a:pt x="422552" y="308170"/>
                </a:cubicBezTo>
                <a:cubicBezTo>
                  <a:pt x="379473" y="338650"/>
                  <a:pt x="353057" y="359986"/>
                  <a:pt x="343304" y="372178"/>
                </a:cubicBezTo>
                <a:cubicBezTo>
                  <a:pt x="304289" y="419320"/>
                  <a:pt x="271371" y="427448"/>
                  <a:pt x="244549" y="396562"/>
                </a:cubicBezTo>
                <a:cubicBezTo>
                  <a:pt x="233982" y="384370"/>
                  <a:pt x="227886" y="375429"/>
                  <a:pt x="226261" y="369739"/>
                </a:cubicBezTo>
                <a:cubicBezTo>
                  <a:pt x="209192" y="314469"/>
                  <a:pt x="203502" y="283176"/>
                  <a:pt x="209192" y="275861"/>
                </a:cubicBezTo>
                <a:cubicBezTo>
                  <a:pt x="212443" y="271797"/>
                  <a:pt x="215491" y="269968"/>
                  <a:pt x="218336" y="270374"/>
                </a:cubicBezTo>
                <a:cubicBezTo>
                  <a:pt x="221181" y="270781"/>
                  <a:pt x="227480" y="274642"/>
                  <a:pt x="237233" y="281957"/>
                </a:cubicBezTo>
                <a:cubicBezTo>
                  <a:pt x="246987" y="288459"/>
                  <a:pt x="254505" y="292320"/>
                  <a:pt x="259789" y="293539"/>
                </a:cubicBezTo>
                <a:cubicBezTo>
                  <a:pt x="265072" y="294759"/>
                  <a:pt x="272997" y="294555"/>
                  <a:pt x="283563" y="292930"/>
                </a:cubicBezTo>
                <a:cubicBezTo>
                  <a:pt x="296568" y="291304"/>
                  <a:pt x="332534" y="276674"/>
                  <a:pt x="391462" y="249039"/>
                </a:cubicBezTo>
                <a:cubicBezTo>
                  <a:pt x="450390" y="221403"/>
                  <a:pt x="483512" y="203522"/>
                  <a:pt x="490827" y="195394"/>
                </a:cubicBezTo>
                <a:cubicBezTo>
                  <a:pt x="496517" y="188891"/>
                  <a:pt x="498549" y="170603"/>
                  <a:pt x="496923" y="140530"/>
                </a:cubicBezTo>
                <a:cubicBezTo>
                  <a:pt x="494485" y="95826"/>
                  <a:pt x="483512" y="62095"/>
                  <a:pt x="464005" y="39336"/>
                </a:cubicBezTo>
                <a:cubicBezTo>
                  <a:pt x="455064" y="28770"/>
                  <a:pt x="451813" y="21861"/>
                  <a:pt x="454251" y="18610"/>
                </a:cubicBezTo>
                <a:cubicBezTo>
                  <a:pt x="455877" y="16171"/>
                  <a:pt x="460245" y="14647"/>
                  <a:pt x="467357" y="14038"/>
                </a:cubicBezTo>
                <a:close/>
                <a:moveTo>
                  <a:pt x="1485999" y="17"/>
                </a:moveTo>
                <a:cubicBezTo>
                  <a:pt x="1500020" y="220"/>
                  <a:pt x="1510485" y="2354"/>
                  <a:pt x="1517394" y="6418"/>
                </a:cubicBezTo>
                <a:cubicBezTo>
                  <a:pt x="1535275" y="16984"/>
                  <a:pt x="1547061" y="25722"/>
                  <a:pt x="1552750" y="32630"/>
                </a:cubicBezTo>
                <a:cubicBezTo>
                  <a:pt x="1558440" y="39539"/>
                  <a:pt x="1561285" y="48683"/>
                  <a:pt x="1561285" y="60062"/>
                </a:cubicBezTo>
                <a:cubicBezTo>
                  <a:pt x="1561285" y="97451"/>
                  <a:pt x="1553970" y="131589"/>
                  <a:pt x="1539339" y="162475"/>
                </a:cubicBezTo>
                <a:cubicBezTo>
                  <a:pt x="1532837" y="177106"/>
                  <a:pt x="1529586" y="191330"/>
                  <a:pt x="1529586" y="205147"/>
                </a:cubicBezTo>
                <a:cubicBezTo>
                  <a:pt x="1529586" y="242536"/>
                  <a:pt x="1540152" y="292930"/>
                  <a:pt x="1561285" y="356328"/>
                </a:cubicBezTo>
                <a:cubicBezTo>
                  <a:pt x="1571038" y="387214"/>
                  <a:pt x="1578354" y="412818"/>
                  <a:pt x="1583230" y="433138"/>
                </a:cubicBezTo>
                <a:lnTo>
                  <a:pt x="1589326" y="462398"/>
                </a:lnTo>
                <a:lnTo>
                  <a:pt x="1641752" y="438015"/>
                </a:lnTo>
                <a:cubicBezTo>
                  <a:pt x="1676702" y="421759"/>
                  <a:pt x="1699867" y="411192"/>
                  <a:pt x="1711246" y="406315"/>
                </a:cubicBezTo>
                <a:cubicBezTo>
                  <a:pt x="1734005" y="398187"/>
                  <a:pt x="1783789" y="374413"/>
                  <a:pt x="1860598" y="334992"/>
                </a:cubicBezTo>
                <a:cubicBezTo>
                  <a:pt x="1937408" y="295571"/>
                  <a:pt x="1979876" y="272203"/>
                  <a:pt x="1988005" y="264888"/>
                </a:cubicBezTo>
                <a:cubicBezTo>
                  <a:pt x="2000197" y="255135"/>
                  <a:pt x="2010560" y="250054"/>
                  <a:pt x="2019094" y="249648"/>
                </a:cubicBezTo>
                <a:cubicBezTo>
                  <a:pt x="2027629" y="249242"/>
                  <a:pt x="2035350" y="248429"/>
                  <a:pt x="2042259" y="247210"/>
                </a:cubicBezTo>
                <a:cubicBezTo>
                  <a:pt x="2049168" y="245991"/>
                  <a:pt x="2067253" y="243349"/>
                  <a:pt x="2096513" y="239285"/>
                </a:cubicBezTo>
                <a:lnTo>
                  <a:pt x="2139185" y="231970"/>
                </a:lnTo>
                <a:lnTo>
                  <a:pt x="2166008" y="260011"/>
                </a:lnTo>
                <a:cubicBezTo>
                  <a:pt x="2184702" y="277893"/>
                  <a:pt x="2195269" y="285614"/>
                  <a:pt x="2197707" y="283176"/>
                </a:cubicBezTo>
                <a:cubicBezTo>
                  <a:pt x="2202584" y="277486"/>
                  <a:pt x="2207867" y="281550"/>
                  <a:pt x="2213556" y="295368"/>
                </a:cubicBezTo>
                <a:cubicBezTo>
                  <a:pt x="2215182" y="300245"/>
                  <a:pt x="2215995" y="305122"/>
                  <a:pt x="2215995" y="309999"/>
                </a:cubicBezTo>
                <a:cubicBezTo>
                  <a:pt x="2215995" y="318126"/>
                  <a:pt x="2214166" y="324223"/>
                  <a:pt x="2210508" y="328286"/>
                </a:cubicBezTo>
                <a:cubicBezTo>
                  <a:pt x="2206851" y="332351"/>
                  <a:pt x="2196894" y="338853"/>
                  <a:pt x="2180638" y="347794"/>
                </a:cubicBezTo>
                <a:cubicBezTo>
                  <a:pt x="2157067" y="362424"/>
                  <a:pt x="2143453" y="369739"/>
                  <a:pt x="2139795" y="369739"/>
                </a:cubicBezTo>
                <a:cubicBezTo>
                  <a:pt x="2136138" y="369739"/>
                  <a:pt x="2124961" y="373803"/>
                  <a:pt x="2106267" y="381931"/>
                </a:cubicBezTo>
                <a:cubicBezTo>
                  <a:pt x="2087573" y="390059"/>
                  <a:pt x="2060750" y="401438"/>
                  <a:pt x="2025800" y="416069"/>
                </a:cubicBezTo>
                <a:lnTo>
                  <a:pt x="1972155" y="438015"/>
                </a:lnTo>
                <a:lnTo>
                  <a:pt x="1990443" y="458741"/>
                </a:lnTo>
                <a:cubicBezTo>
                  <a:pt x="2002635" y="471746"/>
                  <a:pt x="2008731" y="484344"/>
                  <a:pt x="2008731" y="496536"/>
                </a:cubicBezTo>
                <a:cubicBezTo>
                  <a:pt x="2008731" y="508728"/>
                  <a:pt x="2009950" y="514824"/>
                  <a:pt x="2012389" y="514824"/>
                </a:cubicBezTo>
                <a:cubicBezTo>
                  <a:pt x="2017266" y="514824"/>
                  <a:pt x="2031896" y="524578"/>
                  <a:pt x="2056280" y="544085"/>
                </a:cubicBezTo>
                <a:cubicBezTo>
                  <a:pt x="2080664" y="563592"/>
                  <a:pt x="2096513" y="577816"/>
                  <a:pt x="2103829" y="586757"/>
                </a:cubicBezTo>
                <a:cubicBezTo>
                  <a:pt x="2111144" y="596511"/>
                  <a:pt x="2117850" y="609922"/>
                  <a:pt x="2123945" y="626991"/>
                </a:cubicBezTo>
                <a:cubicBezTo>
                  <a:pt x="2130041" y="644059"/>
                  <a:pt x="2133089" y="658283"/>
                  <a:pt x="2133089" y="669663"/>
                </a:cubicBezTo>
                <a:cubicBezTo>
                  <a:pt x="2133089" y="677791"/>
                  <a:pt x="2129838" y="688357"/>
                  <a:pt x="2123336" y="701362"/>
                </a:cubicBezTo>
                <a:cubicBezTo>
                  <a:pt x="2116833" y="714367"/>
                  <a:pt x="2109518" y="731232"/>
                  <a:pt x="2101390" y="751959"/>
                </a:cubicBezTo>
                <a:cubicBezTo>
                  <a:pt x="2093262" y="772685"/>
                  <a:pt x="2084525" y="789144"/>
                  <a:pt x="2075177" y="801336"/>
                </a:cubicBezTo>
                <a:cubicBezTo>
                  <a:pt x="2065830" y="813528"/>
                  <a:pt x="2058312" y="827346"/>
                  <a:pt x="2052622" y="842789"/>
                </a:cubicBezTo>
                <a:cubicBezTo>
                  <a:pt x="2046933" y="858232"/>
                  <a:pt x="2040837" y="869408"/>
                  <a:pt x="2034334" y="876317"/>
                </a:cubicBezTo>
                <a:cubicBezTo>
                  <a:pt x="2027832" y="883226"/>
                  <a:pt x="2021736" y="892370"/>
                  <a:pt x="2016046" y="903749"/>
                </a:cubicBezTo>
                <a:cubicBezTo>
                  <a:pt x="2010357" y="915128"/>
                  <a:pt x="2006293" y="920818"/>
                  <a:pt x="2003854" y="920818"/>
                </a:cubicBezTo>
                <a:cubicBezTo>
                  <a:pt x="2001416" y="920818"/>
                  <a:pt x="1995320" y="925288"/>
                  <a:pt x="1985566" y="934229"/>
                </a:cubicBezTo>
                <a:cubicBezTo>
                  <a:pt x="1975813" y="943170"/>
                  <a:pt x="1964027" y="965522"/>
                  <a:pt x="1950209" y="1001285"/>
                </a:cubicBezTo>
                <a:cubicBezTo>
                  <a:pt x="1934766" y="1043551"/>
                  <a:pt x="1924200" y="1067325"/>
                  <a:pt x="1918510" y="1072608"/>
                </a:cubicBezTo>
                <a:cubicBezTo>
                  <a:pt x="1912820" y="1077891"/>
                  <a:pt x="1900222" y="1074843"/>
                  <a:pt x="1880715" y="1063464"/>
                </a:cubicBezTo>
                <a:cubicBezTo>
                  <a:pt x="1865272" y="1054523"/>
                  <a:pt x="1855925" y="1051069"/>
                  <a:pt x="1852674" y="1053101"/>
                </a:cubicBezTo>
                <a:cubicBezTo>
                  <a:pt x="1849422" y="1055133"/>
                  <a:pt x="1842107" y="1052085"/>
                  <a:pt x="1830728" y="1043957"/>
                </a:cubicBezTo>
                <a:cubicBezTo>
                  <a:pt x="1804718" y="1026075"/>
                  <a:pt x="1793339" y="986655"/>
                  <a:pt x="1796590" y="925695"/>
                </a:cubicBezTo>
                <a:cubicBezTo>
                  <a:pt x="1798216" y="907000"/>
                  <a:pt x="1800045" y="893792"/>
                  <a:pt x="1802077" y="886071"/>
                </a:cubicBezTo>
                <a:cubicBezTo>
                  <a:pt x="1804109" y="878349"/>
                  <a:pt x="1808376" y="870018"/>
                  <a:pt x="1814878" y="861077"/>
                </a:cubicBezTo>
                <a:cubicBezTo>
                  <a:pt x="1824632" y="846447"/>
                  <a:pt x="1833166" y="828971"/>
                  <a:pt x="1840482" y="808651"/>
                </a:cubicBezTo>
                <a:cubicBezTo>
                  <a:pt x="1846171" y="790770"/>
                  <a:pt x="1856941" y="772888"/>
                  <a:pt x="1872790" y="755007"/>
                </a:cubicBezTo>
                <a:cubicBezTo>
                  <a:pt x="1888640" y="737125"/>
                  <a:pt x="1901442" y="728184"/>
                  <a:pt x="1911195" y="728184"/>
                </a:cubicBezTo>
                <a:cubicBezTo>
                  <a:pt x="1919323" y="728184"/>
                  <a:pt x="1927045" y="720259"/>
                  <a:pt x="1934360" y="704410"/>
                </a:cubicBezTo>
                <a:cubicBezTo>
                  <a:pt x="1941675" y="688560"/>
                  <a:pt x="1945333" y="677384"/>
                  <a:pt x="1945333" y="670882"/>
                </a:cubicBezTo>
                <a:cubicBezTo>
                  <a:pt x="1945333" y="664379"/>
                  <a:pt x="1947974" y="655032"/>
                  <a:pt x="1953258" y="642840"/>
                </a:cubicBezTo>
                <a:cubicBezTo>
                  <a:pt x="1958541" y="630648"/>
                  <a:pt x="1960979" y="621911"/>
                  <a:pt x="1960573" y="616627"/>
                </a:cubicBezTo>
                <a:cubicBezTo>
                  <a:pt x="1960166" y="611344"/>
                  <a:pt x="1956712" y="606670"/>
                  <a:pt x="1950209" y="602607"/>
                </a:cubicBezTo>
                <a:cubicBezTo>
                  <a:pt x="1925826" y="589602"/>
                  <a:pt x="1892501" y="622114"/>
                  <a:pt x="1850235" y="700143"/>
                </a:cubicBezTo>
                <a:cubicBezTo>
                  <a:pt x="1825851" y="746472"/>
                  <a:pt x="1799232" y="787315"/>
                  <a:pt x="1770378" y="822672"/>
                </a:cubicBezTo>
                <a:cubicBezTo>
                  <a:pt x="1741523" y="858029"/>
                  <a:pt x="1714091" y="883429"/>
                  <a:pt x="1688082" y="898872"/>
                </a:cubicBezTo>
                <a:cubicBezTo>
                  <a:pt x="1674264" y="907813"/>
                  <a:pt x="1655773" y="915738"/>
                  <a:pt x="1632608" y="922647"/>
                </a:cubicBezTo>
                <a:cubicBezTo>
                  <a:pt x="1609443" y="929555"/>
                  <a:pt x="1596235" y="931384"/>
                  <a:pt x="1592984" y="928133"/>
                </a:cubicBezTo>
                <a:cubicBezTo>
                  <a:pt x="1591358" y="926507"/>
                  <a:pt x="1588513" y="927320"/>
                  <a:pt x="1584450" y="930571"/>
                </a:cubicBezTo>
                <a:cubicBezTo>
                  <a:pt x="1582824" y="932197"/>
                  <a:pt x="1577134" y="934026"/>
                  <a:pt x="1567381" y="936058"/>
                </a:cubicBezTo>
                <a:cubicBezTo>
                  <a:pt x="1557627" y="938090"/>
                  <a:pt x="1549296" y="939106"/>
                  <a:pt x="1542387" y="939106"/>
                </a:cubicBezTo>
                <a:cubicBezTo>
                  <a:pt x="1535478" y="939106"/>
                  <a:pt x="1531211" y="938699"/>
                  <a:pt x="1529586" y="937887"/>
                </a:cubicBezTo>
                <a:cubicBezTo>
                  <a:pt x="1529586" y="935448"/>
                  <a:pt x="1534869" y="930571"/>
                  <a:pt x="1545435" y="923256"/>
                </a:cubicBezTo>
                <a:cubicBezTo>
                  <a:pt x="1553563" y="918379"/>
                  <a:pt x="1574086" y="897856"/>
                  <a:pt x="1607005" y="861687"/>
                </a:cubicBezTo>
                <a:cubicBezTo>
                  <a:pt x="1639923" y="825517"/>
                  <a:pt x="1666136" y="794834"/>
                  <a:pt x="1685643" y="769637"/>
                </a:cubicBezTo>
                <a:cubicBezTo>
                  <a:pt x="1698648" y="753381"/>
                  <a:pt x="1708605" y="738547"/>
                  <a:pt x="1715513" y="725136"/>
                </a:cubicBezTo>
                <a:cubicBezTo>
                  <a:pt x="1722422" y="711725"/>
                  <a:pt x="1740507" y="681448"/>
                  <a:pt x="1769768" y="634306"/>
                </a:cubicBezTo>
                <a:cubicBezTo>
                  <a:pt x="1811221" y="566843"/>
                  <a:pt x="1831947" y="529455"/>
                  <a:pt x="1831947" y="522139"/>
                </a:cubicBezTo>
                <a:cubicBezTo>
                  <a:pt x="1831947" y="508322"/>
                  <a:pt x="1811221" y="511979"/>
                  <a:pt x="1769768" y="533112"/>
                </a:cubicBezTo>
                <a:cubicBezTo>
                  <a:pt x="1739694" y="547742"/>
                  <a:pt x="1716123" y="557903"/>
                  <a:pt x="1699054" y="563592"/>
                </a:cubicBezTo>
                <a:cubicBezTo>
                  <a:pt x="1650286" y="579848"/>
                  <a:pt x="1617774" y="593259"/>
                  <a:pt x="1601518" y="603826"/>
                </a:cubicBezTo>
                <a:cubicBezTo>
                  <a:pt x="1579573" y="619269"/>
                  <a:pt x="1557221" y="624146"/>
                  <a:pt x="1534462" y="618456"/>
                </a:cubicBezTo>
                <a:cubicBezTo>
                  <a:pt x="1520645" y="615205"/>
                  <a:pt x="1507640" y="608499"/>
                  <a:pt x="1495448" y="598339"/>
                </a:cubicBezTo>
                <a:cubicBezTo>
                  <a:pt x="1483256" y="588179"/>
                  <a:pt x="1477160" y="578629"/>
                  <a:pt x="1477160" y="569688"/>
                </a:cubicBezTo>
                <a:cubicBezTo>
                  <a:pt x="1477160" y="562373"/>
                  <a:pt x="1471877" y="554651"/>
                  <a:pt x="1461310" y="546523"/>
                </a:cubicBezTo>
                <a:cubicBezTo>
                  <a:pt x="1453182" y="540834"/>
                  <a:pt x="1446070" y="537989"/>
                  <a:pt x="1439974" y="537989"/>
                </a:cubicBezTo>
                <a:cubicBezTo>
                  <a:pt x="1433878" y="537989"/>
                  <a:pt x="1430830" y="541240"/>
                  <a:pt x="1430830" y="547742"/>
                </a:cubicBezTo>
                <a:cubicBezTo>
                  <a:pt x="1430830" y="552619"/>
                  <a:pt x="1426157" y="566234"/>
                  <a:pt x="1416810" y="588586"/>
                </a:cubicBezTo>
                <a:cubicBezTo>
                  <a:pt x="1407462" y="610938"/>
                  <a:pt x="1397099" y="642840"/>
                  <a:pt x="1385720" y="684293"/>
                </a:cubicBezTo>
                <a:lnTo>
                  <a:pt x="1367432" y="746472"/>
                </a:lnTo>
                <a:lnTo>
                  <a:pt x="1364993" y="868392"/>
                </a:lnTo>
                <a:cubicBezTo>
                  <a:pt x="1364181" y="950485"/>
                  <a:pt x="1362962" y="998440"/>
                  <a:pt x="1361336" y="1012258"/>
                </a:cubicBezTo>
                <a:cubicBezTo>
                  <a:pt x="1359710" y="1024450"/>
                  <a:pt x="1356866" y="1034813"/>
                  <a:pt x="1352802" y="1043347"/>
                </a:cubicBezTo>
                <a:cubicBezTo>
                  <a:pt x="1348737" y="1051882"/>
                  <a:pt x="1344674" y="1056149"/>
                  <a:pt x="1340609" y="1056149"/>
                </a:cubicBezTo>
                <a:cubicBezTo>
                  <a:pt x="1337358" y="1056149"/>
                  <a:pt x="1330856" y="1059807"/>
                  <a:pt x="1321102" y="1067122"/>
                </a:cubicBezTo>
                <a:cubicBezTo>
                  <a:pt x="1299969" y="1081752"/>
                  <a:pt x="1281681" y="1077688"/>
                  <a:pt x="1266238" y="1054930"/>
                </a:cubicBezTo>
                <a:cubicBezTo>
                  <a:pt x="1258110" y="1042738"/>
                  <a:pt x="1250592" y="1021199"/>
                  <a:pt x="1243683" y="990312"/>
                </a:cubicBezTo>
                <a:cubicBezTo>
                  <a:pt x="1236774" y="959426"/>
                  <a:pt x="1233320" y="930165"/>
                  <a:pt x="1233320" y="902530"/>
                </a:cubicBezTo>
                <a:cubicBezTo>
                  <a:pt x="1232507" y="871643"/>
                  <a:pt x="1230475" y="837099"/>
                  <a:pt x="1227224" y="798898"/>
                </a:cubicBezTo>
                <a:cubicBezTo>
                  <a:pt x="1219096" y="708677"/>
                  <a:pt x="1231694" y="592447"/>
                  <a:pt x="1265019" y="450207"/>
                </a:cubicBezTo>
                <a:cubicBezTo>
                  <a:pt x="1274773" y="407128"/>
                  <a:pt x="1278024" y="376242"/>
                  <a:pt x="1274773" y="357547"/>
                </a:cubicBezTo>
                <a:cubicBezTo>
                  <a:pt x="1271521" y="338853"/>
                  <a:pt x="1272944" y="323207"/>
                  <a:pt x="1279040" y="310608"/>
                </a:cubicBezTo>
                <a:cubicBezTo>
                  <a:pt x="1285136" y="298010"/>
                  <a:pt x="1294280" y="291711"/>
                  <a:pt x="1306472" y="291711"/>
                </a:cubicBezTo>
                <a:cubicBezTo>
                  <a:pt x="1313787" y="291711"/>
                  <a:pt x="1324963" y="296791"/>
                  <a:pt x="1340000" y="306950"/>
                </a:cubicBezTo>
                <a:cubicBezTo>
                  <a:pt x="1355037" y="317111"/>
                  <a:pt x="1366619" y="327474"/>
                  <a:pt x="1374747" y="338040"/>
                </a:cubicBezTo>
                <a:cubicBezTo>
                  <a:pt x="1386126" y="353483"/>
                  <a:pt x="1388565" y="381118"/>
                  <a:pt x="1382062" y="420946"/>
                </a:cubicBezTo>
                <a:cubicBezTo>
                  <a:pt x="1380437" y="429887"/>
                  <a:pt x="1380437" y="435779"/>
                  <a:pt x="1382062" y="438624"/>
                </a:cubicBezTo>
                <a:cubicBezTo>
                  <a:pt x="1383688" y="441469"/>
                  <a:pt x="1388971" y="445330"/>
                  <a:pt x="1397912" y="450207"/>
                </a:cubicBezTo>
                <a:cubicBezTo>
                  <a:pt x="1419045" y="459960"/>
                  <a:pt x="1444648" y="464024"/>
                  <a:pt x="1474721" y="462398"/>
                </a:cubicBezTo>
                <a:cubicBezTo>
                  <a:pt x="1482849" y="461586"/>
                  <a:pt x="1486913" y="459960"/>
                  <a:pt x="1486913" y="457522"/>
                </a:cubicBezTo>
                <a:cubicBezTo>
                  <a:pt x="1484475" y="449394"/>
                  <a:pt x="1478786" y="424197"/>
                  <a:pt x="1469845" y="381931"/>
                </a:cubicBezTo>
                <a:cubicBezTo>
                  <a:pt x="1460904" y="339666"/>
                  <a:pt x="1454808" y="308373"/>
                  <a:pt x="1451557" y="288053"/>
                </a:cubicBezTo>
                <a:cubicBezTo>
                  <a:pt x="1447493" y="259605"/>
                  <a:pt x="1446680" y="229531"/>
                  <a:pt x="1449118" y="197832"/>
                </a:cubicBezTo>
                <a:cubicBezTo>
                  <a:pt x="1451557" y="166133"/>
                  <a:pt x="1450744" y="150283"/>
                  <a:pt x="1446680" y="150283"/>
                </a:cubicBezTo>
                <a:cubicBezTo>
                  <a:pt x="1442616" y="150283"/>
                  <a:pt x="1422702" y="155566"/>
                  <a:pt x="1386939" y="166133"/>
                </a:cubicBezTo>
                <a:cubicBezTo>
                  <a:pt x="1303221" y="191330"/>
                  <a:pt x="1245918" y="205554"/>
                  <a:pt x="1215032" y="208805"/>
                </a:cubicBezTo>
                <a:cubicBezTo>
                  <a:pt x="1190648" y="211243"/>
                  <a:pt x="1173782" y="211243"/>
                  <a:pt x="1164435" y="208805"/>
                </a:cubicBezTo>
                <a:cubicBezTo>
                  <a:pt x="1155088" y="206366"/>
                  <a:pt x="1150414" y="201083"/>
                  <a:pt x="1150414" y="192955"/>
                </a:cubicBezTo>
                <a:cubicBezTo>
                  <a:pt x="1150414" y="186453"/>
                  <a:pt x="1152853" y="182389"/>
                  <a:pt x="1157729" y="180763"/>
                </a:cubicBezTo>
                <a:cubicBezTo>
                  <a:pt x="1162606" y="178325"/>
                  <a:pt x="1200605" y="153535"/>
                  <a:pt x="1271725" y="106392"/>
                </a:cubicBezTo>
                <a:cubicBezTo>
                  <a:pt x="1342845" y="59250"/>
                  <a:pt x="1383688" y="31208"/>
                  <a:pt x="1394254" y="22267"/>
                </a:cubicBezTo>
                <a:cubicBezTo>
                  <a:pt x="1405633" y="13327"/>
                  <a:pt x="1418638" y="7637"/>
                  <a:pt x="1433269" y="5198"/>
                </a:cubicBezTo>
                <a:cubicBezTo>
                  <a:pt x="1454401" y="1541"/>
                  <a:pt x="1471978" y="-186"/>
                  <a:pt x="1485999" y="17"/>
                </a:cubicBezTo>
                <a:close/>
              </a:path>
            </a:pathLst>
          </a:custGeom>
          <a:solidFill>
            <a:srgbClr val="C00000"/>
          </a:solidFill>
          <a:ln>
            <a:noFill/>
          </a:ln>
          <a:effectLst>
            <a:glow rad="228600">
              <a:schemeClr val="bg1">
                <a:alpha val="40000"/>
              </a:schemeClr>
            </a:glo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9600" dirty="0">
              <a:latin typeface="李旭科书法" panose="02000603000000000000" pitchFamily="2" charset="-122"/>
              <a:ea typeface="李旭科书法" panose="02000603000000000000" pitchFamily="2" charset="-122"/>
            </a:endParaRPr>
          </a:p>
        </p:txBody>
      </p:sp>
      <p:sp>
        <p:nvSpPr>
          <p:cNvPr id="12" name="圆角矩形 11"/>
          <p:cNvSpPr/>
          <p:nvPr/>
        </p:nvSpPr>
        <p:spPr>
          <a:xfrm>
            <a:off x="2742479" y="2908050"/>
            <a:ext cx="3904342" cy="46914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latin typeface="微软雅黑" panose="020B0503020204020204" pitchFamily="34" charset="-122"/>
                <a:ea typeface="微软雅黑" panose="020B0503020204020204" pitchFamily="34" charset="-122"/>
              </a:rPr>
              <a:t>—</a:t>
            </a:r>
            <a:r>
              <a:rPr lang="zh-CN" altLang="en-US" sz="2000" b="1" dirty="0" smtClean="0">
                <a:latin typeface="微软雅黑" panose="020B0503020204020204" pitchFamily="34" charset="-122"/>
                <a:ea typeface="微软雅黑" panose="020B0503020204020204" pitchFamily="34" charset="-122"/>
              </a:rPr>
              <a:t>单击此处添加文字副标题</a:t>
            </a:r>
            <a:r>
              <a:rPr lang="en-US" altLang="zh-CN" sz="2000" b="1" dirty="0" smtClean="0">
                <a:latin typeface="微软雅黑" panose="020B0503020204020204" pitchFamily="34" charset="-122"/>
                <a:ea typeface="微软雅黑" panose="020B0503020204020204" pitchFamily="34" charset="-122"/>
              </a:rPr>
              <a:t>—</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973753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250" fill="hold"/>
                                        <p:tgtEl>
                                          <p:spTgt spid="11"/>
                                        </p:tgtEl>
                                        <p:attrNameLst>
                                          <p:attrName>ppt_w</p:attrName>
                                        </p:attrNameLst>
                                      </p:cBhvr>
                                      <p:tavLst>
                                        <p:tav tm="0">
                                          <p:val>
                                            <p:fltVal val="0"/>
                                          </p:val>
                                        </p:tav>
                                        <p:tav tm="100000">
                                          <p:val>
                                            <p:strVal val="#ppt_w"/>
                                          </p:val>
                                        </p:tav>
                                      </p:tavLst>
                                    </p:anim>
                                    <p:anim calcmode="lin" valueType="num">
                                      <p:cBhvr>
                                        <p:cTn id="8" dur="1250" fill="hold"/>
                                        <p:tgtEl>
                                          <p:spTgt spid="11"/>
                                        </p:tgtEl>
                                        <p:attrNameLst>
                                          <p:attrName>ppt_h</p:attrName>
                                        </p:attrNameLst>
                                      </p:cBhvr>
                                      <p:tavLst>
                                        <p:tav tm="0">
                                          <p:val>
                                            <p:strVal val="#ppt_h"/>
                                          </p:val>
                                        </p:tav>
                                        <p:tav tm="100000">
                                          <p:val>
                                            <p:strVal val="#ppt_h"/>
                                          </p:val>
                                        </p:tav>
                                      </p:tavLst>
                                    </p:anim>
                                  </p:childTnLst>
                                </p:cTn>
                              </p:par>
                            </p:childTnLst>
                          </p:cTn>
                        </p:par>
                        <p:par>
                          <p:cTn id="9" fill="hold">
                            <p:stCondLst>
                              <p:cond delay="1250"/>
                            </p:stCondLst>
                            <p:childTnLst>
                              <p:par>
                                <p:cTn id="10" presetID="16" presetClass="entr" presetSubtype="21"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1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1071934" y="2591374"/>
            <a:ext cx="854822" cy="940699"/>
            <a:chOff x="2556769" y="6892731"/>
            <a:chExt cx="2321423" cy="2502143"/>
          </a:xfrm>
        </p:grpSpPr>
        <p:sp>
          <p:nvSpPr>
            <p:cNvPr id="18" name="TextBox 17"/>
            <p:cNvSpPr txBox="1"/>
            <p:nvPr/>
          </p:nvSpPr>
          <p:spPr>
            <a:xfrm>
              <a:off x="2556769" y="6892731"/>
              <a:ext cx="2321423" cy="1414554"/>
            </a:xfrm>
            <a:prstGeom prst="rect">
              <a:avLst/>
            </a:prstGeom>
            <a:noFill/>
          </p:spPr>
          <p:txBody>
            <a:bodyPr wrap="square" rtlCol="0">
              <a:spAutoFit/>
            </a:bodyPr>
            <a:lstStyle/>
            <a:p>
              <a:pPr lvl="0"/>
              <a:r>
                <a:rPr lang="zh-CN" altLang="en-US" sz="1428" dirty="0">
                  <a:solidFill>
                    <a:srgbClr val="C00000"/>
                  </a:solidFill>
                  <a:latin typeface="思源黑体 CN Medium" pitchFamily="34" charset="-122"/>
                  <a:ea typeface="思源黑体 CN Medium" pitchFamily="34" charset="-122"/>
                </a:rPr>
                <a:t>前期资金</a:t>
              </a:r>
            </a:p>
          </p:txBody>
        </p:sp>
        <p:cxnSp>
          <p:nvCxnSpPr>
            <p:cNvPr id="24" name="Straight Connector 96"/>
            <p:cNvCxnSpPr/>
            <p:nvPr/>
          </p:nvCxnSpPr>
          <p:spPr>
            <a:xfrm flipH="1" flipV="1">
              <a:off x="3525437" y="7842363"/>
              <a:ext cx="1" cy="1552511"/>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2408437" y="2246888"/>
            <a:ext cx="864298" cy="842364"/>
            <a:chOff x="6186278" y="5976441"/>
            <a:chExt cx="2347155" cy="2240584"/>
          </a:xfrm>
        </p:grpSpPr>
        <p:sp>
          <p:nvSpPr>
            <p:cNvPr id="26" name="TextBox 25"/>
            <p:cNvSpPr txBox="1"/>
            <p:nvPr/>
          </p:nvSpPr>
          <p:spPr>
            <a:xfrm>
              <a:off x="6186278" y="5976441"/>
              <a:ext cx="2347155" cy="1414554"/>
            </a:xfrm>
            <a:prstGeom prst="rect">
              <a:avLst/>
            </a:prstGeom>
            <a:noFill/>
          </p:spPr>
          <p:txBody>
            <a:bodyPr wrap="square" rtlCol="0">
              <a:spAutoFit/>
            </a:bodyPr>
            <a:lstStyle/>
            <a:p>
              <a:pPr lvl="0"/>
              <a:r>
                <a:rPr lang="zh-CN" altLang="en-US" sz="1428" dirty="0">
                  <a:solidFill>
                    <a:srgbClr val="C00000"/>
                  </a:solidFill>
                  <a:latin typeface="思源黑体 CN Medium" pitchFamily="34" charset="-122"/>
                  <a:ea typeface="思源黑体 CN Medium" pitchFamily="34" charset="-122"/>
                </a:rPr>
                <a:t>中期资金</a:t>
              </a:r>
            </a:p>
          </p:txBody>
        </p:sp>
        <p:cxnSp>
          <p:nvCxnSpPr>
            <p:cNvPr id="27" name="Straight Connector 96"/>
            <p:cNvCxnSpPr/>
            <p:nvPr/>
          </p:nvCxnSpPr>
          <p:spPr>
            <a:xfrm flipH="1" flipV="1">
              <a:off x="7198883" y="6892731"/>
              <a:ext cx="1" cy="1324294"/>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3972860" y="1759593"/>
            <a:ext cx="864298" cy="1016701"/>
            <a:chOff x="10434750" y="4680297"/>
            <a:chExt cx="2347155" cy="2704297"/>
          </a:xfrm>
        </p:grpSpPr>
        <p:sp>
          <p:nvSpPr>
            <p:cNvPr id="29" name="TextBox 28"/>
            <p:cNvSpPr txBox="1"/>
            <p:nvPr/>
          </p:nvSpPr>
          <p:spPr>
            <a:xfrm>
              <a:off x="10434750" y="4680297"/>
              <a:ext cx="2347155" cy="1414553"/>
            </a:xfrm>
            <a:prstGeom prst="rect">
              <a:avLst/>
            </a:prstGeom>
            <a:noFill/>
          </p:spPr>
          <p:txBody>
            <a:bodyPr wrap="square" rtlCol="0">
              <a:spAutoFit/>
            </a:bodyPr>
            <a:lstStyle/>
            <a:p>
              <a:pPr lvl="0"/>
              <a:r>
                <a:rPr lang="zh-CN" altLang="en-US" sz="1428" dirty="0">
                  <a:solidFill>
                    <a:srgbClr val="C00000"/>
                  </a:solidFill>
                  <a:latin typeface="思源黑体 CN Medium" pitchFamily="34" charset="-122"/>
                  <a:ea typeface="思源黑体 CN Medium" pitchFamily="34" charset="-122"/>
                </a:rPr>
                <a:t>后续资金</a:t>
              </a:r>
            </a:p>
          </p:txBody>
        </p:sp>
        <p:cxnSp>
          <p:nvCxnSpPr>
            <p:cNvPr id="30" name="Straight Connector 96"/>
            <p:cNvCxnSpPr/>
            <p:nvPr/>
          </p:nvCxnSpPr>
          <p:spPr>
            <a:xfrm flipH="1" flipV="1">
              <a:off x="11557767" y="5388183"/>
              <a:ext cx="2" cy="1996411"/>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939356" y="3414730"/>
            <a:ext cx="976202" cy="996681"/>
            <a:chOff x="2196729" y="9082758"/>
            <a:chExt cx="2651050" cy="2651050"/>
          </a:xfrm>
        </p:grpSpPr>
        <p:sp>
          <p:nvSpPr>
            <p:cNvPr id="31" name="泪滴形 30"/>
            <p:cNvSpPr/>
            <p:nvPr/>
          </p:nvSpPr>
          <p:spPr>
            <a:xfrm>
              <a:off x="2196729" y="9082758"/>
              <a:ext cx="2651050" cy="265105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2" name="TextBox 11"/>
            <p:cNvSpPr txBox="1"/>
            <p:nvPr/>
          </p:nvSpPr>
          <p:spPr>
            <a:xfrm>
              <a:off x="2746917" y="10010542"/>
              <a:ext cx="1974127" cy="604606"/>
            </a:xfrm>
            <a:prstGeom prst="rect">
              <a:avLst/>
            </a:prstGeom>
            <a:noFill/>
          </p:spPr>
          <p:txBody>
            <a:bodyPr wrap="square" rtlCol="0">
              <a:spAutoFit/>
            </a:bodyPr>
            <a:lstStyle/>
            <a:p>
              <a:pPr lvl="0"/>
              <a:r>
                <a:rPr lang="en-US" altLang="zh-CN" sz="877" dirty="0">
                  <a:solidFill>
                    <a:schemeClr val="bg1"/>
                  </a:solidFill>
                  <a:latin typeface="思源黑体 CN Medium" pitchFamily="34" charset="-122"/>
                  <a:ea typeface="思源黑体 CN Medium" pitchFamily="34" charset="-122"/>
                </a:rPr>
                <a:t>200</a:t>
              </a:r>
              <a:r>
                <a:rPr lang="zh-CN" altLang="en-US" sz="877" dirty="0">
                  <a:solidFill>
                    <a:schemeClr val="bg1"/>
                  </a:solidFill>
                  <a:latin typeface="思源黑体 CN Medium" pitchFamily="34" charset="-122"/>
                  <a:ea typeface="思源黑体 CN Medium" pitchFamily="34" charset="-122"/>
                </a:rPr>
                <a:t>万</a:t>
              </a:r>
            </a:p>
          </p:txBody>
        </p:sp>
      </p:grpSp>
      <p:grpSp>
        <p:nvGrpSpPr>
          <p:cNvPr id="49" name="组合 48"/>
          <p:cNvGrpSpPr/>
          <p:nvPr/>
        </p:nvGrpSpPr>
        <p:grpSpPr>
          <a:xfrm>
            <a:off x="2158979" y="3137340"/>
            <a:ext cx="1208665" cy="1234023"/>
            <a:chOff x="5508833" y="8344935"/>
            <a:chExt cx="3282347" cy="3282347"/>
          </a:xfrm>
        </p:grpSpPr>
        <p:sp>
          <p:nvSpPr>
            <p:cNvPr id="32" name="泪滴形 31"/>
            <p:cNvSpPr/>
            <p:nvPr/>
          </p:nvSpPr>
          <p:spPr>
            <a:xfrm>
              <a:off x="5508833" y="8344935"/>
              <a:ext cx="3282347" cy="3282347"/>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3" name="TextBox 12"/>
            <p:cNvSpPr txBox="1"/>
            <p:nvPr/>
          </p:nvSpPr>
          <p:spPr>
            <a:xfrm>
              <a:off x="6190979" y="9413590"/>
              <a:ext cx="2342453" cy="1016317"/>
            </a:xfrm>
            <a:prstGeom prst="rect">
              <a:avLst/>
            </a:prstGeom>
            <a:noFill/>
          </p:spPr>
          <p:txBody>
            <a:bodyPr wrap="square" rtlCol="0">
              <a:spAutoFit/>
            </a:bodyPr>
            <a:lstStyle/>
            <a:p>
              <a:pPr lvl="0"/>
              <a:r>
                <a:rPr lang="en-US" altLang="zh-CN" sz="1883" dirty="0">
                  <a:solidFill>
                    <a:schemeClr val="bg1"/>
                  </a:solidFill>
                  <a:latin typeface="思源黑体 CN Medium" pitchFamily="34" charset="-122"/>
                  <a:ea typeface="思源黑体 CN Medium" pitchFamily="34" charset="-122"/>
                </a:rPr>
                <a:t>300</a:t>
              </a:r>
              <a:r>
                <a:rPr lang="zh-CN" altLang="en-US" sz="1883" dirty="0">
                  <a:solidFill>
                    <a:schemeClr val="bg1"/>
                  </a:solidFill>
                  <a:latin typeface="思源黑体 CN Medium" pitchFamily="34" charset="-122"/>
                  <a:ea typeface="思源黑体 CN Medium" pitchFamily="34" charset="-122"/>
                </a:rPr>
                <a:t>万</a:t>
              </a:r>
            </a:p>
          </p:txBody>
        </p:sp>
      </p:grpSp>
      <p:grpSp>
        <p:nvGrpSpPr>
          <p:cNvPr id="50" name="组合 49"/>
          <p:cNvGrpSpPr/>
          <p:nvPr/>
        </p:nvGrpSpPr>
        <p:grpSpPr>
          <a:xfrm>
            <a:off x="3605529" y="2789031"/>
            <a:ext cx="1549816" cy="1582330"/>
            <a:chOff x="9437199" y="7418480"/>
            <a:chExt cx="4208802" cy="4208801"/>
          </a:xfrm>
        </p:grpSpPr>
        <p:sp>
          <p:nvSpPr>
            <p:cNvPr id="33" name="泪滴形 32"/>
            <p:cNvSpPr/>
            <p:nvPr/>
          </p:nvSpPr>
          <p:spPr>
            <a:xfrm>
              <a:off x="9437199" y="7418480"/>
              <a:ext cx="4208802" cy="4208801"/>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4" name="TextBox 13"/>
            <p:cNvSpPr txBox="1"/>
            <p:nvPr/>
          </p:nvSpPr>
          <p:spPr>
            <a:xfrm>
              <a:off x="10261625" y="8724870"/>
              <a:ext cx="2856837" cy="1202219"/>
            </a:xfrm>
            <a:prstGeom prst="rect">
              <a:avLst/>
            </a:prstGeom>
            <a:noFill/>
          </p:spPr>
          <p:txBody>
            <a:bodyPr wrap="square" rtlCol="0">
              <a:spAutoFit/>
            </a:bodyPr>
            <a:lstStyle/>
            <a:p>
              <a:pPr lvl="0"/>
              <a:r>
                <a:rPr lang="en-US" altLang="zh-CN" sz="2337" dirty="0">
                  <a:solidFill>
                    <a:prstClr val="white"/>
                  </a:solidFill>
                  <a:latin typeface="思源黑体 CN Medium" pitchFamily="34" charset="-122"/>
                  <a:ea typeface="思源黑体 CN Medium" pitchFamily="34" charset="-122"/>
                </a:rPr>
                <a:t>500</a:t>
              </a:r>
              <a:r>
                <a:rPr lang="zh-CN" altLang="en-US" sz="2337" dirty="0">
                  <a:solidFill>
                    <a:prstClr val="white"/>
                  </a:solidFill>
                  <a:latin typeface="思源黑体 CN Medium" pitchFamily="34" charset="-122"/>
                  <a:ea typeface="思源黑体 CN Medium" pitchFamily="34" charset="-122"/>
                </a:rPr>
                <a:t>万</a:t>
              </a:r>
            </a:p>
          </p:txBody>
        </p:sp>
      </p:grpSp>
      <p:sp>
        <p:nvSpPr>
          <p:cNvPr id="39" name="TextBox 38"/>
          <p:cNvSpPr txBox="1"/>
          <p:nvPr/>
        </p:nvSpPr>
        <p:spPr>
          <a:xfrm>
            <a:off x="5914995" y="2051485"/>
            <a:ext cx="1785855" cy="1981153"/>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844"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在此框中选择粘贴，并选择只保留文字。您的内容打在这里，或者通过复制您的文本后，在此框中选择粘贴，在此框中选择粘贴，并选择只保留文字</a:t>
            </a:r>
            <a:endParaRPr lang="en-US" altLang="zh-CN" sz="844"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a:t>
            </a:r>
            <a:endParaRPr lang="en-US" altLang="zh-CN" sz="844" dirty="0">
              <a:solidFill>
                <a:schemeClr val="tx1">
                  <a:lumMod val="65000"/>
                  <a:lumOff val="35000"/>
                </a:schemeClr>
              </a:solidFill>
              <a:latin typeface="微软雅黑" pitchFamily="34" charset="-122"/>
              <a:ea typeface="微软雅黑" pitchFamily="34" charset="-122"/>
            </a:endParaRPr>
          </a:p>
        </p:txBody>
      </p:sp>
      <p:sp>
        <p:nvSpPr>
          <p:cNvPr id="42" name="平行四边形 41"/>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r>
              <a:rPr lang="en-US" altLang="zh-CN" sz="1104" dirty="0">
                <a:solidFill>
                  <a:schemeClr val="bg1"/>
                </a:solidFill>
                <a:latin typeface="DIN Mittelschrift Std" pitchFamily="50" charset="0"/>
                <a:cs typeface="Raavi" pitchFamily="34" charset="0"/>
              </a:rPr>
              <a:t>COMPANY</a:t>
            </a:r>
          </a:p>
        </p:txBody>
      </p:sp>
      <p:grpSp>
        <p:nvGrpSpPr>
          <p:cNvPr id="54" name="组合 53"/>
          <p:cNvGrpSpPr/>
          <p:nvPr/>
        </p:nvGrpSpPr>
        <p:grpSpPr>
          <a:xfrm>
            <a:off x="-94756" y="217255"/>
            <a:ext cx="2227316" cy="395543"/>
            <a:chOff x="-611583" y="577868"/>
            <a:chExt cx="6048672" cy="1052097"/>
          </a:xfrm>
        </p:grpSpPr>
        <p:sp>
          <p:nvSpPr>
            <p:cNvPr id="43" name="对角圆角矩形 42"/>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4" name="TextBox 43"/>
            <p:cNvSpPr txBox="1"/>
            <p:nvPr/>
          </p:nvSpPr>
          <p:spPr>
            <a:xfrm>
              <a:off x="1164296" y="773281"/>
              <a:ext cx="3948253" cy="856684"/>
            </a:xfrm>
            <a:prstGeom prst="rect">
              <a:avLst/>
            </a:prstGeom>
            <a:noFill/>
          </p:spPr>
          <p:txBody>
            <a:bodyPr wrap="square" rtlCol="0">
              <a:spAutoFit/>
            </a:bodyPr>
            <a:lstStyle/>
            <a:p>
              <a:pPr lvl="0" algn="ctr"/>
              <a:r>
                <a:rPr lang="zh-CN" altLang="en-US" sz="1493" dirty="0">
                  <a:solidFill>
                    <a:prstClr val="white"/>
                  </a:solidFill>
                  <a:latin typeface="思源黑体 CN Medium" pitchFamily="34" charset="-122"/>
                  <a:ea typeface="思源黑体 CN Medium" pitchFamily="34" charset="-122"/>
                </a:rPr>
                <a:t>融资计划</a:t>
              </a:r>
            </a:p>
          </p:txBody>
        </p:sp>
      </p:grpSp>
      <p:sp>
        <p:nvSpPr>
          <p:cNvPr id="46" name="圆角矩形 45"/>
          <p:cNvSpPr/>
          <p:nvPr/>
        </p:nvSpPr>
        <p:spPr>
          <a:xfrm>
            <a:off x="5764013" y="1817011"/>
            <a:ext cx="1989868" cy="2490618"/>
          </a:xfrm>
          <a:prstGeom prst="roundRect">
            <a:avLst/>
          </a:prstGeom>
          <a:noFill/>
          <a:ln>
            <a:solidFill>
              <a:srgbClr val="CB0B0B"/>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grpSp>
        <p:nvGrpSpPr>
          <p:cNvPr id="55" name="组合 54"/>
          <p:cNvGrpSpPr/>
          <p:nvPr/>
        </p:nvGrpSpPr>
        <p:grpSpPr>
          <a:xfrm>
            <a:off x="6149345" y="1645812"/>
            <a:ext cx="1153769" cy="306033"/>
            <a:chOff x="15530566" y="3613782"/>
            <a:chExt cx="2230265" cy="579414"/>
          </a:xfrm>
        </p:grpSpPr>
        <p:sp>
          <p:nvSpPr>
            <p:cNvPr id="36" name="Rounded Rectangle 43"/>
            <p:cNvSpPr/>
            <p:nvPr/>
          </p:nvSpPr>
          <p:spPr>
            <a:xfrm>
              <a:off x="15530566" y="3613782"/>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37" name="TextBox 36"/>
            <p:cNvSpPr txBox="1"/>
            <p:nvPr/>
          </p:nvSpPr>
          <p:spPr>
            <a:xfrm>
              <a:off x="15796075" y="3639860"/>
              <a:ext cx="1640644" cy="553336"/>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分析概况</a:t>
              </a:r>
              <a:endParaRPr lang="id-ID" sz="1299" dirty="0">
                <a:solidFill>
                  <a:schemeClr val="bg1"/>
                </a:solidFill>
                <a:latin typeface="思源黑体 CN Medium" pitchFamily="34" charset="-122"/>
                <a:ea typeface="思源黑体 CN Medium" pitchFamily="34" charset="-122"/>
              </a:endParaRPr>
            </a:p>
          </p:txBody>
        </p:sp>
      </p:grpSp>
    </p:spTree>
    <p:extLst>
      <p:ext uri="{BB962C8B-B14F-4D97-AF65-F5344CB8AC3E}">
        <p14:creationId xmlns:p14="http://schemas.microsoft.com/office/powerpoint/2010/main" val="25642664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0-#ppt_w/2"/>
                                          </p:val>
                                        </p:tav>
                                        <p:tav tm="100000">
                                          <p:val>
                                            <p:strVal val="#ppt_x"/>
                                          </p:val>
                                        </p:tav>
                                      </p:tavLst>
                                    </p:anim>
                                    <p:anim calcmode="lin" valueType="num">
                                      <p:cBhvr additive="base">
                                        <p:cTn id="13" dur="500" fill="hold"/>
                                        <p:tgtEl>
                                          <p:spTgt spid="4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500"/>
                                        <p:tgtEl>
                                          <p:spTgt spid="52"/>
                                        </p:tgtEl>
                                      </p:cBhvr>
                                    </p:animEffect>
                                    <p:anim calcmode="lin" valueType="num">
                                      <p:cBhvr>
                                        <p:cTn id="18" dur="500" fill="hold"/>
                                        <p:tgtEl>
                                          <p:spTgt spid="52"/>
                                        </p:tgtEl>
                                        <p:attrNameLst>
                                          <p:attrName>ppt_x</p:attrName>
                                        </p:attrNameLst>
                                      </p:cBhvr>
                                      <p:tavLst>
                                        <p:tav tm="0">
                                          <p:val>
                                            <p:strVal val="#ppt_x"/>
                                          </p:val>
                                        </p:tav>
                                        <p:tav tm="100000">
                                          <p:val>
                                            <p:strVal val="#ppt_x"/>
                                          </p:val>
                                        </p:tav>
                                      </p:tavLst>
                                    </p:anim>
                                    <p:anim calcmode="lin" valueType="num">
                                      <p:cBhvr>
                                        <p:cTn id="19" dur="500" fill="hold"/>
                                        <p:tgtEl>
                                          <p:spTgt spid="5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p:cTn id="23" dur="500" fill="hold"/>
                                        <p:tgtEl>
                                          <p:spTgt spid="48"/>
                                        </p:tgtEl>
                                        <p:attrNameLst>
                                          <p:attrName>ppt_w</p:attrName>
                                        </p:attrNameLst>
                                      </p:cBhvr>
                                      <p:tavLst>
                                        <p:tav tm="0">
                                          <p:val>
                                            <p:fltVal val="0"/>
                                          </p:val>
                                        </p:tav>
                                        <p:tav tm="100000">
                                          <p:val>
                                            <p:strVal val="#ppt_w"/>
                                          </p:val>
                                        </p:tav>
                                      </p:tavLst>
                                    </p:anim>
                                    <p:anim calcmode="lin" valueType="num">
                                      <p:cBhvr>
                                        <p:cTn id="24" dur="500" fill="hold"/>
                                        <p:tgtEl>
                                          <p:spTgt spid="48"/>
                                        </p:tgtEl>
                                        <p:attrNameLst>
                                          <p:attrName>ppt_h</p:attrName>
                                        </p:attrNameLst>
                                      </p:cBhvr>
                                      <p:tavLst>
                                        <p:tav tm="0">
                                          <p:val>
                                            <p:fltVal val="0"/>
                                          </p:val>
                                        </p:tav>
                                        <p:tav tm="100000">
                                          <p:val>
                                            <p:strVal val="#ppt_h"/>
                                          </p:val>
                                        </p:tav>
                                      </p:tavLst>
                                    </p:anim>
                                    <p:animEffect transition="in" filter="fade">
                                      <p:cBhvr>
                                        <p:cTn id="25" dur="500"/>
                                        <p:tgtEl>
                                          <p:spTgt spid="48"/>
                                        </p:tgtEl>
                                      </p:cBhvr>
                                    </p:animEffect>
                                  </p:childTnLst>
                                </p:cTn>
                              </p:par>
                            </p:childTnLst>
                          </p:cTn>
                        </p:par>
                        <p:par>
                          <p:cTn id="26" fill="hold">
                            <p:stCondLst>
                              <p:cond delay="2000"/>
                            </p:stCondLst>
                            <p:childTnLst>
                              <p:par>
                                <p:cTn id="27" presetID="47" presetClass="entr" presetSubtype="0" fill="hold"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anim calcmode="lin" valueType="num">
                                      <p:cBhvr>
                                        <p:cTn id="30" dur="500" fill="hold"/>
                                        <p:tgtEl>
                                          <p:spTgt spid="51"/>
                                        </p:tgtEl>
                                        <p:attrNameLst>
                                          <p:attrName>ppt_x</p:attrName>
                                        </p:attrNameLst>
                                      </p:cBhvr>
                                      <p:tavLst>
                                        <p:tav tm="0">
                                          <p:val>
                                            <p:strVal val="#ppt_x"/>
                                          </p:val>
                                        </p:tav>
                                        <p:tav tm="100000">
                                          <p:val>
                                            <p:strVal val="#ppt_x"/>
                                          </p:val>
                                        </p:tav>
                                      </p:tavLst>
                                    </p:anim>
                                    <p:anim calcmode="lin" valueType="num">
                                      <p:cBhvr>
                                        <p:cTn id="31" dur="500" fill="hold"/>
                                        <p:tgtEl>
                                          <p:spTgt spid="51"/>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500" fill="hold"/>
                                        <p:tgtEl>
                                          <p:spTgt spid="49"/>
                                        </p:tgtEl>
                                        <p:attrNameLst>
                                          <p:attrName>ppt_w</p:attrName>
                                        </p:attrNameLst>
                                      </p:cBhvr>
                                      <p:tavLst>
                                        <p:tav tm="0">
                                          <p:val>
                                            <p:fltVal val="0"/>
                                          </p:val>
                                        </p:tav>
                                        <p:tav tm="100000">
                                          <p:val>
                                            <p:strVal val="#ppt_w"/>
                                          </p:val>
                                        </p:tav>
                                      </p:tavLst>
                                    </p:anim>
                                    <p:anim calcmode="lin" valueType="num">
                                      <p:cBhvr>
                                        <p:cTn id="36" dur="500" fill="hold"/>
                                        <p:tgtEl>
                                          <p:spTgt spid="49"/>
                                        </p:tgtEl>
                                        <p:attrNameLst>
                                          <p:attrName>ppt_h</p:attrName>
                                        </p:attrNameLst>
                                      </p:cBhvr>
                                      <p:tavLst>
                                        <p:tav tm="0">
                                          <p:val>
                                            <p:fltVal val="0"/>
                                          </p:val>
                                        </p:tav>
                                        <p:tav tm="100000">
                                          <p:val>
                                            <p:strVal val="#ppt_h"/>
                                          </p:val>
                                        </p:tav>
                                      </p:tavLst>
                                    </p:anim>
                                    <p:animEffect transition="in" filter="fade">
                                      <p:cBhvr>
                                        <p:cTn id="37" dur="500"/>
                                        <p:tgtEl>
                                          <p:spTgt spid="49"/>
                                        </p:tgtEl>
                                      </p:cBhvr>
                                    </p:animEffect>
                                  </p:childTnLst>
                                </p:cTn>
                              </p:par>
                            </p:childTnLst>
                          </p:cTn>
                        </p:par>
                        <p:par>
                          <p:cTn id="38" fill="hold">
                            <p:stCondLst>
                              <p:cond delay="3000"/>
                            </p:stCondLst>
                            <p:childTnLst>
                              <p:par>
                                <p:cTn id="39" presetID="47" presetClass="entr" presetSubtype="0" fill="hold" nodeType="after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500"/>
                                        <p:tgtEl>
                                          <p:spTgt spid="53"/>
                                        </p:tgtEl>
                                      </p:cBhvr>
                                    </p:animEffect>
                                    <p:anim calcmode="lin" valueType="num">
                                      <p:cBhvr>
                                        <p:cTn id="42" dur="500" fill="hold"/>
                                        <p:tgtEl>
                                          <p:spTgt spid="53"/>
                                        </p:tgtEl>
                                        <p:attrNameLst>
                                          <p:attrName>ppt_x</p:attrName>
                                        </p:attrNameLst>
                                      </p:cBhvr>
                                      <p:tavLst>
                                        <p:tav tm="0">
                                          <p:val>
                                            <p:strVal val="#ppt_x"/>
                                          </p:val>
                                        </p:tav>
                                        <p:tav tm="100000">
                                          <p:val>
                                            <p:strVal val="#ppt_x"/>
                                          </p:val>
                                        </p:tav>
                                      </p:tavLst>
                                    </p:anim>
                                    <p:anim calcmode="lin" valueType="num">
                                      <p:cBhvr>
                                        <p:cTn id="43" dur="500" fill="hold"/>
                                        <p:tgtEl>
                                          <p:spTgt spid="53"/>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0"/>
                                        </p:tgtEl>
                                        <p:attrNameLst>
                                          <p:attrName>style.visibility</p:attrName>
                                        </p:attrNameLst>
                                      </p:cBhvr>
                                      <p:to>
                                        <p:strVal val="visible"/>
                                      </p:to>
                                    </p:set>
                                    <p:anim calcmode="lin" valueType="num">
                                      <p:cBhvr>
                                        <p:cTn id="47" dur="500" fill="hold"/>
                                        <p:tgtEl>
                                          <p:spTgt spid="50"/>
                                        </p:tgtEl>
                                        <p:attrNameLst>
                                          <p:attrName>ppt_w</p:attrName>
                                        </p:attrNameLst>
                                      </p:cBhvr>
                                      <p:tavLst>
                                        <p:tav tm="0">
                                          <p:val>
                                            <p:fltVal val="0"/>
                                          </p:val>
                                        </p:tav>
                                        <p:tav tm="100000">
                                          <p:val>
                                            <p:strVal val="#ppt_w"/>
                                          </p:val>
                                        </p:tav>
                                      </p:tavLst>
                                    </p:anim>
                                    <p:anim calcmode="lin" valueType="num">
                                      <p:cBhvr>
                                        <p:cTn id="48" dur="500" fill="hold"/>
                                        <p:tgtEl>
                                          <p:spTgt spid="50"/>
                                        </p:tgtEl>
                                        <p:attrNameLst>
                                          <p:attrName>ppt_h</p:attrName>
                                        </p:attrNameLst>
                                      </p:cBhvr>
                                      <p:tavLst>
                                        <p:tav tm="0">
                                          <p:val>
                                            <p:fltVal val="0"/>
                                          </p:val>
                                        </p:tav>
                                        <p:tav tm="100000">
                                          <p:val>
                                            <p:strVal val="#ppt_h"/>
                                          </p:val>
                                        </p:tav>
                                      </p:tavLst>
                                    </p:anim>
                                    <p:animEffect transition="in" filter="fade">
                                      <p:cBhvr>
                                        <p:cTn id="49" dur="500"/>
                                        <p:tgtEl>
                                          <p:spTgt spid="50"/>
                                        </p:tgtEl>
                                      </p:cBhvr>
                                    </p:animEffect>
                                  </p:childTnLst>
                                </p:cTn>
                              </p:par>
                            </p:childTnLst>
                          </p:cTn>
                        </p:par>
                        <p:par>
                          <p:cTn id="50" fill="hold">
                            <p:stCondLst>
                              <p:cond delay="4000"/>
                            </p:stCondLst>
                            <p:childTnLst>
                              <p:par>
                                <p:cTn id="51" presetID="53" presetClass="entr" presetSubtype="16" fill="hold" nodeType="after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p:cTn id="53" dur="500" fill="hold"/>
                                        <p:tgtEl>
                                          <p:spTgt spid="55"/>
                                        </p:tgtEl>
                                        <p:attrNameLst>
                                          <p:attrName>ppt_w</p:attrName>
                                        </p:attrNameLst>
                                      </p:cBhvr>
                                      <p:tavLst>
                                        <p:tav tm="0">
                                          <p:val>
                                            <p:fltVal val="0"/>
                                          </p:val>
                                        </p:tav>
                                        <p:tav tm="100000">
                                          <p:val>
                                            <p:strVal val="#ppt_w"/>
                                          </p:val>
                                        </p:tav>
                                      </p:tavLst>
                                    </p:anim>
                                    <p:anim calcmode="lin" valueType="num">
                                      <p:cBhvr>
                                        <p:cTn id="54" dur="500" fill="hold"/>
                                        <p:tgtEl>
                                          <p:spTgt spid="55"/>
                                        </p:tgtEl>
                                        <p:attrNameLst>
                                          <p:attrName>ppt_h</p:attrName>
                                        </p:attrNameLst>
                                      </p:cBhvr>
                                      <p:tavLst>
                                        <p:tav tm="0">
                                          <p:val>
                                            <p:fltVal val="0"/>
                                          </p:val>
                                        </p:tav>
                                        <p:tav tm="100000">
                                          <p:val>
                                            <p:strVal val="#ppt_h"/>
                                          </p:val>
                                        </p:tav>
                                      </p:tavLst>
                                    </p:anim>
                                    <p:animEffect transition="in" filter="fade">
                                      <p:cBhvr>
                                        <p:cTn id="55" dur="500"/>
                                        <p:tgtEl>
                                          <p:spTgt spid="55"/>
                                        </p:tgtEl>
                                      </p:cBhvr>
                                    </p:animEffect>
                                  </p:childTnLst>
                                </p:cTn>
                              </p:par>
                            </p:childTnLst>
                          </p:cTn>
                        </p:par>
                        <p:par>
                          <p:cTn id="56" fill="hold">
                            <p:stCondLst>
                              <p:cond delay="4500"/>
                            </p:stCondLst>
                            <p:childTnLst>
                              <p:par>
                                <p:cTn id="57" presetID="22" presetClass="entr" presetSubtype="4"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wipe(down)">
                                      <p:cBhvr>
                                        <p:cTn id="59" dur="500"/>
                                        <p:tgtEl>
                                          <p:spTgt spid="46"/>
                                        </p:tgtEl>
                                      </p:cBhvr>
                                    </p:animEffect>
                                  </p:childTnLst>
                                </p:cTn>
                              </p:par>
                            </p:childTnLst>
                          </p:cTn>
                        </p:par>
                        <p:par>
                          <p:cTn id="60" fill="hold">
                            <p:stCondLst>
                              <p:cond delay="5000"/>
                            </p:stCondLst>
                            <p:childTnLst>
                              <p:par>
                                <p:cTn id="61" presetID="14" presetClass="entr" presetSubtype="1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randombar(horizontal)">
                                      <p:cBhvr>
                                        <p:cTn id="6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2" grpId="0" animBg="1"/>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5472995" y="2713877"/>
            <a:ext cx="342403" cy="202461"/>
          </a:xfrm>
          <a:prstGeom prst="rect">
            <a:avLst/>
          </a:prstGeom>
          <a:noFill/>
        </p:spPr>
        <p:txBody>
          <a:bodyPr wrap="none" lIns="32227" tIns="16114" rIns="32227" bIns="16114" rtlCol="0">
            <a:spAutoFit/>
          </a:bodyPr>
          <a:lstStyle/>
          <a:p>
            <a:r>
              <a:rPr lang="id-ID" sz="1104" dirty="0">
                <a:latin typeface="方正兰亭纤黑_GBK" panose="02000000000000000000" pitchFamily="2" charset="-122"/>
                <a:ea typeface="方正兰亭纤黑_GBK" panose="02000000000000000000" pitchFamily="2" charset="-122"/>
              </a:rPr>
              <a:t>45%</a:t>
            </a:r>
          </a:p>
        </p:txBody>
      </p:sp>
      <p:sp>
        <p:nvSpPr>
          <p:cNvPr id="71" name="Rectangle 1"/>
          <p:cNvSpPr/>
          <p:nvPr/>
        </p:nvSpPr>
        <p:spPr>
          <a:xfrm>
            <a:off x="5441638" y="2933727"/>
            <a:ext cx="420958" cy="995177"/>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584">
              <a:solidFill>
                <a:schemeClr val="accent2"/>
              </a:solidFill>
            </a:endParaRPr>
          </a:p>
        </p:txBody>
      </p:sp>
      <p:grpSp>
        <p:nvGrpSpPr>
          <p:cNvPr id="11" name="组合 10"/>
          <p:cNvGrpSpPr/>
          <p:nvPr/>
        </p:nvGrpSpPr>
        <p:grpSpPr>
          <a:xfrm>
            <a:off x="5320561" y="3714012"/>
            <a:ext cx="620684" cy="720080"/>
            <a:chOff x="14094663" y="9878803"/>
            <a:chExt cx="1685578" cy="1915321"/>
          </a:xfrm>
        </p:grpSpPr>
        <p:sp>
          <p:nvSpPr>
            <p:cNvPr id="72" name="TextBox 71"/>
            <p:cNvSpPr txBox="1"/>
            <p:nvPr/>
          </p:nvSpPr>
          <p:spPr>
            <a:xfrm>
              <a:off x="14094663" y="11202994"/>
              <a:ext cx="1685578" cy="591130"/>
            </a:xfrm>
            <a:prstGeom prst="rect">
              <a:avLst/>
            </a:prstGeom>
            <a:noFill/>
          </p:spPr>
          <p:txBody>
            <a:bodyPr wrap="none" rtlCol="0">
              <a:spAutoFit/>
            </a:bodyPr>
            <a:lstStyle/>
            <a:p>
              <a:pPr algn="ctr"/>
              <a:r>
                <a:rPr lang="zh-CN" altLang="en-US" sz="844" dirty="0">
                  <a:solidFill>
                    <a:schemeClr val="accent2"/>
                  </a:solidFill>
                  <a:latin typeface="方正兰亭纤黑_GBK" panose="02000000000000000000" pitchFamily="2" charset="-122"/>
                  <a:ea typeface="方正兰亭纤黑_GBK" panose="02000000000000000000" pitchFamily="2" charset="-122"/>
                </a:rPr>
                <a:t>添加标题</a:t>
              </a:r>
              <a:endParaRPr lang="id-ID" sz="844"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7" name="组合 6"/>
            <p:cNvGrpSpPr/>
            <p:nvPr/>
          </p:nvGrpSpPr>
          <p:grpSpPr>
            <a:xfrm>
              <a:off x="14421547" y="9878803"/>
              <a:ext cx="1143186" cy="1170146"/>
              <a:chOff x="14421547" y="9878803"/>
              <a:chExt cx="1143186" cy="1170146"/>
            </a:xfrm>
          </p:grpSpPr>
          <p:sp>
            <p:nvSpPr>
              <p:cNvPr id="73" name="Oval 2"/>
              <p:cNvSpPr/>
              <p:nvPr/>
            </p:nvSpPr>
            <p:spPr>
              <a:xfrm>
                <a:off x="14421547"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84">
                  <a:solidFill>
                    <a:schemeClr val="accent2"/>
                  </a:solidFill>
                </a:endParaRPr>
              </a:p>
            </p:txBody>
          </p:sp>
          <p:sp>
            <p:nvSpPr>
              <p:cNvPr id="70" name="TextBox 69"/>
              <p:cNvSpPr txBox="1"/>
              <p:nvPr/>
            </p:nvSpPr>
            <p:spPr>
              <a:xfrm>
                <a:off x="14656491" y="10165660"/>
                <a:ext cx="875871" cy="883289"/>
              </a:xfrm>
              <a:prstGeom prst="rect">
                <a:avLst/>
              </a:prstGeom>
              <a:noFill/>
            </p:spPr>
            <p:txBody>
              <a:bodyPr wrap="none" rtlCol="0">
                <a:spAutoFit/>
              </a:bodyPr>
              <a:lstStyle/>
              <a:p>
                <a:r>
                  <a:rPr lang="en-US" sz="1558" b="1" dirty="0">
                    <a:solidFill>
                      <a:schemeClr val="bg1"/>
                    </a:solidFill>
                    <a:latin typeface="思源黑体 CN Medium" pitchFamily="34" charset="-122"/>
                    <a:ea typeface="思源黑体 CN Medium" pitchFamily="34" charset="-122"/>
                  </a:rPr>
                  <a:t>A</a:t>
                </a:r>
                <a:endParaRPr lang="id-ID" sz="1558" b="1" dirty="0">
                  <a:solidFill>
                    <a:schemeClr val="bg1"/>
                  </a:solidFill>
                  <a:latin typeface="思源黑体 CN Medium" pitchFamily="34" charset="-122"/>
                  <a:ea typeface="思源黑体 CN Medium" pitchFamily="34" charset="-122"/>
                </a:endParaRPr>
              </a:p>
            </p:txBody>
          </p:sp>
        </p:grpSp>
      </p:grpSp>
      <p:grpSp>
        <p:nvGrpSpPr>
          <p:cNvPr id="6" name="组合 5"/>
          <p:cNvGrpSpPr/>
          <p:nvPr/>
        </p:nvGrpSpPr>
        <p:grpSpPr>
          <a:xfrm>
            <a:off x="1393963" y="3026017"/>
            <a:ext cx="3260655" cy="1398851"/>
            <a:chOff x="3431297" y="8048830"/>
            <a:chExt cx="8854891" cy="3720769"/>
          </a:xfrm>
        </p:grpSpPr>
        <p:sp>
          <p:nvSpPr>
            <p:cNvPr id="27" name="TextBox 26"/>
            <p:cNvSpPr txBox="1"/>
            <p:nvPr/>
          </p:nvSpPr>
          <p:spPr>
            <a:xfrm>
              <a:off x="3431297" y="10890989"/>
              <a:ext cx="1685576" cy="591131"/>
            </a:xfrm>
            <a:prstGeom prst="rect">
              <a:avLst/>
            </a:prstGeom>
            <a:noFill/>
          </p:spPr>
          <p:txBody>
            <a:bodyPr wrap="none" rtlCol="0">
              <a:spAutoFit/>
            </a:bodyPr>
            <a:lstStyle/>
            <a:p>
              <a:r>
                <a:rPr lang="zh-CN" altLang="en-US" sz="844" dirty="0">
                  <a:solidFill>
                    <a:schemeClr val="tx1">
                      <a:lumMod val="50000"/>
                      <a:lumOff val="50000"/>
                    </a:schemeClr>
                  </a:solidFill>
                  <a:latin typeface="思源黑体 CN Medium" pitchFamily="34" charset="-122"/>
                  <a:ea typeface="思源黑体 CN Medium" pitchFamily="34" charset="-122"/>
                </a:rPr>
                <a:t>添加标题</a:t>
              </a:r>
              <a:endParaRPr lang="id-ID" altLang="zh-CN" sz="844" dirty="0">
                <a:solidFill>
                  <a:schemeClr val="tx1">
                    <a:lumMod val="50000"/>
                    <a:lumOff val="50000"/>
                  </a:schemeClr>
                </a:solidFill>
                <a:latin typeface="思源黑体 CN Medium" pitchFamily="34" charset="-122"/>
                <a:ea typeface="思源黑体 CN Medium" pitchFamily="34" charset="-122"/>
              </a:endParaRPr>
            </a:p>
          </p:txBody>
        </p:sp>
        <p:grpSp>
          <p:nvGrpSpPr>
            <p:cNvPr id="148" name="组合 147"/>
            <p:cNvGrpSpPr/>
            <p:nvPr/>
          </p:nvGrpSpPr>
          <p:grpSpPr>
            <a:xfrm>
              <a:off x="5238872" y="8262350"/>
              <a:ext cx="5824782" cy="2884595"/>
              <a:chOff x="5084915" y="8029674"/>
              <a:chExt cx="4462044" cy="2884595"/>
            </a:xfrm>
          </p:grpSpPr>
          <p:cxnSp>
            <p:nvCxnSpPr>
              <p:cNvPr id="53" name="Straight Connector 54"/>
              <p:cNvCxnSpPr/>
              <p:nvPr/>
            </p:nvCxnSpPr>
            <p:spPr>
              <a:xfrm>
                <a:off x="5084917" y="10910699"/>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2" name="Straight Connector 20"/>
              <p:cNvCxnSpPr/>
              <p:nvPr/>
            </p:nvCxnSpPr>
            <p:spPr>
              <a:xfrm>
                <a:off x="5084915" y="10910699"/>
                <a:ext cx="258491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93" name="Straight Connector 54"/>
              <p:cNvCxnSpPr/>
              <p:nvPr/>
            </p:nvCxnSpPr>
            <p:spPr>
              <a:xfrm>
                <a:off x="5084917" y="9973890"/>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4" name="Straight Connector 20"/>
              <p:cNvCxnSpPr/>
              <p:nvPr/>
            </p:nvCxnSpPr>
            <p:spPr>
              <a:xfrm>
                <a:off x="5084915" y="9973890"/>
                <a:ext cx="381446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100" name="Straight Connector 54"/>
              <p:cNvCxnSpPr/>
              <p:nvPr/>
            </p:nvCxnSpPr>
            <p:spPr>
              <a:xfrm>
                <a:off x="5084917" y="9109794"/>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1" name="Straight Connector 20"/>
              <p:cNvCxnSpPr/>
              <p:nvPr/>
            </p:nvCxnSpPr>
            <p:spPr>
              <a:xfrm>
                <a:off x="5084915" y="9109794"/>
                <a:ext cx="258491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107" name="Straight Connector 54"/>
              <p:cNvCxnSpPr/>
              <p:nvPr/>
            </p:nvCxnSpPr>
            <p:spPr>
              <a:xfrm>
                <a:off x="5084917" y="8029674"/>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8" name="Straight Connector 20"/>
              <p:cNvCxnSpPr/>
              <p:nvPr/>
            </p:nvCxnSpPr>
            <p:spPr>
              <a:xfrm>
                <a:off x="5084915" y="8029674"/>
                <a:ext cx="381446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grpSp>
        <p:grpSp>
          <p:nvGrpSpPr>
            <p:cNvPr id="117" name="组合 116"/>
            <p:cNvGrpSpPr/>
            <p:nvPr/>
          </p:nvGrpSpPr>
          <p:grpSpPr>
            <a:xfrm>
              <a:off x="11320490" y="8072071"/>
              <a:ext cx="965698" cy="830246"/>
              <a:chOff x="10521786" y="8009529"/>
              <a:chExt cx="965698" cy="830246"/>
            </a:xfrm>
          </p:grpSpPr>
          <p:sp>
            <p:nvSpPr>
              <p:cNvPr id="110"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12"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13"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a:r>
                  <a:rPr lang="id-ID" sz="714" dirty="0">
                    <a:solidFill>
                      <a:schemeClr val="bg1"/>
                    </a:solidFill>
                    <a:latin typeface="+mj-lt"/>
                    <a:ea typeface="Roboto Lt" pitchFamily="2" charset="0"/>
                  </a:rPr>
                  <a:t>95%</a:t>
                </a:r>
              </a:p>
            </p:txBody>
          </p:sp>
        </p:grpSp>
        <p:grpSp>
          <p:nvGrpSpPr>
            <p:cNvPr id="118" name="组合 117"/>
            <p:cNvGrpSpPr/>
            <p:nvPr/>
          </p:nvGrpSpPr>
          <p:grpSpPr>
            <a:xfrm>
              <a:off x="11320490" y="9138448"/>
              <a:ext cx="965698" cy="830246"/>
              <a:chOff x="10521786" y="8009529"/>
              <a:chExt cx="965698" cy="830246"/>
            </a:xfrm>
          </p:grpSpPr>
          <p:sp>
            <p:nvSpPr>
              <p:cNvPr id="119"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0"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1"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a:r>
                  <a:rPr lang="id-ID" sz="714" dirty="0">
                    <a:solidFill>
                      <a:schemeClr val="bg1"/>
                    </a:solidFill>
                    <a:latin typeface="+mj-lt"/>
                    <a:ea typeface="Roboto Lt" pitchFamily="2" charset="0"/>
                  </a:rPr>
                  <a:t>95%</a:t>
                </a:r>
              </a:p>
            </p:txBody>
          </p:sp>
        </p:grpSp>
        <p:grpSp>
          <p:nvGrpSpPr>
            <p:cNvPr id="122" name="组合 121"/>
            <p:cNvGrpSpPr/>
            <p:nvPr/>
          </p:nvGrpSpPr>
          <p:grpSpPr>
            <a:xfrm>
              <a:off x="11320490" y="9998974"/>
              <a:ext cx="965698" cy="830246"/>
              <a:chOff x="10521786" y="8009529"/>
              <a:chExt cx="965698" cy="830246"/>
            </a:xfrm>
          </p:grpSpPr>
          <p:sp>
            <p:nvSpPr>
              <p:cNvPr id="123"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4"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5"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a:r>
                  <a:rPr lang="id-ID" sz="714" dirty="0">
                    <a:solidFill>
                      <a:schemeClr val="bg1"/>
                    </a:solidFill>
                    <a:latin typeface="+mj-lt"/>
                    <a:ea typeface="Roboto Lt" pitchFamily="2" charset="0"/>
                  </a:rPr>
                  <a:t>95%</a:t>
                </a:r>
              </a:p>
            </p:txBody>
          </p:sp>
        </p:grpSp>
        <p:grpSp>
          <p:nvGrpSpPr>
            <p:cNvPr id="126" name="组合 125"/>
            <p:cNvGrpSpPr/>
            <p:nvPr/>
          </p:nvGrpSpPr>
          <p:grpSpPr>
            <a:xfrm>
              <a:off x="11320490" y="10939353"/>
              <a:ext cx="965698" cy="830246"/>
              <a:chOff x="10521786" y="8009529"/>
              <a:chExt cx="965698" cy="830246"/>
            </a:xfrm>
          </p:grpSpPr>
          <p:sp>
            <p:nvSpPr>
              <p:cNvPr id="127"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8"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9"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a:r>
                  <a:rPr lang="id-ID" sz="714" dirty="0">
                    <a:solidFill>
                      <a:schemeClr val="bg1"/>
                    </a:solidFill>
                    <a:latin typeface="+mj-lt"/>
                    <a:ea typeface="Roboto Lt" pitchFamily="2" charset="0"/>
                  </a:rPr>
                  <a:t>95%</a:t>
                </a:r>
              </a:p>
            </p:txBody>
          </p:sp>
        </p:grpSp>
        <p:sp>
          <p:nvSpPr>
            <p:cNvPr id="130" name="TextBox 129"/>
            <p:cNvSpPr txBox="1"/>
            <p:nvPr/>
          </p:nvSpPr>
          <p:spPr>
            <a:xfrm>
              <a:off x="3431297" y="9994401"/>
              <a:ext cx="1685576" cy="591131"/>
            </a:xfrm>
            <a:prstGeom prst="rect">
              <a:avLst/>
            </a:prstGeom>
            <a:noFill/>
          </p:spPr>
          <p:txBody>
            <a:bodyPr wrap="none" rtlCol="0">
              <a:spAutoFit/>
            </a:bodyPr>
            <a:lstStyle/>
            <a:p>
              <a:r>
                <a:rPr lang="zh-CN" altLang="en-US" sz="844" dirty="0">
                  <a:solidFill>
                    <a:schemeClr val="tx1">
                      <a:lumMod val="50000"/>
                      <a:lumOff val="50000"/>
                    </a:schemeClr>
                  </a:solidFill>
                  <a:latin typeface="思源黑体 CN Medium" pitchFamily="34" charset="-122"/>
                  <a:ea typeface="思源黑体 CN Medium" pitchFamily="34" charset="-122"/>
                </a:rPr>
                <a:t>添加标题</a:t>
              </a:r>
              <a:endParaRPr lang="id-ID" altLang="zh-CN" sz="844" dirty="0">
                <a:solidFill>
                  <a:schemeClr val="tx1">
                    <a:lumMod val="50000"/>
                    <a:lumOff val="50000"/>
                  </a:schemeClr>
                </a:solidFill>
                <a:latin typeface="思源黑体 CN Medium" pitchFamily="34" charset="-122"/>
                <a:ea typeface="思源黑体 CN Medium" pitchFamily="34" charset="-122"/>
              </a:endParaRPr>
            </a:p>
          </p:txBody>
        </p:sp>
        <p:sp>
          <p:nvSpPr>
            <p:cNvPr id="131" name="TextBox 130"/>
            <p:cNvSpPr txBox="1"/>
            <p:nvPr/>
          </p:nvSpPr>
          <p:spPr>
            <a:xfrm>
              <a:off x="3431297" y="9158594"/>
              <a:ext cx="1685576" cy="591131"/>
            </a:xfrm>
            <a:prstGeom prst="rect">
              <a:avLst/>
            </a:prstGeom>
            <a:noFill/>
          </p:spPr>
          <p:txBody>
            <a:bodyPr wrap="none" rtlCol="0">
              <a:spAutoFit/>
            </a:bodyPr>
            <a:lstStyle/>
            <a:p>
              <a:r>
                <a:rPr lang="zh-CN" altLang="en-US" sz="844" dirty="0">
                  <a:solidFill>
                    <a:schemeClr val="tx1">
                      <a:lumMod val="50000"/>
                      <a:lumOff val="50000"/>
                    </a:schemeClr>
                  </a:solidFill>
                  <a:latin typeface="思源黑体 CN Medium" pitchFamily="34" charset="-122"/>
                  <a:ea typeface="思源黑体 CN Medium" pitchFamily="34" charset="-122"/>
                </a:rPr>
                <a:t>添加标题</a:t>
              </a:r>
              <a:endParaRPr lang="id-ID" altLang="zh-CN" sz="844" dirty="0">
                <a:solidFill>
                  <a:schemeClr val="tx1">
                    <a:lumMod val="50000"/>
                    <a:lumOff val="50000"/>
                  </a:schemeClr>
                </a:solidFill>
                <a:latin typeface="思源黑体 CN Medium" pitchFamily="34" charset="-122"/>
                <a:ea typeface="思源黑体 CN Medium" pitchFamily="34" charset="-122"/>
              </a:endParaRPr>
            </a:p>
          </p:txBody>
        </p:sp>
        <p:sp>
          <p:nvSpPr>
            <p:cNvPr id="132" name="TextBox 131"/>
            <p:cNvSpPr txBox="1"/>
            <p:nvPr/>
          </p:nvSpPr>
          <p:spPr>
            <a:xfrm>
              <a:off x="3431297" y="8048830"/>
              <a:ext cx="1685576" cy="591131"/>
            </a:xfrm>
            <a:prstGeom prst="rect">
              <a:avLst/>
            </a:prstGeom>
            <a:noFill/>
          </p:spPr>
          <p:txBody>
            <a:bodyPr wrap="none" rtlCol="0">
              <a:spAutoFit/>
            </a:bodyPr>
            <a:lstStyle/>
            <a:p>
              <a:r>
                <a:rPr lang="zh-CN" altLang="en-US" sz="844" dirty="0">
                  <a:solidFill>
                    <a:schemeClr val="tx1">
                      <a:lumMod val="50000"/>
                      <a:lumOff val="50000"/>
                    </a:schemeClr>
                  </a:solidFill>
                  <a:latin typeface="思源黑体 CN Medium" pitchFamily="34" charset="-122"/>
                  <a:ea typeface="思源黑体 CN Medium" pitchFamily="34" charset="-122"/>
                </a:rPr>
                <a:t>添加标题</a:t>
              </a:r>
              <a:endParaRPr lang="id-ID" altLang="zh-CN" sz="844" dirty="0">
                <a:solidFill>
                  <a:schemeClr val="tx1">
                    <a:lumMod val="50000"/>
                    <a:lumOff val="50000"/>
                  </a:schemeClr>
                </a:solidFill>
                <a:latin typeface="思源黑体 CN Medium" pitchFamily="34" charset="-122"/>
                <a:ea typeface="思源黑体 CN Medium" pitchFamily="34" charset="-122"/>
              </a:endParaRPr>
            </a:p>
          </p:txBody>
        </p:sp>
      </p:grpSp>
      <p:sp>
        <p:nvSpPr>
          <p:cNvPr id="133" name="TextBox 132"/>
          <p:cNvSpPr txBox="1"/>
          <p:nvPr/>
        </p:nvSpPr>
        <p:spPr>
          <a:xfrm>
            <a:off x="6119250" y="1975166"/>
            <a:ext cx="342403" cy="202461"/>
          </a:xfrm>
          <a:prstGeom prst="rect">
            <a:avLst/>
          </a:prstGeom>
          <a:noFill/>
        </p:spPr>
        <p:txBody>
          <a:bodyPr wrap="none" lIns="32227" tIns="16114" rIns="32227" bIns="16114" rtlCol="0">
            <a:spAutoFit/>
          </a:bodyPr>
          <a:lstStyle/>
          <a:p>
            <a:r>
              <a:rPr lang="en-US" sz="1104" dirty="0">
                <a:latin typeface="方正兰亭纤黑_GBK" panose="02000000000000000000" pitchFamily="2" charset="-122"/>
                <a:ea typeface="方正兰亭纤黑_GBK" panose="02000000000000000000" pitchFamily="2" charset="-122"/>
              </a:rPr>
              <a:t>8</a:t>
            </a:r>
            <a:r>
              <a:rPr lang="id-ID" sz="1104" dirty="0">
                <a:latin typeface="方正兰亭纤黑_GBK" panose="02000000000000000000" pitchFamily="2" charset="-122"/>
                <a:ea typeface="方正兰亭纤黑_GBK" panose="02000000000000000000" pitchFamily="2" charset="-122"/>
              </a:rPr>
              <a:t>5%</a:t>
            </a:r>
          </a:p>
        </p:txBody>
      </p:sp>
      <p:sp>
        <p:nvSpPr>
          <p:cNvPr id="134" name="Rectangle 1"/>
          <p:cNvSpPr/>
          <p:nvPr/>
        </p:nvSpPr>
        <p:spPr>
          <a:xfrm>
            <a:off x="6087892" y="2285021"/>
            <a:ext cx="420958" cy="1643883"/>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584">
              <a:solidFill>
                <a:schemeClr val="accent2"/>
              </a:solidFill>
            </a:endParaRPr>
          </a:p>
        </p:txBody>
      </p:sp>
      <p:grpSp>
        <p:nvGrpSpPr>
          <p:cNvPr id="12" name="组合 11"/>
          <p:cNvGrpSpPr/>
          <p:nvPr/>
        </p:nvGrpSpPr>
        <p:grpSpPr>
          <a:xfrm>
            <a:off x="5966815" y="3714012"/>
            <a:ext cx="620684" cy="720080"/>
            <a:chOff x="15849682" y="9878803"/>
            <a:chExt cx="1685578" cy="1915321"/>
          </a:xfrm>
        </p:grpSpPr>
        <p:sp>
          <p:nvSpPr>
            <p:cNvPr id="135" name="TextBox 134"/>
            <p:cNvSpPr txBox="1"/>
            <p:nvPr/>
          </p:nvSpPr>
          <p:spPr>
            <a:xfrm>
              <a:off x="15849682" y="11202994"/>
              <a:ext cx="1685578" cy="591130"/>
            </a:xfrm>
            <a:prstGeom prst="rect">
              <a:avLst/>
            </a:prstGeom>
            <a:noFill/>
          </p:spPr>
          <p:txBody>
            <a:bodyPr wrap="none" rtlCol="0">
              <a:spAutoFit/>
            </a:bodyPr>
            <a:lstStyle/>
            <a:p>
              <a:pPr algn="ctr"/>
              <a:r>
                <a:rPr lang="zh-CN" altLang="en-US" sz="844" dirty="0">
                  <a:solidFill>
                    <a:schemeClr val="accent2"/>
                  </a:solidFill>
                  <a:latin typeface="方正兰亭纤黑_GBK" panose="02000000000000000000" pitchFamily="2" charset="-122"/>
                  <a:ea typeface="方正兰亭纤黑_GBK" panose="02000000000000000000" pitchFamily="2" charset="-122"/>
                </a:rPr>
                <a:t>添加标题</a:t>
              </a:r>
              <a:endParaRPr lang="id-ID" sz="844"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8" name="组合 7"/>
            <p:cNvGrpSpPr/>
            <p:nvPr/>
          </p:nvGrpSpPr>
          <p:grpSpPr>
            <a:xfrm>
              <a:off x="16176566" y="9878803"/>
              <a:ext cx="1143186" cy="1170146"/>
              <a:chOff x="16176566" y="9878803"/>
              <a:chExt cx="1143186" cy="1170146"/>
            </a:xfrm>
          </p:grpSpPr>
          <p:sp>
            <p:nvSpPr>
              <p:cNvPr id="136" name="Oval 2"/>
              <p:cNvSpPr/>
              <p:nvPr/>
            </p:nvSpPr>
            <p:spPr>
              <a:xfrm>
                <a:off x="161765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84">
                  <a:solidFill>
                    <a:schemeClr val="accent2"/>
                  </a:solidFill>
                </a:endParaRPr>
              </a:p>
            </p:txBody>
          </p:sp>
          <p:sp>
            <p:nvSpPr>
              <p:cNvPr id="137" name="TextBox 136"/>
              <p:cNvSpPr txBox="1"/>
              <p:nvPr/>
            </p:nvSpPr>
            <p:spPr>
              <a:xfrm>
                <a:off x="16411510" y="10165660"/>
                <a:ext cx="841045" cy="883289"/>
              </a:xfrm>
              <a:prstGeom prst="rect">
                <a:avLst/>
              </a:prstGeom>
              <a:noFill/>
            </p:spPr>
            <p:txBody>
              <a:bodyPr wrap="none" rtlCol="0">
                <a:spAutoFit/>
              </a:bodyPr>
              <a:lstStyle/>
              <a:p>
                <a:r>
                  <a:rPr lang="en-US" sz="1558" b="1" dirty="0">
                    <a:solidFill>
                      <a:schemeClr val="bg1"/>
                    </a:solidFill>
                    <a:latin typeface="思源黑体 CN Medium" pitchFamily="34" charset="-122"/>
                    <a:ea typeface="思源黑体 CN Medium" pitchFamily="34" charset="-122"/>
                  </a:rPr>
                  <a:t>B</a:t>
                </a:r>
                <a:endParaRPr lang="id-ID" sz="1558" b="1" dirty="0">
                  <a:solidFill>
                    <a:schemeClr val="bg1"/>
                  </a:solidFill>
                  <a:latin typeface="思源黑体 CN Medium" pitchFamily="34" charset="-122"/>
                  <a:ea typeface="思源黑体 CN Medium" pitchFamily="34" charset="-122"/>
                </a:endParaRPr>
              </a:p>
            </p:txBody>
          </p:sp>
        </p:grpSp>
      </p:grpSp>
      <p:sp>
        <p:nvSpPr>
          <p:cNvPr id="138" name="TextBox 137"/>
          <p:cNvSpPr txBox="1"/>
          <p:nvPr/>
        </p:nvSpPr>
        <p:spPr>
          <a:xfrm>
            <a:off x="6782141" y="2272956"/>
            <a:ext cx="342403" cy="202461"/>
          </a:xfrm>
          <a:prstGeom prst="rect">
            <a:avLst/>
          </a:prstGeom>
          <a:noFill/>
        </p:spPr>
        <p:txBody>
          <a:bodyPr wrap="none" lIns="32227" tIns="16114" rIns="32227" bIns="16114" rtlCol="0">
            <a:spAutoFit/>
          </a:bodyPr>
          <a:lstStyle/>
          <a:p>
            <a:r>
              <a:rPr lang="en-US" sz="1104" dirty="0">
                <a:latin typeface="方正兰亭纤黑_GBK" panose="02000000000000000000" pitchFamily="2" charset="-122"/>
                <a:ea typeface="方正兰亭纤黑_GBK" panose="02000000000000000000" pitchFamily="2" charset="-122"/>
              </a:rPr>
              <a:t>6</a:t>
            </a:r>
            <a:r>
              <a:rPr lang="id-ID" sz="1104" dirty="0">
                <a:latin typeface="方正兰亭纤黑_GBK" panose="02000000000000000000" pitchFamily="2" charset="-122"/>
                <a:ea typeface="方正兰亭纤黑_GBK" panose="02000000000000000000" pitchFamily="2" charset="-122"/>
              </a:rPr>
              <a:t>5%</a:t>
            </a:r>
          </a:p>
        </p:txBody>
      </p:sp>
      <p:sp>
        <p:nvSpPr>
          <p:cNvPr id="139" name="Rectangle 1"/>
          <p:cNvSpPr/>
          <p:nvPr/>
        </p:nvSpPr>
        <p:spPr>
          <a:xfrm>
            <a:off x="6750783" y="2546951"/>
            <a:ext cx="420958" cy="1381953"/>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584">
              <a:solidFill>
                <a:schemeClr val="accent2"/>
              </a:solidFill>
            </a:endParaRPr>
          </a:p>
        </p:txBody>
      </p:sp>
      <p:grpSp>
        <p:nvGrpSpPr>
          <p:cNvPr id="13" name="组合 12"/>
          <p:cNvGrpSpPr/>
          <p:nvPr/>
        </p:nvGrpSpPr>
        <p:grpSpPr>
          <a:xfrm>
            <a:off x="6629707" y="3714012"/>
            <a:ext cx="620684" cy="720080"/>
            <a:chOff x="17649882" y="9878803"/>
            <a:chExt cx="1685578" cy="1915321"/>
          </a:xfrm>
        </p:grpSpPr>
        <p:sp>
          <p:nvSpPr>
            <p:cNvPr id="140" name="TextBox 139"/>
            <p:cNvSpPr txBox="1"/>
            <p:nvPr/>
          </p:nvSpPr>
          <p:spPr>
            <a:xfrm>
              <a:off x="17649882" y="11202994"/>
              <a:ext cx="1685578" cy="591130"/>
            </a:xfrm>
            <a:prstGeom prst="rect">
              <a:avLst/>
            </a:prstGeom>
            <a:noFill/>
          </p:spPr>
          <p:txBody>
            <a:bodyPr wrap="none" rtlCol="0">
              <a:spAutoFit/>
            </a:bodyPr>
            <a:lstStyle/>
            <a:p>
              <a:pPr algn="ctr"/>
              <a:r>
                <a:rPr lang="zh-CN" altLang="en-US" sz="844" dirty="0">
                  <a:solidFill>
                    <a:schemeClr val="accent2"/>
                  </a:solidFill>
                  <a:latin typeface="方正兰亭纤黑_GBK" panose="02000000000000000000" pitchFamily="2" charset="-122"/>
                  <a:ea typeface="方正兰亭纤黑_GBK" panose="02000000000000000000" pitchFamily="2" charset="-122"/>
                </a:rPr>
                <a:t>添加标题</a:t>
              </a:r>
              <a:endParaRPr lang="id-ID" sz="844"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9" name="组合 8"/>
            <p:cNvGrpSpPr/>
            <p:nvPr/>
          </p:nvGrpSpPr>
          <p:grpSpPr>
            <a:xfrm>
              <a:off x="17976766" y="9878803"/>
              <a:ext cx="1143186" cy="1170146"/>
              <a:chOff x="17976766" y="9878803"/>
              <a:chExt cx="1143186" cy="1170146"/>
            </a:xfrm>
          </p:grpSpPr>
          <p:sp>
            <p:nvSpPr>
              <p:cNvPr id="141" name="Oval 2"/>
              <p:cNvSpPr/>
              <p:nvPr/>
            </p:nvSpPr>
            <p:spPr>
              <a:xfrm>
                <a:off x="179767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84">
                  <a:solidFill>
                    <a:schemeClr val="accent2"/>
                  </a:solidFill>
                </a:endParaRPr>
              </a:p>
            </p:txBody>
          </p:sp>
          <p:sp>
            <p:nvSpPr>
              <p:cNvPr id="142" name="TextBox 141"/>
              <p:cNvSpPr txBox="1"/>
              <p:nvPr/>
            </p:nvSpPr>
            <p:spPr>
              <a:xfrm>
                <a:off x="18211710" y="10165660"/>
                <a:ext cx="845401" cy="883289"/>
              </a:xfrm>
              <a:prstGeom prst="rect">
                <a:avLst/>
              </a:prstGeom>
              <a:noFill/>
            </p:spPr>
            <p:txBody>
              <a:bodyPr wrap="none" rtlCol="0">
                <a:spAutoFit/>
              </a:bodyPr>
              <a:lstStyle/>
              <a:p>
                <a:r>
                  <a:rPr lang="en-US" sz="1558" b="1" dirty="0">
                    <a:solidFill>
                      <a:schemeClr val="bg1"/>
                    </a:solidFill>
                    <a:latin typeface="思源黑体 CN Medium" pitchFamily="34" charset="-122"/>
                    <a:ea typeface="思源黑体 CN Medium" pitchFamily="34" charset="-122"/>
                  </a:rPr>
                  <a:t>C</a:t>
                </a:r>
                <a:endParaRPr lang="id-ID" sz="1558" b="1" dirty="0">
                  <a:solidFill>
                    <a:schemeClr val="bg1"/>
                  </a:solidFill>
                  <a:latin typeface="思源黑体 CN Medium" pitchFamily="34" charset="-122"/>
                  <a:ea typeface="思源黑体 CN Medium" pitchFamily="34" charset="-122"/>
                </a:endParaRPr>
              </a:p>
            </p:txBody>
          </p:sp>
        </p:grpSp>
      </p:grpSp>
      <p:sp>
        <p:nvSpPr>
          <p:cNvPr id="143" name="TextBox 142"/>
          <p:cNvSpPr txBox="1"/>
          <p:nvPr/>
        </p:nvSpPr>
        <p:spPr>
          <a:xfrm>
            <a:off x="7456568" y="1839805"/>
            <a:ext cx="342403" cy="202461"/>
          </a:xfrm>
          <a:prstGeom prst="rect">
            <a:avLst/>
          </a:prstGeom>
          <a:noFill/>
        </p:spPr>
        <p:txBody>
          <a:bodyPr wrap="none" lIns="32227" tIns="16114" rIns="32227" bIns="16114" rtlCol="0">
            <a:spAutoFit/>
          </a:bodyPr>
          <a:lstStyle/>
          <a:p>
            <a:r>
              <a:rPr lang="en-US" sz="1104" dirty="0">
                <a:latin typeface="方正兰亭纤黑_GBK" panose="02000000000000000000" pitchFamily="2" charset="-122"/>
                <a:ea typeface="方正兰亭纤黑_GBK" panose="02000000000000000000" pitchFamily="2" charset="-122"/>
              </a:rPr>
              <a:t>9</a:t>
            </a:r>
            <a:r>
              <a:rPr lang="id-ID" sz="1104" dirty="0">
                <a:latin typeface="方正兰亭纤黑_GBK" panose="02000000000000000000" pitchFamily="2" charset="-122"/>
                <a:ea typeface="方正兰亭纤黑_GBK" panose="02000000000000000000" pitchFamily="2" charset="-122"/>
              </a:rPr>
              <a:t>5%</a:t>
            </a:r>
          </a:p>
        </p:txBody>
      </p:sp>
      <p:sp>
        <p:nvSpPr>
          <p:cNvPr id="144" name="Rectangle 1"/>
          <p:cNvSpPr/>
          <p:nvPr/>
        </p:nvSpPr>
        <p:spPr>
          <a:xfrm>
            <a:off x="7413675" y="2042774"/>
            <a:ext cx="420958" cy="1886129"/>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584">
              <a:solidFill>
                <a:schemeClr val="accent2"/>
              </a:solidFill>
            </a:endParaRPr>
          </a:p>
        </p:txBody>
      </p:sp>
      <p:grpSp>
        <p:nvGrpSpPr>
          <p:cNvPr id="14" name="组合 13"/>
          <p:cNvGrpSpPr/>
          <p:nvPr/>
        </p:nvGrpSpPr>
        <p:grpSpPr>
          <a:xfrm>
            <a:off x="7292599" y="3714012"/>
            <a:ext cx="620684" cy="720080"/>
            <a:chOff x="19450082" y="9878803"/>
            <a:chExt cx="1685578" cy="1915321"/>
          </a:xfrm>
        </p:grpSpPr>
        <p:sp>
          <p:nvSpPr>
            <p:cNvPr id="145" name="TextBox 144"/>
            <p:cNvSpPr txBox="1"/>
            <p:nvPr/>
          </p:nvSpPr>
          <p:spPr>
            <a:xfrm>
              <a:off x="19450082" y="11202994"/>
              <a:ext cx="1685578" cy="591130"/>
            </a:xfrm>
            <a:prstGeom prst="rect">
              <a:avLst/>
            </a:prstGeom>
            <a:noFill/>
          </p:spPr>
          <p:txBody>
            <a:bodyPr wrap="none" rtlCol="0">
              <a:spAutoFit/>
            </a:bodyPr>
            <a:lstStyle/>
            <a:p>
              <a:pPr algn="ctr"/>
              <a:r>
                <a:rPr lang="zh-CN" altLang="en-US" sz="844" dirty="0">
                  <a:solidFill>
                    <a:schemeClr val="accent2"/>
                  </a:solidFill>
                  <a:latin typeface="方正兰亭纤黑_GBK" panose="02000000000000000000" pitchFamily="2" charset="-122"/>
                  <a:ea typeface="方正兰亭纤黑_GBK" panose="02000000000000000000" pitchFamily="2" charset="-122"/>
                </a:rPr>
                <a:t>添加标题</a:t>
              </a:r>
              <a:endParaRPr lang="id-ID" sz="844"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10" name="组合 9"/>
            <p:cNvGrpSpPr/>
            <p:nvPr/>
          </p:nvGrpSpPr>
          <p:grpSpPr>
            <a:xfrm>
              <a:off x="19776966" y="9878803"/>
              <a:ext cx="1143186" cy="1170146"/>
              <a:chOff x="19776966" y="9878803"/>
              <a:chExt cx="1143186" cy="1170146"/>
            </a:xfrm>
          </p:grpSpPr>
          <p:sp>
            <p:nvSpPr>
              <p:cNvPr id="146" name="Oval 2"/>
              <p:cNvSpPr/>
              <p:nvPr/>
            </p:nvSpPr>
            <p:spPr>
              <a:xfrm>
                <a:off x="197769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84">
                  <a:solidFill>
                    <a:schemeClr val="accent2"/>
                  </a:solidFill>
                </a:endParaRPr>
              </a:p>
            </p:txBody>
          </p:sp>
          <p:sp>
            <p:nvSpPr>
              <p:cNvPr id="147" name="TextBox 146"/>
              <p:cNvSpPr txBox="1"/>
              <p:nvPr/>
            </p:nvSpPr>
            <p:spPr>
              <a:xfrm>
                <a:off x="20011910" y="10165660"/>
                <a:ext cx="901990" cy="883289"/>
              </a:xfrm>
              <a:prstGeom prst="rect">
                <a:avLst/>
              </a:prstGeom>
              <a:noFill/>
            </p:spPr>
            <p:txBody>
              <a:bodyPr wrap="none" rtlCol="0">
                <a:spAutoFit/>
              </a:bodyPr>
              <a:lstStyle/>
              <a:p>
                <a:r>
                  <a:rPr lang="en-US" sz="1558" b="1" dirty="0">
                    <a:solidFill>
                      <a:schemeClr val="bg1"/>
                    </a:solidFill>
                    <a:latin typeface="思源黑体 CN Medium" pitchFamily="34" charset="-122"/>
                    <a:ea typeface="思源黑体 CN Medium" pitchFamily="34" charset="-122"/>
                  </a:rPr>
                  <a:t>D</a:t>
                </a:r>
                <a:endParaRPr lang="id-ID" sz="1558" b="1" dirty="0">
                  <a:solidFill>
                    <a:schemeClr val="bg1"/>
                  </a:solidFill>
                  <a:latin typeface="思源黑体 CN Medium" pitchFamily="34" charset="-122"/>
                  <a:ea typeface="思源黑体 CN Medium" pitchFamily="34" charset="-122"/>
                </a:endParaRPr>
              </a:p>
            </p:txBody>
          </p:sp>
        </p:grpSp>
      </p:grpSp>
      <p:sp>
        <p:nvSpPr>
          <p:cNvPr id="149" name="平行四边形 148"/>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r>
              <a:rPr lang="en-US" altLang="zh-CN" sz="1104" dirty="0">
                <a:solidFill>
                  <a:schemeClr val="bg1"/>
                </a:solidFill>
                <a:latin typeface="DIN Mittelschrift Std" pitchFamily="50" charset="0"/>
                <a:cs typeface="Raavi" pitchFamily="34" charset="0"/>
              </a:rPr>
              <a:t>COMPANY</a:t>
            </a:r>
          </a:p>
        </p:txBody>
      </p:sp>
      <p:grpSp>
        <p:nvGrpSpPr>
          <p:cNvPr id="2" name="组合 1"/>
          <p:cNvGrpSpPr/>
          <p:nvPr/>
        </p:nvGrpSpPr>
        <p:grpSpPr>
          <a:xfrm>
            <a:off x="-94756" y="192812"/>
            <a:ext cx="2227316" cy="395543"/>
            <a:chOff x="-611583" y="577868"/>
            <a:chExt cx="6048672" cy="1052097"/>
          </a:xfrm>
        </p:grpSpPr>
        <p:sp>
          <p:nvSpPr>
            <p:cNvPr id="150" name="对角圆角矩形 149"/>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51" name="TextBox 150"/>
            <p:cNvSpPr txBox="1"/>
            <p:nvPr/>
          </p:nvSpPr>
          <p:spPr>
            <a:xfrm>
              <a:off x="1164296" y="773281"/>
              <a:ext cx="3948253" cy="856684"/>
            </a:xfrm>
            <a:prstGeom prst="rect">
              <a:avLst/>
            </a:prstGeom>
            <a:noFill/>
          </p:spPr>
          <p:txBody>
            <a:bodyPr wrap="square" rtlCol="0">
              <a:spAutoFit/>
            </a:bodyPr>
            <a:lstStyle/>
            <a:p>
              <a:pPr lvl="0" algn="ctr"/>
              <a:r>
                <a:rPr lang="zh-CN" altLang="en-US" sz="1493" dirty="0">
                  <a:solidFill>
                    <a:prstClr val="white"/>
                  </a:solidFill>
                  <a:latin typeface="思源黑体 CN Medium" pitchFamily="34" charset="-122"/>
                  <a:ea typeface="思源黑体 CN Medium" pitchFamily="34" charset="-122"/>
                </a:rPr>
                <a:t>利润分析</a:t>
              </a:r>
            </a:p>
          </p:txBody>
        </p:sp>
      </p:grpSp>
      <p:grpSp>
        <p:nvGrpSpPr>
          <p:cNvPr id="5" name="组合 4"/>
          <p:cNvGrpSpPr/>
          <p:nvPr/>
        </p:nvGrpSpPr>
        <p:grpSpPr>
          <a:xfrm>
            <a:off x="1355447" y="1750962"/>
            <a:ext cx="3322617" cy="959858"/>
            <a:chOff x="3326696" y="4657342"/>
            <a:chExt cx="9023161" cy="2553102"/>
          </a:xfrm>
        </p:grpSpPr>
        <p:grpSp>
          <p:nvGrpSpPr>
            <p:cNvPr id="4" name="组合 3"/>
            <p:cNvGrpSpPr/>
            <p:nvPr/>
          </p:nvGrpSpPr>
          <p:grpSpPr>
            <a:xfrm>
              <a:off x="3342296" y="4657342"/>
              <a:ext cx="2230265" cy="644344"/>
              <a:chOff x="3342296" y="4657342"/>
              <a:chExt cx="2230265" cy="644344"/>
            </a:xfrm>
          </p:grpSpPr>
          <p:sp>
            <p:nvSpPr>
              <p:cNvPr id="153" name="Rounded Rectangle 43"/>
              <p:cNvSpPr/>
              <p:nvPr/>
            </p:nvSpPr>
            <p:spPr>
              <a:xfrm>
                <a:off x="3342296" y="4658384"/>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154" name="TextBox 153"/>
              <p:cNvSpPr txBox="1"/>
              <p:nvPr/>
            </p:nvSpPr>
            <p:spPr>
              <a:xfrm>
                <a:off x="3567127" y="4657342"/>
                <a:ext cx="2005434" cy="644344"/>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对手列表</a:t>
                </a:r>
                <a:endParaRPr lang="id-ID" sz="974" dirty="0">
                  <a:solidFill>
                    <a:schemeClr val="bg1"/>
                  </a:solidFill>
                  <a:latin typeface="思源黑体 CN Medium" pitchFamily="34" charset="-122"/>
                  <a:ea typeface="思源黑体 CN Medium" pitchFamily="34" charset="-122"/>
                </a:endParaRPr>
              </a:p>
            </p:txBody>
          </p:sp>
        </p:grpSp>
        <p:sp>
          <p:nvSpPr>
            <p:cNvPr id="155" name="TextBox 154"/>
            <p:cNvSpPr txBox="1"/>
            <p:nvPr/>
          </p:nvSpPr>
          <p:spPr>
            <a:xfrm>
              <a:off x="3326696" y="5327452"/>
              <a:ext cx="2811556" cy="697555"/>
            </a:xfrm>
            <a:prstGeom prst="rect">
              <a:avLst/>
            </a:prstGeom>
            <a:noFill/>
          </p:spPr>
          <p:txBody>
            <a:bodyPr wrap="square" rtlCol="0">
              <a:spAutoFit/>
            </a:bodyPr>
            <a:lstStyle/>
            <a:p>
              <a:r>
                <a:rPr lang="en-US" altLang="zh-CN" sz="1104"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104"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sp>
          <p:nvSpPr>
            <p:cNvPr id="156" name="TextBox 155"/>
            <p:cNvSpPr txBox="1"/>
            <p:nvPr/>
          </p:nvSpPr>
          <p:spPr>
            <a:xfrm>
              <a:off x="3359113" y="5928238"/>
              <a:ext cx="8990744" cy="1282206"/>
            </a:xfrm>
            <a:prstGeom prst="rect">
              <a:avLst/>
            </a:prstGeom>
            <a:noFill/>
          </p:spPr>
          <p:txBody>
            <a:bodyPr wrap="square"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a:t>
              </a:r>
              <a:endParaRPr lang="en-US" altLang="zh-CN" sz="844"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5583978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49"/>
                                        </p:tgtEl>
                                        <p:attrNameLst>
                                          <p:attrName>style.visibility</p:attrName>
                                        </p:attrNameLst>
                                      </p:cBhvr>
                                      <p:to>
                                        <p:strVal val="visible"/>
                                      </p:to>
                                    </p:set>
                                    <p:anim calcmode="lin" valueType="num">
                                      <p:cBhvr additive="base">
                                        <p:cTn id="12" dur="500" fill="hold"/>
                                        <p:tgtEl>
                                          <p:spTgt spid="149"/>
                                        </p:tgtEl>
                                        <p:attrNameLst>
                                          <p:attrName>ppt_x</p:attrName>
                                        </p:attrNameLst>
                                      </p:cBhvr>
                                      <p:tavLst>
                                        <p:tav tm="0">
                                          <p:val>
                                            <p:strVal val="0-#ppt_w/2"/>
                                          </p:val>
                                        </p:tav>
                                        <p:tav tm="100000">
                                          <p:val>
                                            <p:strVal val="#ppt_x"/>
                                          </p:val>
                                        </p:tav>
                                      </p:tavLst>
                                    </p:anim>
                                    <p:anim calcmode="lin" valueType="num">
                                      <p:cBhvr additive="base">
                                        <p:cTn id="13" dur="500" fill="hold"/>
                                        <p:tgtEl>
                                          <p:spTgt spid="14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300"/>
                                        <p:tgtEl>
                                          <p:spTgt spid="71"/>
                                        </p:tgtEl>
                                        <p:attrNameLst>
                                          <p:attrName>ppt_y</p:attrName>
                                        </p:attrNameLst>
                                      </p:cBhvr>
                                      <p:tavLst>
                                        <p:tav tm="0">
                                          <p:val>
                                            <p:strVal val="#ppt_y+#ppt_h*1.125000"/>
                                          </p:val>
                                        </p:tav>
                                        <p:tav tm="100000">
                                          <p:val>
                                            <p:strVal val="#ppt_y"/>
                                          </p:val>
                                        </p:tav>
                                      </p:tavLst>
                                    </p:anim>
                                    <p:animEffect transition="in" filter="wipe(up)">
                                      <p:cBhvr>
                                        <p:cTn id="32" dur="300"/>
                                        <p:tgtEl>
                                          <p:spTgt spid="71"/>
                                        </p:tgtEl>
                                      </p:cBhvr>
                                    </p:animEffect>
                                  </p:childTnLst>
                                </p:cTn>
                              </p:par>
                            </p:childTnLst>
                          </p:cTn>
                        </p:par>
                        <p:par>
                          <p:cTn id="33" fill="hold">
                            <p:stCondLst>
                              <p:cond delay="2800"/>
                            </p:stCondLst>
                            <p:childTnLst>
                              <p:par>
                                <p:cTn id="34" presetID="10" presetClass="entr" presetSubtype="0" fill="hold" grpId="0"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childTnLst>
                                </p:cTn>
                              </p:par>
                            </p:childTnLst>
                          </p:cTn>
                        </p:par>
                        <p:par>
                          <p:cTn id="37" fill="hold">
                            <p:stCondLst>
                              <p:cond delay="3300"/>
                            </p:stCondLst>
                            <p:childTnLst>
                              <p:par>
                                <p:cTn id="38" presetID="10" presetClass="entr" presetSubtype="0"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3800"/>
                            </p:stCondLst>
                            <p:childTnLst>
                              <p:par>
                                <p:cTn id="42" presetID="12" presetClass="entr" presetSubtype="4" fill="hold" grpId="0" nodeType="afterEffect">
                                  <p:stCondLst>
                                    <p:cond delay="0"/>
                                  </p:stCondLst>
                                  <p:childTnLst>
                                    <p:set>
                                      <p:cBhvr>
                                        <p:cTn id="43" dur="1" fill="hold">
                                          <p:stCondLst>
                                            <p:cond delay="0"/>
                                          </p:stCondLst>
                                        </p:cTn>
                                        <p:tgtEl>
                                          <p:spTgt spid="134"/>
                                        </p:tgtEl>
                                        <p:attrNameLst>
                                          <p:attrName>style.visibility</p:attrName>
                                        </p:attrNameLst>
                                      </p:cBhvr>
                                      <p:to>
                                        <p:strVal val="visible"/>
                                      </p:to>
                                    </p:set>
                                    <p:anim calcmode="lin" valueType="num">
                                      <p:cBhvr additive="base">
                                        <p:cTn id="44" dur="300"/>
                                        <p:tgtEl>
                                          <p:spTgt spid="134"/>
                                        </p:tgtEl>
                                        <p:attrNameLst>
                                          <p:attrName>ppt_y</p:attrName>
                                        </p:attrNameLst>
                                      </p:cBhvr>
                                      <p:tavLst>
                                        <p:tav tm="0">
                                          <p:val>
                                            <p:strVal val="#ppt_y+#ppt_h*1.125000"/>
                                          </p:val>
                                        </p:tav>
                                        <p:tav tm="100000">
                                          <p:val>
                                            <p:strVal val="#ppt_y"/>
                                          </p:val>
                                        </p:tav>
                                      </p:tavLst>
                                    </p:anim>
                                    <p:animEffect transition="in" filter="wipe(up)">
                                      <p:cBhvr>
                                        <p:cTn id="45" dur="300"/>
                                        <p:tgtEl>
                                          <p:spTgt spid="134"/>
                                        </p:tgtEl>
                                      </p:cBhvr>
                                    </p:animEffect>
                                  </p:childTnLst>
                                </p:cTn>
                              </p:par>
                            </p:childTnLst>
                          </p:cTn>
                        </p:par>
                        <p:par>
                          <p:cTn id="46" fill="hold">
                            <p:stCondLst>
                              <p:cond delay="4100"/>
                            </p:stCondLst>
                            <p:childTnLst>
                              <p:par>
                                <p:cTn id="47" presetID="10" presetClass="entr" presetSubtype="0" fill="hold" grpId="0" nodeType="afterEffect">
                                  <p:stCondLst>
                                    <p:cond delay="0"/>
                                  </p:stCondLst>
                                  <p:childTnLst>
                                    <p:set>
                                      <p:cBhvr>
                                        <p:cTn id="48" dur="1" fill="hold">
                                          <p:stCondLst>
                                            <p:cond delay="0"/>
                                          </p:stCondLst>
                                        </p:cTn>
                                        <p:tgtEl>
                                          <p:spTgt spid="133"/>
                                        </p:tgtEl>
                                        <p:attrNameLst>
                                          <p:attrName>style.visibility</p:attrName>
                                        </p:attrNameLst>
                                      </p:cBhvr>
                                      <p:to>
                                        <p:strVal val="visible"/>
                                      </p:to>
                                    </p:set>
                                    <p:animEffect transition="in" filter="fade">
                                      <p:cBhvr>
                                        <p:cTn id="49" dur="500"/>
                                        <p:tgtEl>
                                          <p:spTgt spid="133"/>
                                        </p:tgtEl>
                                      </p:cBhvr>
                                    </p:animEffect>
                                  </p:childTnLst>
                                </p:cTn>
                              </p:par>
                            </p:childTnLst>
                          </p:cTn>
                        </p:par>
                        <p:par>
                          <p:cTn id="50" fill="hold">
                            <p:stCondLst>
                              <p:cond delay="4600"/>
                            </p:stCondLst>
                            <p:childTnLst>
                              <p:par>
                                <p:cTn id="51" presetID="10" presetClass="entr" presetSubtype="0"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childTnLst>
                          </p:cTn>
                        </p:par>
                        <p:par>
                          <p:cTn id="54" fill="hold">
                            <p:stCondLst>
                              <p:cond delay="5100"/>
                            </p:stCondLst>
                            <p:childTnLst>
                              <p:par>
                                <p:cTn id="55" presetID="12" presetClass="entr" presetSubtype="4" fill="hold" grpId="0" nodeType="afterEffect">
                                  <p:stCondLst>
                                    <p:cond delay="0"/>
                                  </p:stCondLst>
                                  <p:childTnLst>
                                    <p:set>
                                      <p:cBhvr>
                                        <p:cTn id="56" dur="1" fill="hold">
                                          <p:stCondLst>
                                            <p:cond delay="0"/>
                                          </p:stCondLst>
                                        </p:cTn>
                                        <p:tgtEl>
                                          <p:spTgt spid="139"/>
                                        </p:tgtEl>
                                        <p:attrNameLst>
                                          <p:attrName>style.visibility</p:attrName>
                                        </p:attrNameLst>
                                      </p:cBhvr>
                                      <p:to>
                                        <p:strVal val="visible"/>
                                      </p:to>
                                    </p:set>
                                    <p:anim calcmode="lin" valueType="num">
                                      <p:cBhvr additive="base">
                                        <p:cTn id="57" dur="300"/>
                                        <p:tgtEl>
                                          <p:spTgt spid="139"/>
                                        </p:tgtEl>
                                        <p:attrNameLst>
                                          <p:attrName>ppt_y</p:attrName>
                                        </p:attrNameLst>
                                      </p:cBhvr>
                                      <p:tavLst>
                                        <p:tav tm="0">
                                          <p:val>
                                            <p:strVal val="#ppt_y+#ppt_h*1.125000"/>
                                          </p:val>
                                        </p:tav>
                                        <p:tav tm="100000">
                                          <p:val>
                                            <p:strVal val="#ppt_y"/>
                                          </p:val>
                                        </p:tav>
                                      </p:tavLst>
                                    </p:anim>
                                    <p:animEffect transition="in" filter="wipe(up)">
                                      <p:cBhvr>
                                        <p:cTn id="58" dur="300"/>
                                        <p:tgtEl>
                                          <p:spTgt spid="139"/>
                                        </p:tgtEl>
                                      </p:cBhvr>
                                    </p:animEffect>
                                  </p:childTnLst>
                                </p:cTn>
                              </p:par>
                            </p:childTnLst>
                          </p:cTn>
                        </p:par>
                        <p:par>
                          <p:cTn id="59" fill="hold">
                            <p:stCondLst>
                              <p:cond delay="5400"/>
                            </p:stCondLst>
                            <p:childTnLst>
                              <p:par>
                                <p:cTn id="60" presetID="10" presetClass="entr" presetSubtype="0" fill="hold" grpId="0" nodeType="afterEffect">
                                  <p:stCondLst>
                                    <p:cond delay="0"/>
                                  </p:stCondLst>
                                  <p:childTnLst>
                                    <p:set>
                                      <p:cBhvr>
                                        <p:cTn id="61" dur="1" fill="hold">
                                          <p:stCondLst>
                                            <p:cond delay="0"/>
                                          </p:stCondLst>
                                        </p:cTn>
                                        <p:tgtEl>
                                          <p:spTgt spid="138"/>
                                        </p:tgtEl>
                                        <p:attrNameLst>
                                          <p:attrName>style.visibility</p:attrName>
                                        </p:attrNameLst>
                                      </p:cBhvr>
                                      <p:to>
                                        <p:strVal val="visible"/>
                                      </p:to>
                                    </p:set>
                                    <p:animEffect transition="in" filter="fade">
                                      <p:cBhvr>
                                        <p:cTn id="62" dur="500"/>
                                        <p:tgtEl>
                                          <p:spTgt spid="138"/>
                                        </p:tgtEl>
                                      </p:cBhvr>
                                    </p:animEffect>
                                  </p:childTnLst>
                                </p:cTn>
                              </p:par>
                            </p:childTnLst>
                          </p:cTn>
                        </p:par>
                        <p:par>
                          <p:cTn id="63" fill="hold">
                            <p:stCondLst>
                              <p:cond delay="5900"/>
                            </p:stCondLst>
                            <p:childTnLst>
                              <p:par>
                                <p:cTn id="64" presetID="10" presetClass="entr" presetSubtype="0" fill="hold"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500"/>
                                        <p:tgtEl>
                                          <p:spTgt spid="14"/>
                                        </p:tgtEl>
                                      </p:cBhvr>
                                    </p:animEffect>
                                  </p:childTnLst>
                                </p:cTn>
                              </p:par>
                            </p:childTnLst>
                          </p:cTn>
                        </p:par>
                        <p:par>
                          <p:cTn id="67" fill="hold">
                            <p:stCondLst>
                              <p:cond delay="6400"/>
                            </p:stCondLst>
                            <p:childTnLst>
                              <p:par>
                                <p:cTn id="68" presetID="12" presetClass="entr" presetSubtype="4" fill="hold" grpId="0" nodeType="afterEffect">
                                  <p:stCondLst>
                                    <p:cond delay="0"/>
                                  </p:stCondLst>
                                  <p:childTnLst>
                                    <p:set>
                                      <p:cBhvr>
                                        <p:cTn id="69" dur="1" fill="hold">
                                          <p:stCondLst>
                                            <p:cond delay="0"/>
                                          </p:stCondLst>
                                        </p:cTn>
                                        <p:tgtEl>
                                          <p:spTgt spid="144"/>
                                        </p:tgtEl>
                                        <p:attrNameLst>
                                          <p:attrName>style.visibility</p:attrName>
                                        </p:attrNameLst>
                                      </p:cBhvr>
                                      <p:to>
                                        <p:strVal val="visible"/>
                                      </p:to>
                                    </p:set>
                                    <p:anim calcmode="lin" valueType="num">
                                      <p:cBhvr additive="base">
                                        <p:cTn id="70" dur="300"/>
                                        <p:tgtEl>
                                          <p:spTgt spid="144"/>
                                        </p:tgtEl>
                                        <p:attrNameLst>
                                          <p:attrName>ppt_y</p:attrName>
                                        </p:attrNameLst>
                                      </p:cBhvr>
                                      <p:tavLst>
                                        <p:tav tm="0">
                                          <p:val>
                                            <p:strVal val="#ppt_y+#ppt_h*1.125000"/>
                                          </p:val>
                                        </p:tav>
                                        <p:tav tm="100000">
                                          <p:val>
                                            <p:strVal val="#ppt_y"/>
                                          </p:val>
                                        </p:tav>
                                      </p:tavLst>
                                    </p:anim>
                                    <p:animEffect transition="in" filter="wipe(up)">
                                      <p:cBhvr>
                                        <p:cTn id="71" dur="300"/>
                                        <p:tgtEl>
                                          <p:spTgt spid="144"/>
                                        </p:tgtEl>
                                      </p:cBhvr>
                                    </p:animEffect>
                                  </p:childTnLst>
                                </p:cTn>
                              </p:par>
                            </p:childTnLst>
                          </p:cTn>
                        </p:par>
                        <p:par>
                          <p:cTn id="72" fill="hold">
                            <p:stCondLst>
                              <p:cond delay="6700"/>
                            </p:stCondLst>
                            <p:childTnLst>
                              <p:par>
                                <p:cTn id="73" presetID="10" presetClass="entr" presetSubtype="0" fill="hold" grpId="0"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fade">
                                      <p:cBhvr>
                                        <p:cTn id="75"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71" grpId="0" animBg="1"/>
      <p:bldP spid="133" grpId="0"/>
      <p:bldP spid="134" grpId="0" animBg="1"/>
      <p:bldP spid="138" grpId="0"/>
      <p:bldP spid="139" grpId="0" animBg="1"/>
      <p:bldP spid="143" grpId="0"/>
      <p:bldP spid="144" grpId="0" animBg="1"/>
      <p:bldP spid="14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图片 6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18189" y="3375782"/>
            <a:ext cx="2849461" cy="1118076"/>
          </a:xfrm>
          <a:prstGeom prst="rect">
            <a:avLst/>
          </a:prstGeom>
          <a:effectLst>
            <a:outerShdw blurRad="127000" dist="38100" dir="2700000" algn="tl" rotWithShape="0">
              <a:prstClr val="black">
                <a:alpha val="22000"/>
              </a:prstClr>
            </a:outerShdw>
          </a:effectLst>
        </p:spPr>
      </p:pic>
      <p:sp>
        <p:nvSpPr>
          <p:cNvPr id="64" name="任意多边形 63"/>
          <p:cNvSpPr/>
          <p:nvPr/>
        </p:nvSpPr>
        <p:spPr>
          <a:xfrm>
            <a:off x="3085834" y="2493197"/>
            <a:ext cx="937799" cy="1914945"/>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lIns="32224" tIns="16112" rIns="32224" bIns="16112" spcCol="0" rtlCol="0" anchor="ctr"/>
          <a:lstStyle/>
          <a:p>
            <a:pPr algn="ctr"/>
            <a:endParaRPr lang="zh-CN" altLang="en-US" sz="877"/>
          </a:p>
        </p:txBody>
      </p:sp>
      <p:grpSp>
        <p:nvGrpSpPr>
          <p:cNvPr id="65" name="组合 64"/>
          <p:cNvGrpSpPr/>
          <p:nvPr/>
        </p:nvGrpSpPr>
        <p:grpSpPr>
          <a:xfrm>
            <a:off x="2169856" y="2394272"/>
            <a:ext cx="1699290" cy="1773722"/>
            <a:chOff x="3531792" y="2576071"/>
            <a:chExt cx="2399042" cy="2452671"/>
          </a:xfrm>
        </p:grpSpPr>
        <p:sp>
          <p:nvSpPr>
            <p:cNvPr id="66" name="TextBox 65"/>
            <p:cNvSpPr txBox="1"/>
            <p:nvPr/>
          </p:nvSpPr>
          <p:spPr>
            <a:xfrm>
              <a:off x="5261256" y="2576071"/>
              <a:ext cx="669578" cy="386745"/>
            </a:xfrm>
            <a:prstGeom prst="rect">
              <a:avLst/>
            </a:prstGeom>
            <a:noFill/>
          </p:spPr>
          <p:txBody>
            <a:bodyPr wrap="square" lIns="59366" tIns="29683" rIns="59366" bIns="29683" rtlCol="0">
              <a:spAutoFit/>
            </a:bodyPr>
            <a:lstStyle/>
            <a:p>
              <a:r>
                <a:rPr lang="en-US" altLang="zh-CN" sz="1428" spc="-53" dirty="0">
                  <a:solidFill>
                    <a:srgbClr val="9E0000"/>
                  </a:solidFill>
                  <a:latin typeface="思源黑体 CN Medium" pitchFamily="34" charset="-122"/>
                  <a:ea typeface="思源黑体 CN Medium" pitchFamily="34" charset="-122"/>
                </a:rPr>
                <a:t>82%</a:t>
              </a:r>
              <a:endParaRPr lang="zh-CN" altLang="en-US" sz="1428" spc="-53" dirty="0">
                <a:solidFill>
                  <a:srgbClr val="9E0000"/>
                </a:solidFill>
                <a:latin typeface="思源黑体 CN Medium" pitchFamily="34" charset="-122"/>
                <a:ea typeface="思源黑体 CN Medium" pitchFamily="34" charset="-122"/>
              </a:endParaRPr>
            </a:p>
          </p:txBody>
        </p:sp>
        <p:sp>
          <p:nvSpPr>
            <p:cNvPr id="67" name="TextBox 66"/>
            <p:cNvSpPr txBox="1"/>
            <p:nvPr/>
          </p:nvSpPr>
          <p:spPr>
            <a:xfrm>
              <a:off x="4958143" y="3254460"/>
              <a:ext cx="669578" cy="414407"/>
            </a:xfrm>
            <a:prstGeom prst="rect">
              <a:avLst/>
            </a:prstGeom>
            <a:noFill/>
          </p:spPr>
          <p:txBody>
            <a:bodyPr wrap="square" lIns="59366" tIns="29683" rIns="59366" bIns="29683" rtlCol="0">
              <a:spAutoFit/>
            </a:bodyPr>
            <a:lstStyle/>
            <a:p>
              <a:r>
                <a:rPr lang="en-US" altLang="zh-CN" sz="1558" spc="-53" dirty="0">
                  <a:solidFill>
                    <a:srgbClr val="9E0000"/>
                  </a:solidFill>
                </a:rPr>
                <a:t>73%</a:t>
              </a:r>
              <a:endParaRPr lang="zh-CN" altLang="en-US" sz="1558" spc="-53" dirty="0">
                <a:solidFill>
                  <a:srgbClr val="9E0000"/>
                </a:solidFill>
              </a:endParaRPr>
            </a:p>
          </p:txBody>
        </p:sp>
        <p:sp>
          <p:nvSpPr>
            <p:cNvPr id="68" name="TextBox 67"/>
            <p:cNvSpPr txBox="1"/>
            <p:nvPr/>
          </p:nvSpPr>
          <p:spPr>
            <a:xfrm>
              <a:off x="4259137" y="3941214"/>
              <a:ext cx="669578" cy="414407"/>
            </a:xfrm>
            <a:prstGeom prst="rect">
              <a:avLst/>
            </a:prstGeom>
            <a:noFill/>
          </p:spPr>
          <p:txBody>
            <a:bodyPr wrap="square" lIns="59366" tIns="29683" rIns="59366" bIns="29683" rtlCol="0">
              <a:spAutoFit/>
            </a:bodyPr>
            <a:lstStyle/>
            <a:p>
              <a:r>
                <a:rPr lang="en-US" altLang="zh-CN" sz="1558" spc="-53" dirty="0">
                  <a:solidFill>
                    <a:srgbClr val="9E0000"/>
                  </a:solidFill>
                </a:rPr>
                <a:t>56%</a:t>
              </a:r>
              <a:endParaRPr lang="zh-CN" altLang="en-US" sz="1558" spc="-53" dirty="0">
                <a:solidFill>
                  <a:srgbClr val="9E0000"/>
                </a:solidFill>
              </a:endParaRPr>
            </a:p>
          </p:txBody>
        </p:sp>
        <p:sp>
          <p:nvSpPr>
            <p:cNvPr id="69" name="TextBox 68"/>
            <p:cNvSpPr txBox="1"/>
            <p:nvPr/>
          </p:nvSpPr>
          <p:spPr>
            <a:xfrm>
              <a:off x="3531792" y="4614335"/>
              <a:ext cx="669578" cy="414407"/>
            </a:xfrm>
            <a:prstGeom prst="rect">
              <a:avLst/>
            </a:prstGeom>
            <a:noFill/>
          </p:spPr>
          <p:txBody>
            <a:bodyPr wrap="square" lIns="59366" tIns="29683" rIns="59366" bIns="29683" rtlCol="0">
              <a:spAutoFit/>
            </a:bodyPr>
            <a:lstStyle/>
            <a:p>
              <a:r>
                <a:rPr lang="en-US" altLang="zh-CN" sz="1558" spc="-53" dirty="0">
                  <a:solidFill>
                    <a:srgbClr val="9E0000"/>
                  </a:solidFill>
                </a:rPr>
                <a:t>32%</a:t>
              </a:r>
              <a:endParaRPr lang="zh-CN" altLang="en-US" sz="1558" spc="-53" dirty="0">
                <a:solidFill>
                  <a:srgbClr val="9E0000"/>
                </a:solidFill>
              </a:endParaRPr>
            </a:p>
          </p:txBody>
        </p:sp>
      </p:grpSp>
      <p:grpSp>
        <p:nvGrpSpPr>
          <p:cNvPr id="4" name="组合 3"/>
          <p:cNvGrpSpPr/>
          <p:nvPr/>
        </p:nvGrpSpPr>
        <p:grpSpPr>
          <a:xfrm>
            <a:off x="952859" y="2151600"/>
            <a:ext cx="2701586" cy="2267710"/>
            <a:chOff x="2233400" y="5722987"/>
            <a:chExt cx="7336639" cy="6031829"/>
          </a:xfrm>
        </p:grpSpPr>
        <p:grpSp>
          <p:nvGrpSpPr>
            <p:cNvPr id="58" name="组合 57"/>
            <p:cNvGrpSpPr/>
            <p:nvPr/>
          </p:nvGrpSpPr>
          <p:grpSpPr>
            <a:xfrm>
              <a:off x="3492444" y="5722987"/>
              <a:ext cx="6077595" cy="6031829"/>
              <a:chOff x="2085451" y="2240508"/>
              <a:chExt cx="3159540" cy="3135748"/>
            </a:xfrm>
          </p:grpSpPr>
          <p:cxnSp>
            <p:nvCxnSpPr>
              <p:cNvPr id="59" name="直接箭头连接符 58"/>
              <p:cNvCxnSpPr/>
              <p:nvPr/>
            </p:nvCxnSpPr>
            <p:spPr>
              <a:xfrm>
                <a:off x="2086024" y="5376256"/>
                <a:ext cx="3158967"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a:xfrm flipV="1">
                <a:off x="2085451" y="2240508"/>
                <a:ext cx="0" cy="311499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70" name="组合 69"/>
            <p:cNvGrpSpPr/>
            <p:nvPr/>
          </p:nvGrpSpPr>
          <p:grpSpPr>
            <a:xfrm>
              <a:off x="2233400" y="6368465"/>
              <a:ext cx="1385124" cy="4635041"/>
              <a:chOff x="1430916" y="2576071"/>
              <a:chExt cx="720080" cy="2409605"/>
            </a:xfrm>
          </p:grpSpPr>
          <p:sp>
            <p:nvSpPr>
              <p:cNvPr id="71" name="TextBox 70"/>
              <p:cNvSpPr txBox="1"/>
              <p:nvPr/>
            </p:nvSpPr>
            <p:spPr>
              <a:xfrm>
                <a:off x="1430916" y="4598931"/>
                <a:ext cx="720080" cy="386745"/>
              </a:xfrm>
              <a:prstGeom prst="rect">
                <a:avLst/>
              </a:prstGeom>
              <a:noFill/>
            </p:spPr>
            <p:txBody>
              <a:bodyPr wrap="square" lIns="59366" tIns="29683" rIns="59366" bIns="29683" rtlCol="0">
                <a:spAutoFit/>
              </a:bodyPr>
              <a:lstStyle/>
              <a:p>
                <a:r>
                  <a:rPr lang="zh-CN" altLang="en-US" sz="1428" spc="-53" dirty="0">
                    <a:solidFill>
                      <a:srgbClr val="9E0000"/>
                    </a:solidFill>
                    <a:latin typeface="思源黑体 CN Medium" pitchFamily="34" charset="-122"/>
                    <a:ea typeface="思源黑体 CN Medium" pitchFamily="34" charset="-122"/>
                  </a:rPr>
                  <a:t>项目</a:t>
                </a:r>
              </a:p>
            </p:txBody>
          </p:sp>
          <p:sp>
            <p:nvSpPr>
              <p:cNvPr id="72" name="TextBox 71"/>
              <p:cNvSpPr txBox="1"/>
              <p:nvPr/>
            </p:nvSpPr>
            <p:spPr>
              <a:xfrm>
                <a:off x="1430916" y="3951251"/>
                <a:ext cx="720080" cy="386745"/>
              </a:xfrm>
              <a:prstGeom prst="rect">
                <a:avLst/>
              </a:prstGeom>
              <a:noFill/>
            </p:spPr>
            <p:txBody>
              <a:bodyPr wrap="square" lIns="59366" tIns="29683" rIns="59366" bIns="29683" rtlCol="0">
                <a:spAutoFit/>
              </a:bodyPr>
              <a:lstStyle/>
              <a:p>
                <a:r>
                  <a:rPr lang="zh-CN" altLang="en-US" sz="1428" spc="-53" dirty="0">
                    <a:solidFill>
                      <a:srgbClr val="9E0000"/>
                    </a:solidFill>
                    <a:latin typeface="思源黑体 CN Medium" pitchFamily="34" charset="-122"/>
                    <a:ea typeface="思源黑体 CN Medium" pitchFamily="34" charset="-122"/>
                  </a:rPr>
                  <a:t>项目</a:t>
                </a:r>
              </a:p>
            </p:txBody>
          </p:sp>
          <p:sp>
            <p:nvSpPr>
              <p:cNvPr id="73" name="TextBox 72"/>
              <p:cNvSpPr txBox="1"/>
              <p:nvPr/>
            </p:nvSpPr>
            <p:spPr>
              <a:xfrm>
                <a:off x="1430916" y="3292706"/>
                <a:ext cx="720080" cy="386745"/>
              </a:xfrm>
              <a:prstGeom prst="rect">
                <a:avLst/>
              </a:prstGeom>
              <a:noFill/>
            </p:spPr>
            <p:txBody>
              <a:bodyPr wrap="square" lIns="59366" tIns="29683" rIns="59366" bIns="29683" rtlCol="0">
                <a:spAutoFit/>
              </a:bodyPr>
              <a:lstStyle/>
              <a:p>
                <a:r>
                  <a:rPr lang="zh-CN" altLang="en-US" sz="1428" spc="-53" dirty="0">
                    <a:solidFill>
                      <a:srgbClr val="9E0000"/>
                    </a:solidFill>
                    <a:latin typeface="思源黑体 CN Medium" pitchFamily="34" charset="-122"/>
                    <a:ea typeface="思源黑体 CN Medium" pitchFamily="34" charset="-122"/>
                  </a:rPr>
                  <a:t>项目</a:t>
                </a:r>
              </a:p>
            </p:txBody>
          </p:sp>
          <p:sp>
            <p:nvSpPr>
              <p:cNvPr id="74" name="TextBox 73"/>
              <p:cNvSpPr txBox="1"/>
              <p:nvPr/>
            </p:nvSpPr>
            <p:spPr>
              <a:xfrm>
                <a:off x="1430916" y="2576071"/>
                <a:ext cx="720080" cy="386745"/>
              </a:xfrm>
              <a:prstGeom prst="rect">
                <a:avLst/>
              </a:prstGeom>
              <a:noFill/>
            </p:spPr>
            <p:txBody>
              <a:bodyPr wrap="square" lIns="59366" tIns="29683" rIns="59366" bIns="29683" rtlCol="0">
                <a:spAutoFit/>
              </a:bodyPr>
              <a:lstStyle/>
              <a:p>
                <a:r>
                  <a:rPr lang="zh-CN" altLang="en-US" sz="1428" spc="-53" dirty="0">
                    <a:solidFill>
                      <a:srgbClr val="9E0000"/>
                    </a:solidFill>
                    <a:latin typeface="思源黑体 CN Medium" pitchFamily="34" charset="-122"/>
                    <a:ea typeface="思源黑体 CN Medium" pitchFamily="34" charset="-122"/>
                  </a:rPr>
                  <a:t>项目</a:t>
                </a:r>
              </a:p>
            </p:txBody>
          </p:sp>
        </p:grpSp>
      </p:grpSp>
      <p:grpSp>
        <p:nvGrpSpPr>
          <p:cNvPr id="6" name="组合 5"/>
          <p:cNvGrpSpPr/>
          <p:nvPr/>
        </p:nvGrpSpPr>
        <p:grpSpPr>
          <a:xfrm>
            <a:off x="4915102" y="1136938"/>
            <a:ext cx="1035305" cy="529695"/>
            <a:chOff x="12993574" y="3024113"/>
            <a:chExt cx="2811555" cy="1408925"/>
          </a:xfrm>
        </p:grpSpPr>
        <p:sp>
          <p:nvSpPr>
            <p:cNvPr id="79" name="Rounded Rectangle 43"/>
            <p:cNvSpPr/>
            <p:nvPr/>
          </p:nvSpPr>
          <p:spPr>
            <a:xfrm>
              <a:off x="13009174" y="3025155"/>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80" name="TextBox 79"/>
            <p:cNvSpPr txBox="1"/>
            <p:nvPr/>
          </p:nvSpPr>
          <p:spPr>
            <a:xfrm>
              <a:off x="13234004" y="3024113"/>
              <a:ext cx="2005436"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分析概述</a:t>
              </a:r>
              <a:endParaRPr lang="id-ID" sz="974" dirty="0">
                <a:solidFill>
                  <a:schemeClr val="bg1"/>
                </a:solidFill>
                <a:latin typeface="思源黑体 CN Medium" pitchFamily="34" charset="-122"/>
                <a:ea typeface="思源黑体 CN Medium" pitchFamily="34" charset="-122"/>
              </a:endParaRPr>
            </a:p>
          </p:txBody>
        </p:sp>
        <p:sp>
          <p:nvSpPr>
            <p:cNvPr id="81" name="TextBox 80"/>
            <p:cNvSpPr txBox="1"/>
            <p:nvPr/>
          </p:nvSpPr>
          <p:spPr>
            <a:xfrm>
              <a:off x="12993574" y="3735482"/>
              <a:ext cx="2811555" cy="697556"/>
            </a:xfrm>
            <a:prstGeom prst="rect">
              <a:avLst/>
            </a:prstGeom>
            <a:noFill/>
          </p:spPr>
          <p:txBody>
            <a:bodyPr wrap="square" rtlCol="0">
              <a:spAutoFit/>
            </a:bodyPr>
            <a:lstStyle/>
            <a:p>
              <a:r>
                <a:rPr lang="en-US" altLang="zh-CN" sz="1104"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104"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82" name="TextBox 81"/>
          <p:cNvSpPr txBox="1"/>
          <p:nvPr/>
        </p:nvSpPr>
        <p:spPr>
          <a:xfrm>
            <a:off x="4927038" y="1668647"/>
            <a:ext cx="2898148" cy="422265"/>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schemeClr val="tx1">
                  <a:lumMod val="65000"/>
                  <a:lumOff val="35000"/>
                </a:schemeClr>
              </a:solidFill>
              <a:latin typeface="微软雅黑" pitchFamily="34" charset="-122"/>
              <a:ea typeface="微软雅黑" pitchFamily="34" charset="-122"/>
            </a:endParaRPr>
          </a:p>
        </p:txBody>
      </p:sp>
      <p:sp>
        <p:nvSpPr>
          <p:cNvPr id="91" name="矩形 90"/>
          <p:cNvSpPr/>
          <p:nvPr/>
        </p:nvSpPr>
        <p:spPr>
          <a:xfrm>
            <a:off x="1412263" y="2457976"/>
            <a:ext cx="1910458" cy="215312"/>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sp>
        <p:nvSpPr>
          <p:cNvPr id="35" name="矩形 34"/>
          <p:cNvSpPr/>
          <p:nvPr/>
        </p:nvSpPr>
        <p:spPr>
          <a:xfrm>
            <a:off x="1412263" y="2952341"/>
            <a:ext cx="1671817" cy="21531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sp>
        <p:nvSpPr>
          <p:cNvPr id="36" name="矩形 35"/>
          <p:cNvSpPr/>
          <p:nvPr/>
        </p:nvSpPr>
        <p:spPr>
          <a:xfrm>
            <a:off x="1414017" y="3418496"/>
            <a:ext cx="1114989" cy="215312"/>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sp>
        <p:nvSpPr>
          <p:cNvPr id="37" name="矩形 36"/>
          <p:cNvSpPr/>
          <p:nvPr/>
        </p:nvSpPr>
        <p:spPr>
          <a:xfrm>
            <a:off x="1414018" y="3876540"/>
            <a:ext cx="637707" cy="21531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sp>
        <p:nvSpPr>
          <p:cNvPr id="38" name="平行四边形 37"/>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r>
              <a:rPr lang="en-US" altLang="zh-CN" sz="1104" dirty="0">
                <a:solidFill>
                  <a:schemeClr val="bg1"/>
                </a:solidFill>
                <a:latin typeface="DIN Mittelschrift Std" pitchFamily="50" charset="0"/>
                <a:cs typeface="Raavi" pitchFamily="34" charset="0"/>
              </a:rPr>
              <a:t>COMPANY</a:t>
            </a:r>
          </a:p>
        </p:txBody>
      </p:sp>
      <p:grpSp>
        <p:nvGrpSpPr>
          <p:cNvPr id="8" name="组合 7"/>
          <p:cNvGrpSpPr/>
          <p:nvPr/>
        </p:nvGrpSpPr>
        <p:grpSpPr>
          <a:xfrm>
            <a:off x="-94756" y="217255"/>
            <a:ext cx="2227316" cy="395543"/>
            <a:chOff x="-611583" y="577868"/>
            <a:chExt cx="6048672" cy="1052097"/>
          </a:xfrm>
        </p:grpSpPr>
        <p:sp>
          <p:nvSpPr>
            <p:cNvPr id="39" name="对角圆角矩形 38"/>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0" name="TextBox 39"/>
            <p:cNvSpPr txBox="1"/>
            <p:nvPr/>
          </p:nvSpPr>
          <p:spPr>
            <a:xfrm>
              <a:off x="1164296" y="773281"/>
              <a:ext cx="3948253" cy="856684"/>
            </a:xfrm>
            <a:prstGeom prst="rect">
              <a:avLst/>
            </a:prstGeom>
            <a:noFill/>
          </p:spPr>
          <p:txBody>
            <a:bodyPr wrap="square" rtlCol="0">
              <a:spAutoFit/>
            </a:bodyPr>
            <a:lstStyle/>
            <a:p>
              <a:pPr lvl="0" algn="ctr"/>
              <a:r>
                <a:rPr lang="zh-CN" altLang="en-US" sz="1493" dirty="0">
                  <a:solidFill>
                    <a:prstClr val="white"/>
                  </a:solidFill>
                  <a:latin typeface="思源黑体 CN Medium" pitchFamily="34" charset="-122"/>
                  <a:ea typeface="思源黑体 CN Medium" pitchFamily="34" charset="-122"/>
                </a:rPr>
                <a:t>利润分析</a:t>
              </a:r>
            </a:p>
          </p:txBody>
        </p:sp>
      </p:grpSp>
      <p:cxnSp>
        <p:nvCxnSpPr>
          <p:cNvPr id="43" name="直接连接符 42"/>
          <p:cNvCxnSpPr/>
          <p:nvPr/>
        </p:nvCxnSpPr>
        <p:spPr>
          <a:xfrm>
            <a:off x="4927037" y="1651304"/>
            <a:ext cx="2765243"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4915102" y="2295918"/>
            <a:ext cx="1035305" cy="529695"/>
            <a:chOff x="12993574" y="6106856"/>
            <a:chExt cx="2811555" cy="1408925"/>
          </a:xfrm>
        </p:grpSpPr>
        <p:sp>
          <p:nvSpPr>
            <p:cNvPr id="44" name="Rounded Rectangle 43"/>
            <p:cNvSpPr/>
            <p:nvPr/>
          </p:nvSpPr>
          <p:spPr>
            <a:xfrm>
              <a:off x="13009174" y="6107898"/>
              <a:ext cx="2230265" cy="557566"/>
            </a:xfrm>
            <a:prstGeom prst="roundRect">
              <a:avLst>
                <a:gd name="adj" fmla="val 46832"/>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45" name="TextBox 44"/>
            <p:cNvSpPr txBox="1"/>
            <p:nvPr/>
          </p:nvSpPr>
          <p:spPr>
            <a:xfrm>
              <a:off x="13234004" y="6106856"/>
              <a:ext cx="2256025"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分析概述</a:t>
              </a:r>
              <a:endParaRPr lang="id-ID" sz="974" dirty="0">
                <a:solidFill>
                  <a:schemeClr val="bg1"/>
                </a:solidFill>
                <a:latin typeface="思源黑体 CN Medium" pitchFamily="34" charset="-122"/>
                <a:ea typeface="思源黑体 CN Medium" pitchFamily="34" charset="-122"/>
              </a:endParaRPr>
            </a:p>
          </p:txBody>
        </p:sp>
        <p:sp>
          <p:nvSpPr>
            <p:cNvPr id="46" name="TextBox 45"/>
            <p:cNvSpPr txBox="1"/>
            <p:nvPr/>
          </p:nvSpPr>
          <p:spPr>
            <a:xfrm>
              <a:off x="12993574" y="6818225"/>
              <a:ext cx="2811555" cy="697556"/>
            </a:xfrm>
            <a:prstGeom prst="rect">
              <a:avLst/>
            </a:prstGeom>
            <a:noFill/>
          </p:spPr>
          <p:txBody>
            <a:bodyPr wrap="square" rtlCol="0">
              <a:spAutoFit/>
            </a:bodyPr>
            <a:lstStyle/>
            <a:p>
              <a:r>
                <a:rPr lang="en-US" altLang="zh-CN" sz="1104"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104"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47" name="TextBox 46"/>
          <p:cNvSpPr txBox="1"/>
          <p:nvPr/>
        </p:nvSpPr>
        <p:spPr>
          <a:xfrm>
            <a:off x="4918189" y="2846632"/>
            <a:ext cx="2898148" cy="422265"/>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schemeClr val="tx1">
                  <a:lumMod val="65000"/>
                  <a:lumOff val="35000"/>
                </a:schemeClr>
              </a:solidFill>
              <a:latin typeface="微软雅黑" pitchFamily="34" charset="-122"/>
              <a:ea typeface="微软雅黑" pitchFamily="34" charset="-122"/>
            </a:endParaRPr>
          </a:p>
        </p:txBody>
      </p:sp>
      <p:cxnSp>
        <p:nvCxnSpPr>
          <p:cNvPr id="48" name="直接连接符 47"/>
          <p:cNvCxnSpPr/>
          <p:nvPr/>
        </p:nvCxnSpPr>
        <p:spPr>
          <a:xfrm>
            <a:off x="4927037" y="2810284"/>
            <a:ext cx="276524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39993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0-#ppt_w/2"/>
                                          </p:val>
                                        </p:tav>
                                        <p:tav tm="100000">
                                          <p:val>
                                            <p:strVal val="#ppt_x"/>
                                          </p:val>
                                        </p:tav>
                                      </p:tavLst>
                                    </p:anim>
                                    <p:anim calcmode="lin" valueType="num">
                                      <p:cBhvr additive="base">
                                        <p:cTn id="13" dur="500" fill="hold"/>
                                        <p:tgtEl>
                                          <p:spTgt spid="3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p:tgtEl>
                                          <p:spTgt spid="37"/>
                                        </p:tgtEl>
                                        <p:attrNameLst>
                                          <p:attrName>ppt_x</p:attrName>
                                        </p:attrNameLst>
                                      </p:cBhvr>
                                      <p:tavLst>
                                        <p:tav tm="0">
                                          <p:val>
                                            <p:strVal val="#ppt_x-#ppt_w*1.125000"/>
                                          </p:val>
                                        </p:tav>
                                        <p:tav tm="100000">
                                          <p:val>
                                            <p:strVal val="#ppt_x"/>
                                          </p:val>
                                        </p:tav>
                                      </p:tavLst>
                                    </p:anim>
                                    <p:animEffect transition="in" filter="wipe(right)">
                                      <p:cBhvr>
                                        <p:cTn id="22" dur="500"/>
                                        <p:tgtEl>
                                          <p:spTgt spid="37"/>
                                        </p:tgtEl>
                                      </p:cBhvr>
                                    </p:animEffect>
                                  </p:childTnLst>
                                </p:cTn>
                              </p:par>
                            </p:childTnLst>
                          </p:cTn>
                        </p:par>
                        <p:par>
                          <p:cTn id="23" fill="hold">
                            <p:stCondLst>
                              <p:cond delay="2000"/>
                            </p:stCondLst>
                            <p:childTnLst>
                              <p:par>
                                <p:cTn id="24" presetID="12" presetClass="entr" presetSubtype="8"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p:tgtEl>
                                          <p:spTgt spid="36"/>
                                        </p:tgtEl>
                                        <p:attrNameLst>
                                          <p:attrName>ppt_x</p:attrName>
                                        </p:attrNameLst>
                                      </p:cBhvr>
                                      <p:tavLst>
                                        <p:tav tm="0">
                                          <p:val>
                                            <p:strVal val="#ppt_x-#ppt_w*1.125000"/>
                                          </p:val>
                                        </p:tav>
                                        <p:tav tm="100000">
                                          <p:val>
                                            <p:strVal val="#ppt_x"/>
                                          </p:val>
                                        </p:tav>
                                      </p:tavLst>
                                    </p:anim>
                                    <p:animEffect transition="in" filter="wipe(right)">
                                      <p:cBhvr>
                                        <p:cTn id="27" dur="500"/>
                                        <p:tgtEl>
                                          <p:spTgt spid="36"/>
                                        </p:tgtEl>
                                      </p:cBhvr>
                                    </p:animEffect>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p:tgtEl>
                                          <p:spTgt spid="35"/>
                                        </p:tgtEl>
                                        <p:attrNameLst>
                                          <p:attrName>ppt_x</p:attrName>
                                        </p:attrNameLst>
                                      </p:cBhvr>
                                      <p:tavLst>
                                        <p:tav tm="0">
                                          <p:val>
                                            <p:strVal val="#ppt_x-#ppt_w*1.125000"/>
                                          </p:val>
                                        </p:tav>
                                        <p:tav tm="100000">
                                          <p:val>
                                            <p:strVal val="#ppt_x"/>
                                          </p:val>
                                        </p:tav>
                                      </p:tavLst>
                                    </p:anim>
                                    <p:animEffect transition="in" filter="wipe(right)">
                                      <p:cBhvr>
                                        <p:cTn id="32" dur="500"/>
                                        <p:tgtEl>
                                          <p:spTgt spid="35"/>
                                        </p:tgtEl>
                                      </p:cBhvr>
                                    </p:animEffect>
                                  </p:childTnLst>
                                </p:cTn>
                              </p:par>
                            </p:childTnLst>
                          </p:cTn>
                        </p:par>
                        <p:par>
                          <p:cTn id="33" fill="hold">
                            <p:stCondLst>
                              <p:cond delay="3000"/>
                            </p:stCondLst>
                            <p:childTnLst>
                              <p:par>
                                <p:cTn id="34" presetID="12" presetClass="entr" presetSubtype="8" fill="hold" grpId="0" nodeType="afterEffect">
                                  <p:stCondLst>
                                    <p:cond delay="0"/>
                                  </p:stCondLst>
                                  <p:childTnLst>
                                    <p:set>
                                      <p:cBhvr>
                                        <p:cTn id="35" dur="1" fill="hold">
                                          <p:stCondLst>
                                            <p:cond delay="0"/>
                                          </p:stCondLst>
                                        </p:cTn>
                                        <p:tgtEl>
                                          <p:spTgt spid="91"/>
                                        </p:tgtEl>
                                        <p:attrNameLst>
                                          <p:attrName>style.visibility</p:attrName>
                                        </p:attrNameLst>
                                      </p:cBhvr>
                                      <p:to>
                                        <p:strVal val="visible"/>
                                      </p:to>
                                    </p:set>
                                    <p:anim calcmode="lin" valueType="num">
                                      <p:cBhvr additive="base">
                                        <p:cTn id="36" dur="500"/>
                                        <p:tgtEl>
                                          <p:spTgt spid="91"/>
                                        </p:tgtEl>
                                        <p:attrNameLst>
                                          <p:attrName>ppt_x</p:attrName>
                                        </p:attrNameLst>
                                      </p:cBhvr>
                                      <p:tavLst>
                                        <p:tav tm="0">
                                          <p:val>
                                            <p:strVal val="#ppt_x-#ppt_w*1.125000"/>
                                          </p:val>
                                        </p:tav>
                                        <p:tav tm="100000">
                                          <p:val>
                                            <p:strVal val="#ppt_x"/>
                                          </p:val>
                                        </p:tav>
                                      </p:tavLst>
                                    </p:anim>
                                    <p:animEffect transition="in" filter="wipe(right)">
                                      <p:cBhvr>
                                        <p:cTn id="37" dur="500"/>
                                        <p:tgtEl>
                                          <p:spTgt spid="91"/>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fade">
                                      <p:cBhvr>
                                        <p:cTn id="41" dur="500"/>
                                        <p:tgtEl>
                                          <p:spTgt spid="65"/>
                                        </p:tgtEl>
                                      </p:cBhvr>
                                    </p:animEffect>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wipe(down)">
                                      <p:cBhvr>
                                        <p:cTn id="45" dur="500"/>
                                        <p:tgtEl>
                                          <p:spTgt spid="64"/>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childTnLst>
                          </p:cTn>
                        </p:par>
                        <p:par>
                          <p:cTn id="52" fill="hold">
                            <p:stCondLst>
                              <p:cond delay="5000"/>
                            </p:stCondLst>
                            <p:childTnLst>
                              <p:par>
                                <p:cTn id="53" presetID="12" presetClass="entr" presetSubtype="8" fill="hold" nodeType="after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right)">
                                      <p:cBhvr>
                                        <p:cTn id="56" dur="500"/>
                                        <p:tgtEl>
                                          <p:spTgt spid="43"/>
                                        </p:tgtEl>
                                      </p:cBhvr>
                                    </p:animEffect>
                                  </p:childTnLst>
                                </p:cTn>
                              </p:par>
                            </p:childTnLst>
                          </p:cTn>
                        </p:par>
                        <p:par>
                          <p:cTn id="57" fill="hold">
                            <p:stCondLst>
                              <p:cond delay="5500"/>
                            </p:stCondLst>
                            <p:childTnLst>
                              <p:par>
                                <p:cTn id="58" presetID="42" presetClass="entr" presetSubtype="0" fill="hold" grpId="0" nodeType="afterEffect">
                                  <p:stCondLst>
                                    <p:cond delay="0"/>
                                  </p:stCondLst>
                                  <p:childTnLst>
                                    <p:set>
                                      <p:cBhvr>
                                        <p:cTn id="59" dur="1" fill="hold">
                                          <p:stCondLst>
                                            <p:cond delay="0"/>
                                          </p:stCondLst>
                                        </p:cTn>
                                        <p:tgtEl>
                                          <p:spTgt spid="82"/>
                                        </p:tgtEl>
                                        <p:attrNameLst>
                                          <p:attrName>style.visibility</p:attrName>
                                        </p:attrNameLst>
                                      </p:cBhvr>
                                      <p:to>
                                        <p:strVal val="visible"/>
                                      </p:to>
                                    </p:set>
                                    <p:animEffect transition="in" filter="fade">
                                      <p:cBhvr>
                                        <p:cTn id="60" dur="500"/>
                                        <p:tgtEl>
                                          <p:spTgt spid="82"/>
                                        </p:tgtEl>
                                      </p:cBhvr>
                                    </p:animEffect>
                                    <p:anim calcmode="lin" valueType="num">
                                      <p:cBhvr>
                                        <p:cTn id="61" dur="500" fill="hold"/>
                                        <p:tgtEl>
                                          <p:spTgt spid="82"/>
                                        </p:tgtEl>
                                        <p:attrNameLst>
                                          <p:attrName>ppt_x</p:attrName>
                                        </p:attrNameLst>
                                      </p:cBhvr>
                                      <p:tavLst>
                                        <p:tav tm="0">
                                          <p:val>
                                            <p:strVal val="#ppt_x"/>
                                          </p:val>
                                        </p:tav>
                                        <p:tav tm="100000">
                                          <p:val>
                                            <p:strVal val="#ppt_x"/>
                                          </p:val>
                                        </p:tav>
                                      </p:tavLst>
                                    </p:anim>
                                    <p:anim calcmode="lin" valueType="num">
                                      <p:cBhvr>
                                        <p:cTn id="62" dur="500" fill="hold"/>
                                        <p:tgtEl>
                                          <p:spTgt spid="82"/>
                                        </p:tgtEl>
                                        <p:attrNameLst>
                                          <p:attrName>ppt_y</p:attrName>
                                        </p:attrNameLst>
                                      </p:cBhvr>
                                      <p:tavLst>
                                        <p:tav tm="0">
                                          <p:val>
                                            <p:strVal val="#ppt_y+.1"/>
                                          </p:val>
                                        </p:tav>
                                        <p:tav tm="100000">
                                          <p:val>
                                            <p:strVal val="#ppt_y"/>
                                          </p:val>
                                        </p:tav>
                                      </p:tavLst>
                                    </p:anim>
                                  </p:childTnLst>
                                </p:cTn>
                              </p:par>
                            </p:childTnLst>
                          </p:cTn>
                        </p:par>
                        <p:par>
                          <p:cTn id="63" fill="hold">
                            <p:stCondLst>
                              <p:cond delay="6000"/>
                            </p:stCondLst>
                            <p:childTnLst>
                              <p:par>
                                <p:cTn id="64" presetID="53" presetClass="entr" presetSubtype="16"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childTnLst>
                                </p:cTn>
                              </p:par>
                            </p:childTnLst>
                          </p:cTn>
                        </p:par>
                        <p:par>
                          <p:cTn id="69" fill="hold">
                            <p:stCondLst>
                              <p:cond delay="6500"/>
                            </p:stCondLst>
                            <p:childTnLst>
                              <p:par>
                                <p:cTn id="70" presetID="12" presetClass="entr" presetSubtype="8" fill="hold"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p:tgtEl>
                                          <p:spTgt spid="48"/>
                                        </p:tgtEl>
                                        <p:attrNameLst>
                                          <p:attrName>ppt_x</p:attrName>
                                        </p:attrNameLst>
                                      </p:cBhvr>
                                      <p:tavLst>
                                        <p:tav tm="0">
                                          <p:val>
                                            <p:strVal val="#ppt_x-#ppt_w*1.125000"/>
                                          </p:val>
                                        </p:tav>
                                        <p:tav tm="100000">
                                          <p:val>
                                            <p:strVal val="#ppt_x"/>
                                          </p:val>
                                        </p:tav>
                                      </p:tavLst>
                                    </p:anim>
                                    <p:animEffect transition="in" filter="wipe(right)">
                                      <p:cBhvr>
                                        <p:cTn id="73" dur="500"/>
                                        <p:tgtEl>
                                          <p:spTgt spid="48"/>
                                        </p:tgtEl>
                                      </p:cBhvr>
                                    </p:animEffect>
                                  </p:childTnLst>
                                </p:cTn>
                              </p:par>
                            </p:childTnLst>
                          </p:cTn>
                        </p:par>
                        <p:par>
                          <p:cTn id="74" fill="hold">
                            <p:stCondLst>
                              <p:cond delay="7000"/>
                            </p:stCondLst>
                            <p:childTnLst>
                              <p:par>
                                <p:cTn id="75" presetID="42" presetClass="entr" presetSubtype="0"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fade">
                                      <p:cBhvr>
                                        <p:cTn id="77" dur="500"/>
                                        <p:tgtEl>
                                          <p:spTgt spid="47"/>
                                        </p:tgtEl>
                                      </p:cBhvr>
                                    </p:animEffect>
                                    <p:anim calcmode="lin" valueType="num">
                                      <p:cBhvr>
                                        <p:cTn id="78" dur="500" fill="hold"/>
                                        <p:tgtEl>
                                          <p:spTgt spid="47"/>
                                        </p:tgtEl>
                                        <p:attrNameLst>
                                          <p:attrName>ppt_x</p:attrName>
                                        </p:attrNameLst>
                                      </p:cBhvr>
                                      <p:tavLst>
                                        <p:tav tm="0">
                                          <p:val>
                                            <p:strVal val="#ppt_x"/>
                                          </p:val>
                                        </p:tav>
                                        <p:tav tm="100000">
                                          <p:val>
                                            <p:strVal val="#ppt_x"/>
                                          </p:val>
                                        </p:tav>
                                      </p:tavLst>
                                    </p:anim>
                                    <p:anim calcmode="lin" valueType="num">
                                      <p:cBhvr>
                                        <p:cTn id="79" dur="500" fill="hold"/>
                                        <p:tgtEl>
                                          <p:spTgt spid="47"/>
                                        </p:tgtEl>
                                        <p:attrNameLst>
                                          <p:attrName>ppt_y</p:attrName>
                                        </p:attrNameLst>
                                      </p:cBhvr>
                                      <p:tavLst>
                                        <p:tav tm="0">
                                          <p:val>
                                            <p:strVal val="#ppt_y+.1"/>
                                          </p:val>
                                        </p:tav>
                                        <p:tav tm="100000">
                                          <p:val>
                                            <p:strVal val="#ppt_y"/>
                                          </p:val>
                                        </p:tav>
                                      </p:tavLst>
                                    </p:anim>
                                  </p:childTnLst>
                                </p:cTn>
                              </p:par>
                            </p:childTnLst>
                          </p:cTn>
                        </p:par>
                        <p:par>
                          <p:cTn id="80" fill="hold">
                            <p:stCondLst>
                              <p:cond delay="7500"/>
                            </p:stCondLst>
                            <p:childTnLst>
                              <p:par>
                                <p:cTn id="81" presetID="53" presetClass="entr" presetSubtype="16" fill="hold" nodeType="afterEffect">
                                  <p:stCondLst>
                                    <p:cond delay="0"/>
                                  </p:stCondLst>
                                  <p:childTnLst>
                                    <p:set>
                                      <p:cBhvr>
                                        <p:cTn id="82" dur="1" fill="hold">
                                          <p:stCondLst>
                                            <p:cond delay="0"/>
                                          </p:stCondLst>
                                        </p:cTn>
                                        <p:tgtEl>
                                          <p:spTgt spid="62"/>
                                        </p:tgtEl>
                                        <p:attrNameLst>
                                          <p:attrName>style.visibility</p:attrName>
                                        </p:attrNameLst>
                                      </p:cBhvr>
                                      <p:to>
                                        <p:strVal val="visible"/>
                                      </p:to>
                                    </p:set>
                                    <p:anim calcmode="lin" valueType="num">
                                      <p:cBhvr>
                                        <p:cTn id="83" dur="500" fill="hold"/>
                                        <p:tgtEl>
                                          <p:spTgt spid="62"/>
                                        </p:tgtEl>
                                        <p:attrNameLst>
                                          <p:attrName>ppt_w</p:attrName>
                                        </p:attrNameLst>
                                      </p:cBhvr>
                                      <p:tavLst>
                                        <p:tav tm="0">
                                          <p:val>
                                            <p:fltVal val="0"/>
                                          </p:val>
                                        </p:tav>
                                        <p:tav tm="100000">
                                          <p:val>
                                            <p:strVal val="#ppt_w"/>
                                          </p:val>
                                        </p:tav>
                                      </p:tavLst>
                                    </p:anim>
                                    <p:anim calcmode="lin" valueType="num">
                                      <p:cBhvr>
                                        <p:cTn id="84" dur="500" fill="hold"/>
                                        <p:tgtEl>
                                          <p:spTgt spid="62"/>
                                        </p:tgtEl>
                                        <p:attrNameLst>
                                          <p:attrName>ppt_h</p:attrName>
                                        </p:attrNameLst>
                                      </p:cBhvr>
                                      <p:tavLst>
                                        <p:tav tm="0">
                                          <p:val>
                                            <p:fltVal val="0"/>
                                          </p:val>
                                        </p:tav>
                                        <p:tav tm="100000">
                                          <p:val>
                                            <p:strVal val="#ppt_h"/>
                                          </p:val>
                                        </p:tav>
                                      </p:tavLst>
                                    </p:anim>
                                    <p:animEffect transition="in" filter="fade">
                                      <p:cBhvr>
                                        <p:cTn id="85"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82" grpId="0"/>
      <p:bldP spid="91" grpId="0" animBg="1"/>
      <p:bldP spid="35" grpId="0" animBg="1"/>
      <p:bldP spid="36" grpId="0" animBg="1"/>
      <p:bldP spid="37" grpId="0" animBg="1"/>
      <p:bldP spid="38" grpId="0" animBg="1"/>
      <p:bldP spid="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
          <p:cNvSpPr>
            <a:spLocks/>
          </p:cNvSpPr>
          <p:nvPr/>
        </p:nvSpPr>
        <p:spPr bwMode="auto">
          <a:xfrm>
            <a:off x="252303" y="880689"/>
            <a:ext cx="5117382" cy="43812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78848" tIns="39425" rIns="78848" bIns="39425" anchor="ctr"/>
          <a:lstStyle/>
          <a:p>
            <a:pPr algn="ctr" fontAlgn="base">
              <a:spcBef>
                <a:spcPct val="0"/>
              </a:spcBef>
              <a:spcAft>
                <a:spcPct val="0"/>
              </a:spcAft>
              <a:defRPr/>
            </a:pPr>
            <a:endParaRPr lang="zh-CN" altLang="en-US" sz="1599" b="1" kern="0">
              <a:solidFill>
                <a:srgbClr val="000000"/>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1691680" y="3567352"/>
            <a:ext cx="1996222" cy="369597"/>
          </a:xfrm>
          <a:prstGeom prst="round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rtlCol="0" anchor="ctr"/>
          <a:lstStyle/>
          <a:p>
            <a:pPr algn="ctr"/>
            <a:r>
              <a:rPr lang="en-US" altLang="zh-CN" sz="1599" dirty="0">
                <a:latin typeface="微软雅黑" panose="020B0503020204020204" pitchFamily="34" charset="-122"/>
                <a:ea typeface="微软雅黑" panose="020B0503020204020204" pitchFamily="34" charset="-122"/>
              </a:rPr>
              <a:t>2010</a:t>
            </a:r>
            <a:r>
              <a:rPr lang="zh-CN" altLang="en-US" sz="1599" dirty="0">
                <a:latin typeface="微软雅黑" panose="020B0503020204020204" pitchFamily="34" charset="-122"/>
                <a:ea typeface="微软雅黑" panose="020B0503020204020204" pitchFamily="34" charset="-122"/>
              </a:rPr>
              <a:t>年</a:t>
            </a:r>
            <a:r>
              <a:rPr lang="en-US" altLang="zh-CN" sz="1599" dirty="0">
                <a:latin typeface="微软雅黑" panose="020B0503020204020204" pitchFamily="34" charset="-122"/>
                <a:ea typeface="微软雅黑" panose="020B0503020204020204" pitchFamily="34" charset="-122"/>
              </a:rPr>
              <a:t>4</a:t>
            </a:r>
            <a:r>
              <a:rPr lang="zh-CN" altLang="en-US" sz="1599" dirty="0">
                <a:latin typeface="微软雅黑" panose="020B0503020204020204" pitchFamily="34" charset="-122"/>
                <a:ea typeface="微软雅黑" panose="020B0503020204020204" pitchFamily="34" charset="-122"/>
              </a:rPr>
              <a:t>月</a:t>
            </a:r>
          </a:p>
        </p:txBody>
      </p:sp>
      <p:sp>
        <p:nvSpPr>
          <p:cNvPr id="31" name="圆角矩形 30"/>
          <p:cNvSpPr/>
          <p:nvPr/>
        </p:nvSpPr>
        <p:spPr>
          <a:xfrm>
            <a:off x="2528803" y="2771068"/>
            <a:ext cx="1996222" cy="369597"/>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rtlCol="0" anchor="ctr"/>
          <a:lstStyle/>
          <a:p>
            <a:pPr algn="ctr"/>
            <a:r>
              <a:rPr lang="en-US" altLang="zh-CN" sz="1599" dirty="0">
                <a:latin typeface="微软雅黑" panose="020B0503020204020204" pitchFamily="34" charset="-122"/>
                <a:ea typeface="微软雅黑" panose="020B0503020204020204" pitchFamily="34" charset="-122"/>
              </a:rPr>
              <a:t>2011</a:t>
            </a:r>
            <a:r>
              <a:rPr lang="zh-CN" altLang="en-US" sz="1599" dirty="0">
                <a:latin typeface="微软雅黑" panose="020B0503020204020204" pitchFamily="34" charset="-122"/>
                <a:ea typeface="微软雅黑" panose="020B0503020204020204" pitchFamily="34" charset="-122"/>
              </a:rPr>
              <a:t>年</a:t>
            </a:r>
            <a:r>
              <a:rPr lang="en-US" altLang="zh-CN" sz="1599" dirty="0">
                <a:latin typeface="微软雅黑" panose="020B0503020204020204" pitchFamily="34" charset="-122"/>
                <a:ea typeface="微软雅黑" panose="020B0503020204020204" pitchFamily="34" charset="-122"/>
              </a:rPr>
              <a:t>5</a:t>
            </a:r>
            <a:r>
              <a:rPr lang="zh-CN" altLang="en-US" sz="1599" dirty="0">
                <a:latin typeface="微软雅黑" panose="020B0503020204020204" pitchFamily="34" charset="-122"/>
                <a:ea typeface="微软雅黑" panose="020B0503020204020204" pitchFamily="34" charset="-122"/>
              </a:rPr>
              <a:t>月</a:t>
            </a:r>
          </a:p>
        </p:txBody>
      </p:sp>
      <p:sp>
        <p:nvSpPr>
          <p:cNvPr id="32" name="圆角矩形 31"/>
          <p:cNvSpPr/>
          <p:nvPr/>
        </p:nvSpPr>
        <p:spPr>
          <a:xfrm>
            <a:off x="3152622" y="2002835"/>
            <a:ext cx="1996222" cy="369597"/>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rtlCol="0" anchor="ctr"/>
          <a:lstStyle/>
          <a:p>
            <a:pPr algn="ctr"/>
            <a:r>
              <a:rPr lang="en-US" altLang="zh-CN" sz="1599" dirty="0">
                <a:latin typeface="微软雅黑" panose="020B0503020204020204" pitchFamily="34" charset="-122"/>
                <a:ea typeface="微软雅黑" panose="020B0503020204020204" pitchFamily="34" charset="-122"/>
              </a:rPr>
              <a:t>2012</a:t>
            </a:r>
            <a:r>
              <a:rPr lang="zh-CN" altLang="en-US" sz="1599" dirty="0">
                <a:latin typeface="微软雅黑" panose="020B0503020204020204" pitchFamily="34" charset="-122"/>
                <a:ea typeface="微软雅黑" panose="020B0503020204020204" pitchFamily="34" charset="-122"/>
              </a:rPr>
              <a:t>年</a:t>
            </a:r>
            <a:r>
              <a:rPr lang="en-US" altLang="zh-CN" sz="1599" dirty="0">
                <a:latin typeface="微软雅黑" panose="020B0503020204020204" pitchFamily="34" charset="-122"/>
                <a:ea typeface="微软雅黑" panose="020B0503020204020204" pitchFamily="34" charset="-122"/>
              </a:rPr>
              <a:t>6</a:t>
            </a:r>
            <a:r>
              <a:rPr lang="zh-CN" altLang="en-US" sz="1599" dirty="0">
                <a:latin typeface="微软雅黑" panose="020B0503020204020204" pitchFamily="34" charset="-122"/>
                <a:ea typeface="微软雅黑" panose="020B0503020204020204" pitchFamily="34" charset="-122"/>
              </a:rPr>
              <a:t>月</a:t>
            </a:r>
          </a:p>
        </p:txBody>
      </p:sp>
      <p:sp>
        <p:nvSpPr>
          <p:cNvPr id="33" name="圆角矩形 32"/>
          <p:cNvSpPr/>
          <p:nvPr/>
        </p:nvSpPr>
        <p:spPr>
          <a:xfrm>
            <a:off x="3851920" y="1277666"/>
            <a:ext cx="1996222" cy="369597"/>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rtlCol="0" anchor="ctr"/>
          <a:lstStyle/>
          <a:p>
            <a:pPr algn="ctr"/>
            <a:r>
              <a:rPr lang="en-US" altLang="zh-CN" sz="1599" dirty="0">
                <a:latin typeface="微软雅黑" panose="020B0503020204020204" pitchFamily="34" charset="-122"/>
                <a:ea typeface="微软雅黑" panose="020B0503020204020204" pitchFamily="34" charset="-122"/>
              </a:rPr>
              <a:t>2013</a:t>
            </a:r>
            <a:r>
              <a:rPr lang="zh-CN" altLang="en-US" sz="1599" dirty="0">
                <a:latin typeface="微软雅黑" panose="020B0503020204020204" pitchFamily="34" charset="-122"/>
                <a:ea typeface="微软雅黑" panose="020B0503020204020204" pitchFamily="34" charset="-122"/>
              </a:rPr>
              <a:t>年</a:t>
            </a:r>
            <a:r>
              <a:rPr lang="en-US" altLang="zh-CN" sz="1599" dirty="0">
                <a:latin typeface="微软雅黑" panose="020B0503020204020204" pitchFamily="34" charset="-122"/>
                <a:ea typeface="微软雅黑" panose="020B0503020204020204" pitchFamily="34" charset="-122"/>
              </a:rPr>
              <a:t>12</a:t>
            </a:r>
            <a:r>
              <a:rPr lang="zh-CN" altLang="en-US" sz="1599" dirty="0">
                <a:latin typeface="微软雅黑" panose="020B0503020204020204" pitchFamily="34" charset="-122"/>
                <a:ea typeface="微软雅黑" panose="020B0503020204020204" pitchFamily="34" charset="-122"/>
              </a:rPr>
              <a:t>月</a:t>
            </a:r>
          </a:p>
        </p:txBody>
      </p:sp>
      <p:sp>
        <p:nvSpPr>
          <p:cNvPr id="34" name="圆角矩形 33"/>
          <p:cNvSpPr/>
          <p:nvPr/>
        </p:nvSpPr>
        <p:spPr>
          <a:xfrm>
            <a:off x="899592" y="4296390"/>
            <a:ext cx="1996222" cy="369597"/>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rtlCol="0" anchor="ctr"/>
          <a:lstStyle/>
          <a:p>
            <a:pPr algn="ctr"/>
            <a:r>
              <a:rPr lang="en-US" altLang="zh-CN" sz="1599" dirty="0">
                <a:latin typeface="微软雅黑" panose="020B0503020204020204" pitchFamily="34" charset="-122"/>
                <a:ea typeface="微软雅黑" panose="020B0503020204020204" pitchFamily="34" charset="-122"/>
              </a:rPr>
              <a:t>2009</a:t>
            </a:r>
            <a:r>
              <a:rPr lang="zh-CN" altLang="en-US" sz="1599" dirty="0">
                <a:latin typeface="微软雅黑" panose="020B0503020204020204" pitchFamily="34" charset="-122"/>
                <a:ea typeface="微软雅黑" panose="020B0503020204020204" pitchFamily="34" charset="-122"/>
              </a:rPr>
              <a:t>年</a:t>
            </a:r>
            <a:r>
              <a:rPr lang="en-US" altLang="zh-CN" sz="1599" dirty="0">
                <a:latin typeface="微软雅黑" panose="020B0503020204020204" pitchFamily="34" charset="-122"/>
                <a:ea typeface="微软雅黑" panose="020B0503020204020204" pitchFamily="34" charset="-122"/>
              </a:rPr>
              <a:t>3</a:t>
            </a:r>
            <a:r>
              <a:rPr lang="zh-CN" altLang="en-US" sz="1599" dirty="0">
                <a:latin typeface="微软雅黑" panose="020B0503020204020204" pitchFamily="34" charset="-122"/>
                <a:ea typeface="微软雅黑" panose="020B0503020204020204" pitchFamily="34" charset="-122"/>
              </a:rPr>
              <a:t>月</a:t>
            </a:r>
          </a:p>
        </p:txBody>
      </p:sp>
      <p:sp>
        <p:nvSpPr>
          <p:cNvPr id="35" name="矩形 34"/>
          <p:cNvSpPr/>
          <p:nvPr/>
        </p:nvSpPr>
        <p:spPr>
          <a:xfrm>
            <a:off x="3851921" y="4271769"/>
            <a:ext cx="1980406" cy="513841"/>
          </a:xfrm>
          <a:prstGeom prst="rect">
            <a:avLst/>
          </a:prstGeom>
          <a:ln>
            <a:solidFill>
              <a:schemeClr val="accent4"/>
            </a:solidFill>
            <a:prstDash val="dash"/>
          </a:ln>
        </p:spPr>
        <p:txBody>
          <a:bodyPr wrap="square" lIns="78848" tIns="39425" rIns="78848" bIns="39425">
            <a:spAutoFit/>
          </a:bodyPr>
          <a:lstStyle/>
          <a:p>
            <a:pPr algn="ct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11" dirty="0">
              <a:solidFill>
                <a:schemeClr val="accent5">
                  <a:lumMod val="50000"/>
                </a:schemeClr>
              </a:solidFill>
              <a:latin typeface="微软雅黑" panose="020B0503020204020204" pitchFamily="34" charset="-122"/>
              <a:ea typeface="微软雅黑" panose="020B0503020204020204" pitchFamily="34" charset="-122"/>
            </a:endParaRPr>
          </a:p>
          <a:p>
            <a:pPr algn="ct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6" name="矩形 35"/>
          <p:cNvSpPr/>
          <p:nvPr/>
        </p:nvSpPr>
        <p:spPr>
          <a:xfrm>
            <a:off x="4379482" y="3489512"/>
            <a:ext cx="1980406" cy="513841"/>
          </a:xfrm>
          <a:prstGeom prst="rect">
            <a:avLst/>
          </a:prstGeom>
          <a:ln>
            <a:solidFill>
              <a:schemeClr val="accent3"/>
            </a:solidFill>
            <a:prstDash val="dash"/>
          </a:ln>
        </p:spPr>
        <p:txBody>
          <a:bodyPr wrap="square" lIns="78848" tIns="39425" rIns="78848" bIns="39425">
            <a:spAutoFit/>
          </a:bodyPr>
          <a:lstStyle/>
          <a:p>
            <a:pPr algn="ct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11" dirty="0">
              <a:solidFill>
                <a:schemeClr val="accent5">
                  <a:lumMod val="50000"/>
                </a:schemeClr>
              </a:solidFill>
              <a:latin typeface="微软雅黑" panose="020B0503020204020204" pitchFamily="34" charset="-122"/>
              <a:ea typeface="微软雅黑" panose="020B0503020204020204" pitchFamily="34" charset="-122"/>
            </a:endParaRPr>
          </a:p>
          <a:p>
            <a:pPr algn="ct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7" name="矩形 36"/>
          <p:cNvSpPr/>
          <p:nvPr/>
        </p:nvSpPr>
        <p:spPr>
          <a:xfrm>
            <a:off x="4891410" y="2707253"/>
            <a:ext cx="1980406" cy="513841"/>
          </a:xfrm>
          <a:prstGeom prst="rect">
            <a:avLst/>
          </a:prstGeom>
          <a:ln>
            <a:solidFill>
              <a:schemeClr val="accent2"/>
            </a:solidFill>
            <a:prstDash val="dash"/>
          </a:ln>
        </p:spPr>
        <p:txBody>
          <a:bodyPr wrap="square" lIns="78848" tIns="39425" rIns="78848" bIns="39425">
            <a:spAutoFit/>
          </a:bodyPr>
          <a:lstStyle/>
          <a:p>
            <a:pPr algn="ct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11" dirty="0">
              <a:solidFill>
                <a:schemeClr val="accent5">
                  <a:lumMod val="50000"/>
                </a:schemeClr>
              </a:solidFill>
              <a:latin typeface="微软雅黑" panose="020B0503020204020204" pitchFamily="34" charset="-122"/>
              <a:ea typeface="微软雅黑" panose="020B0503020204020204" pitchFamily="34" charset="-122"/>
            </a:endParaRPr>
          </a:p>
          <a:p>
            <a:pPr algn="ct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8" name="矩形 37"/>
          <p:cNvSpPr/>
          <p:nvPr/>
        </p:nvSpPr>
        <p:spPr>
          <a:xfrm>
            <a:off x="5369685" y="1924995"/>
            <a:ext cx="1980406" cy="513841"/>
          </a:xfrm>
          <a:prstGeom prst="rect">
            <a:avLst/>
          </a:prstGeom>
          <a:ln>
            <a:solidFill>
              <a:schemeClr val="accent1"/>
            </a:solidFill>
            <a:prstDash val="dash"/>
          </a:ln>
        </p:spPr>
        <p:txBody>
          <a:bodyPr wrap="square" lIns="78848" tIns="39425" rIns="78848" bIns="39425">
            <a:spAutoFit/>
          </a:bodyPr>
          <a:lstStyle/>
          <a:p>
            <a:pPr algn="ct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11" dirty="0">
              <a:solidFill>
                <a:schemeClr val="accent5">
                  <a:lumMod val="50000"/>
                </a:schemeClr>
              </a:solidFill>
              <a:latin typeface="微软雅黑" panose="020B0503020204020204" pitchFamily="34" charset="-122"/>
              <a:ea typeface="微软雅黑" panose="020B0503020204020204" pitchFamily="34" charset="-122"/>
            </a:endParaRPr>
          </a:p>
          <a:p>
            <a:pPr algn="ct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9" name="矩形 38"/>
          <p:cNvSpPr/>
          <p:nvPr/>
        </p:nvSpPr>
        <p:spPr>
          <a:xfrm>
            <a:off x="6119987" y="1213852"/>
            <a:ext cx="1980406" cy="513841"/>
          </a:xfrm>
          <a:prstGeom prst="rect">
            <a:avLst/>
          </a:prstGeom>
          <a:ln>
            <a:solidFill>
              <a:schemeClr val="bg2"/>
            </a:solidFill>
            <a:prstDash val="dash"/>
          </a:ln>
        </p:spPr>
        <p:txBody>
          <a:bodyPr wrap="square" lIns="78848" tIns="39425" rIns="78848" bIns="39425">
            <a:spAutoFit/>
          </a:bodyPr>
          <a:lstStyle/>
          <a:p>
            <a:pPr algn="ct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11" dirty="0">
              <a:solidFill>
                <a:schemeClr val="accent5">
                  <a:lumMod val="50000"/>
                </a:schemeClr>
              </a:solidFill>
              <a:latin typeface="微软雅黑" panose="020B0503020204020204" pitchFamily="34" charset="-122"/>
              <a:ea typeface="微软雅黑" panose="020B0503020204020204" pitchFamily="34" charset="-122"/>
            </a:endParaRPr>
          </a:p>
          <a:p>
            <a:pPr algn="ct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Tree>
    <p:extLst>
      <p:ext uri="{BB962C8B-B14F-4D97-AF65-F5344CB8AC3E}">
        <p14:creationId xmlns:p14="http://schemas.microsoft.com/office/powerpoint/2010/main" val="39189529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0-#ppt_w/2"/>
                                          </p:val>
                                        </p:tav>
                                        <p:tav tm="100000">
                                          <p:val>
                                            <p:strVal val="#ppt_x"/>
                                          </p:val>
                                        </p:tav>
                                      </p:tavLst>
                                    </p:anim>
                                    <p:anim calcmode="lin" valueType="num">
                                      <p:cBhvr additive="base">
                                        <p:cTn id="11" dur="500" fill="hold"/>
                                        <p:tgtEl>
                                          <p:spTgt spid="34"/>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1+#ppt_w/2"/>
                                          </p:val>
                                        </p:tav>
                                        <p:tav tm="100000">
                                          <p:val>
                                            <p:strVal val="#ppt_x"/>
                                          </p:val>
                                        </p:tav>
                                      </p:tavLst>
                                    </p:anim>
                                    <p:anim calcmode="lin" valueType="num">
                                      <p:cBhvr additive="base">
                                        <p:cTn id="31" dur="500" fill="hold"/>
                                        <p:tgtEl>
                                          <p:spTgt spid="37"/>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0-#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extLst mod="1">
    <p:ext uri="{E180D4A7-C9FB-4DFB-919C-405C955672EB}">
      <p14:showEvtLst xmlns:p14="http://schemas.microsoft.com/office/powerpoint/2010/main">
        <p14:playEvt time="0" objId="30"/>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848831" y="3568415"/>
            <a:ext cx="3071809" cy="535402"/>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latin typeface="Arial" pitchFamily="34" charset="0"/>
              <a:ea typeface="宋体" pitchFamily="2" charset="-122"/>
            </a:endParaRPr>
          </a:p>
        </p:txBody>
      </p:sp>
      <p:sp>
        <p:nvSpPr>
          <p:cNvPr id="27" name="圆角矩形 5"/>
          <p:cNvSpPr/>
          <p:nvPr/>
        </p:nvSpPr>
        <p:spPr bwMode="auto">
          <a:xfrm>
            <a:off x="3848831" y="1228952"/>
            <a:ext cx="3071809" cy="535402"/>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1"/>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latin typeface="Arial" pitchFamily="34" charset="0"/>
              <a:ea typeface="宋体" pitchFamily="2" charset="-122"/>
            </a:endParaRPr>
          </a:p>
        </p:txBody>
      </p:sp>
      <p:sp>
        <p:nvSpPr>
          <p:cNvPr id="28" name="TextBox 27"/>
          <p:cNvSpPr txBox="1"/>
          <p:nvPr/>
        </p:nvSpPr>
        <p:spPr>
          <a:xfrm>
            <a:off x="4453566" y="1308490"/>
            <a:ext cx="1867819" cy="381771"/>
          </a:xfrm>
          <a:prstGeom prst="rect">
            <a:avLst/>
          </a:prstGeom>
          <a:noFill/>
        </p:spPr>
        <p:txBody>
          <a:bodyPr wrap="none" rtlCol="0">
            <a:spAutoFit/>
          </a:bodyPr>
          <a:lstStyle/>
          <a:p>
            <a:r>
              <a:rPr lang="zh-CN" altLang="en-US" sz="1881" dirty="0">
                <a:solidFill>
                  <a:srgbClr val="F8F8F8"/>
                </a:solidFill>
                <a:latin typeface="+mj-ea"/>
                <a:ea typeface="+mj-ea"/>
              </a:rPr>
              <a:t>请输入您的标题</a:t>
            </a:r>
          </a:p>
        </p:txBody>
      </p:sp>
      <p:sp>
        <p:nvSpPr>
          <p:cNvPr id="29" name="空心弧 28"/>
          <p:cNvSpPr/>
          <p:nvPr/>
        </p:nvSpPr>
        <p:spPr bwMode="auto">
          <a:xfrm flipV="1">
            <a:off x="1591970" y="809747"/>
            <a:ext cx="1373814" cy="1373814"/>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latin typeface="Arial" pitchFamily="34" charset="0"/>
              <a:ea typeface="宋体" pitchFamily="2" charset="-122"/>
            </a:endParaRPr>
          </a:p>
        </p:txBody>
      </p:sp>
      <p:sp>
        <p:nvSpPr>
          <p:cNvPr id="30" name="空心弧 29"/>
          <p:cNvSpPr/>
          <p:nvPr/>
        </p:nvSpPr>
        <p:spPr bwMode="auto">
          <a:xfrm rot="10800000" flipV="1">
            <a:off x="2694551" y="1054925"/>
            <a:ext cx="1373814" cy="1373814"/>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latin typeface="Arial" pitchFamily="34" charset="0"/>
              <a:ea typeface="宋体" pitchFamily="2" charset="-122"/>
            </a:endParaRPr>
          </a:p>
        </p:txBody>
      </p:sp>
      <p:sp>
        <p:nvSpPr>
          <p:cNvPr id="31" name="空心弧 30"/>
          <p:cNvSpPr/>
          <p:nvPr/>
        </p:nvSpPr>
        <p:spPr bwMode="auto">
          <a:xfrm rot="4631022" flipV="1">
            <a:off x="2726385" y="2194296"/>
            <a:ext cx="1373814" cy="1373814"/>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latin typeface="Arial" pitchFamily="34" charset="0"/>
              <a:ea typeface="宋体" pitchFamily="2" charset="-122"/>
            </a:endParaRPr>
          </a:p>
        </p:txBody>
      </p:sp>
      <p:sp>
        <p:nvSpPr>
          <p:cNvPr id="32" name="空心弧 31"/>
          <p:cNvSpPr/>
          <p:nvPr/>
        </p:nvSpPr>
        <p:spPr bwMode="auto">
          <a:xfrm>
            <a:off x="1612045" y="3568416"/>
            <a:ext cx="1373814" cy="1373814"/>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latin typeface="Arial" pitchFamily="34" charset="0"/>
              <a:ea typeface="宋体" pitchFamily="2" charset="-122"/>
            </a:endParaRPr>
          </a:p>
        </p:txBody>
      </p:sp>
      <p:sp>
        <p:nvSpPr>
          <p:cNvPr id="33" name="空心弧 32"/>
          <p:cNvSpPr/>
          <p:nvPr/>
        </p:nvSpPr>
        <p:spPr bwMode="auto">
          <a:xfrm rot="10800000">
            <a:off x="2714626" y="3323237"/>
            <a:ext cx="1373814" cy="1373814"/>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latin typeface="Arial" pitchFamily="34" charset="0"/>
              <a:ea typeface="宋体" pitchFamily="2" charset="-122"/>
            </a:endParaRPr>
          </a:p>
        </p:txBody>
      </p:sp>
      <p:sp>
        <p:nvSpPr>
          <p:cNvPr id="34" name="TextBox 33"/>
          <p:cNvSpPr txBox="1"/>
          <p:nvPr/>
        </p:nvSpPr>
        <p:spPr>
          <a:xfrm>
            <a:off x="3157884" y="1417164"/>
            <a:ext cx="508473" cy="671274"/>
          </a:xfrm>
          <a:prstGeom prst="rect">
            <a:avLst/>
          </a:prstGeom>
          <a:noFill/>
        </p:spPr>
        <p:txBody>
          <a:bodyPr wrap="none" rtlCol="0">
            <a:spAutoFit/>
          </a:bodyPr>
          <a:lstStyle/>
          <a:p>
            <a:r>
              <a:rPr lang="en-US" altLang="zh-CN" sz="3762" b="1" dirty="0">
                <a:solidFill>
                  <a:schemeClr val="accent2"/>
                </a:solidFill>
                <a:latin typeface="+mn-ea"/>
              </a:rPr>
              <a:t>A</a:t>
            </a:r>
            <a:endParaRPr lang="zh-CN" altLang="en-US" sz="3762" b="1" dirty="0">
              <a:solidFill>
                <a:schemeClr val="accent2"/>
              </a:solidFill>
              <a:latin typeface="+mn-ea"/>
            </a:endParaRPr>
          </a:p>
        </p:txBody>
      </p:sp>
      <p:sp>
        <p:nvSpPr>
          <p:cNvPr id="35" name="TextBox 34"/>
          <p:cNvSpPr txBox="1"/>
          <p:nvPr/>
        </p:nvSpPr>
        <p:spPr>
          <a:xfrm>
            <a:off x="3157883" y="3689236"/>
            <a:ext cx="476412" cy="671274"/>
          </a:xfrm>
          <a:prstGeom prst="rect">
            <a:avLst/>
          </a:prstGeom>
          <a:noFill/>
        </p:spPr>
        <p:txBody>
          <a:bodyPr wrap="none" rtlCol="0">
            <a:spAutoFit/>
          </a:bodyPr>
          <a:lstStyle/>
          <a:p>
            <a:r>
              <a:rPr lang="en-US" altLang="zh-CN" sz="3762" b="1" dirty="0">
                <a:solidFill>
                  <a:schemeClr val="accent2"/>
                </a:solidFill>
                <a:latin typeface="+mn-ea"/>
              </a:rPr>
              <a:t>B</a:t>
            </a:r>
            <a:endParaRPr lang="zh-CN" altLang="en-US" sz="3762" b="1" dirty="0">
              <a:solidFill>
                <a:schemeClr val="accent2"/>
              </a:solidFill>
              <a:latin typeface="+mn-ea"/>
            </a:endParaRPr>
          </a:p>
        </p:txBody>
      </p:sp>
      <p:sp>
        <p:nvSpPr>
          <p:cNvPr id="36" name="TextBox 35"/>
          <p:cNvSpPr txBox="1"/>
          <p:nvPr/>
        </p:nvSpPr>
        <p:spPr>
          <a:xfrm>
            <a:off x="4235459" y="1920960"/>
            <a:ext cx="3993851" cy="700448"/>
          </a:xfrm>
          <a:prstGeom prst="rect">
            <a:avLst/>
          </a:prstGeom>
          <a:noFill/>
        </p:spPr>
        <p:txBody>
          <a:bodyPr wrap="square" rtlCol="0">
            <a:spAutoFit/>
          </a:bodyPr>
          <a:lstStyle/>
          <a:p>
            <a:pPr>
              <a:lnSpc>
                <a:spcPct val="150000"/>
              </a:lnSpc>
            </a:pPr>
            <a:r>
              <a:rPr lang="zh-CN" altLang="en-US" sz="1317" dirty="0">
                <a:solidFill>
                  <a:schemeClr val="tx1">
                    <a:lumMod val="50000"/>
                    <a:lumOff val="50000"/>
                  </a:schemeClr>
                </a:solidFill>
                <a:latin typeface="+mn-ea"/>
              </a:rPr>
              <a:t>这里输入您的文字这里输入您的文字这里输入您的文字这里输入您的文字这里输入您</a:t>
            </a:r>
          </a:p>
        </p:txBody>
      </p:sp>
      <p:sp>
        <p:nvSpPr>
          <p:cNvPr id="37" name="TextBox 36"/>
          <p:cNvSpPr txBox="1"/>
          <p:nvPr/>
        </p:nvSpPr>
        <p:spPr>
          <a:xfrm>
            <a:off x="4235459" y="4082851"/>
            <a:ext cx="4061579" cy="700448"/>
          </a:xfrm>
          <a:prstGeom prst="rect">
            <a:avLst/>
          </a:prstGeom>
          <a:noFill/>
        </p:spPr>
        <p:txBody>
          <a:bodyPr wrap="square" rtlCol="0">
            <a:spAutoFit/>
          </a:bodyPr>
          <a:lstStyle>
            <a:defPPr>
              <a:defRPr lang="zh-CN"/>
            </a:defPPr>
            <a:lvl1pPr>
              <a:lnSpc>
                <a:spcPct val="150000"/>
              </a:lnSpc>
              <a:defRPr sz="1400">
                <a:solidFill>
                  <a:schemeClr val="tx1">
                    <a:lumMod val="50000"/>
                    <a:lumOff val="50000"/>
                  </a:schemeClr>
                </a:solidFill>
                <a:latin typeface="+mn-ea"/>
              </a:defRPr>
            </a:lvl1pPr>
          </a:lstStyle>
          <a:p>
            <a:r>
              <a:rPr lang="zh-CN" altLang="en-US" sz="1317" dirty="0"/>
              <a:t>这里输入您的文字这里输入您的文字这里输入您的文字这里输入您的文字这里输入您</a:t>
            </a:r>
          </a:p>
        </p:txBody>
      </p:sp>
      <p:sp>
        <p:nvSpPr>
          <p:cNvPr id="38" name="TextBox 37"/>
          <p:cNvSpPr txBox="1"/>
          <p:nvPr/>
        </p:nvSpPr>
        <p:spPr>
          <a:xfrm>
            <a:off x="4453566" y="3657580"/>
            <a:ext cx="1867819" cy="381771"/>
          </a:xfrm>
          <a:prstGeom prst="rect">
            <a:avLst/>
          </a:prstGeom>
          <a:noFill/>
        </p:spPr>
        <p:txBody>
          <a:bodyPr wrap="none" rtlCol="0">
            <a:spAutoFit/>
          </a:bodyPr>
          <a:lstStyle/>
          <a:p>
            <a:r>
              <a:rPr lang="zh-CN" altLang="en-US" sz="1881" dirty="0">
                <a:solidFill>
                  <a:srgbClr val="F8F8F8"/>
                </a:solidFill>
                <a:latin typeface="+mj-ea"/>
                <a:ea typeface="+mj-ea"/>
              </a:rPr>
              <a:t>请输入您的标题</a:t>
            </a:r>
          </a:p>
        </p:txBody>
      </p:sp>
    </p:spTree>
    <p:extLst>
      <p:ext uri="{BB962C8B-B14F-4D97-AF65-F5344CB8AC3E}">
        <p14:creationId xmlns:p14="http://schemas.microsoft.com/office/powerpoint/2010/main" val="15431023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p:stCondLst>
                              <p:cond delay="498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29" grpId="0" animBg="1"/>
      <p:bldP spid="30" grpId="0" animBg="1"/>
      <p:bldP spid="31" grpId="0" animBg="1"/>
      <p:bldP spid="32" grpId="0" animBg="1"/>
      <p:bldP spid="33" grpId="0" animBg="1"/>
      <p:bldP spid="34" grpId="0"/>
      <p:bldP spid="35" grpId="0"/>
      <p:bldP spid="36" grpId="0"/>
      <p:bldP spid="37" grpId="0"/>
      <p:bldP spid="38" grpId="0"/>
    </p:bldLst>
  </p:timing>
  <p:extLst mod="1">
    <p:ext uri="{E180D4A7-C9FB-4DFB-919C-405C955672EB}">
      <p14:showEvtLst xmlns:p14="http://schemas.microsoft.com/office/powerpoint/2010/main">
        <p14:playEvt time="0" objId="30"/>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圆角矩形 38"/>
          <p:cNvSpPr/>
          <p:nvPr/>
        </p:nvSpPr>
        <p:spPr>
          <a:xfrm>
            <a:off x="4013290" y="1010324"/>
            <a:ext cx="1097127" cy="112299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latin typeface="微软雅黑" panose="020B0503020204020204" pitchFamily="34" charset="-122"/>
                <a:ea typeface="微软雅黑" panose="020B0503020204020204" pitchFamily="34" charset="-122"/>
              </a:rPr>
              <a:t>03</a:t>
            </a:r>
            <a:endParaRPr lang="zh-CN" altLang="en-US" sz="4800" b="1" dirty="0">
              <a:latin typeface="微软雅黑" panose="020B0503020204020204" pitchFamily="34" charset="-122"/>
              <a:ea typeface="微软雅黑" panose="020B0503020204020204" pitchFamily="34" charset="-122"/>
            </a:endParaRPr>
          </a:p>
        </p:txBody>
      </p:sp>
      <p:sp>
        <p:nvSpPr>
          <p:cNvPr id="24" name="文本框 23"/>
          <p:cNvSpPr txBox="1"/>
          <p:nvPr/>
        </p:nvSpPr>
        <p:spPr>
          <a:xfrm>
            <a:off x="2315522" y="2447104"/>
            <a:ext cx="4405266" cy="707886"/>
          </a:xfrm>
          <a:prstGeom prst="rect">
            <a:avLst/>
          </a:prstGeom>
          <a:solidFill>
            <a:srgbClr val="C00000"/>
          </a:solid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单击此处添加文字</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914481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animEffect transition="in" filter="fade">
                                      <p:cBhvr>
                                        <p:cTn id="7" dur="1000"/>
                                        <p:tgtEl>
                                          <p:spTgt spid="39">
                                            <p:txEl>
                                              <p:pRg st="0" end="0"/>
                                            </p:txEl>
                                          </p:spTgt>
                                        </p:tgtEl>
                                      </p:cBhvr>
                                    </p:animEffect>
                                    <p:anim calcmode="lin" valueType="num">
                                      <p:cBhvr>
                                        <p:cTn id="8" dur="10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9">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8"/>
          <p:cNvSpPr/>
          <p:nvPr/>
        </p:nvSpPr>
        <p:spPr bwMode="auto">
          <a:xfrm>
            <a:off x="4673370" y="695153"/>
            <a:ext cx="2068917" cy="1269415"/>
          </a:xfrm>
          <a:prstGeom prst="cloudCallout">
            <a:avLst>
              <a:gd name="adj1" fmla="val -66639"/>
              <a:gd name="adj2" fmla="val 117063"/>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867" rIns="26867" bIns="53730" numCol="1" spcCol="0" rtlCol="0" fromWordArt="0" anchor="b" anchorCtr="0" forceAA="0" compatLnSpc="1">
            <a:prstTxWarp prst="textNoShape">
              <a:avLst/>
            </a:prstTxWarp>
            <a:noAutofit/>
          </a:bodyPr>
          <a:lstStyle/>
          <a:p>
            <a:r>
              <a:rPr lang="zh-CN" altLang="en-US" sz="1599" dirty="0">
                <a:gradFill>
                  <a:gsLst>
                    <a:gs pos="0">
                      <a:srgbClr val="FFFFFF"/>
                    </a:gs>
                    <a:gs pos="100000">
                      <a:srgbClr val="FFFFFF"/>
                    </a:gs>
                  </a:gsLst>
                  <a:lin ang="5400000" scaled="0"/>
                </a:gradFill>
                <a:latin typeface="微软雅黑" pitchFamily="34" charset="-122"/>
                <a:ea typeface="微软雅黑" pitchFamily="34" charset="-122"/>
              </a:rPr>
              <a:t>单击填加问题三？</a:t>
            </a:r>
            <a:endParaRPr lang="en-US" altLang="zh-CN" sz="1599" dirty="0">
              <a:gradFill>
                <a:gsLst>
                  <a:gs pos="0">
                    <a:srgbClr val="FFFFFF"/>
                  </a:gs>
                  <a:gs pos="100000">
                    <a:srgbClr val="FFFFFF"/>
                  </a:gs>
                </a:gsLst>
                <a:lin ang="5400000" scaled="0"/>
              </a:gradFill>
              <a:latin typeface="微软雅黑" pitchFamily="34" charset="-122"/>
              <a:ea typeface="微软雅黑" pitchFamily="34" charset="-122"/>
            </a:endParaRPr>
          </a:p>
          <a:p>
            <a:endParaRPr lang="en-US" altLang="zh-CN" sz="1599"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27" name="Cloud Callout 9"/>
          <p:cNvSpPr/>
          <p:nvPr/>
        </p:nvSpPr>
        <p:spPr bwMode="auto">
          <a:xfrm>
            <a:off x="1089830" y="2251251"/>
            <a:ext cx="2354865" cy="1279657"/>
          </a:xfrm>
          <a:prstGeom prst="cloudCallout">
            <a:avLst>
              <a:gd name="adj1" fmla="val 68799"/>
              <a:gd name="adj2" fmla="val 1719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867" rIns="26867" bIns="53730" numCol="1" spcCol="0" rtlCol="0" fromWordArt="0" anchor="b" anchorCtr="0" forceAA="0" compatLnSpc="1">
            <a:prstTxWarp prst="textNoShape">
              <a:avLst/>
            </a:prstTxWarp>
            <a:noAutofit/>
          </a:bodyPr>
          <a:lstStyle/>
          <a:p>
            <a:r>
              <a:rPr lang="zh-CN" altLang="en-US" sz="1599" dirty="0">
                <a:gradFill>
                  <a:gsLst>
                    <a:gs pos="0">
                      <a:srgbClr val="FFFFFF"/>
                    </a:gs>
                    <a:gs pos="100000">
                      <a:srgbClr val="FFFFFF"/>
                    </a:gs>
                  </a:gsLst>
                  <a:lin ang="5400000" scaled="0"/>
                </a:gradFill>
                <a:latin typeface="微软雅黑" pitchFamily="34" charset="-122"/>
                <a:ea typeface="微软雅黑" pitchFamily="34" charset="-122"/>
              </a:rPr>
              <a:t>单击填加问题一？</a:t>
            </a:r>
            <a:endParaRPr lang="en-US" altLang="zh-CN" sz="1599" dirty="0">
              <a:gradFill>
                <a:gsLst>
                  <a:gs pos="0">
                    <a:srgbClr val="FFFFFF"/>
                  </a:gs>
                  <a:gs pos="100000">
                    <a:srgbClr val="FFFFFF"/>
                  </a:gs>
                </a:gsLst>
                <a:lin ang="5400000" scaled="0"/>
              </a:gradFill>
              <a:latin typeface="微软雅黑" pitchFamily="34" charset="-122"/>
              <a:ea typeface="微软雅黑" pitchFamily="34" charset="-122"/>
            </a:endParaRPr>
          </a:p>
          <a:p>
            <a:endParaRPr lang="en-US" sz="1599"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28" name="Freeform 53"/>
          <p:cNvSpPr>
            <a:spLocks noEditPoints="1"/>
          </p:cNvSpPr>
          <p:nvPr/>
        </p:nvSpPr>
        <p:spPr bwMode="black">
          <a:xfrm>
            <a:off x="3744863" y="2954806"/>
            <a:ext cx="1712671" cy="1932808"/>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accent4"/>
          </a:solidFill>
          <a:ln>
            <a:noFill/>
          </a:ln>
          <a:extLst/>
        </p:spPr>
        <p:txBody>
          <a:bodyPr vert="horz" wrap="square" lIns="53730" tIns="26867" rIns="53730" bIns="26867" numCol="1" anchor="t" anchorCtr="0" compatLnSpc="1">
            <a:prstTxWarp prst="textNoShape">
              <a:avLst/>
            </a:prstTxWarp>
          </a:bodyPr>
          <a:lstStyle/>
          <a:p>
            <a:endParaRPr lang="en-US" sz="1270" dirty="0"/>
          </a:p>
        </p:txBody>
      </p:sp>
      <p:sp>
        <p:nvSpPr>
          <p:cNvPr id="29" name="Cloud Callout 11"/>
          <p:cNvSpPr/>
          <p:nvPr/>
        </p:nvSpPr>
        <p:spPr bwMode="auto">
          <a:xfrm>
            <a:off x="5564093" y="2125834"/>
            <a:ext cx="2191121" cy="1422992"/>
          </a:xfrm>
          <a:prstGeom prst="cloudCallout">
            <a:avLst>
              <a:gd name="adj1" fmla="val -90339"/>
              <a:gd name="adj2" fmla="val 18228"/>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867" rIns="26867" bIns="53730" numCol="1" spcCol="0" rtlCol="0" fromWordArt="0" anchor="b" anchorCtr="0" forceAA="0" compatLnSpc="1">
            <a:prstTxWarp prst="textNoShape">
              <a:avLst/>
            </a:prstTxWarp>
            <a:noAutofit/>
          </a:bodyPr>
          <a:lstStyle/>
          <a:p>
            <a:r>
              <a:rPr lang="zh-CN" altLang="en-US" sz="1599" dirty="0">
                <a:gradFill>
                  <a:gsLst>
                    <a:gs pos="0">
                      <a:srgbClr val="FFFFFF"/>
                    </a:gs>
                    <a:gs pos="100000">
                      <a:srgbClr val="FFFFFF"/>
                    </a:gs>
                  </a:gsLst>
                  <a:lin ang="5400000" scaled="0"/>
                </a:gradFill>
                <a:latin typeface="微软雅黑" pitchFamily="34" charset="-122"/>
                <a:ea typeface="微软雅黑" pitchFamily="34" charset="-122"/>
              </a:rPr>
              <a:t>单击填加问题四？</a:t>
            </a:r>
            <a:endParaRPr lang="en-US" altLang="zh-CN" sz="1599" dirty="0">
              <a:gradFill>
                <a:gsLst>
                  <a:gs pos="0">
                    <a:srgbClr val="FFFFFF"/>
                  </a:gs>
                  <a:gs pos="100000">
                    <a:srgbClr val="FFFFFF"/>
                  </a:gs>
                </a:gsLst>
                <a:lin ang="5400000" scaled="0"/>
              </a:gradFill>
              <a:latin typeface="微软雅黑" pitchFamily="34" charset="-122"/>
              <a:ea typeface="微软雅黑" pitchFamily="34" charset="-122"/>
            </a:endParaRPr>
          </a:p>
          <a:p>
            <a:endParaRPr lang="en-US" altLang="zh-CN" sz="1599"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30" name="Cloud Callout 12"/>
          <p:cNvSpPr/>
          <p:nvPr/>
        </p:nvSpPr>
        <p:spPr bwMode="auto">
          <a:xfrm>
            <a:off x="2021551" y="743095"/>
            <a:ext cx="2293467" cy="1278618"/>
          </a:xfrm>
          <a:prstGeom prst="cloudCallout">
            <a:avLst>
              <a:gd name="adj1" fmla="val 44578"/>
              <a:gd name="adj2" fmla="val 117581"/>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26867" rIns="26867" bIns="53730" numCol="1" spcCol="0" rtlCol="0" fromWordArt="0" anchor="b" anchorCtr="0" forceAA="0" compatLnSpc="1">
            <a:prstTxWarp prst="textNoShape">
              <a:avLst/>
            </a:prstTxWarp>
            <a:noAutofit/>
          </a:bodyPr>
          <a:lstStyle/>
          <a:p>
            <a:r>
              <a:rPr lang="zh-CN" altLang="en-US" sz="1599" dirty="0">
                <a:gradFill>
                  <a:gsLst>
                    <a:gs pos="0">
                      <a:srgbClr val="FFFFFF"/>
                    </a:gs>
                    <a:gs pos="100000">
                      <a:srgbClr val="FFFFFF"/>
                    </a:gs>
                  </a:gsLst>
                  <a:lin ang="5400000" scaled="0"/>
                </a:gradFill>
                <a:latin typeface="微软雅黑" pitchFamily="34" charset="-122"/>
                <a:ea typeface="微软雅黑" pitchFamily="34" charset="-122"/>
              </a:rPr>
              <a:t>单击填加问题二？</a:t>
            </a:r>
            <a:endParaRPr lang="en-US" altLang="zh-CN" sz="1599" dirty="0">
              <a:gradFill>
                <a:gsLst>
                  <a:gs pos="0">
                    <a:srgbClr val="FFFFFF"/>
                  </a:gs>
                  <a:gs pos="100000">
                    <a:srgbClr val="FFFFFF"/>
                  </a:gs>
                </a:gsLst>
                <a:lin ang="5400000" scaled="0"/>
              </a:gradFill>
              <a:latin typeface="微软雅黑" pitchFamily="34" charset="-122"/>
              <a:ea typeface="微软雅黑" pitchFamily="34" charset="-122"/>
            </a:endParaRPr>
          </a:p>
          <a:p>
            <a:endParaRPr lang="en-US" altLang="zh-CN" sz="1599" dirty="0">
              <a:gradFill>
                <a:gsLst>
                  <a:gs pos="0">
                    <a:srgbClr val="FFFFFF"/>
                  </a:gs>
                  <a:gs pos="100000">
                    <a:srgbClr val="FFFFFF"/>
                  </a:gs>
                </a:gsLst>
                <a:lin ang="5400000" scaled="0"/>
              </a:gradFill>
              <a:latin typeface="微软雅黑" pitchFamily="34" charset="-122"/>
              <a:ea typeface="微软雅黑" pitchFamily="34" charset="-122"/>
            </a:endParaRPr>
          </a:p>
        </p:txBody>
      </p:sp>
    </p:spTree>
    <p:extLst>
      <p:ext uri="{BB962C8B-B14F-4D97-AF65-F5344CB8AC3E}">
        <p14:creationId xmlns:p14="http://schemas.microsoft.com/office/powerpoint/2010/main" val="22307908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Lst>
  </p:timing>
  <p:extLst mod="1">
    <p:ext uri="{E180D4A7-C9FB-4DFB-919C-405C955672EB}">
      <p14:showEvtLst xmlns:p14="http://schemas.microsoft.com/office/powerpoint/2010/main">
        <p14:playEvt time="0" objId="30"/>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平行四边形 81"/>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r>
              <a:rPr lang="en-US" altLang="zh-CN" sz="1104" dirty="0">
                <a:solidFill>
                  <a:schemeClr val="bg1"/>
                </a:solidFill>
                <a:latin typeface="DIN Mittelschrift Std" pitchFamily="50" charset="0"/>
                <a:cs typeface="Raavi" pitchFamily="34" charset="0"/>
              </a:rPr>
              <a:t>COMPANY</a:t>
            </a:r>
          </a:p>
        </p:txBody>
      </p:sp>
      <p:grpSp>
        <p:nvGrpSpPr>
          <p:cNvPr id="115" name="组合 114"/>
          <p:cNvGrpSpPr/>
          <p:nvPr/>
        </p:nvGrpSpPr>
        <p:grpSpPr>
          <a:xfrm>
            <a:off x="-94756" y="217255"/>
            <a:ext cx="2227316" cy="395543"/>
            <a:chOff x="-611583" y="577868"/>
            <a:chExt cx="6048672" cy="1052097"/>
          </a:xfrm>
        </p:grpSpPr>
        <p:sp>
          <p:nvSpPr>
            <p:cNvPr id="83" name="对角圆角矩形 82"/>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84" name="TextBox 83"/>
            <p:cNvSpPr txBox="1"/>
            <p:nvPr/>
          </p:nvSpPr>
          <p:spPr>
            <a:xfrm>
              <a:off x="1164296" y="773281"/>
              <a:ext cx="3948253" cy="856684"/>
            </a:xfrm>
            <a:prstGeom prst="rect">
              <a:avLst/>
            </a:prstGeom>
            <a:noFill/>
          </p:spPr>
          <p:txBody>
            <a:bodyPr wrap="square" rtlCol="0">
              <a:spAutoFit/>
            </a:bodyPr>
            <a:lstStyle/>
            <a:p>
              <a:pPr lvl="0" algn="ctr"/>
              <a:r>
                <a:rPr lang="zh-CN" altLang="en-US" sz="1493" dirty="0">
                  <a:solidFill>
                    <a:prstClr val="white"/>
                  </a:solidFill>
                  <a:latin typeface="思源黑体 CN Medium" pitchFamily="34" charset="-122"/>
                  <a:ea typeface="思源黑体 CN Medium" pitchFamily="34" charset="-122"/>
                </a:rPr>
                <a:t>战略目标</a:t>
              </a:r>
            </a:p>
          </p:txBody>
        </p:sp>
      </p:grpSp>
      <p:grpSp>
        <p:nvGrpSpPr>
          <p:cNvPr id="88" name="组合 87"/>
          <p:cNvGrpSpPr/>
          <p:nvPr/>
        </p:nvGrpSpPr>
        <p:grpSpPr>
          <a:xfrm>
            <a:off x="2954797" y="1922025"/>
            <a:ext cx="796920" cy="1597244"/>
            <a:chOff x="12217719" y="5112507"/>
            <a:chExt cx="2370443" cy="4653386"/>
          </a:xfrm>
        </p:grpSpPr>
        <p:cxnSp>
          <p:nvCxnSpPr>
            <p:cNvPr id="89" name="直接箭头连接符 88"/>
            <p:cNvCxnSpPr/>
            <p:nvPr/>
          </p:nvCxnSpPr>
          <p:spPr>
            <a:xfrm>
              <a:off x="12217719" y="7671581"/>
              <a:ext cx="2370443" cy="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90" name="直接箭头连接符 89"/>
            <p:cNvCxnSpPr/>
            <p:nvPr/>
          </p:nvCxnSpPr>
          <p:spPr>
            <a:xfrm flipV="1">
              <a:off x="12217719" y="5112507"/>
              <a:ext cx="1722371" cy="257992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91" name="直接箭头连接符 90"/>
            <p:cNvCxnSpPr/>
            <p:nvPr/>
          </p:nvCxnSpPr>
          <p:spPr>
            <a:xfrm>
              <a:off x="12217719" y="7692427"/>
              <a:ext cx="1722371" cy="2073466"/>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grpSp>
        <p:nvGrpSpPr>
          <p:cNvPr id="116" name="组合 115"/>
          <p:cNvGrpSpPr/>
          <p:nvPr/>
        </p:nvGrpSpPr>
        <p:grpSpPr>
          <a:xfrm>
            <a:off x="1409566" y="1922025"/>
            <a:ext cx="1670486" cy="1705531"/>
            <a:chOff x="3473664" y="5112345"/>
            <a:chExt cx="4536504" cy="4536504"/>
          </a:xfrm>
        </p:grpSpPr>
        <p:sp>
          <p:nvSpPr>
            <p:cNvPr id="3" name="椭圆 2"/>
            <p:cNvSpPr/>
            <p:nvPr/>
          </p:nvSpPr>
          <p:spPr>
            <a:xfrm>
              <a:off x="3473664" y="5112345"/>
              <a:ext cx="4536504" cy="4536504"/>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96" name="TextBox 95"/>
            <p:cNvSpPr txBox="1"/>
            <p:nvPr/>
          </p:nvSpPr>
          <p:spPr>
            <a:xfrm>
              <a:off x="3757070" y="6381468"/>
              <a:ext cx="3948253" cy="2158842"/>
            </a:xfrm>
            <a:prstGeom prst="rect">
              <a:avLst/>
            </a:prstGeom>
            <a:noFill/>
          </p:spPr>
          <p:txBody>
            <a:bodyPr wrap="square" rtlCol="0">
              <a:spAutoFit/>
            </a:bodyPr>
            <a:lstStyle/>
            <a:p>
              <a:pPr lvl="0" algn="ctr"/>
              <a:r>
                <a:rPr lang="zh-CN" altLang="en-US" sz="2337" dirty="0">
                  <a:solidFill>
                    <a:schemeClr val="bg1"/>
                  </a:solidFill>
                  <a:latin typeface="思源黑体 CN Medium" pitchFamily="34" charset="-122"/>
                  <a:ea typeface="思源黑体 CN Medium" pitchFamily="34" charset="-122"/>
                </a:rPr>
                <a:t>三年发展</a:t>
              </a:r>
              <a:endParaRPr lang="en-US" altLang="zh-CN" sz="2337" dirty="0">
                <a:solidFill>
                  <a:schemeClr val="bg1"/>
                </a:solidFill>
                <a:latin typeface="思源黑体 CN Medium" pitchFamily="34" charset="-122"/>
                <a:ea typeface="思源黑体 CN Medium" pitchFamily="34" charset="-122"/>
              </a:endParaRPr>
            </a:p>
            <a:p>
              <a:pPr lvl="0" algn="ctr"/>
              <a:r>
                <a:rPr lang="zh-CN" altLang="en-US" sz="2337" dirty="0">
                  <a:solidFill>
                    <a:schemeClr val="bg1"/>
                  </a:solidFill>
                  <a:latin typeface="思源黑体 CN Medium" pitchFamily="34" charset="-122"/>
                  <a:ea typeface="思源黑体 CN Medium" pitchFamily="34" charset="-122"/>
                </a:rPr>
                <a:t>规划</a:t>
              </a:r>
            </a:p>
          </p:txBody>
        </p:sp>
      </p:grpSp>
      <p:grpSp>
        <p:nvGrpSpPr>
          <p:cNvPr id="118" name="组合 117"/>
          <p:cNvGrpSpPr/>
          <p:nvPr/>
        </p:nvGrpSpPr>
        <p:grpSpPr>
          <a:xfrm>
            <a:off x="3776530" y="2355175"/>
            <a:ext cx="777990" cy="939387"/>
            <a:chOff x="9901585" y="6264473"/>
            <a:chExt cx="2112769" cy="2498650"/>
          </a:xfrm>
        </p:grpSpPr>
        <p:sp>
          <p:nvSpPr>
            <p:cNvPr id="86" name="椭圆 85"/>
            <p:cNvSpPr/>
            <p:nvPr/>
          </p:nvSpPr>
          <p:spPr>
            <a:xfrm>
              <a:off x="9901585" y="6264473"/>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94" name="TextBox 93"/>
            <p:cNvSpPr txBox="1"/>
            <p:nvPr/>
          </p:nvSpPr>
          <p:spPr>
            <a:xfrm>
              <a:off x="10111591" y="6444647"/>
              <a:ext cx="1792694" cy="2318476"/>
            </a:xfrm>
            <a:prstGeom prst="rect">
              <a:avLst/>
            </a:prstGeom>
            <a:noFill/>
          </p:spPr>
          <p:txBody>
            <a:bodyPr wrap="square" rtlCol="0">
              <a:spAutoFit/>
            </a:bodyPr>
            <a:lstStyle/>
            <a:p>
              <a:r>
                <a:rPr lang="en-US" altLang="zh-CN" sz="2532" dirty="0">
                  <a:solidFill>
                    <a:schemeClr val="bg1"/>
                  </a:solidFill>
                  <a:latin typeface="DFGothic-EB" panose="02010609010101010101" pitchFamily="1" charset="-128"/>
                  <a:ea typeface="DFGothic-EB" panose="02010609010101010101" pitchFamily="1" charset="-128"/>
                </a:rPr>
                <a:t>100</a:t>
              </a:r>
              <a:endParaRPr lang="zh-CN" altLang="en-US" sz="2532" dirty="0">
                <a:solidFill>
                  <a:schemeClr val="bg1"/>
                </a:solidFill>
              </a:endParaRPr>
            </a:p>
          </p:txBody>
        </p:sp>
        <p:sp>
          <p:nvSpPr>
            <p:cNvPr id="97" name="TextBox 96"/>
            <p:cNvSpPr txBox="1"/>
            <p:nvPr/>
          </p:nvSpPr>
          <p:spPr>
            <a:xfrm>
              <a:off x="10191109" y="7434474"/>
              <a:ext cx="1792694" cy="1309152"/>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家分店</a:t>
              </a:r>
            </a:p>
          </p:txBody>
        </p:sp>
      </p:grpSp>
      <p:grpSp>
        <p:nvGrpSpPr>
          <p:cNvPr id="117" name="组合 116"/>
          <p:cNvGrpSpPr/>
          <p:nvPr/>
        </p:nvGrpSpPr>
        <p:grpSpPr>
          <a:xfrm>
            <a:off x="3459555" y="1208929"/>
            <a:ext cx="877644" cy="945430"/>
            <a:chOff x="9040780" y="3215600"/>
            <a:chExt cx="2383399" cy="2514723"/>
          </a:xfrm>
        </p:grpSpPr>
        <p:sp>
          <p:nvSpPr>
            <p:cNvPr id="85" name="椭圆 84"/>
            <p:cNvSpPr/>
            <p:nvPr/>
          </p:nvSpPr>
          <p:spPr>
            <a:xfrm>
              <a:off x="9040780" y="3215600"/>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92" name="TextBox 91"/>
            <p:cNvSpPr txBox="1"/>
            <p:nvPr/>
          </p:nvSpPr>
          <p:spPr>
            <a:xfrm>
              <a:off x="9325522" y="3411319"/>
              <a:ext cx="2098657" cy="1282035"/>
            </a:xfrm>
            <a:prstGeom prst="rect">
              <a:avLst/>
            </a:prstGeom>
            <a:noFill/>
          </p:spPr>
          <p:txBody>
            <a:bodyPr wrap="square" rtlCol="0">
              <a:spAutoFit/>
            </a:bodyPr>
            <a:lstStyle/>
            <a:p>
              <a:r>
                <a:rPr lang="en-US" altLang="zh-CN" sz="2532" dirty="0">
                  <a:solidFill>
                    <a:schemeClr val="bg1"/>
                  </a:solidFill>
                  <a:latin typeface="DFGothic-EB" panose="02010609010101010101" pitchFamily="1" charset="-128"/>
                  <a:ea typeface="DFGothic-EB" panose="02010609010101010101" pitchFamily="1" charset="-128"/>
                </a:rPr>
                <a:t>2</a:t>
              </a:r>
              <a:r>
                <a:rPr lang="zh-CN" altLang="en-US" sz="2532" dirty="0">
                  <a:solidFill>
                    <a:schemeClr val="bg1"/>
                  </a:solidFill>
                  <a:latin typeface="思源黑体 CN Medium" pitchFamily="34" charset="-122"/>
                  <a:ea typeface="思源黑体 CN Medium" pitchFamily="34" charset="-122"/>
                </a:rPr>
                <a:t>亿</a:t>
              </a:r>
            </a:p>
          </p:txBody>
        </p:sp>
        <p:sp>
          <p:nvSpPr>
            <p:cNvPr id="99" name="TextBox 98"/>
            <p:cNvSpPr txBox="1"/>
            <p:nvPr/>
          </p:nvSpPr>
          <p:spPr>
            <a:xfrm>
              <a:off x="9333028" y="4421171"/>
              <a:ext cx="1792693" cy="1309152"/>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营业额</a:t>
              </a:r>
            </a:p>
          </p:txBody>
        </p:sp>
      </p:grpSp>
      <p:grpSp>
        <p:nvGrpSpPr>
          <p:cNvPr id="119" name="组合 118"/>
          <p:cNvGrpSpPr/>
          <p:nvPr/>
        </p:nvGrpSpPr>
        <p:grpSpPr>
          <a:xfrm>
            <a:off x="3528854" y="3465125"/>
            <a:ext cx="777990" cy="924847"/>
            <a:chOff x="9228976" y="9216801"/>
            <a:chExt cx="2112769" cy="2459975"/>
          </a:xfrm>
        </p:grpSpPr>
        <p:sp>
          <p:nvSpPr>
            <p:cNvPr id="87" name="椭圆 86"/>
            <p:cNvSpPr/>
            <p:nvPr/>
          </p:nvSpPr>
          <p:spPr>
            <a:xfrm>
              <a:off x="9228976" y="9216801"/>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93" name="TextBox 92"/>
            <p:cNvSpPr txBox="1"/>
            <p:nvPr/>
          </p:nvSpPr>
          <p:spPr>
            <a:xfrm>
              <a:off x="9585726" y="9611034"/>
              <a:ext cx="1702965" cy="1787038"/>
            </a:xfrm>
            <a:prstGeom prst="rect">
              <a:avLst/>
            </a:prstGeom>
            <a:noFill/>
          </p:spPr>
          <p:txBody>
            <a:bodyPr wrap="square" rtlCol="0">
              <a:spAutoFit/>
            </a:bodyPr>
            <a:lstStyle/>
            <a:p>
              <a:r>
                <a:rPr lang="en-US" altLang="zh-CN" sz="1883" dirty="0">
                  <a:solidFill>
                    <a:schemeClr val="bg1"/>
                  </a:solidFill>
                  <a:latin typeface="DFGothic-EB" panose="02010609010101010101" pitchFamily="1" charset="-128"/>
                  <a:ea typeface="DFGothic-EB" panose="02010609010101010101" pitchFamily="1" charset="-128"/>
                </a:rPr>
                <a:t>10</a:t>
              </a:r>
              <a:r>
                <a:rPr lang="zh-CN" altLang="en-US" sz="1883" dirty="0">
                  <a:solidFill>
                    <a:schemeClr val="bg1"/>
                  </a:solidFill>
                  <a:latin typeface="DFGothic-EB" panose="02010609010101010101" pitchFamily="1" charset="-128"/>
                  <a:ea typeface="DFGothic-EB" panose="02010609010101010101" pitchFamily="1" charset="-128"/>
                </a:rPr>
                <a:t>个</a:t>
              </a:r>
              <a:endParaRPr lang="zh-CN" altLang="en-US" sz="1883" dirty="0">
                <a:solidFill>
                  <a:schemeClr val="bg1"/>
                </a:solidFill>
              </a:endParaRPr>
            </a:p>
          </p:txBody>
        </p:sp>
        <p:sp>
          <p:nvSpPr>
            <p:cNvPr id="100" name="TextBox 99"/>
            <p:cNvSpPr txBox="1"/>
            <p:nvPr/>
          </p:nvSpPr>
          <p:spPr>
            <a:xfrm>
              <a:off x="9731200" y="10367624"/>
              <a:ext cx="1282758" cy="1309152"/>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工厂</a:t>
              </a:r>
            </a:p>
          </p:txBody>
        </p:sp>
      </p:grpSp>
      <p:grpSp>
        <p:nvGrpSpPr>
          <p:cNvPr id="120" name="组合 119"/>
          <p:cNvGrpSpPr/>
          <p:nvPr/>
        </p:nvGrpSpPr>
        <p:grpSpPr>
          <a:xfrm>
            <a:off x="4723153" y="1104861"/>
            <a:ext cx="2898148" cy="764198"/>
            <a:chOff x="12472306" y="2938792"/>
            <a:chExt cx="7870439" cy="2032673"/>
          </a:xfrm>
        </p:grpSpPr>
        <p:sp>
          <p:nvSpPr>
            <p:cNvPr id="101" name="Rounded Rectangle 43"/>
            <p:cNvSpPr/>
            <p:nvPr/>
          </p:nvSpPr>
          <p:spPr>
            <a:xfrm>
              <a:off x="12472306" y="2939834"/>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102" name="TextBox 101"/>
            <p:cNvSpPr txBox="1"/>
            <p:nvPr/>
          </p:nvSpPr>
          <p:spPr>
            <a:xfrm>
              <a:off x="12609467" y="2938792"/>
              <a:ext cx="2245714"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添加内容</a:t>
              </a:r>
              <a:endParaRPr lang="id-ID" sz="974" dirty="0">
                <a:solidFill>
                  <a:schemeClr val="bg1"/>
                </a:solidFill>
                <a:latin typeface="思源黑体 CN Medium" pitchFamily="34" charset="-122"/>
                <a:ea typeface="思源黑体 CN Medium" pitchFamily="34" charset="-122"/>
              </a:endParaRPr>
            </a:p>
          </p:txBody>
        </p:sp>
        <p:sp>
          <p:nvSpPr>
            <p:cNvPr id="104" name="TextBox 103"/>
            <p:cNvSpPr txBox="1"/>
            <p:nvPr/>
          </p:nvSpPr>
          <p:spPr>
            <a:xfrm>
              <a:off x="12472306" y="3689258"/>
              <a:ext cx="7870439" cy="1282207"/>
            </a:xfrm>
            <a:prstGeom prst="rect">
              <a:avLst/>
            </a:prstGeom>
            <a:noFill/>
          </p:spPr>
          <p:txBody>
            <a:bodyPr wrap="square"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schemeClr val="tx1">
                    <a:lumMod val="65000"/>
                    <a:lumOff val="35000"/>
                  </a:schemeClr>
                </a:solidFill>
                <a:latin typeface="微软雅黑" pitchFamily="34" charset="-122"/>
                <a:ea typeface="微软雅黑" pitchFamily="34" charset="-122"/>
              </a:endParaRPr>
            </a:p>
          </p:txBody>
        </p:sp>
      </p:grpSp>
      <p:grpSp>
        <p:nvGrpSpPr>
          <p:cNvPr id="121" name="组合 120"/>
          <p:cNvGrpSpPr/>
          <p:nvPr/>
        </p:nvGrpSpPr>
        <p:grpSpPr>
          <a:xfrm>
            <a:off x="4723153" y="2431386"/>
            <a:ext cx="2898148" cy="764198"/>
            <a:chOff x="12472306" y="6467184"/>
            <a:chExt cx="7870439" cy="2032673"/>
          </a:xfrm>
        </p:grpSpPr>
        <p:sp>
          <p:nvSpPr>
            <p:cNvPr id="106" name="Rounded Rectangle 43"/>
            <p:cNvSpPr/>
            <p:nvPr/>
          </p:nvSpPr>
          <p:spPr>
            <a:xfrm>
              <a:off x="12472306" y="6468226"/>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107" name="TextBox 106"/>
            <p:cNvSpPr txBox="1"/>
            <p:nvPr/>
          </p:nvSpPr>
          <p:spPr>
            <a:xfrm>
              <a:off x="12609467" y="6467184"/>
              <a:ext cx="1864800"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添加内容</a:t>
              </a:r>
              <a:endParaRPr lang="id-ID" altLang="zh-CN" sz="974" dirty="0">
                <a:solidFill>
                  <a:schemeClr val="bg1"/>
                </a:solidFill>
                <a:latin typeface="思源黑体 CN Medium" pitchFamily="34" charset="-122"/>
                <a:ea typeface="思源黑体 CN Medium" pitchFamily="34" charset="-122"/>
              </a:endParaRPr>
            </a:p>
          </p:txBody>
        </p:sp>
        <p:sp>
          <p:nvSpPr>
            <p:cNvPr id="108" name="TextBox 107"/>
            <p:cNvSpPr txBox="1"/>
            <p:nvPr/>
          </p:nvSpPr>
          <p:spPr>
            <a:xfrm>
              <a:off x="12472306" y="7217650"/>
              <a:ext cx="7870439" cy="1282207"/>
            </a:xfrm>
            <a:prstGeom prst="rect">
              <a:avLst/>
            </a:prstGeom>
            <a:noFill/>
          </p:spPr>
          <p:txBody>
            <a:bodyPr wrap="square"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schemeClr val="tx1">
                    <a:lumMod val="65000"/>
                    <a:lumOff val="35000"/>
                  </a:schemeClr>
                </a:solidFill>
                <a:latin typeface="微软雅黑" pitchFamily="34" charset="-122"/>
                <a:ea typeface="微软雅黑" pitchFamily="34" charset="-122"/>
              </a:endParaRPr>
            </a:p>
          </p:txBody>
        </p:sp>
      </p:grpSp>
      <p:grpSp>
        <p:nvGrpSpPr>
          <p:cNvPr id="122" name="组合 121"/>
          <p:cNvGrpSpPr/>
          <p:nvPr/>
        </p:nvGrpSpPr>
        <p:grpSpPr>
          <a:xfrm>
            <a:off x="4723153" y="3627557"/>
            <a:ext cx="2898148" cy="764198"/>
            <a:chOff x="12472306" y="9648849"/>
            <a:chExt cx="7870439" cy="2032673"/>
          </a:xfrm>
        </p:grpSpPr>
        <p:sp>
          <p:nvSpPr>
            <p:cNvPr id="109" name="Rounded Rectangle 43"/>
            <p:cNvSpPr/>
            <p:nvPr/>
          </p:nvSpPr>
          <p:spPr>
            <a:xfrm>
              <a:off x="12472306" y="9649891"/>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110" name="TextBox 109"/>
            <p:cNvSpPr txBox="1"/>
            <p:nvPr/>
          </p:nvSpPr>
          <p:spPr>
            <a:xfrm>
              <a:off x="12609467" y="9648849"/>
              <a:ext cx="2093104"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添加内容</a:t>
              </a:r>
              <a:endParaRPr lang="id-ID" altLang="zh-CN" sz="974" dirty="0">
                <a:solidFill>
                  <a:schemeClr val="bg1"/>
                </a:solidFill>
                <a:latin typeface="思源黑体 CN Medium" pitchFamily="34" charset="-122"/>
                <a:ea typeface="思源黑体 CN Medium" pitchFamily="34" charset="-122"/>
              </a:endParaRPr>
            </a:p>
          </p:txBody>
        </p:sp>
        <p:sp>
          <p:nvSpPr>
            <p:cNvPr id="111" name="TextBox 110"/>
            <p:cNvSpPr txBox="1"/>
            <p:nvPr/>
          </p:nvSpPr>
          <p:spPr>
            <a:xfrm>
              <a:off x="12472306" y="10399315"/>
              <a:ext cx="7870439" cy="1282207"/>
            </a:xfrm>
            <a:prstGeom prst="rect">
              <a:avLst/>
            </a:prstGeom>
            <a:noFill/>
          </p:spPr>
          <p:txBody>
            <a:bodyPr wrap="square"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8260480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500" fill="hold"/>
                                        <p:tgtEl>
                                          <p:spTgt spid="115"/>
                                        </p:tgtEl>
                                        <p:attrNameLst>
                                          <p:attrName>ppt_x</p:attrName>
                                        </p:attrNameLst>
                                      </p:cBhvr>
                                      <p:tavLst>
                                        <p:tav tm="0">
                                          <p:val>
                                            <p:strVal val="1+#ppt_w/2"/>
                                          </p:val>
                                        </p:tav>
                                        <p:tav tm="100000">
                                          <p:val>
                                            <p:strVal val="#ppt_x"/>
                                          </p:val>
                                        </p:tav>
                                      </p:tavLst>
                                    </p:anim>
                                    <p:anim calcmode="lin" valueType="num">
                                      <p:cBhvr additive="base">
                                        <p:cTn id="8" dur="500" fill="hold"/>
                                        <p:tgtEl>
                                          <p:spTgt spid="1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82"/>
                                        </p:tgtEl>
                                        <p:attrNameLst>
                                          <p:attrName>style.visibility</p:attrName>
                                        </p:attrNameLst>
                                      </p:cBhvr>
                                      <p:to>
                                        <p:strVal val="visible"/>
                                      </p:to>
                                    </p:set>
                                    <p:anim calcmode="lin" valueType="num">
                                      <p:cBhvr additive="base">
                                        <p:cTn id="12" dur="500" fill="hold"/>
                                        <p:tgtEl>
                                          <p:spTgt spid="82"/>
                                        </p:tgtEl>
                                        <p:attrNameLst>
                                          <p:attrName>ppt_x</p:attrName>
                                        </p:attrNameLst>
                                      </p:cBhvr>
                                      <p:tavLst>
                                        <p:tav tm="0">
                                          <p:val>
                                            <p:strVal val="0-#ppt_w/2"/>
                                          </p:val>
                                        </p:tav>
                                        <p:tav tm="100000">
                                          <p:val>
                                            <p:strVal val="#ppt_x"/>
                                          </p:val>
                                        </p:tav>
                                      </p:tavLst>
                                    </p:anim>
                                    <p:anim calcmode="lin" valueType="num">
                                      <p:cBhvr additive="base">
                                        <p:cTn id="13" dur="500" fill="hold"/>
                                        <p:tgtEl>
                                          <p:spTgt spid="8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16"/>
                                        </p:tgtEl>
                                        <p:attrNameLst>
                                          <p:attrName>style.visibility</p:attrName>
                                        </p:attrNameLst>
                                      </p:cBhvr>
                                      <p:to>
                                        <p:strVal val="visible"/>
                                      </p:to>
                                    </p:set>
                                    <p:animEffect transition="in" filter="fade">
                                      <p:cBhvr>
                                        <p:cTn id="17" dur="500"/>
                                        <p:tgtEl>
                                          <p:spTgt spid="116"/>
                                        </p:tgtEl>
                                      </p:cBhvr>
                                    </p:animEffect>
                                  </p:childTnLst>
                                </p:cTn>
                              </p:par>
                            </p:childTnLst>
                          </p:cTn>
                        </p:par>
                        <p:par>
                          <p:cTn id="18" fill="hold">
                            <p:stCondLst>
                              <p:cond delay="1500"/>
                            </p:stCondLst>
                            <p:childTnLst>
                              <p:par>
                                <p:cTn id="19" presetID="1" presetClass="path" presetSubtype="0" accel="50000" decel="50000" fill="hold" nodeType="afterEffect">
                                  <p:stCondLst>
                                    <p:cond delay="0"/>
                                  </p:stCondLst>
                                  <p:childTnLst>
                                    <p:animMotion origin="layout" path="M 0 0 C 0.069 0 0.125 0.056 0.125 0.125 C 0.125 0.194 0.069 0.25 0 0.25 C -0.069 0.25 -0.125 0.194 -0.125 0.125 C -0.125 0.056 -0.069 0 0 0 Z" pathEditMode="relative" ptsTypes="">
                                      <p:cBhvr>
                                        <p:cTn id="20" dur="2000" fill="hold"/>
                                        <p:tgtEl>
                                          <p:spTgt spid="116"/>
                                        </p:tgtEl>
                                        <p:attrNameLst>
                                          <p:attrName>ppt_x</p:attrName>
                                          <p:attrName>ppt_y</p:attrName>
                                        </p:attrNameLst>
                                      </p:cBhvr>
                                    </p:animMotion>
                                  </p:childTnLst>
                                </p:cTn>
                              </p:par>
                            </p:childTnLst>
                          </p:cTn>
                        </p:par>
                        <p:par>
                          <p:cTn id="21" fill="hold">
                            <p:stCondLst>
                              <p:cond delay="3500"/>
                            </p:stCondLst>
                            <p:childTnLst>
                              <p:par>
                                <p:cTn id="22" presetID="22" presetClass="entr" presetSubtype="8" fill="hold" nodeType="after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wipe(left)">
                                      <p:cBhvr>
                                        <p:cTn id="24" dur="500"/>
                                        <p:tgtEl>
                                          <p:spTgt spid="88"/>
                                        </p:tgtEl>
                                      </p:cBhvr>
                                    </p:animEffect>
                                  </p:childTnLst>
                                </p:cTn>
                              </p:par>
                            </p:childTnLst>
                          </p:cTn>
                        </p:par>
                        <p:par>
                          <p:cTn id="25" fill="hold">
                            <p:stCondLst>
                              <p:cond delay="4000"/>
                            </p:stCondLst>
                            <p:childTnLst>
                              <p:par>
                                <p:cTn id="26" presetID="53" presetClass="entr" presetSubtype="16" fill="hold" nodeType="afterEffect">
                                  <p:stCondLst>
                                    <p:cond delay="0"/>
                                  </p:stCondLst>
                                  <p:childTnLst>
                                    <p:set>
                                      <p:cBhvr>
                                        <p:cTn id="27" dur="1" fill="hold">
                                          <p:stCondLst>
                                            <p:cond delay="0"/>
                                          </p:stCondLst>
                                        </p:cTn>
                                        <p:tgtEl>
                                          <p:spTgt spid="117"/>
                                        </p:tgtEl>
                                        <p:attrNameLst>
                                          <p:attrName>style.visibility</p:attrName>
                                        </p:attrNameLst>
                                      </p:cBhvr>
                                      <p:to>
                                        <p:strVal val="visible"/>
                                      </p:to>
                                    </p:set>
                                    <p:anim calcmode="lin" valueType="num">
                                      <p:cBhvr>
                                        <p:cTn id="28" dur="500" fill="hold"/>
                                        <p:tgtEl>
                                          <p:spTgt spid="117"/>
                                        </p:tgtEl>
                                        <p:attrNameLst>
                                          <p:attrName>ppt_w</p:attrName>
                                        </p:attrNameLst>
                                      </p:cBhvr>
                                      <p:tavLst>
                                        <p:tav tm="0">
                                          <p:val>
                                            <p:fltVal val="0"/>
                                          </p:val>
                                        </p:tav>
                                        <p:tav tm="100000">
                                          <p:val>
                                            <p:strVal val="#ppt_w"/>
                                          </p:val>
                                        </p:tav>
                                      </p:tavLst>
                                    </p:anim>
                                    <p:anim calcmode="lin" valueType="num">
                                      <p:cBhvr>
                                        <p:cTn id="29" dur="500" fill="hold"/>
                                        <p:tgtEl>
                                          <p:spTgt spid="117"/>
                                        </p:tgtEl>
                                        <p:attrNameLst>
                                          <p:attrName>ppt_h</p:attrName>
                                        </p:attrNameLst>
                                      </p:cBhvr>
                                      <p:tavLst>
                                        <p:tav tm="0">
                                          <p:val>
                                            <p:fltVal val="0"/>
                                          </p:val>
                                        </p:tav>
                                        <p:tav tm="100000">
                                          <p:val>
                                            <p:strVal val="#ppt_h"/>
                                          </p:val>
                                        </p:tav>
                                      </p:tavLst>
                                    </p:anim>
                                    <p:animEffect transition="in" filter="fade">
                                      <p:cBhvr>
                                        <p:cTn id="30" dur="500"/>
                                        <p:tgtEl>
                                          <p:spTgt spid="117"/>
                                        </p:tgtEl>
                                      </p:cBhvr>
                                    </p:animEffect>
                                  </p:childTnLst>
                                </p:cTn>
                              </p:par>
                              <p:par>
                                <p:cTn id="31" presetID="53" presetClass="entr" presetSubtype="16" fill="hold" nodeType="withEffect">
                                  <p:stCondLst>
                                    <p:cond delay="0"/>
                                  </p:stCondLst>
                                  <p:childTnLst>
                                    <p:set>
                                      <p:cBhvr>
                                        <p:cTn id="32" dur="1" fill="hold">
                                          <p:stCondLst>
                                            <p:cond delay="0"/>
                                          </p:stCondLst>
                                        </p:cTn>
                                        <p:tgtEl>
                                          <p:spTgt spid="118"/>
                                        </p:tgtEl>
                                        <p:attrNameLst>
                                          <p:attrName>style.visibility</p:attrName>
                                        </p:attrNameLst>
                                      </p:cBhvr>
                                      <p:to>
                                        <p:strVal val="visible"/>
                                      </p:to>
                                    </p:set>
                                    <p:anim calcmode="lin" valueType="num">
                                      <p:cBhvr>
                                        <p:cTn id="33" dur="500" fill="hold"/>
                                        <p:tgtEl>
                                          <p:spTgt spid="118"/>
                                        </p:tgtEl>
                                        <p:attrNameLst>
                                          <p:attrName>ppt_w</p:attrName>
                                        </p:attrNameLst>
                                      </p:cBhvr>
                                      <p:tavLst>
                                        <p:tav tm="0">
                                          <p:val>
                                            <p:fltVal val="0"/>
                                          </p:val>
                                        </p:tav>
                                        <p:tav tm="100000">
                                          <p:val>
                                            <p:strVal val="#ppt_w"/>
                                          </p:val>
                                        </p:tav>
                                      </p:tavLst>
                                    </p:anim>
                                    <p:anim calcmode="lin" valueType="num">
                                      <p:cBhvr>
                                        <p:cTn id="34" dur="500" fill="hold"/>
                                        <p:tgtEl>
                                          <p:spTgt spid="118"/>
                                        </p:tgtEl>
                                        <p:attrNameLst>
                                          <p:attrName>ppt_h</p:attrName>
                                        </p:attrNameLst>
                                      </p:cBhvr>
                                      <p:tavLst>
                                        <p:tav tm="0">
                                          <p:val>
                                            <p:fltVal val="0"/>
                                          </p:val>
                                        </p:tav>
                                        <p:tav tm="100000">
                                          <p:val>
                                            <p:strVal val="#ppt_h"/>
                                          </p:val>
                                        </p:tav>
                                      </p:tavLst>
                                    </p:anim>
                                    <p:animEffect transition="in" filter="fade">
                                      <p:cBhvr>
                                        <p:cTn id="35" dur="500"/>
                                        <p:tgtEl>
                                          <p:spTgt spid="118"/>
                                        </p:tgtEl>
                                      </p:cBhvr>
                                    </p:animEffect>
                                  </p:childTnLst>
                                </p:cTn>
                              </p:par>
                              <p:par>
                                <p:cTn id="36" presetID="53" presetClass="entr" presetSubtype="16" fill="hold" nodeType="withEffect">
                                  <p:stCondLst>
                                    <p:cond delay="0"/>
                                  </p:stCondLst>
                                  <p:childTnLst>
                                    <p:set>
                                      <p:cBhvr>
                                        <p:cTn id="37" dur="1" fill="hold">
                                          <p:stCondLst>
                                            <p:cond delay="0"/>
                                          </p:stCondLst>
                                        </p:cTn>
                                        <p:tgtEl>
                                          <p:spTgt spid="119"/>
                                        </p:tgtEl>
                                        <p:attrNameLst>
                                          <p:attrName>style.visibility</p:attrName>
                                        </p:attrNameLst>
                                      </p:cBhvr>
                                      <p:to>
                                        <p:strVal val="visible"/>
                                      </p:to>
                                    </p:set>
                                    <p:anim calcmode="lin" valueType="num">
                                      <p:cBhvr>
                                        <p:cTn id="38" dur="500" fill="hold"/>
                                        <p:tgtEl>
                                          <p:spTgt spid="119"/>
                                        </p:tgtEl>
                                        <p:attrNameLst>
                                          <p:attrName>ppt_w</p:attrName>
                                        </p:attrNameLst>
                                      </p:cBhvr>
                                      <p:tavLst>
                                        <p:tav tm="0">
                                          <p:val>
                                            <p:fltVal val="0"/>
                                          </p:val>
                                        </p:tav>
                                        <p:tav tm="100000">
                                          <p:val>
                                            <p:strVal val="#ppt_w"/>
                                          </p:val>
                                        </p:tav>
                                      </p:tavLst>
                                    </p:anim>
                                    <p:anim calcmode="lin" valueType="num">
                                      <p:cBhvr>
                                        <p:cTn id="39" dur="500" fill="hold"/>
                                        <p:tgtEl>
                                          <p:spTgt spid="119"/>
                                        </p:tgtEl>
                                        <p:attrNameLst>
                                          <p:attrName>ppt_h</p:attrName>
                                        </p:attrNameLst>
                                      </p:cBhvr>
                                      <p:tavLst>
                                        <p:tav tm="0">
                                          <p:val>
                                            <p:fltVal val="0"/>
                                          </p:val>
                                        </p:tav>
                                        <p:tav tm="100000">
                                          <p:val>
                                            <p:strVal val="#ppt_h"/>
                                          </p:val>
                                        </p:tav>
                                      </p:tavLst>
                                    </p:anim>
                                    <p:animEffect transition="in" filter="fade">
                                      <p:cBhvr>
                                        <p:cTn id="40" dur="500"/>
                                        <p:tgtEl>
                                          <p:spTgt spid="119"/>
                                        </p:tgtEl>
                                      </p:cBhvr>
                                    </p:animEffect>
                                  </p:childTnLst>
                                </p:cTn>
                              </p:par>
                            </p:childTnLst>
                          </p:cTn>
                        </p:par>
                        <p:par>
                          <p:cTn id="41" fill="hold">
                            <p:stCondLst>
                              <p:cond delay="4500"/>
                            </p:stCondLst>
                            <p:childTnLst>
                              <p:par>
                                <p:cTn id="42" presetID="2" presetClass="entr" presetSubtype="2" fill="hold" nodeType="afterEffect">
                                  <p:stCondLst>
                                    <p:cond delay="0"/>
                                  </p:stCondLst>
                                  <p:childTnLst>
                                    <p:set>
                                      <p:cBhvr>
                                        <p:cTn id="43" dur="1" fill="hold">
                                          <p:stCondLst>
                                            <p:cond delay="0"/>
                                          </p:stCondLst>
                                        </p:cTn>
                                        <p:tgtEl>
                                          <p:spTgt spid="120"/>
                                        </p:tgtEl>
                                        <p:attrNameLst>
                                          <p:attrName>style.visibility</p:attrName>
                                        </p:attrNameLst>
                                      </p:cBhvr>
                                      <p:to>
                                        <p:strVal val="visible"/>
                                      </p:to>
                                    </p:set>
                                    <p:anim calcmode="lin" valueType="num">
                                      <p:cBhvr additive="base">
                                        <p:cTn id="44" dur="500" fill="hold"/>
                                        <p:tgtEl>
                                          <p:spTgt spid="120"/>
                                        </p:tgtEl>
                                        <p:attrNameLst>
                                          <p:attrName>ppt_x</p:attrName>
                                        </p:attrNameLst>
                                      </p:cBhvr>
                                      <p:tavLst>
                                        <p:tav tm="0">
                                          <p:val>
                                            <p:strVal val="1+#ppt_w/2"/>
                                          </p:val>
                                        </p:tav>
                                        <p:tav tm="100000">
                                          <p:val>
                                            <p:strVal val="#ppt_x"/>
                                          </p:val>
                                        </p:tav>
                                      </p:tavLst>
                                    </p:anim>
                                    <p:anim calcmode="lin" valueType="num">
                                      <p:cBhvr additive="base">
                                        <p:cTn id="45" dur="500" fill="hold"/>
                                        <p:tgtEl>
                                          <p:spTgt spid="120"/>
                                        </p:tgtEl>
                                        <p:attrNameLst>
                                          <p:attrName>ppt_y</p:attrName>
                                        </p:attrNameLst>
                                      </p:cBhvr>
                                      <p:tavLst>
                                        <p:tav tm="0">
                                          <p:val>
                                            <p:strVal val="#ppt_y"/>
                                          </p:val>
                                        </p:tav>
                                        <p:tav tm="100000">
                                          <p:val>
                                            <p:strVal val="#ppt_y"/>
                                          </p:val>
                                        </p:tav>
                                      </p:tavLst>
                                    </p:anim>
                                  </p:childTnLst>
                                </p:cTn>
                              </p:par>
                            </p:childTnLst>
                          </p:cTn>
                        </p:par>
                        <p:par>
                          <p:cTn id="46" fill="hold">
                            <p:stCondLst>
                              <p:cond delay="5000"/>
                            </p:stCondLst>
                            <p:childTnLst>
                              <p:par>
                                <p:cTn id="47" presetID="2" presetClass="entr" presetSubtype="2" fill="hold" nodeType="afterEffect">
                                  <p:stCondLst>
                                    <p:cond delay="0"/>
                                  </p:stCondLst>
                                  <p:childTnLst>
                                    <p:set>
                                      <p:cBhvr>
                                        <p:cTn id="48" dur="1" fill="hold">
                                          <p:stCondLst>
                                            <p:cond delay="0"/>
                                          </p:stCondLst>
                                        </p:cTn>
                                        <p:tgtEl>
                                          <p:spTgt spid="121"/>
                                        </p:tgtEl>
                                        <p:attrNameLst>
                                          <p:attrName>style.visibility</p:attrName>
                                        </p:attrNameLst>
                                      </p:cBhvr>
                                      <p:to>
                                        <p:strVal val="visible"/>
                                      </p:to>
                                    </p:set>
                                    <p:anim calcmode="lin" valueType="num">
                                      <p:cBhvr additive="base">
                                        <p:cTn id="49" dur="500" fill="hold"/>
                                        <p:tgtEl>
                                          <p:spTgt spid="121"/>
                                        </p:tgtEl>
                                        <p:attrNameLst>
                                          <p:attrName>ppt_x</p:attrName>
                                        </p:attrNameLst>
                                      </p:cBhvr>
                                      <p:tavLst>
                                        <p:tav tm="0">
                                          <p:val>
                                            <p:strVal val="1+#ppt_w/2"/>
                                          </p:val>
                                        </p:tav>
                                        <p:tav tm="100000">
                                          <p:val>
                                            <p:strVal val="#ppt_x"/>
                                          </p:val>
                                        </p:tav>
                                      </p:tavLst>
                                    </p:anim>
                                    <p:anim calcmode="lin" valueType="num">
                                      <p:cBhvr additive="base">
                                        <p:cTn id="50" dur="500" fill="hold"/>
                                        <p:tgtEl>
                                          <p:spTgt spid="121"/>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2" presetClass="entr" presetSubtype="2" fill="hold" nodeType="afterEffect">
                                  <p:stCondLst>
                                    <p:cond delay="0"/>
                                  </p:stCondLst>
                                  <p:childTnLst>
                                    <p:set>
                                      <p:cBhvr>
                                        <p:cTn id="53" dur="1" fill="hold">
                                          <p:stCondLst>
                                            <p:cond delay="0"/>
                                          </p:stCondLst>
                                        </p:cTn>
                                        <p:tgtEl>
                                          <p:spTgt spid="122"/>
                                        </p:tgtEl>
                                        <p:attrNameLst>
                                          <p:attrName>style.visibility</p:attrName>
                                        </p:attrNameLst>
                                      </p:cBhvr>
                                      <p:to>
                                        <p:strVal val="visible"/>
                                      </p:to>
                                    </p:set>
                                    <p:anim calcmode="lin" valueType="num">
                                      <p:cBhvr additive="base">
                                        <p:cTn id="54" dur="500" fill="hold"/>
                                        <p:tgtEl>
                                          <p:spTgt spid="122"/>
                                        </p:tgtEl>
                                        <p:attrNameLst>
                                          <p:attrName>ppt_x</p:attrName>
                                        </p:attrNameLst>
                                      </p:cBhvr>
                                      <p:tavLst>
                                        <p:tav tm="0">
                                          <p:val>
                                            <p:strVal val="1+#ppt_w/2"/>
                                          </p:val>
                                        </p:tav>
                                        <p:tav tm="100000">
                                          <p:val>
                                            <p:strVal val="#ppt_x"/>
                                          </p:val>
                                        </p:tav>
                                      </p:tavLst>
                                    </p:anim>
                                    <p:anim calcmode="lin" valueType="num">
                                      <p:cBhvr additive="base">
                                        <p:cTn id="55" dur="500" fill="hold"/>
                                        <p:tgtEl>
                                          <p:spTgt spid="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1143090" y="2038364"/>
            <a:ext cx="2151594" cy="1945445"/>
            <a:chOff x="912813" y="2513013"/>
            <a:chExt cx="2501900" cy="2262187"/>
          </a:xfrm>
        </p:grpSpPr>
        <p:sp>
          <p:nvSpPr>
            <p:cNvPr id="45" name="Oval 3"/>
            <p:cNvSpPr>
              <a:spLocks noChangeArrowheads="1"/>
            </p:cNvSpPr>
            <p:nvPr/>
          </p:nvSpPr>
          <p:spPr bwMode="auto">
            <a:xfrm>
              <a:off x="912813" y="4402138"/>
              <a:ext cx="2501900" cy="373062"/>
            </a:xfrm>
            <a:prstGeom prst="ellipse">
              <a:avLst/>
            </a:prstGeom>
            <a:gradFill rotWithShape="1">
              <a:gsLst>
                <a:gs pos="0">
                  <a:srgbClr val="CC3300"/>
                </a:gs>
                <a:gs pos="100000">
                  <a:srgbClr val="CC33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46" name="Group 12"/>
            <p:cNvGrpSpPr>
              <a:grpSpLocks/>
            </p:cNvGrpSpPr>
            <p:nvPr/>
          </p:nvGrpSpPr>
          <p:grpSpPr bwMode="auto">
            <a:xfrm>
              <a:off x="1100138" y="2513013"/>
              <a:ext cx="2168525" cy="2111375"/>
              <a:chOff x="0" y="0"/>
              <a:chExt cx="1089" cy="1062"/>
            </a:xfrm>
          </p:grpSpPr>
          <p:grpSp>
            <p:nvGrpSpPr>
              <p:cNvPr id="47" name="Group 13"/>
              <p:cNvGrpSpPr>
                <a:grpSpLocks/>
              </p:cNvGrpSpPr>
              <p:nvPr/>
            </p:nvGrpSpPr>
            <p:grpSpPr bwMode="auto">
              <a:xfrm>
                <a:off x="0" y="0"/>
                <a:ext cx="1089" cy="1062"/>
                <a:chOff x="0" y="0"/>
                <a:chExt cx="1042" cy="1019"/>
              </a:xfrm>
            </p:grpSpPr>
            <p:grpSp>
              <p:nvGrpSpPr>
                <p:cNvPr id="49" name="Group 14"/>
                <p:cNvGrpSpPr>
                  <a:grpSpLocks/>
                </p:cNvGrpSpPr>
                <p:nvPr/>
              </p:nvGrpSpPr>
              <p:grpSpPr bwMode="auto">
                <a:xfrm>
                  <a:off x="0" y="0"/>
                  <a:ext cx="1042" cy="1019"/>
                  <a:chOff x="0" y="0"/>
                  <a:chExt cx="1042" cy="1019"/>
                </a:xfrm>
              </p:grpSpPr>
              <p:pic>
                <p:nvPicPr>
                  <p:cNvPr id="51" name="Picture 15"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Oval 16"/>
                  <p:cNvSpPr>
                    <a:spLocks noChangeArrowheads="1"/>
                  </p:cNvSpPr>
                  <p:nvPr/>
                </p:nvSpPr>
                <p:spPr bwMode="auto">
                  <a:xfrm>
                    <a:off x="0" y="0"/>
                    <a:ext cx="1035" cy="1019"/>
                  </a:xfrm>
                  <a:prstGeom prst="ellipse">
                    <a:avLst/>
                  </a:prstGeom>
                  <a:gradFill rotWithShape="1">
                    <a:gsLst>
                      <a:gs pos="0">
                        <a:srgbClr val="990000"/>
                      </a:gs>
                      <a:gs pos="100000">
                        <a:srgbClr val="FF9900"/>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pic>
              <p:nvPicPr>
                <p:cNvPr id="50" name="Picture 17"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8" name="WordArt 18"/>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rPr>
                  <a:t>双击添加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rPr>
                  <a:t>标题文字</a:t>
                </a:r>
              </a:p>
            </p:txBody>
          </p:sp>
        </p:grpSp>
      </p:grpSp>
      <p:sp>
        <p:nvSpPr>
          <p:cNvPr id="53" name="Line 35"/>
          <p:cNvSpPr>
            <a:spLocks noChangeShapeType="1"/>
          </p:cNvSpPr>
          <p:nvPr/>
        </p:nvSpPr>
        <p:spPr bwMode="auto">
          <a:xfrm flipV="1">
            <a:off x="3168651" y="2877522"/>
            <a:ext cx="504157" cy="1"/>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Line 36"/>
          <p:cNvSpPr>
            <a:spLocks noChangeShapeType="1"/>
          </p:cNvSpPr>
          <p:nvPr/>
        </p:nvSpPr>
        <p:spPr bwMode="auto">
          <a:xfrm flipV="1">
            <a:off x="3082925" y="1777270"/>
            <a:ext cx="681247" cy="652577"/>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Line 37"/>
          <p:cNvSpPr>
            <a:spLocks noChangeShapeType="1"/>
          </p:cNvSpPr>
          <p:nvPr/>
        </p:nvSpPr>
        <p:spPr bwMode="auto">
          <a:xfrm>
            <a:off x="3082925" y="3421922"/>
            <a:ext cx="681247" cy="652577"/>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56" name="组合 55"/>
          <p:cNvGrpSpPr/>
          <p:nvPr/>
        </p:nvGrpSpPr>
        <p:grpSpPr>
          <a:xfrm>
            <a:off x="3672962" y="1047790"/>
            <a:ext cx="3565968" cy="1037571"/>
            <a:chOff x="3937000" y="1573213"/>
            <a:chExt cx="4146550" cy="1206500"/>
          </a:xfrm>
        </p:grpSpPr>
        <p:sp>
          <p:nvSpPr>
            <p:cNvPr id="57" name="AutoShape 19"/>
            <p:cNvSpPr>
              <a:spLocks noChangeArrowheads="1"/>
            </p:cNvSpPr>
            <p:nvPr/>
          </p:nvSpPr>
          <p:spPr bwMode="auto">
            <a:xfrm>
              <a:off x="3937000" y="157321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58" name="Group 20"/>
            <p:cNvGrpSpPr>
              <a:grpSpLocks/>
            </p:cNvGrpSpPr>
            <p:nvPr/>
          </p:nvGrpSpPr>
          <p:grpSpPr bwMode="auto">
            <a:xfrm>
              <a:off x="4033838" y="1655763"/>
              <a:ext cx="1063625" cy="1036637"/>
              <a:chOff x="0" y="0"/>
              <a:chExt cx="1089" cy="1062"/>
            </a:xfrm>
          </p:grpSpPr>
          <p:grpSp>
            <p:nvGrpSpPr>
              <p:cNvPr id="60" name="Group 21"/>
              <p:cNvGrpSpPr>
                <a:grpSpLocks/>
              </p:cNvGrpSpPr>
              <p:nvPr/>
            </p:nvGrpSpPr>
            <p:grpSpPr bwMode="auto">
              <a:xfrm>
                <a:off x="0" y="0"/>
                <a:ext cx="1089" cy="1062"/>
                <a:chOff x="0" y="0"/>
                <a:chExt cx="1042" cy="1019"/>
              </a:xfrm>
            </p:grpSpPr>
            <p:grpSp>
              <p:nvGrpSpPr>
                <p:cNvPr id="62" name="Group 22"/>
                <p:cNvGrpSpPr>
                  <a:grpSpLocks/>
                </p:cNvGrpSpPr>
                <p:nvPr/>
              </p:nvGrpSpPr>
              <p:grpSpPr bwMode="auto">
                <a:xfrm>
                  <a:off x="0" y="0"/>
                  <a:ext cx="1042" cy="1019"/>
                  <a:chOff x="0" y="0"/>
                  <a:chExt cx="1042" cy="1019"/>
                </a:xfrm>
              </p:grpSpPr>
              <p:pic>
                <p:nvPicPr>
                  <p:cNvPr id="64" name="Picture 23"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Oval 24"/>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pic>
              <p:nvPicPr>
                <p:cNvPr id="63" name="Picture 25"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 name="WordArt 26"/>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rPr>
                  <a:t>双击添加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rPr>
                  <a:t>标题文字</a:t>
                </a:r>
              </a:p>
            </p:txBody>
          </p:sp>
        </p:grpSp>
        <p:sp>
          <p:nvSpPr>
            <p:cNvPr id="59" name="Rectangle 38"/>
            <p:cNvSpPr>
              <a:spLocks noChangeArrowheads="1"/>
            </p:cNvSpPr>
            <p:nvPr/>
          </p:nvSpPr>
          <p:spPr bwMode="auto">
            <a:xfrm>
              <a:off x="5097463" y="15922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p:txBody>
        </p:sp>
      </p:grpSp>
      <p:grpSp>
        <p:nvGrpSpPr>
          <p:cNvPr id="66" name="组合 65"/>
          <p:cNvGrpSpPr/>
          <p:nvPr/>
        </p:nvGrpSpPr>
        <p:grpSpPr>
          <a:xfrm>
            <a:off x="3672962" y="2439107"/>
            <a:ext cx="3565967" cy="1041666"/>
            <a:chOff x="3937000" y="2963863"/>
            <a:chExt cx="4146550" cy="1211262"/>
          </a:xfrm>
        </p:grpSpPr>
        <p:sp>
          <p:nvSpPr>
            <p:cNvPr id="67" name="AutoShape 4"/>
            <p:cNvSpPr>
              <a:spLocks noChangeArrowheads="1"/>
            </p:cNvSpPr>
            <p:nvPr/>
          </p:nvSpPr>
          <p:spPr bwMode="auto">
            <a:xfrm>
              <a:off x="3937000" y="2968625"/>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68" name="Group 5"/>
            <p:cNvGrpSpPr>
              <a:grpSpLocks/>
            </p:cNvGrpSpPr>
            <p:nvPr/>
          </p:nvGrpSpPr>
          <p:grpSpPr bwMode="auto">
            <a:xfrm>
              <a:off x="4033838" y="3051175"/>
              <a:ext cx="1063625" cy="1036638"/>
              <a:chOff x="0" y="0"/>
              <a:chExt cx="1089" cy="1062"/>
            </a:xfrm>
          </p:grpSpPr>
          <p:grpSp>
            <p:nvGrpSpPr>
              <p:cNvPr id="70" name="Group 6"/>
              <p:cNvGrpSpPr>
                <a:grpSpLocks/>
              </p:cNvGrpSpPr>
              <p:nvPr/>
            </p:nvGrpSpPr>
            <p:grpSpPr bwMode="auto">
              <a:xfrm>
                <a:off x="0" y="0"/>
                <a:ext cx="1089" cy="1062"/>
                <a:chOff x="0" y="0"/>
                <a:chExt cx="1042" cy="1019"/>
              </a:xfrm>
            </p:grpSpPr>
            <p:grpSp>
              <p:nvGrpSpPr>
                <p:cNvPr id="72" name="Group 7"/>
                <p:cNvGrpSpPr>
                  <a:grpSpLocks/>
                </p:cNvGrpSpPr>
                <p:nvPr/>
              </p:nvGrpSpPr>
              <p:grpSpPr bwMode="auto">
                <a:xfrm>
                  <a:off x="0" y="0"/>
                  <a:ext cx="1042" cy="1019"/>
                  <a:chOff x="0" y="0"/>
                  <a:chExt cx="1042" cy="1019"/>
                </a:xfrm>
              </p:grpSpPr>
              <p:pic>
                <p:nvPicPr>
                  <p:cNvPr id="74" name="Picture 8"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9"/>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pic>
              <p:nvPicPr>
                <p:cNvPr id="73" name="Picture 10"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 name="WordArt 11"/>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rPr>
                  <a:t>双击添加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rPr>
                  <a:t>标题文字</a:t>
                </a:r>
              </a:p>
            </p:txBody>
          </p:sp>
        </p:grpSp>
        <p:sp>
          <p:nvSpPr>
            <p:cNvPr id="69" name="Rectangle 39"/>
            <p:cNvSpPr>
              <a:spLocks noChangeArrowheads="1"/>
            </p:cNvSpPr>
            <p:nvPr/>
          </p:nvSpPr>
          <p:spPr bwMode="auto">
            <a:xfrm>
              <a:off x="5097463" y="29638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rPr>
                <a:t>单击此处添加段落文字内容</a:t>
              </a:r>
            </a:p>
          </p:txBody>
        </p:sp>
      </p:grpSp>
      <p:grpSp>
        <p:nvGrpSpPr>
          <p:cNvPr id="76" name="组合 75"/>
          <p:cNvGrpSpPr/>
          <p:nvPr/>
        </p:nvGrpSpPr>
        <p:grpSpPr>
          <a:xfrm>
            <a:off x="3672962" y="3784640"/>
            <a:ext cx="3565968" cy="1037571"/>
            <a:chOff x="3937000" y="4310063"/>
            <a:chExt cx="4146550" cy="1206500"/>
          </a:xfrm>
        </p:grpSpPr>
        <p:sp>
          <p:nvSpPr>
            <p:cNvPr id="77" name="AutoShape 27"/>
            <p:cNvSpPr>
              <a:spLocks noChangeArrowheads="1"/>
            </p:cNvSpPr>
            <p:nvPr/>
          </p:nvSpPr>
          <p:spPr bwMode="auto">
            <a:xfrm>
              <a:off x="3937000" y="431006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78" name="Group 28"/>
            <p:cNvGrpSpPr>
              <a:grpSpLocks/>
            </p:cNvGrpSpPr>
            <p:nvPr/>
          </p:nvGrpSpPr>
          <p:grpSpPr bwMode="auto">
            <a:xfrm>
              <a:off x="4033838" y="4392613"/>
              <a:ext cx="1063625" cy="1036637"/>
              <a:chOff x="0" y="0"/>
              <a:chExt cx="1089" cy="1062"/>
            </a:xfrm>
          </p:grpSpPr>
          <p:grpSp>
            <p:nvGrpSpPr>
              <p:cNvPr id="80" name="Group 29"/>
              <p:cNvGrpSpPr>
                <a:grpSpLocks/>
              </p:cNvGrpSpPr>
              <p:nvPr/>
            </p:nvGrpSpPr>
            <p:grpSpPr bwMode="auto">
              <a:xfrm>
                <a:off x="0" y="0"/>
                <a:ext cx="1089" cy="1062"/>
                <a:chOff x="0" y="0"/>
                <a:chExt cx="1042" cy="1019"/>
              </a:xfrm>
            </p:grpSpPr>
            <p:grpSp>
              <p:nvGrpSpPr>
                <p:cNvPr id="82" name="Group 30"/>
                <p:cNvGrpSpPr>
                  <a:grpSpLocks/>
                </p:cNvGrpSpPr>
                <p:nvPr/>
              </p:nvGrpSpPr>
              <p:grpSpPr bwMode="auto">
                <a:xfrm>
                  <a:off x="0" y="0"/>
                  <a:ext cx="1042" cy="1019"/>
                  <a:chOff x="0" y="0"/>
                  <a:chExt cx="1042" cy="1019"/>
                </a:xfrm>
              </p:grpSpPr>
              <p:pic>
                <p:nvPicPr>
                  <p:cNvPr id="84" name="Picture 31"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Oval 32"/>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pic>
              <p:nvPicPr>
                <p:cNvPr id="83" name="Picture 33"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1" name="WordArt 34"/>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rPr>
                  <a:t>双击添加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rPr>
                  <a:t>标题文字</a:t>
                </a:r>
              </a:p>
            </p:txBody>
          </p:sp>
        </p:grpSp>
        <p:sp>
          <p:nvSpPr>
            <p:cNvPr id="79" name="Rectangle 40"/>
            <p:cNvSpPr>
              <a:spLocks noChangeArrowheads="1"/>
            </p:cNvSpPr>
            <p:nvPr/>
          </p:nvSpPr>
          <p:spPr bwMode="auto">
            <a:xfrm>
              <a:off x="5097463" y="43100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rPr>
                <a:t>单击此处添加段落文字内容</a:t>
              </a:r>
            </a:p>
          </p:txBody>
        </p:sp>
      </p:grpSp>
    </p:spTree>
    <p:custDataLst>
      <p:tags r:id="rId1"/>
    </p:custDataLst>
    <p:extLst>
      <p:ext uri="{BB962C8B-B14F-4D97-AF65-F5344CB8AC3E}">
        <p14:creationId xmlns:p14="http://schemas.microsoft.com/office/powerpoint/2010/main" val="34422929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par>
                                <p:cTn id="10" presetID="1" presetClass="entr" presetSubtype="0" fill="hold" grpId="0" nodeType="withEffect">
                                  <p:stCondLst>
                                    <p:cond delay="500"/>
                                  </p:stCondLst>
                                  <p:childTnLst>
                                    <p:set>
                                      <p:cBhvr>
                                        <p:cTn id="11" dur="1" fill="hold">
                                          <p:stCondLst>
                                            <p:cond delay="249"/>
                                          </p:stCondLst>
                                        </p:cTn>
                                        <p:tgtEl>
                                          <p:spTgt spid="54"/>
                                        </p:tgtEl>
                                        <p:attrNameLst>
                                          <p:attrName>style.visibility</p:attrName>
                                        </p:attrNameLst>
                                      </p:cBhvr>
                                      <p:to>
                                        <p:strVal val="visible"/>
                                      </p:to>
                                    </p:set>
                                  </p:childTnLst>
                                </p:cTn>
                              </p:par>
                              <p:par>
                                <p:cTn id="12" presetID="1" presetClass="entr" presetSubtype="0" fill="hold" grpId="0" nodeType="withEffect">
                                  <p:stCondLst>
                                    <p:cond delay="600"/>
                                  </p:stCondLst>
                                  <p:childTnLst>
                                    <p:set>
                                      <p:cBhvr>
                                        <p:cTn id="13" dur="1" fill="hold">
                                          <p:stCondLst>
                                            <p:cond delay="249"/>
                                          </p:stCondLst>
                                        </p:cTn>
                                        <p:tgtEl>
                                          <p:spTgt spid="53"/>
                                        </p:tgtEl>
                                        <p:attrNameLst>
                                          <p:attrName>style.visibility</p:attrName>
                                        </p:attrNameLst>
                                      </p:cBhvr>
                                      <p:to>
                                        <p:strVal val="visible"/>
                                      </p:to>
                                    </p:set>
                                  </p:childTnLst>
                                </p:cTn>
                              </p:par>
                              <p:par>
                                <p:cTn id="14" presetID="1" presetClass="entr" presetSubtype="0" fill="hold" grpId="0" nodeType="withEffect">
                                  <p:stCondLst>
                                    <p:cond delay="700"/>
                                  </p:stCondLst>
                                  <p:childTnLst>
                                    <p:set>
                                      <p:cBhvr>
                                        <p:cTn id="15" dur="1" fill="hold">
                                          <p:stCondLst>
                                            <p:cond delay="249"/>
                                          </p:stCondLst>
                                        </p:cTn>
                                        <p:tgtEl>
                                          <p:spTgt spid="55"/>
                                        </p:tgtEl>
                                        <p:attrNameLst>
                                          <p:attrName>style.visibility</p:attrName>
                                        </p:attrNameLst>
                                      </p:cBhvr>
                                      <p:to>
                                        <p:strVal val="visible"/>
                                      </p:to>
                                    </p:set>
                                  </p:childTnLst>
                                </p:cTn>
                              </p:par>
                              <p:par>
                                <p:cTn id="16" presetID="16" presetClass="entr" presetSubtype="37" fill="hold" nodeType="withEffect">
                                  <p:stCondLst>
                                    <p:cond delay="600"/>
                                  </p:stCondLst>
                                  <p:childTnLst>
                                    <p:set>
                                      <p:cBhvr>
                                        <p:cTn id="17" dur="1" fill="hold">
                                          <p:stCondLst>
                                            <p:cond delay="0"/>
                                          </p:stCondLst>
                                        </p:cTn>
                                        <p:tgtEl>
                                          <p:spTgt spid="56"/>
                                        </p:tgtEl>
                                        <p:attrNameLst>
                                          <p:attrName>style.visibility</p:attrName>
                                        </p:attrNameLst>
                                      </p:cBhvr>
                                      <p:to>
                                        <p:strVal val="visible"/>
                                      </p:to>
                                    </p:set>
                                    <p:animEffect transition="in" filter="barn(outVertical)">
                                      <p:cBhvr>
                                        <p:cTn id="18" dur="500"/>
                                        <p:tgtEl>
                                          <p:spTgt spid="56"/>
                                        </p:tgtEl>
                                      </p:cBhvr>
                                    </p:animEffect>
                                  </p:childTnLst>
                                </p:cTn>
                              </p:par>
                              <p:par>
                                <p:cTn id="19" presetID="16" presetClass="entr" presetSubtype="37" fill="hold" nodeType="withEffect">
                                  <p:stCondLst>
                                    <p:cond delay="800"/>
                                  </p:stCondLst>
                                  <p:childTnLst>
                                    <p:set>
                                      <p:cBhvr>
                                        <p:cTn id="20" dur="1" fill="hold">
                                          <p:stCondLst>
                                            <p:cond delay="0"/>
                                          </p:stCondLst>
                                        </p:cTn>
                                        <p:tgtEl>
                                          <p:spTgt spid="66"/>
                                        </p:tgtEl>
                                        <p:attrNameLst>
                                          <p:attrName>style.visibility</p:attrName>
                                        </p:attrNameLst>
                                      </p:cBhvr>
                                      <p:to>
                                        <p:strVal val="visible"/>
                                      </p:to>
                                    </p:set>
                                    <p:animEffect transition="in" filter="barn(outVertical)">
                                      <p:cBhvr>
                                        <p:cTn id="21" dur="500"/>
                                        <p:tgtEl>
                                          <p:spTgt spid="66"/>
                                        </p:tgtEl>
                                      </p:cBhvr>
                                    </p:animEffect>
                                  </p:childTnLst>
                                </p:cTn>
                              </p:par>
                              <p:par>
                                <p:cTn id="22" presetID="16" presetClass="entr" presetSubtype="37" fill="hold" nodeType="withEffect">
                                  <p:stCondLst>
                                    <p:cond delay="1000"/>
                                  </p:stCondLst>
                                  <p:childTnLst>
                                    <p:set>
                                      <p:cBhvr>
                                        <p:cTn id="23" dur="1" fill="hold">
                                          <p:stCondLst>
                                            <p:cond delay="0"/>
                                          </p:stCondLst>
                                        </p:cTn>
                                        <p:tgtEl>
                                          <p:spTgt spid="76"/>
                                        </p:tgtEl>
                                        <p:attrNameLst>
                                          <p:attrName>style.visibility</p:attrName>
                                        </p:attrNameLst>
                                      </p:cBhvr>
                                      <p:to>
                                        <p:strVal val="visible"/>
                                      </p:to>
                                    </p:set>
                                    <p:animEffect transition="in" filter="barn(outVertical)">
                                      <p:cBhvr>
                                        <p:cTn id="24"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053054" y="1620175"/>
            <a:ext cx="4109787" cy="2925336"/>
            <a:chOff x="2076485" y="4309464"/>
            <a:chExt cx="11160861" cy="7781034"/>
          </a:xfrm>
        </p:grpSpPr>
        <p:cxnSp>
          <p:nvCxnSpPr>
            <p:cNvPr id="134" name="直接连接符 133"/>
            <p:cNvCxnSpPr/>
            <p:nvPr/>
          </p:nvCxnSpPr>
          <p:spPr>
            <a:xfrm>
              <a:off x="2076485" y="9010146"/>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076485" y="4309464"/>
              <a:ext cx="11160861" cy="7781034"/>
              <a:chOff x="2076485" y="4309464"/>
              <a:chExt cx="11160861" cy="7781034"/>
            </a:xfrm>
          </p:grpSpPr>
          <p:cxnSp>
            <p:nvCxnSpPr>
              <p:cNvPr id="9" name="直接连接符 8"/>
              <p:cNvCxnSpPr/>
              <p:nvPr/>
            </p:nvCxnSpPr>
            <p:spPr>
              <a:xfrm>
                <a:off x="2076485" y="4309464"/>
                <a:ext cx="0" cy="7781034"/>
              </a:xfrm>
              <a:prstGeom prst="line">
                <a:avLst/>
              </a:prstGeom>
              <a:ln w="44450">
                <a:solidFill>
                  <a:schemeClr val="bg1">
                    <a:lumMod val="50000"/>
                    <a:alpha val="51000"/>
                  </a:schemeClr>
                </a:solidFill>
                <a:headEnd type="triangle" w="lg" len="lg"/>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076485" y="12090498"/>
                <a:ext cx="11160861" cy="0"/>
              </a:xfrm>
              <a:prstGeom prst="line">
                <a:avLst/>
              </a:prstGeom>
              <a:ln w="44450">
                <a:solidFill>
                  <a:schemeClr val="bg1">
                    <a:lumMod val="50000"/>
                    <a:alpha val="51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076485" y="5534091"/>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2076485" y="644253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2076485" y="7352468"/>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2076485" y="8199981"/>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2076485" y="9763045"/>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2076485" y="1051336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2076485" y="1129228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grpSp>
      </p:grpSp>
      <p:sp>
        <p:nvSpPr>
          <p:cNvPr id="7" name="矩形 6"/>
          <p:cNvSpPr/>
          <p:nvPr/>
        </p:nvSpPr>
        <p:spPr>
          <a:xfrm>
            <a:off x="2196480" y="2763653"/>
            <a:ext cx="645141" cy="178185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63" name="矩形 62"/>
          <p:cNvSpPr/>
          <p:nvPr/>
        </p:nvSpPr>
        <p:spPr>
          <a:xfrm>
            <a:off x="3145665" y="2422118"/>
            <a:ext cx="645141" cy="212339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64" name="矩形 63"/>
          <p:cNvSpPr/>
          <p:nvPr/>
        </p:nvSpPr>
        <p:spPr>
          <a:xfrm>
            <a:off x="4094848" y="2080583"/>
            <a:ext cx="645141" cy="246492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69" name="矩形 68"/>
          <p:cNvSpPr/>
          <p:nvPr/>
        </p:nvSpPr>
        <p:spPr>
          <a:xfrm>
            <a:off x="2196480" y="3227166"/>
            <a:ext cx="645141" cy="1318346"/>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0" name="矩形 69"/>
          <p:cNvSpPr/>
          <p:nvPr/>
        </p:nvSpPr>
        <p:spPr>
          <a:xfrm>
            <a:off x="3145665" y="2958816"/>
            <a:ext cx="645141" cy="1586695"/>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1" name="矩形 70"/>
          <p:cNvSpPr/>
          <p:nvPr/>
        </p:nvSpPr>
        <p:spPr>
          <a:xfrm>
            <a:off x="4094848" y="2544095"/>
            <a:ext cx="645141" cy="2001417"/>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2" name="矩形 71"/>
          <p:cNvSpPr/>
          <p:nvPr/>
        </p:nvSpPr>
        <p:spPr>
          <a:xfrm>
            <a:off x="1385750" y="3227166"/>
            <a:ext cx="645141" cy="131834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3" name="矩形 72"/>
          <p:cNvSpPr/>
          <p:nvPr/>
        </p:nvSpPr>
        <p:spPr>
          <a:xfrm>
            <a:off x="1385750" y="3654582"/>
            <a:ext cx="645141" cy="890929"/>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4" name="TextBox 73"/>
          <p:cNvSpPr txBox="1"/>
          <p:nvPr/>
        </p:nvSpPr>
        <p:spPr>
          <a:xfrm>
            <a:off x="1447909" y="3974922"/>
            <a:ext cx="603600" cy="262286"/>
          </a:xfrm>
          <a:prstGeom prst="rect">
            <a:avLst/>
          </a:prstGeom>
          <a:noFill/>
        </p:spPr>
        <p:txBody>
          <a:bodyPr wrap="square" lIns="32227" tIns="16114" rIns="32227" bIns="16114" rtlCol="0">
            <a:spAutoFit/>
          </a:bodyPr>
          <a:lstStyle/>
          <a:p>
            <a:pPr lvl="0"/>
            <a:r>
              <a:rPr lang="en-US" altLang="zh-CN" sz="1493" dirty="0">
                <a:solidFill>
                  <a:schemeClr val="bg1"/>
                </a:solidFill>
                <a:latin typeface="思源黑体 CN Medium" pitchFamily="34" charset="-122"/>
                <a:ea typeface="思源黑体 CN Medium" pitchFamily="34" charset="-122"/>
              </a:rPr>
              <a:t>30%</a:t>
            </a:r>
            <a:endParaRPr lang="zh-CN" altLang="en-US" sz="1493" dirty="0">
              <a:solidFill>
                <a:schemeClr val="bg1"/>
              </a:solidFill>
              <a:latin typeface="思源黑体 CN Medium" pitchFamily="34" charset="-122"/>
              <a:ea typeface="思源黑体 CN Medium" pitchFamily="34" charset="-122"/>
            </a:endParaRPr>
          </a:p>
        </p:txBody>
      </p:sp>
      <p:sp>
        <p:nvSpPr>
          <p:cNvPr id="75" name="TextBox 74"/>
          <p:cNvSpPr txBox="1"/>
          <p:nvPr/>
        </p:nvSpPr>
        <p:spPr>
          <a:xfrm>
            <a:off x="2241904" y="3657446"/>
            <a:ext cx="603600" cy="262286"/>
          </a:xfrm>
          <a:prstGeom prst="rect">
            <a:avLst/>
          </a:prstGeom>
          <a:noFill/>
        </p:spPr>
        <p:txBody>
          <a:bodyPr wrap="square" lIns="32227" tIns="16114" rIns="32227" bIns="16114" rtlCol="0">
            <a:spAutoFit/>
          </a:bodyPr>
          <a:lstStyle/>
          <a:p>
            <a:pPr lvl="0"/>
            <a:r>
              <a:rPr lang="en-US" altLang="zh-CN" sz="1493" dirty="0">
                <a:solidFill>
                  <a:schemeClr val="bg1"/>
                </a:solidFill>
                <a:latin typeface="思源黑体 CN Medium" pitchFamily="34" charset="-122"/>
                <a:ea typeface="思源黑体 CN Medium" pitchFamily="34" charset="-122"/>
              </a:rPr>
              <a:t>60%</a:t>
            </a:r>
            <a:endParaRPr lang="zh-CN" altLang="en-US" sz="1493" dirty="0">
              <a:solidFill>
                <a:schemeClr val="bg1"/>
              </a:solidFill>
              <a:latin typeface="思源黑体 CN Medium" pitchFamily="34" charset="-122"/>
              <a:ea typeface="思源黑体 CN Medium" pitchFamily="34" charset="-122"/>
            </a:endParaRPr>
          </a:p>
        </p:txBody>
      </p:sp>
      <p:sp>
        <p:nvSpPr>
          <p:cNvPr id="76" name="TextBox 75"/>
          <p:cNvSpPr txBox="1"/>
          <p:nvPr/>
        </p:nvSpPr>
        <p:spPr>
          <a:xfrm>
            <a:off x="3187206" y="3227164"/>
            <a:ext cx="603600" cy="262286"/>
          </a:xfrm>
          <a:prstGeom prst="rect">
            <a:avLst/>
          </a:prstGeom>
          <a:noFill/>
        </p:spPr>
        <p:txBody>
          <a:bodyPr wrap="square" lIns="32227" tIns="16114" rIns="32227" bIns="16114" rtlCol="0">
            <a:spAutoFit/>
          </a:bodyPr>
          <a:lstStyle/>
          <a:p>
            <a:pPr lvl="0"/>
            <a:r>
              <a:rPr lang="en-US" altLang="zh-CN" sz="1493" dirty="0">
                <a:solidFill>
                  <a:schemeClr val="bg1"/>
                </a:solidFill>
                <a:latin typeface="思源黑体 CN Medium" pitchFamily="34" charset="-122"/>
                <a:ea typeface="思源黑体 CN Medium" pitchFamily="34" charset="-122"/>
              </a:rPr>
              <a:t>80%</a:t>
            </a:r>
            <a:endParaRPr lang="zh-CN" altLang="en-US" sz="1493" dirty="0">
              <a:solidFill>
                <a:schemeClr val="bg1"/>
              </a:solidFill>
              <a:latin typeface="思源黑体 CN Medium" pitchFamily="34" charset="-122"/>
              <a:ea typeface="思源黑体 CN Medium" pitchFamily="34" charset="-122"/>
            </a:endParaRPr>
          </a:p>
        </p:txBody>
      </p:sp>
      <p:sp>
        <p:nvSpPr>
          <p:cNvPr id="77" name="TextBox 76"/>
          <p:cNvSpPr txBox="1"/>
          <p:nvPr/>
        </p:nvSpPr>
        <p:spPr>
          <a:xfrm>
            <a:off x="4151967" y="2782902"/>
            <a:ext cx="603600" cy="262286"/>
          </a:xfrm>
          <a:prstGeom prst="rect">
            <a:avLst/>
          </a:prstGeom>
          <a:noFill/>
        </p:spPr>
        <p:txBody>
          <a:bodyPr wrap="square" lIns="32227" tIns="16114" rIns="32227" bIns="16114" rtlCol="0">
            <a:spAutoFit/>
          </a:bodyPr>
          <a:lstStyle/>
          <a:p>
            <a:pPr lvl="0"/>
            <a:r>
              <a:rPr lang="en-US" altLang="zh-CN" sz="1493" dirty="0">
                <a:solidFill>
                  <a:schemeClr val="bg1"/>
                </a:solidFill>
                <a:latin typeface="思源黑体 CN Medium" pitchFamily="34" charset="-122"/>
                <a:ea typeface="思源黑体 CN Medium" pitchFamily="34" charset="-122"/>
              </a:rPr>
              <a:t>90%</a:t>
            </a:r>
            <a:endParaRPr lang="zh-CN" altLang="en-US" sz="1493" dirty="0">
              <a:solidFill>
                <a:schemeClr val="bg1"/>
              </a:solidFill>
              <a:latin typeface="思源黑体 CN Medium" pitchFamily="34" charset="-122"/>
              <a:ea typeface="思源黑体 CN Medium" pitchFamily="34" charset="-122"/>
            </a:endParaRPr>
          </a:p>
        </p:txBody>
      </p:sp>
      <p:sp>
        <p:nvSpPr>
          <p:cNvPr id="78" name="TextBox 77"/>
          <p:cNvSpPr txBox="1"/>
          <p:nvPr/>
        </p:nvSpPr>
        <p:spPr>
          <a:xfrm>
            <a:off x="1411467" y="2854939"/>
            <a:ext cx="603600" cy="262286"/>
          </a:xfrm>
          <a:prstGeom prst="rect">
            <a:avLst/>
          </a:prstGeom>
          <a:noFill/>
        </p:spPr>
        <p:txBody>
          <a:bodyPr wrap="square" lIns="32227" tIns="16114" rIns="32227" bIns="16114" rtlCol="0">
            <a:spAutoFit/>
          </a:bodyPr>
          <a:lstStyle/>
          <a:p>
            <a:pPr lvl="0"/>
            <a:r>
              <a:rPr lang="en-US" altLang="zh-CN" sz="1493" dirty="0">
                <a:latin typeface="思源黑体 CN Medium" pitchFamily="34" charset="-122"/>
                <a:ea typeface="思源黑体 CN Medium" pitchFamily="34" charset="-122"/>
              </a:rPr>
              <a:t>300</a:t>
            </a:r>
            <a:r>
              <a:rPr lang="zh-CN" altLang="en-US" sz="1493" dirty="0">
                <a:latin typeface="思源黑体 CN Medium" pitchFamily="34" charset="-122"/>
                <a:ea typeface="思源黑体 CN Medium" pitchFamily="34" charset="-122"/>
              </a:rPr>
              <a:t>万</a:t>
            </a:r>
          </a:p>
        </p:txBody>
      </p:sp>
      <p:sp>
        <p:nvSpPr>
          <p:cNvPr id="79" name="TextBox 78"/>
          <p:cNvSpPr txBox="1"/>
          <p:nvPr/>
        </p:nvSpPr>
        <p:spPr>
          <a:xfrm>
            <a:off x="2241514" y="2418969"/>
            <a:ext cx="603600" cy="262286"/>
          </a:xfrm>
          <a:prstGeom prst="rect">
            <a:avLst/>
          </a:prstGeom>
          <a:noFill/>
        </p:spPr>
        <p:txBody>
          <a:bodyPr wrap="square" lIns="32227" tIns="16114" rIns="32227" bIns="16114" rtlCol="0">
            <a:spAutoFit/>
          </a:bodyPr>
          <a:lstStyle/>
          <a:p>
            <a:pPr lvl="0"/>
            <a:r>
              <a:rPr lang="en-US" altLang="zh-CN" sz="1493" dirty="0">
                <a:latin typeface="思源黑体 CN Medium" pitchFamily="34" charset="-122"/>
                <a:ea typeface="思源黑体 CN Medium" pitchFamily="34" charset="-122"/>
              </a:rPr>
              <a:t>500</a:t>
            </a:r>
            <a:r>
              <a:rPr lang="zh-CN" altLang="en-US" sz="1493" dirty="0">
                <a:latin typeface="思源黑体 CN Medium" pitchFamily="34" charset="-122"/>
                <a:ea typeface="思源黑体 CN Medium" pitchFamily="34" charset="-122"/>
              </a:rPr>
              <a:t>万</a:t>
            </a:r>
          </a:p>
        </p:txBody>
      </p:sp>
      <p:sp>
        <p:nvSpPr>
          <p:cNvPr id="80" name="TextBox 79"/>
          <p:cNvSpPr txBox="1"/>
          <p:nvPr/>
        </p:nvSpPr>
        <p:spPr>
          <a:xfrm>
            <a:off x="3187206" y="2098681"/>
            <a:ext cx="603600" cy="262286"/>
          </a:xfrm>
          <a:prstGeom prst="rect">
            <a:avLst/>
          </a:prstGeom>
          <a:noFill/>
        </p:spPr>
        <p:txBody>
          <a:bodyPr wrap="square" lIns="32227" tIns="16114" rIns="32227" bIns="16114" rtlCol="0">
            <a:spAutoFit/>
          </a:bodyPr>
          <a:lstStyle/>
          <a:p>
            <a:pPr lvl="0"/>
            <a:r>
              <a:rPr lang="en-US" altLang="zh-CN" sz="1493" dirty="0">
                <a:latin typeface="思源黑体 CN Medium" pitchFamily="34" charset="-122"/>
                <a:ea typeface="思源黑体 CN Medium" pitchFamily="34" charset="-122"/>
              </a:rPr>
              <a:t>800</a:t>
            </a:r>
            <a:r>
              <a:rPr lang="zh-CN" altLang="en-US" sz="1493" dirty="0">
                <a:latin typeface="思源黑体 CN Medium" pitchFamily="34" charset="-122"/>
                <a:ea typeface="思源黑体 CN Medium" pitchFamily="34" charset="-122"/>
              </a:rPr>
              <a:t>万</a:t>
            </a:r>
          </a:p>
        </p:txBody>
      </p:sp>
      <p:sp>
        <p:nvSpPr>
          <p:cNvPr id="81" name="TextBox 80"/>
          <p:cNvSpPr txBox="1"/>
          <p:nvPr/>
        </p:nvSpPr>
        <p:spPr>
          <a:xfrm>
            <a:off x="4043935" y="1708354"/>
            <a:ext cx="856072" cy="262286"/>
          </a:xfrm>
          <a:prstGeom prst="rect">
            <a:avLst/>
          </a:prstGeom>
          <a:noFill/>
        </p:spPr>
        <p:txBody>
          <a:bodyPr wrap="square" lIns="32227" tIns="16114" rIns="32227" bIns="16114" rtlCol="0">
            <a:spAutoFit/>
          </a:bodyPr>
          <a:lstStyle/>
          <a:p>
            <a:pPr lvl="0"/>
            <a:r>
              <a:rPr lang="en-US" altLang="zh-CN" sz="1493" dirty="0">
                <a:latin typeface="思源黑体 CN Medium" pitchFamily="34" charset="-122"/>
                <a:ea typeface="思源黑体 CN Medium" pitchFamily="34" charset="-122"/>
              </a:rPr>
              <a:t>1000</a:t>
            </a:r>
            <a:r>
              <a:rPr lang="zh-CN" altLang="en-US" sz="1493" dirty="0">
                <a:latin typeface="思源黑体 CN Medium" pitchFamily="34" charset="-122"/>
                <a:ea typeface="思源黑体 CN Medium" pitchFamily="34" charset="-122"/>
              </a:rPr>
              <a:t>万</a:t>
            </a:r>
          </a:p>
        </p:txBody>
      </p:sp>
      <p:sp>
        <p:nvSpPr>
          <p:cNvPr id="66" name="平行四边形 65"/>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r>
              <a:rPr lang="en-US" altLang="zh-CN" sz="1104" dirty="0">
                <a:solidFill>
                  <a:schemeClr val="bg1"/>
                </a:solidFill>
                <a:latin typeface="DIN Mittelschrift Std" pitchFamily="50" charset="0"/>
                <a:cs typeface="Raavi" pitchFamily="34" charset="0"/>
              </a:rPr>
              <a:t>COMPANY</a:t>
            </a:r>
          </a:p>
        </p:txBody>
      </p:sp>
      <p:grpSp>
        <p:nvGrpSpPr>
          <p:cNvPr id="24" name="组合 23"/>
          <p:cNvGrpSpPr/>
          <p:nvPr/>
        </p:nvGrpSpPr>
        <p:grpSpPr>
          <a:xfrm>
            <a:off x="-94756" y="217255"/>
            <a:ext cx="2227316" cy="395543"/>
            <a:chOff x="-611583" y="577868"/>
            <a:chExt cx="6048672" cy="1052097"/>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8" name="TextBox 67"/>
            <p:cNvSpPr txBox="1"/>
            <p:nvPr/>
          </p:nvSpPr>
          <p:spPr>
            <a:xfrm>
              <a:off x="1164296" y="773281"/>
              <a:ext cx="3948253" cy="856684"/>
            </a:xfrm>
            <a:prstGeom prst="rect">
              <a:avLst/>
            </a:prstGeom>
            <a:noFill/>
          </p:spPr>
          <p:txBody>
            <a:bodyPr wrap="square" rtlCol="0">
              <a:spAutoFit/>
            </a:bodyPr>
            <a:lstStyle/>
            <a:p>
              <a:pPr lvl="0" algn="ctr"/>
              <a:r>
                <a:rPr lang="zh-CN" altLang="en-US" sz="1493" dirty="0">
                  <a:solidFill>
                    <a:prstClr val="white"/>
                  </a:solidFill>
                  <a:latin typeface="思源黑体 CN Medium" pitchFamily="34" charset="-122"/>
                  <a:ea typeface="思源黑体 CN Medium" pitchFamily="34" charset="-122"/>
                </a:rPr>
                <a:t>短期利润</a:t>
              </a:r>
            </a:p>
          </p:txBody>
        </p:sp>
      </p:grpSp>
      <p:grpSp>
        <p:nvGrpSpPr>
          <p:cNvPr id="25" name="组合 24"/>
          <p:cNvGrpSpPr/>
          <p:nvPr/>
        </p:nvGrpSpPr>
        <p:grpSpPr>
          <a:xfrm>
            <a:off x="5442444" y="1242806"/>
            <a:ext cx="1035305" cy="529695"/>
            <a:chOff x="14425666" y="3305709"/>
            <a:chExt cx="2811555" cy="1408925"/>
          </a:xfrm>
        </p:grpSpPr>
        <p:sp>
          <p:nvSpPr>
            <p:cNvPr id="82" name="Rounded Rectangle 43"/>
            <p:cNvSpPr/>
            <p:nvPr/>
          </p:nvSpPr>
          <p:spPr>
            <a:xfrm>
              <a:off x="14441266" y="3306751"/>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83" name="TextBox 82"/>
            <p:cNvSpPr txBox="1"/>
            <p:nvPr/>
          </p:nvSpPr>
          <p:spPr>
            <a:xfrm>
              <a:off x="14666096" y="3305709"/>
              <a:ext cx="2571125"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分析概述</a:t>
              </a:r>
              <a:endParaRPr lang="id-ID" sz="974" dirty="0">
                <a:solidFill>
                  <a:schemeClr val="bg1"/>
                </a:solidFill>
                <a:latin typeface="思源黑体 CN Medium" pitchFamily="34" charset="-122"/>
                <a:ea typeface="思源黑体 CN Medium" pitchFamily="34" charset="-122"/>
              </a:endParaRPr>
            </a:p>
          </p:txBody>
        </p:sp>
        <p:sp>
          <p:nvSpPr>
            <p:cNvPr id="84" name="TextBox 83"/>
            <p:cNvSpPr txBox="1"/>
            <p:nvPr/>
          </p:nvSpPr>
          <p:spPr>
            <a:xfrm>
              <a:off x="14425666" y="4017078"/>
              <a:ext cx="2811555" cy="697556"/>
            </a:xfrm>
            <a:prstGeom prst="rect">
              <a:avLst/>
            </a:prstGeom>
            <a:noFill/>
          </p:spPr>
          <p:txBody>
            <a:bodyPr wrap="square" rtlCol="0">
              <a:spAutoFit/>
            </a:bodyPr>
            <a:lstStyle/>
            <a:p>
              <a:r>
                <a:rPr lang="en-US" altLang="zh-CN" sz="1104"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104"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85" name="TextBox 84"/>
          <p:cNvSpPr txBox="1"/>
          <p:nvPr/>
        </p:nvSpPr>
        <p:spPr>
          <a:xfrm>
            <a:off x="5454380" y="1774515"/>
            <a:ext cx="2898148" cy="811987"/>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您的内容打在这里，或者通过复制您的文本后，在此框中选择粘贴，并选择只保留文字。您的内容打在这里</a:t>
            </a:r>
            <a:endParaRPr lang="en-US" altLang="zh-CN" sz="844" dirty="0">
              <a:solidFill>
                <a:schemeClr val="tx1">
                  <a:lumMod val="65000"/>
                  <a:lumOff val="35000"/>
                </a:schemeClr>
              </a:solidFill>
              <a:latin typeface="微软雅黑" pitchFamily="34" charset="-122"/>
              <a:ea typeface="微软雅黑" pitchFamily="34" charset="-122"/>
            </a:endParaRPr>
          </a:p>
        </p:txBody>
      </p:sp>
      <p:cxnSp>
        <p:nvCxnSpPr>
          <p:cNvPr id="86" name="直接连接符 85"/>
          <p:cNvCxnSpPr/>
          <p:nvPr/>
        </p:nvCxnSpPr>
        <p:spPr>
          <a:xfrm>
            <a:off x="5454380" y="1757172"/>
            <a:ext cx="2765243"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5420501" y="2707111"/>
            <a:ext cx="2450752" cy="652071"/>
          </a:xfrm>
          <a:prstGeom prst="rect">
            <a:avLst/>
          </a:prstGeom>
          <a:noFill/>
        </p:spPr>
        <p:txBody>
          <a:bodyPr wrap="square" lIns="32227" tIns="16114" rIns="32227" bIns="16114" rtlCol="0">
            <a:spAutoFit/>
          </a:bodyPr>
          <a:lstStyle/>
          <a:p>
            <a:r>
              <a:rPr lang="en-US" altLang="zh-CN" sz="4026" dirty="0">
                <a:solidFill>
                  <a:schemeClr val="tx1">
                    <a:lumMod val="75000"/>
                    <a:lumOff val="25000"/>
                  </a:schemeClr>
                </a:solidFill>
                <a:latin typeface="DIN Mittelschrift Std" pitchFamily="50" charset="0"/>
                <a:ea typeface="微软雅黑" pitchFamily="34" charset="-122"/>
              </a:rPr>
              <a:t>123,456,78</a:t>
            </a:r>
            <a:endParaRPr lang="zh-CN" altLang="en-US" sz="4026" dirty="0">
              <a:solidFill>
                <a:schemeClr val="tx1">
                  <a:lumMod val="75000"/>
                  <a:lumOff val="25000"/>
                </a:schemeClr>
              </a:solidFill>
              <a:latin typeface="DIN Mittelschrift Std" pitchFamily="50" charset="0"/>
              <a:ea typeface="微软雅黑" pitchFamily="34" charset="-122"/>
            </a:endParaRPr>
          </a:p>
        </p:txBody>
      </p:sp>
      <p:grpSp>
        <p:nvGrpSpPr>
          <p:cNvPr id="26" name="组合 25"/>
          <p:cNvGrpSpPr/>
          <p:nvPr/>
        </p:nvGrpSpPr>
        <p:grpSpPr>
          <a:xfrm>
            <a:off x="5523687" y="3465123"/>
            <a:ext cx="1780303" cy="1172180"/>
            <a:chOff x="14646293" y="9216801"/>
            <a:chExt cx="4834732" cy="3117855"/>
          </a:xfrm>
        </p:grpSpPr>
        <p:sp>
          <p:nvSpPr>
            <p:cNvPr id="107" name="Freeform 41"/>
            <p:cNvSpPr>
              <a:spLocks noEditPoints="1"/>
            </p:cNvSpPr>
            <p:nvPr/>
          </p:nvSpPr>
          <p:spPr bwMode="auto">
            <a:xfrm>
              <a:off x="14646293" y="9298653"/>
              <a:ext cx="511506" cy="1114764"/>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9372" tIns="29686" rIns="59372" bIns="29686" numCol="1" anchor="t" anchorCtr="0" compatLnSpc="1">
              <a:prstTxWarp prst="textNoShape">
                <a:avLst/>
              </a:prstTxWarp>
            </a:bodyPr>
            <a:lstStyle/>
            <a:p>
              <a:endParaRPr lang="zh-CN" altLang="en-US" sz="877"/>
            </a:p>
          </p:txBody>
        </p:sp>
        <p:sp>
          <p:nvSpPr>
            <p:cNvPr id="111" name="Freeform 41"/>
            <p:cNvSpPr>
              <a:spLocks noEditPoints="1"/>
            </p:cNvSpPr>
            <p:nvPr/>
          </p:nvSpPr>
          <p:spPr bwMode="auto">
            <a:xfrm>
              <a:off x="14646293" y="10976872"/>
              <a:ext cx="511506" cy="1114764"/>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BB0A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9372" tIns="29686" rIns="59372" bIns="29686" numCol="1" anchor="t" anchorCtr="0" compatLnSpc="1">
              <a:prstTxWarp prst="textNoShape">
                <a:avLst/>
              </a:prstTxWarp>
            </a:bodyPr>
            <a:lstStyle/>
            <a:p>
              <a:endParaRPr lang="zh-CN" altLang="en-US" sz="877"/>
            </a:p>
          </p:txBody>
        </p:sp>
        <p:grpSp>
          <p:nvGrpSpPr>
            <p:cNvPr id="112" name="组合 111"/>
            <p:cNvGrpSpPr/>
            <p:nvPr/>
          </p:nvGrpSpPr>
          <p:grpSpPr>
            <a:xfrm>
              <a:off x="15486417" y="9216801"/>
              <a:ext cx="3994608" cy="1357784"/>
              <a:chOff x="969258" y="2005844"/>
              <a:chExt cx="2079175" cy="1886811"/>
            </a:xfrm>
          </p:grpSpPr>
          <p:sp>
            <p:nvSpPr>
              <p:cNvPr id="113" name="Rectangle 4"/>
              <p:cNvSpPr/>
              <p:nvPr/>
            </p:nvSpPr>
            <p:spPr bwMode="auto">
              <a:xfrm>
                <a:off x="974037" y="2443619"/>
                <a:ext cx="2074396" cy="1449036"/>
              </a:xfrm>
              <a:prstGeom prst="rect">
                <a:avLst/>
              </a:prstGeom>
            </p:spPr>
            <p:txBody>
              <a:bodyPr wrap="square">
                <a:spAutoFit/>
              </a:bodyPr>
              <a:lstStyle/>
              <a:p>
                <a:pP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114" name="Rectangle 5"/>
              <p:cNvSpPr/>
              <p:nvPr/>
            </p:nvSpPr>
            <p:spPr bwMode="auto">
              <a:xfrm>
                <a:off x="969258" y="2005844"/>
                <a:ext cx="1136219" cy="821450"/>
              </a:xfrm>
              <a:prstGeom prst="rect">
                <a:avLst/>
              </a:prstGeom>
            </p:spPr>
            <p:txBody>
              <a:bodyPr wrap="square">
                <a:spAutoFit/>
              </a:bodyPr>
              <a:lstStyle/>
              <a:p>
                <a:pP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nvGrpSpPr>
            <p:cNvPr id="115" name="组合 114"/>
            <p:cNvGrpSpPr/>
            <p:nvPr/>
          </p:nvGrpSpPr>
          <p:grpSpPr>
            <a:xfrm>
              <a:off x="15486417" y="10976872"/>
              <a:ext cx="3994608" cy="1357784"/>
              <a:chOff x="969258" y="2005844"/>
              <a:chExt cx="2079175" cy="1886811"/>
            </a:xfrm>
          </p:grpSpPr>
          <p:sp>
            <p:nvSpPr>
              <p:cNvPr id="116" name="Rectangle 4"/>
              <p:cNvSpPr/>
              <p:nvPr/>
            </p:nvSpPr>
            <p:spPr bwMode="auto">
              <a:xfrm>
                <a:off x="974037" y="2443619"/>
                <a:ext cx="2074396" cy="1449036"/>
              </a:xfrm>
              <a:prstGeom prst="rect">
                <a:avLst/>
              </a:prstGeom>
            </p:spPr>
            <p:txBody>
              <a:bodyPr wrap="square">
                <a:spAutoFit/>
              </a:bodyPr>
              <a:lstStyle/>
              <a:p>
                <a:pP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117" name="Rectangle 5"/>
              <p:cNvSpPr/>
              <p:nvPr/>
            </p:nvSpPr>
            <p:spPr bwMode="auto">
              <a:xfrm>
                <a:off x="969258" y="2005844"/>
                <a:ext cx="1136219" cy="821450"/>
              </a:xfrm>
              <a:prstGeom prst="rect">
                <a:avLst/>
              </a:prstGeom>
            </p:spPr>
            <p:txBody>
              <a:bodyPr wrap="square">
                <a:spAutoFit/>
              </a:bodyPr>
              <a:lstStyle/>
              <a:p>
                <a:pP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spTree>
    <p:extLst>
      <p:ext uri="{BB962C8B-B14F-4D97-AF65-F5344CB8AC3E}">
        <p14:creationId xmlns:p14="http://schemas.microsoft.com/office/powerpoint/2010/main" val="24793121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wipe(down)">
                                      <p:cBhvr>
                                        <p:cTn id="21" dur="500"/>
                                        <p:tgtEl>
                                          <p:spTgt spid="7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wipe(down)">
                                      <p:cBhvr>
                                        <p:cTn id="27" dur="500"/>
                                        <p:tgtEl>
                                          <p:spTgt spid="63"/>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64"/>
                                        </p:tgtEl>
                                        <p:attrNameLst>
                                          <p:attrName>style.visibility</p:attrName>
                                        </p:attrNameLst>
                                      </p:cBhvr>
                                      <p:to>
                                        <p:strVal val="visible"/>
                                      </p:to>
                                    </p:set>
                                    <p:animEffect transition="in" filter="wipe(down)">
                                      <p:cBhvr>
                                        <p:cTn id="30" dur="500"/>
                                        <p:tgtEl>
                                          <p:spTgt spid="64"/>
                                        </p:tgtEl>
                                      </p:cBhvr>
                                    </p:animEffect>
                                  </p:childTnLst>
                                </p:cTn>
                              </p:par>
                            </p:childTnLst>
                          </p:cTn>
                        </p:par>
                        <p:par>
                          <p:cTn id="31" fill="hold">
                            <p:stCondLst>
                              <p:cond delay="2000"/>
                            </p:stCondLst>
                            <p:childTnLst>
                              <p:par>
                                <p:cTn id="32" presetID="12" presetClass="entr" presetSubtype="4" fill="hold" grpId="0" nodeType="afterEffect">
                                  <p:stCondLst>
                                    <p:cond delay="0"/>
                                  </p:stCondLst>
                                  <p:childTnLst>
                                    <p:set>
                                      <p:cBhvr>
                                        <p:cTn id="33" dur="1" fill="hold">
                                          <p:stCondLst>
                                            <p:cond delay="0"/>
                                          </p:stCondLst>
                                        </p:cTn>
                                        <p:tgtEl>
                                          <p:spTgt spid="73"/>
                                        </p:tgtEl>
                                        <p:attrNameLst>
                                          <p:attrName>style.visibility</p:attrName>
                                        </p:attrNameLst>
                                      </p:cBhvr>
                                      <p:to>
                                        <p:strVal val="visible"/>
                                      </p:to>
                                    </p:set>
                                    <p:anim calcmode="lin" valueType="num">
                                      <p:cBhvr additive="base">
                                        <p:cTn id="34" dur="500"/>
                                        <p:tgtEl>
                                          <p:spTgt spid="73"/>
                                        </p:tgtEl>
                                        <p:attrNameLst>
                                          <p:attrName>ppt_y</p:attrName>
                                        </p:attrNameLst>
                                      </p:cBhvr>
                                      <p:tavLst>
                                        <p:tav tm="0">
                                          <p:val>
                                            <p:strVal val="#ppt_y+#ppt_h*1.125000"/>
                                          </p:val>
                                        </p:tav>
                                        <p:tav tm="100000">
                                          <p:val>
                                            <p:strVal val="#ppt_y"/>
                                          </p:val>
                                        </p:tav>
                                      </p:tavLst>
                                    </p:anim>
                                    <p:animEffect transition="in" filter="wipe(up)">
                                      <p:cBhvr>
                                        <p:cTn id="35" dur="500"/>
                                        <p:tgtEl>
                                          <p:spTgt spid="73"/>
                                        </p:tgtEl>
                                      </p:cBhvr>
                                    </p:animEffect>
                                  </p:childTnLst>
                                </p:cTn>
                              </p:par>
                            </p:childTnLst>
                          </p:cTn>
                        </p:par>
                        <p:par>
                          <p:cTn id="36" fill="hold">
                            <p:stCondLst>
                              <p:cond delay="2500"/>
                            </p:stCondLst>
                            <p:childTnLst>
                              <p:par>
                                <p:cTn id="37" presetID="12" presetClass="entr" presetSubtype="4"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additive="base">
                                        <p:cTn id="39" dur="500"/>
                                        <p:tgtEl>
                                          <p:spTgt spid="69"/>
                                        </p:tgtEl>
                                        <p:attrNameLst>
                                          <p:attrName>ppt_y</p:attrName>
                                        </p:attrNameLst>
                                      </p:cBhvr>
                                      <p:tavLst>
                                        <p:tav tm="0">
                                          <p:val>
                                            <p:strVal val="#ppt_y+#ppt_h*1.125000"/>
                                          </p:val>
                                        </p:tav>
                                        <p:tav tm="100000">
                                          <p:val>
                                            <p:strVal val="#ppt_y"/>
                                          </p:val>
                                        </p:tav>
                                      </p:tavLst>
                                    </p:anim>
                                    <p:animEffect transition="in" filter="wipe(up)">
                                      <p:cBhvr>
                                        <p:cTn id="40" dur="500"/>
                                        <p:tgtEl>
                                          <p:spTgt spid="69"/>
                                        </p:tgtEl>
                                      </p:cBhvr>
                                    </p:animEffect>
                                  </p:childTnLst>
                                </p:cTn>
                              </p:par>
                            </p:childTnLst>
                          </p:cTn>
                        </p:par>
                        <p:par>
                          <p:cTn id="41" fill="hold">
                            <p:stCondLst>
                              <p:cond delay="3000"/>
                            </p:stCondLst>
                            <p:childTnLst>
                              <p:par>
                                <p:cTn id="42" presetID="12" presetClass="entr" presetSubtype="4"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 calcmode="lin" valueType="num">
                                      <p:cBhvr additive="base">
                                        <p:cTn id="44" dur="500"/>
                                        <p:tgtEl>
                                          <p:spTgt spid="70"/>
                                        </p:tgtEl>
                                        <p:attrNameLst>
                                          <p:attrName>ppt_y</p:attrName>
                                        </p:attrNameLst>
                                      </p:cBhvr>
                                      <p:tavLst>
                                        <p:tav tm="0">
                                          <p:val>
                                            <p:strVal val="#ppt_y+#ppt_h*1.125000"/>
                                          </p:val>
                                        </p:tav>
                                        <p:tav tm="100000">
                                          <p:val>
                                            <p:strVal val="#ppt_y"/>
                                          </p:val>
                                        </p:tav>
                                      </p:tavLst>
                                    </p:anim>
                                    <p:animEffect transition="in" filter="wipe(up)">
                                      <p:cBhvr>
                                        <p:cTn id="45" dur="500"/>
                                        <p:tgtEl>
                                          <p:spTgt spid="70"/>
                                        </p:tgtEl>
                                      </p:cBhvr>
                                    </p:animEffect>
                                  </p:childTnLst>
                                </p:cTn>
                              </p:par>
                            </p:childTnLst>
                          </p:cTn>
                        </p:par>
                        <p:par>
                          <p:cTn id="46" fill="hold">
                            <p:stCondLst>
                              <p:cond delay="3500"/>
                            </p:stCondLst>
                            <p:childTnLst>
                              <p:par>
                                <p:cTn id="47" presetID="12" presetClass="entr" presetSubtype="4" fill="hold" grpId="0" nodeType="afterEffect">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cBhvr additive="base">
                                        <p:cTn id="49" dur="500"/>
                                        <p:tgtEl>
                                          <p:spTgt spid="71"/>
                                        </p:tgtEl>
                                        <p:attrNameLst>
                                          <p:attrName>ppt_y</p:attrName>
                                        </p:attrNameLst>
                                      </p:cBhvr>
                                      <p:tavLst>
                                        <p:tav tm="0">
                                          <p:val>
                                            <p:strVal val="#ppt_y+#ppt_h*1.125000"/>
                                          </p:val>
                                        </p:tav>
                                        <p:tav tm="100000">
                                          <p:val>
                                            <p:strVal val="#ppt_y"/>
                                          </p:val>
                                        </p:tav>
                                      </p:tavLst>
                                    </p:anim>
                                    <p:animEffect transition="in" filter="wipe(up)">
                                      <p:cBhvr>
                                        <p:cTn id="50" dur="500"/>
                                        <p:tgtEl>
                                          <p:spTgt spid="7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fade">
                                      <p:cBhvr>
                                        <p:cTn id="53" dur="500"/>
                                        <p:tgtEl>
                                          <p:spTgt spid="7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5"/>
                                        </p:tgtEl>
                                        <p:attrNameLst>
                                          <p:attrName>style.visibility</p:attrName>
                                        </p:attrNameLst>
                                      </p:cBhvr>
                                      <p:to>
                                        <p:strVal val="visible"/>
                                      </p:to>
                                    </p:set>
                                    <p:animEffect transition="in" filter="fade">
                                      <p:cBhvr>
                                        <p:cTn id="56" dur="500"/>
                                        <p:tgtEl>
                                          <p:spTgt spid="7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77"/>
                                        </p:tgtEl>
                                        <p:attrNameLst>
                                          <p:attrName>style.visibility</p:attrName>
                                        </p:attrNameLst>
                                      </p:cBhvr>
                                      <p:to>
                                        <p:strVal val="visible"/>
                                      </p:to>
                                    </p:set>
                                    <p:animEffect transition="in" filter="fade">
                                      <p:cBhvr>
                                        <p:cTn id="62" dur="500"/>
                                        <p:tgtEl>
                                          <p:spTgt spid="77"/>
                                        </p:tgtEl>
                                      </p:cBhvr>
                                    </p:animEffect>
                                  </p:childTnLst>
                                </p:cTn>
                              </p:par>
                            </p:childTnLst>
                          </p:cTn>
                        </p:par>
                        <p:par>
                          <p:cTn id="63" fill="hold">
                            <p:stCondLst>
                              <p:cond delay="4000"/>
                            </p:stCondLst>
                            <p:childTnLst>
                              <p:par>
                                <p:cTn id="64" presetID="47" presetClass="entr" presetSubtype="0" fill="hold" grpId="0" nodeType="after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fade">
                                      <p:cBhvr>
                                        <p:cTn id="66" dur="500"/>
                                        <p:tgtEl>
                                          <p:spTgt spid="78"/>
                                        </p:tgtEl>
                                      </p:cBhvr>
                                    </p:animEffect>
                                    <p:anim calcmode="lin" valueType="num">
                                      <p:cBhvr>
                                        <p:cTn id="67" dur="500" fill="hold"/>
                                        <p:tgtEl>
                                          <p:spTgt spid="78"/>
                                        </p:tgtEl>
                                        <p:attrNameLst>
                                          <p:attrName>ppt_x</p:attrName>
                                        </p:attrNameLst>
                                      </p:cBhvr>
                                      <p:tavLst>
                                        <p:tav tm="0">
                                          <p:val>
                                            <p:strVal val="#ppt_x"/>
                                          </p:val>
                                        </p:tav>
                                        <p:tav tm="100000">
                                          <p:val>
                                            <p:strVal val="#ppt_x"/>
                                          </p:val>
                                        </p:tav>
                                      </p:tavLst>
                                    </p:anim>
                                    <p:anim calcmode="lin" valueType="num">
                                      <p:cBhvr>
                                        <p:cTn id="68" dur="500" fill="hold"/>
                                        <p:tgtEl>
                                          <p:spTgt spid="78"/>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79"/>
                                        </p:tgtEl>
                                        <p:attrNameLst>
                                          <p:attrName>style.visibility</p:attrName>
                                        </p:attrNameLst>
                                      </p:cBhvr>
                                      <p:to>
                                        <p:strVal val="visible"/>
                                      </p:to>
                                    </p:set>
                                    <p:animEffect transition="in" filter="fade">
                                      <p:cBhvr>
                                        <p:cTn id="71" dur="500"/>
                                        <p:tgtEl>
                                          <p:spTgt spid="79"/>
                                        </p:tgtEl>
                                      </p:cBhvr>
                                    </p:animEffect>
                                    <p:anim calcmode="lin" valueType="num">
                                      <p:cBhvr>
                                        <p:cTn id="72" dur="500" fill="hold"/>
                                        <p:tgtEl>
                                          <p:spTgt spid="79"/>
                                        </p:tgtEl>
                                        <p:attrNameLst>
                                          <p:attrName>ppt_x</p:attrName>
                                        </p:attrNameLst>
                                      </p:cBhvr>
                                      <p:tavLst>
                                        <p:tav tm="0">
                                          <p:val>
                                            <p:strVal val="#ppt_x"/>
                                          </p:val>
                                        </p:tav>
                                        <p:tav tm="100000">
                                          <p:val>
                                            <p:strVal val="#ppt_x"/>
                                          </p:val>
                                        </p:tav>
                                      </p:tavLst>
                                    </p:anim>
                                    <p:anim calcmode="lin" valueType="num">
                                      <p:cBhvr>
                                        <p:cTn id="73" dur="500" fill="hold"/>
                                        <p:tgtEl>
                                          <p:spTgt spid="79"/>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anim calcmode="lin" valueType="num">
                                      <p:cBhvr>
                                        <p:cTn id="77" dur="500" fill="hold"/>
                                        <p:tgtEl>
                                          <p:spTgt spid="80"/>
                                        </p:tgtEl>
                                        <p:attrNameLst>
                                          <p:attrName>ppt_x</p:attrName>
                                        </p:attrNameLst>
                                      </p:cBhvr>
                                      <p:tavLst>
                                        <p:tav tm="0">
                                          <p:val>
                                            <p:strVal val="#ppt_x"/>
                                          </p:val>
                                        </p:tav>
                                        <p:tav tm="100000">
                                          <p:val>
                                            <p:strVal val="#ppt_x"/>
                                          </p:val>
                                        </p:tav>
                                      </p:tavLst>
                                    </p:anim>
                                    <p:anim calcmode="lin" valueType="num">
                                      <p:cBhvr>
                                        <p:cTn id="78" dur="500" fill="hold"/>
                                        <p:tgtEl>
                                          <p:spTgt spid="80"/>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81"/>
                                        </p:tgtEl>
                                        <p:attrNameLst>
                                          <p:attrName>style.visibility</p:attrName>
                                        </p:attrNameLst>
                                      </p:cBhvr>
                                      <p:to>
                                        <p:strVal val="visible"/>
                                      </p:to>
                                    </p:set>
                                    <p:animEffect transition="in" filter="fade">
                                      <p:cBhvr>
                                        <p:cTn id="81" dur="500"/>
                                        <p:tgtEl>
                                          <p:spTgt spid="81"/>
                                        </p:tgtEl>
                                      </p:cBhvr>
                                    </p:animEffect>
                                    <p:anim calcmode="lin" valueType="num">
                                      <p:cBhvr>
                                        <p:cTn id="82" dur="500" fill="hold"/>
                                        <p:tgtEl>
                                          <p:spTgt spid="81"/>
                                        </p:tgtEl>
                                        <p:attrNameLst>
                                          <p:attrName>ppt_x</p:attrName>
                                        </p:attrNameLst>
                                      </p:cBhvr>
                                      <p:tavLst>
                                        <p:tav tm="0">
                                          <p:val>
                                            <p:strVal val="#ppt_x"/>
                                          </p:val>
                                        </p:tav>
                                        <p:tav tm="100000">
                                          <p:val>
                                            <p:strVal val="#ppt_x"/>
                                          </p:val>
                                        </p:tav>
                                      </p:tavLst>
                                    </p:anim>
                                    <p:anim calcmode="lin" valueType="num">
                                      <p:cBhvr>
                                        <p:cTn id="83" dur="500" fill="hold"/>
                                        <p:tgtEl>
                                          <p:spTgt spid="81"/>
                                        </p:tgtEl>
                                        <p:attrNameLst>
                                          <p:attrName>ppt_y</p:attrName>
                                        </p:attrNameLst>
                                      </p:cBhvr>
                                      <p:tavLst>
                                        <p:tav tm="0">
                                          <p:val>
                                            <p:strVal val="#ppt_y-.1"/>
                                          </p:val>
                                        </p:tav>
                                        <p:tav tm="100000">
                                          <p:val>
                                            <p:strVal val="#ppt_y"/>
                                          </p:val>
                                        </p:tav>
                                      </p:tavLst>
                                    </p:anim>
                                  </p:childTnLst>
                                </p:cTn>
                              </p:par>
                            </p:childTnLst>
                          </p:cTn>
                        </p:par>
                        <p:par>
                          <p:cTn id="84" fill="hold">
                            <p:stCondLst>
                              <p:cond delay="4500"/>
                            </p:stCondLst>
                            <p:childTnLst>
                              <p:par>
                                <p:cTn id="85" presetID="53" presetClass="entr" presetSubtype="16" fill="hold" nodeType="after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p:cTn id="87" dur="500" fill="hold"/>
                                        <p:tgtEl>
                                          <p:spTgt spid="25"/>
                                        </p:tgtEl>
                                        <p:attrNameLst>
                                          <p:attrName>ppt_w</p:attrName>
                                        </p:attrNameLst>
                                      </p:cBhvr>
                                      <p:tavLst>
                                        <p:tav tm="0">
                                          <p:val>
                                            <p:fltVal val="0"/>
                                          </p:val>
                                        </p:tav>
                                        <p:tav tm="100000">
                                          <p:val>
                                            <p:strVal val="#ppt_w"/>
                                          </p:val>
                                        </p:tav>
                                      </p:tavLst>
                                    </p:anim>
                                    <p:anim calcmode="lin" valueType="num">
                                      <p:cBhvr>
                                        <p:cTn id="88" dur="500" fill="hold"/>
                                        <p:tgtEl>
                                          <p:spTgt spid="25"/>
                                        </p:tgtEl>
                                        <p:attrNameLst>
                                          <p:attrName>ppt_h</p:attrName>
                                        </p:attrNameLst>
                                      </p:cBhvr>
                                      <p:tavLst>
                                        <p:tav tm="0">
                                          <p:val>
                                            <p:fltVal val="0"/>
                                          </p:val>
                                        </p:tav>
                                        <p:tav tm="100000">
                                          <p:val>
                                            <p:strVal val="#ppt_h"/>
                                          </p:val>
                                        </p:tav>
                                      </p:tavLst>
                                    </p:anim>
                                    <p:animEffect transition="in" filter="fade">
                                      <p:cBhvr>
                                        <p:cTn id="89" dur="500"/>
                                        <p:tgtEl>
                                          <p:spTgt spid="25"/>
                                        </p:tgtEl>
                                      </p:cBhvr>
                                    </p:animEffect>
                                  </p:childTnLst>
                                </p:cTn>
                              </p:par>
                            </p:childTnLst>
                          </p:cTn>
                        </p:par>
                        <p:par>
                          <p:cTn id="90" fill="hold">
                            <p:stCondLst>
                              <p:cond delay="5000"/>
                            </p:stCondLst>
                            <p:childTnLst>
                              <p:par>
                                <p:cTn id="91" presetID="12" presetClass="entr" presetSubtype="8" fill="hold"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p:tgtEl>
                                          <p:spTgt spid="86"/>
                                        </p:tgtEl>
                                        <p:attrNameLst>
                                          <p:attrName>ppt_x</p:attrName>
                                        </p:attrNameLst>
                                      </p:cBhvr>
                                      <p:tavLst>
                                        <p:tav tm="0">
                                          <p:val>
                                            <p:strVal val="#ppt_x-#ppt_w*1.125000"/>
                                          </p:val>
                                        </p:tav>
                                        <p:tav tm="100000">
                                          <p:val>
                                            <p:strVal val="#ppt_x"/>
                                          </p:val>
                                        </p:tav>
                                      </p:tavLst>
                                    </p:anim>
                                    <p:animEffect transition="in" filter="wipe(right)">
                                      <p:cBhvr>
                                        <p:cTn id="94" dur="500"/>
                                        <p:tgtEl>
                                          <p:spTgt spid="86"/>
                                        </p:tgtEl>
                                      </p:cBhvr>
                                    </p:animEffect>
                                  </p:childTnLst>
                                </p:cTn>
                              </p:par>
                            </p:childTnLst>
                          </p:cTn>
                        </p:par>
                        <p:par>
                          <p:cTn id="95" fill="hold">
                            <p:stCondLst>
                              <p:cond delay="5500"/>
                            </p:stCondLst>
                            <p:childTnLst>
                              <p:par>
                                <p:cTn id="96" presetID="14" presetClass="entr" presetSubtype="10" fill="hold" grpId="0" nodeType="afterEffect">
                                  <p:stCondLst>
                                    <p:cond delay="0"/>
                                  </p:stCondLst>
                                  <p:childTnLst>
                                    <p:set>
                                      <p:cBhvr>
                                        <p:cTn id="97" dur="1" fill="hold">
                                          <p:stCondLst>
                                            <p:cond delay="0"/>
                                          </p:stCondLst>
                                        </p:cTn>
                                        <p:tgtEl>
                                          <p:spTgt spid="85"/>
                                        </p:tgtEl>
                                        <p:attrNameLst>
                                          <p:attrName>style.visibility</p:attrName>
                                        </p:attrNameLst>
                                      </p:cBhvr>
                                      <p:to>
                                        <p:strVal val="visible"/>
                                      </p:to>
                                    </p:set>
                                    <p:animEffect transition="in" filter="randombar(horizontal)">
                                      <p:cBhvr>
                                        <p:cTn id="98" dur="500"/>
                                        <p:tgtEl>
                                          <p:spTgt spid="85"/>
                                        </p:tgtEl>
                                      </p:cBhvr>
                                    </p:animEffect>
                                  </p:childTnLst>
                                </p:cTn>
                              </p:par>
                            </p:childTnLst>
                          </p:cTn>
                        </p:par>
                        <p:par>
                          <p:cTn id="99" fill="hold">
                            <p:stCondLst>
                              <p:cond delay="6000"/>
                            </p:stCondLst>
                            <p:childTnLst>
                              <p:par>
                                <p:cTn id="100" presetID="12" presetClass="entr" presetSubtype="4" fill="hold" grpId="0" nodeType="afterEffect">
                                  <p:stCondLst>
                                    <p:cond delay="0"/>
                                  </p:stCondLst>
                                  <p:iterate type="lt">
                                    <p:tmPct val="50000"/>
                                  </p:iterate>
                                  <p:childTnLst>
                                    <p:set>
                                      <p:cBhvr>
                                        <p:cTn id="101" dur="1" fill="hold">
                                          <p:stCondLst>
                                            <p:cond delay="0"/>
                                          </p:stCondLst>
                                        </p:cTn>
                                        <p:tgtEl>
                                          <p:spTgt spid="87"/>
                                        </p:tgtEl>
                                        <p:attrNameLst>
                                          <p:attrName>style.visibility</p:attrName>
                                        </p:attrNameLst>
                                      </p:cBhvr>
                                      <p:to>
                                        <p:strVal val="visible"/>
                                      </p:to>
                                    </p:set>
                                    <p:anim calcmode="lin" valueType="num">
                                      <p:cBhvr additive="base">
                                        <p:cTn id="102" dur="200"/>
                                        <p:tgtEl>
                                          <p:spTgt spid="87"/>
                                        </p:tgtEl>
                                        <p:attrNameLst>
                                          <p:attrName>ppt_y</p:attrName>
                                        </p:attrNameLst>
                                      </p:cBhvr>
                                      <p:tavLst>
                                        <p:tav tm="0">
                                          <p:val>
                                            <p:strVal val="#ppt_y+#ppt_h*1.125000"/>
                                          </p:val>
                                        </p:tav>
                                        <p:tav tm="100000">
                                          <p:val>
                                            <p:strVal val="#ppt_y"/>
                                          </p:val>
                                        </p:tav>
                                      </p:tavLst>
                                    </p:anim>
                                    <p:animEffect transition="in" filter="wipe(up)">
                                      <p:cBhvr>
                                        <p:cTn id="103" dur="200"/>
                                        <p:tgtEl>
                                          <p:spTgt spid="87"/>
                                        </p:tgtEl>
                                      </p:cBhvr>
                                    </p:animEffect>
                                  </p:childTnLst>
                                </p:cTn>
                              </p:par>
                            </p:childTnLst>
                          </p:cTn>
                        </p:par>
                        <p:par>
                          <p:cTn id="104" fill="hold">
                            <p:stCondLst>
                              <p:cond delay="7100"/>
                            </p:stCondLst>
                            <p:childTnLst>
                              <p:par>
                                <p:cTn id="105" presetID="14" presetClass="entr" presetSubtype="10" fill="hold"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randombar(horizontal)">
                                      <p:cBhvr>
                                        <p:cTn id="10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3" grpId="0" animBg="1"/>
      <p:bldP spid="64"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66" grpId="0" animBg="1"/>
      <p:bldP spid="85" grpId="0"/>
      <p:bldP spid="8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47348" y="1152609"/>
            <a:ext cx="820146" cy="636230"/>
            <a:chOff x="2366776" y="1114876"/>
            <a:chExt cx="820146" cy="636230"/>
          </a:xfrm>
        </p:grpSpPr>
        <p:sp>
          <p:nvSpPr>
            <p:cNvPr id="9" name="Freeform 11"/>
            <p:cNvSpPr>
              <a:spLocks/>
            </p:cNvSpPr>
            <p:nvPr/>
          </p:nvSpPr>
          <p:spPr bwMode="auto">
            <a:xfrm>
              <a:off x="2366776" y="1114876"/>
              <a:ext cx="820146" cy="636230"/>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gradFill flip="none" rotWithShape="1">
              <a:gsLst>
                <a:gs pos="100000">
                  <a:srgbClr val="B70808"/>
                </a:gs>
                <a:gs pos="0">
                  <a:srgbClr val="E00E0E"/>
                </a:gs>
              </a:gsLst>
              <a:path path="shape">
                <a:fillToRect l="50000" t="50000" r="50000" b="50000"/>
              </a:path>
              <a:tileRect/>
            </a:gra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49634" tIns="24817" rIns="49634" bIns="24817" numCol="1" anchor="t" anchorCtr="0" compatLnSpc="1">
              <a:prstTxWarp prst="textNoShape">
                <a:avLst/>
              </a:prstTxWarp>
            </a:bodyPr>
            <a:lstStyle/>
            <a:p>
              <a:endParaRPr lang="zh-CN" altLang="en-US"/>
            </a:p>
          </p:txBody>
        </p:sp>
        <p:sp>
          <p:nvSpPr>
            <p:cNvPr id="2" name="文本框 1"/>
            <p:cNvSpPr txBox="1"/>
            <p:nvPr/>
          </p:nvSpPr>
          <p:spPr>
            <a:xfrm>
              <a:off x="2463301" y="1167303"/>
              <a:ext cx="627095"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01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26" name="文本框 25"/>
          <p:cNvSpPr txBox="1"/>
          <p:nvPr/>
        </p:nvSpPr>
        <p:spPr>
          <a:xfrm>
            <a:off x="3767493" y="1380243"/>
            <a:ext cx="2646878"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a:t>
            </a:r>
            <a:endParaRPr lang="zh-CN" altLang="en-US" sz="2400" b="1" dirty="0">
              <a:latin typeface="微软雅黑" panose="020B0503020204020204" pitchFamily="34" charset="-122"/>
              <a:ea typeface="微软雅黑" panose="020B0503020204020204" pitchFamily="34" charset="-122"/>
            </a:endParaRPr>
          </a:p>
        </p:txBody>
      </p:sp>
      <p:grpSp>
        <p:nvGrpSpPr>
          <p:cNvPr id="27" name="组合 26"/>
          <p:cNvGrpSpPr/>
          <p:nvPr/>
        </p:nvGrpSpPr>
        <p:grpSpPr>
          <a:xfrm>
            <a:off x="2947348" y="1979647"/>
            <a:ext cx="820146" cy="636230"/>
            <a:chOff x="2366776" y="1114876"/>
            <a:chExt cx="820146" cy="636230"/>
          </a:xfrm>
        </p:grpSpPr>
        <p:sp>
          <p:nvSpPr>
            <p:cNvPr id="28" name="Freeform 11"/>
            <p:cNvSpPr>
              <a:spLocks/>
            </p:cNvSpPr>
            <p:nvPr/>
          </p:nvSpPr>
          <p:spPr bwMode="auto">
            <a:xfrm>
              <a:off x="2366776" y="1114876"/>
              <a:ext cx="820146" cy="636230"/>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gradFill flip="none" rotWithShape="1">
              <a:gsLst>
                <a:gs pos="100000">
                  <a:srgbClr val="B70808"/>
                </a:gs>
                <a:gs pos="0">
                  <a:srgbClr val="E00E0E"/>
                </a:gs>
              </a:gsLst>
              <a:path path="shape">
                <a:fillToRect l="50000" t="50000" r="50000" b="50000"/>
              </a:path>
              <a:tileRect/>
            </a:gra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49634" tIns="24817" rIns="49634" bIns="24817" numCol="1" anchor="t" anchorCtr="0" compatLnSpc="1">
              <a:prstTxWarp prst="textNoShape">
                <a:avLst/>
              </a:prstTxWarp>
            </a:bodyPr>
            <a:lstStyle/>
            <a:p>
              <a:endParaRPr lang="zh-CN" altLang="en-US"/>
            </a:p>
          </p:txBody>
        </p:sp>
        <p:sp>
          <p:nvSpPr>
            <p:cNvPr id="29" name="文本框 28"/>
            <p:cNvSpPr txBox="1"/>
            <p:nvPr/>
          </p:nvSpPr>
          <p:spPr>
            <a:xfrm>
              <a:off x="2463301" y="1167303"/>
              <a:ext cx="627095"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02</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30" name="文本框 29"/>
          <p:cNvSpPr txBox="1"/>
          <p:nvPr/>
        </p:nvSpPr>
        <p:spPr>
          <a:xfrm>
            <a:off x="3767493" y="2158906"/>
            <a:ext cx="2646878"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a:t>
            </a:r>
            <a:endParaRPr lang="zh-CN" altLang="en-US" sz="2400" b="1" dirty="0">
              <a:latin typeface="微软雅黑" panose="020B0503020204020204" pitchFamily="34" charset="-122"/>
              <a:ea typeface="微软雅黑" panose="020B0503020204020204" pitchFamily="34" charset="-122"/>
            </a:endParaRPr>
          </a:p>
        </p:txBody>
      </p:sp>
      <p:grpSp>
        <p:nvGrpSpPr>
          <p:cNvPr id="31" name="组合 30"/>
          <p:cNvGrpSpPr/>
          <p:nvPr/>
        </p:nvGrpSpPr>
        <p:grpSpPr>
          <a:xfrm>
            <a:off x="2947348" y="2766093"/>
            <a:ext cx="820146" cy="636230"/>
            <a:chOff x="2366776" y="1114876"/>
            <a:chExt cx="820146" cy="636230"/>
          </a:xfrm>
        </p:grpSpPr>
        <p:sp>
          <p:nvSpPr>
            <p:cNvPr id="32" name="Freeform 11"/>
            <p:cNvSpPr>
              <a:spLocks/>
            </p:cNvSpPr>
            <p:nvPr/>
          </p:nvSpPr>
          <p:spPr bwMode="auto">
            <a:xfrm>
              <a:off x="2366776" y="1114876"/>
              <a:ext cx="820146" cy="636230"/>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gradFill flip="none" rotWithShape="1">
              <a:gsLst>
                <a:gs pos="100000">
                  <a:srgbClr val="B70808"/>
                </a:gs>
                <a:gs pos="0">
                  <a:srgbClr val="E00E0E"/>
                </a:gs>
              </a:gsLst>
              <a:path path="shape">
                <a:fillToRect l="50000" t="50000" r="50000" b="50000"/>
              </a:path>
              <a:tileRect/>
            </a:gra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49634" tIns="24817" rIns="49634" bIns="24817" numCol="1" anchor="t" anchorCtr="0" compatLnSpc="1">
              <a:prstTxWarp prst="textNoShape">
                <a:avLst/>
              </a:prstTxWarp>
            </a:bodyPr>
            <a:lstStyle/>
            <a:p>
              <a:endParaRPr lang="zh-CN" altLang="en-US"/>
            </a:p>
          </p:txBody>
        </p:sp>
        <p:sp>
          <p:nvSpPr>
            <p:cNvPr id="33" name="文本框 32"/>
            <p:cNvSpPr txBox="1"/>
            <p:nvPr/>
          </p:nvSpPr>
          <p:spPr>
            <a:xfrm>
              <a:off x="2463301" y="1167303"/>
              <a:ext cx="627095"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02</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34" name="文本框 33"/>
          <p:cNvSpPr txBox="1"/>
          <p:nvPr/>
        </p:nvSpPr>
        <p:spPr>
          <a:xfrm>
            <a:off x="3670968" y="2937569"/>
            <a:ext cx="2646878"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a:t>
            </a:r>
            <a:endParaRPr lang="zh-CN" altLang="en-US" sz="2400" b="1" dirty="0">
              <a:latin typeface="微软雅黑" panose="020B0503020204020204" pitchFamily="34" charset="-122"/>
              <a:ea typeface="微软雅黑" panose="020B0503020204020204" pitchFamily="34" charset="-122"/>
            </a:endParaRPr>
          </a:p>
        </p:txBody>
      </p:sp>
      <p:grpSp>
        <p:nvGrpSpPr>
          <p:cNvPr id="35" name="组合 34"/>
          <p:cNvGrpSpPr/>
          <p:nvPr/>
        </p:nvGrpSpPr>
        <p:grpSpPr>
          <a:xfrm>
            <a:off x="2947348" y="3552539"/>
            <a:ext cx="820146" cy="636230"/>
            <a:chOff x="2366776" y="1114876"/>
            <a:chExt cx="820146" cy="636230"/>
          </a:xfrm>
        </p:grpSpPr>
        <p:sp>
          <p:nvSpPr>
            <p:cNvPr id="36" name="Freeform 11"/>
            <p:cNvSpPr>
              <a:spLocks/>
            </p:cNvSpPr>
            <p:nvPr/>
          </p:nvSpPr>
          <p:spPr bwMode="auto">
            <a:xfrm>
              <a:off x="2366776" y="1114876"/>
              <a:ext cx="820146" cy="636230"/>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gradFill flip="none" rotWithShape="1">
              <a:gsLst>
                <a:gs pos="100000">
                  <a:srgbClr val="B70808"/>
                </a:gs>
                <a:gs pos="0">
                  <a:srgbClr val="E00E0E"/>
                </a:gs>
              </a:gsLst>
              <a:path path="shape">
                <a:fillToRect l="50000" t="50000" r="50000" b="50000"/>
              </a:path>
              <a:tileRect/>
            </a:gra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49634" tIns="24817" rIns="49634" bIns="24817" numCol="1" anchor="t" anchorCtr="0" compatLnSpc="1">
              <a:prstTxWarp prst="textNoShape">
                <a:avLst/>
              </a:prstTxWarp>
            </a:bodyPr>
            <a:lstStyle/>
            <a:p>
              <a:endParaRPr lang="zh-CN" altLang="en-US"/>
            </a:p>
          </p:txBody>
        </p:sp>
        <p:sp>
          <p:nvSpPr>
            <p:cNvPr id="37" name="文本框 36"/>
            <p:cNvSpPr txBox="1"/>
            <p:nvPr/>
          </p:nvSpPr>
          <p:spPr>
            <a:xfrm>
              <a:off x="2463301" y="1167303"/>
              <a:ext cx="627095"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04</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38" name="文本框 37"/>
          <p:cNvSpPr txBox="1"/>
          <p:nvPr/>
        </p:nvSpPr>
        <p:spPr>
          <a:xfrm>
            <a:off x="3767493" y="3716232"/>
            <a:ext cx="2646878"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a:t>
            </a:r>
            <a:endParaRPr lang="zh-CN" altLang="en-US" sz="2400" b="1" dirty="0">
              <a:latin typeface="微软雅黑" panose="020B0503020204020204" pitchFamily="34" charset="-122"/>
              <a:ea typeface="微软雅黑" panose="020B0503020204020204" pitchFamily="34" charset="-122"/>
            </a:endParaRPr>
          </a:p>
        </p:txBody>
      </p:sp>
      <p:sp>
        <p:nvSpPr>
          <p:cNvPr id="39" name="圆角矩形 38"/>
          <p:cNvSpPr/>
          <p:nvPr/>
        </p:nvSpPr>
        <p:spPr>
          <a:xfrm>
            <a:off x="566057" y="1152609"/>
            <a:ext cx="1320800" cy="140268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latin typeface="微软雅黑" panose="020B0503020204020204" pitchFamily="34" charset="-122"/>
                <a:ea typeface="微软雅黑" panose="020B0503020204020204" pitchFamily="34" charset="-122"/>
              </a:rPr>
              <a:t>目录</a:t>
            </a:r>
            <a:endParaRPr lang="zh-CN" altLang="en-US" sz="36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380565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animEffect transition="in" filter="fade">
                                      <p:cBhvr>
                                        <p:cTn id="7" dur="1000"/>
                                        <p:tgtEl>
                                          <p:spTgt spid="39">
                                            <p:txEl>
                                              <p:pRg st="0" end="0"/>
                                            </p:txEl>
                                          </p:spTgt>
                                        </p:tgtEl>
                                      </p:cBhvr>
                                    </p:animEffect>
                                    <p:anim calcmode="lin" valueType="num">
                                      <p:cBhvr>
                                        <p:cTn id="8" dur="10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9">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1000"/>
                                        <p:tgtEl>
                                          <p:spTgt spid="26"/>
                                        </p:tgtEl>
                                      </p:cBhvr>
                                    </p:animEffect>
                                  </p:childTnLst>
                                </p:cTn>
                              </p:par>
                              <p:par>
                                <p:cTn id="20" presetID="42"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left)">
                                      <p:cBhvr>
                                        <p:cTn id="28" dur="1000"/>
                                        <p:tgtEl>
                                          <p:spTgt spid="30"/>
                                        </p:tgtEl>
                                      </p:cBhvr>
                                    </p:animEffect>
                                  </p:childTnLst>
                                </p:cTn>
                              </p:par>
                              <p:par>
                                <p:cTn id="29" presetID="42" presetClass="entr" presetSubtype="0"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1000"/>
                                        <p:tgtEl>
                                          <p:spTgt spid="34"/>
                                        </p:tgtEl>
                                      </p:cBhvr>
                                    </p:animEffect>
                                  </p:childTnLst>
                                </p:cTn>
                              </p:par>
                              <p:par>
                                <p:cTn id="38" presetID="42" presetClass="entr" presetSubtype="0" fill="hold"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1000"/>
                                        <p:tgtEl>
                                          <p:spTgt spid="35"/>
                                        </p:tgtEl>
                                      </p:cBhvr>
                                    </p:animEffect>
                                    <p:anim calcmode="lin" valueType="num">
                                      <p:cBhvr>
                                        <p:cTn id="41" dur="1000" fill="hold"/>
                                        <p:tgtEl>
                                          <p:spTgt spid="35"/>
                                        </p:tgtEl>
                                        <p:attrNameLst>
                                          <p:attrName>ppt_x</p:attrName>
                                        </p:attrNameLst>
                                      </p:cBhvr>
                                      <p:tavLst>
                                        <p:tav tm="0">
                                          <p:val>
                                            <p:strVal val="#ppt_x"/>
                                          </p:val>
                                        </p:tav>
                                        <p:tav tm="100000">
                                          <p:val>
                                            <p:strVal val="#ppt_x"/>
                                          </p:val>
                                        </p:tav>
                                      </p:tavLst>
                                    </p:anim>
                                    <p:anim calcmode="lin" valueType="num">
                                      <p:cBhvr>
                                        <p:cTn id="42" dur="1000" fill="hold"/>
                                        <p:tgtEl>
                                          <p:spTgt spid="35"/>
                                        </p:tgtEl>
                                        <p:attrNameLst>
                                          <p:attrName>ppt_y</p:attrName>
                                        </p:attrNameLst>
                                      </p:cBhvr>
                                      <p:tavLst>
                                        <p:tav tm="0">
                                          <p:val>
                                            <p:strVal val="#ppt_y+.1"/>
                                          </p:val>
                                        </p:tav>
                                        <p:tav tm="100000">
                                          <p:val>
                                            <p:strVal val="#ppt_y"/>
                                          </p:val>
                                        </p:tav>
                                      </p:tavLst>
                                    </p:anim>
                                  </p:childTnLst>
                                </p:cTn>
                              </p:par>
                            </p:childTnLst>
                          </p:cTn>
                        </p:par>
                        <p:par>
                          <p:cTn id="43" fill="hold">
                            <p:stCondLst>
                              <p:cond delay="5000"/>
                            </p:stCondLst>
                            <p:childTnLst>
                              <p:par>
                                <p:cTn id="44" presetID="22" presetClass="entr" presetSubtype="8"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left)">
                                      <p:cBhvr>
                                        <p:cTn id="46"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p:bldP spid="34" grpId="0"/>
      <p:bldP spid="3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平行四边形 65"/>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r>
              <a:rPr lang="en-US" altLang="zh-CN" sz="1104" dirty="0">
                <a:solidFill>
                  <a:schemeClr val="bg1"/>
                </a:solidFill>
                <a:latin typeface="DIN Mittelschrift Std" pitchFamily="50" charset="0"/>
                <a:cs typeface="Raavi" pitchFamily="34" charset="0"/>
              </a:rPr>
              <a:t>COMPANY</a:t>
            </a:r>
          </a:p>
        </p:txBody>
      </p:sp>
      <p:grpSp>
        <p:nvGrpSpPr>
          <p:cNvPr id="12" name="组合 11"/>
          <p:cNvGrpSpPr/>
          <p:nvPr/>
        </p:nvGrpSpPr>
        <p:grpSpPr>
          <a:xfrm>
            <a:off x="-94756" y="217255"/>
            <a:ext cx="2227316" cy="395543"/>
            <a:chOff x="-611583" y="577868"/>
            <a:chExt cx="6048672" cy="1052097"/>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8" name="TextBox 67"/>
            <p:cNvSpPr txBox="1"/>
            <p:nvPr/>
          </p:nvSpPr>
          <p:spPr>
            <a:xfrm>
              <a:off x="1164296" y="773281"/>
              <a:ext cx="3948253" cy="856684"/>
            </a:xfrm>
            <a:prstGeom prst="rect">
              <a:avLst/>
            </a:prstGeom>
            <a:noFill/>
          </p:spPr>
          <p:txBody>
            <a:bodyPr wrap="square" rtlCol="0">
              <a:spAutoFit/>
            </a:bodyPr>
            <a:lstStyle/>
            <a:p>
              <a:pPr lvl="0" algn="ctr"/>
              <a:r>
                <a:rPr lang="zh-CN" altLang="en-US" sz="1493" dirty="0">
                  <a:solidFill>
                    <a:prstClr val="white"/>
                  </a:solidFill>
                  <a:latin typeface="思源黑体 CN Medium" pitchFamily="34" charset="-122"/>
                  <a:ea typeface="思源黑体 CN Medium" pitchFamily="34" charset="-122"/>
                </a:rPr>
                <a:t>市场推广分布</a:t>
              </a:r>
            </a:p>
          </p:txBody>
        </p:sp>
      </p:grpSp>
      <p:grpSp>
        <p:nvGrpSpPr>
          <p:cNvPr id="7" name="组合 6"/>
          <p:cNvGrpSpPr/>
          <p:nvPr/>
        </p:nvGrpSpPr>
        <p:grpSpPr>
          <a:xfrm>
            <a:off x="4679533" y="1202150"/>
            <a:ext cx="1305749" cy="1333142"/>
            <a:chOff x="12353848" y="3197567"/>
            <a:chExt cx="3545994" cy="3545994"/>
          </a:xfrm>
        </p:grpSpPr>
        <p:sp>
          <p:nvSpPr>
            <p:cNvPr id="42" name="泪滴形 41"/>
            <p:cNvSpPr/>
            <p:nvPr/>
          </p:nvSpPr>
          <p:spPr>
            <a:xfrm rot="8041025">
              <a:off x="12353848" y="3197567"/>
              <a:ext cx="3545994" cy="3545994"/>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7" name="Rectangle 5"/>
            <p:cNvSpPr/>
            <p:nvPr/>
          </p:nvSpPr>
          <p:spPr bwMode="auto">
            <a:xfrm>
              <a:off x="13195228" y="4332827"/>
              <a:ext cx="1990304" cy="1999887"/>
            </a:xfrm>
            <a:prstGeom prst="rect">
              <a:avLst/>
            </a:prstGeom>
          </p:spPr>
          <p:txBody>
            <a:bodyPr wrap="none">
              <a:spAutoFit/>
            </a:bodyPr>
            <a:lstStyle/>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二线</a:t>
              </a:r>
              <a:endParaRPr lang="en-US" altLang="zh-CN" sz="2143"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城市</a:t>
              </a:r>
              <a:endParaRPr lang="en-US" altLang="zh-CN" sz="2143" dirty="0">
                <a:solidFill>
                  <a:schemeClr val="bg1"/>
                </a:solidFill>
                <a:latin typeface="思源黑体 CN Medium" pitchFamily="34" charset="-122"/>
                <a:ea typeface="思源黑体 CN Medium" pitchFamily="34" charset="-122"/>
                <a:cs typeface="Open Sans" pitchFamily="34" charset="0"/>
              </a:endParaRPr>
            </a:p>
          </p:txBody>
        </p:sp>
      </p:grpSp>
      <p:grpSp>
        <p:nvGrpSpPr>
          <p:cNvPr id="6" name="组合 5"/>
          <p:cNvGrpSpPr/>
          <p:nvPr/>
        </p:nvGrpSpPr>
        <p:grpSpPr>
          <a:xfrm>
            <a:off x="3047219" y="1330441"/>
            <a:ext cx="1305749" cy="1333142"/>
            <a:chOff x="7921011" y="3538803"/>
            <a:chExt cx="3545994" cy="3545994"/>
          </a:xfrm>
        </p:grpSpPr>
        <p:sp>
          <p:nvSpPr>
            <p:cNvPr id="41" name="泪滴形 40"/>
            <p:cNvSpPr/>
            <p:nvPr/>
          </p:nvSpPr>
          <p:spPr>
            <a:xfrm rot="2700000">
              <a:off x="7921011" y="3538803"/>
              <a:ext cx="3545994" cy="3545994"/>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8" name="Rectangle 5"/>
            <p:cNvSpPr/>
            <p:nvPr/>
          </p:nvSpPr>
          <p:spPr bwMode="auto">
            <a:xfrm>
              <a:off x="8698855" y="4332827"/>
              <a:ext cx="1990304" cy="1999887"/>
            </a:xfrm>
            <a:prstGeom prst="rect">
              <a:avLst/>
            </a:prstGeom>
          </p:spPr>
          <p:txBody>
            <a:bodyPr wrap="none">
              <a:spAutoFit/>
            </a:bodyPr>
            <a:lstStyle/>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一线</a:t>
              </a:r>
              <a:endParaRPr lang="en-US" altLang="zh-CN" sz="2143"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城市</a:t>
              </a:r>
              <a:endParaRPr lang="en-US" altLang="zh-CN" sz="2143" dirty="0">
                <a:solidFill>
                  <a:schemeClr val="bg1"/>
                </a:solidFill>
                <a:latin typeface="思源黑体 CN Medium" pitchFamily="34" charset="-122"/>
                <a:ea typeface="思源黑体 CN Medium" pitchFamily="34" charset="-122"/>
                <a:cs typeface="Open Sans" pitchFamily="34" charset="0"/>
              </a:endParaRPr>
            </a:p>
          </p:txBody>
        </p:sp>
      </p:grpSp>
      <p:grpSp>
        <p:nvGrpSpPr>
          <p:cNvPr id="8" name="组合 7"/>
          <p:cNvGrpSpPr/>
          <p:nvPr/>
        </p:nvGrpSpPr>
        <p:grpSpPr>
          <a:xfrm>
            <a:off x="4702928" y="2892552"/>
            <a:ext cx="1305749" cy="1333142"/>
            <a:chOff x="12417382" y="7693830"/>
            <a:chExt cx="3545994" cy="3545994"/>
          </a:xfrm>
        </p:grpSpPr>
        <p:sp>
          <p:nvSpPr>
            <p:cNvPr id="43" name="泪滴形 42"/>
            <p:cNvSpPr/>
            <p:nvPr/>
          </p:nvSpPr>
          <p:spPr>
            <a:xfrm rot="13500000">
              <a:off x="12417382" y="7693830"/>
              <a:ext cx="3545994" cy="3545994"/>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9" name="Rectangle 5"/>
            <p:cNvSpPr/>
            <p:nvPr/>
          </p:nvSpPr>
          <p:spPr bwMode="auto">
            <a:xfrm>
              <a:off x="13195228" y="8606450"/>
              <a:ext cx="1990304" cy="1999887"/>
            </a:xfrm>
            <a:prstGeom prst="rect">
              <a:avLst/>
            </a:prstGeom>
          </p:spPr>
          <p:txBody>
            <a:bodyPr wrap="none">
              <a:spAutoFit/>
            </a:bodyPr>
            <a:lstStyle/>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三线</a:t>
              </a:r>
              <a:endParaRPr lang="en-US" altLang="zh-CN" sz="2143"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城市</a:t>
              </a:r>
              <a:endParaRPr lang="en-US" altLang="zh-CN" sz="2143" dirty="0">
                <a:solidFill>
                  <a:schemeClr val="bg1"/>
                </a:solidFill>
                <a:latin typeface="思源黑体 CN Medium" pitchFamily="34" charset="-122"/>
                <a:ea typeface="思源黑体 CN Medium" pitchFamily="34" charset="-122"/>
                <a:cs typeface="Open Sans" pitchFamily="34" charset="0"/>
              </a:endParaRPr>
            </a:p>
          </p:txBody>
        </p:sp>
      </p:grpSp>
      <p:grpSp>
        <p:nvGrpSpPr>
          <p:cNvPr id="10" name="组合 9"/>
          <p:cNvGrpSpPr/>
          <p:nvPr/>
        </p:nvGrpSpPr>
        <p:grpSpPr>
          <a:xfrm>
            <a:off x="3056012" y="3002253"/>
            <a:ext cx="1305749" cy="1333142"/>
            <a:chOff x="7944887" y="7985617"/>
            <a:chExt cx="3545994" cy="3545994"/>
          </a:xfrm>
        </p:grpSpPr>
        <p:sp>
          <p:nvSpPr>
            <p:cNvPr id="38" name="泪滴形 37"/>
            <p:cNvSpPr/>
            <p:nvPr/>
          </p:nvSpPr>
          <p:spPr>
            <a:xfrm rot="18900000">
              <a:off x="7944887" y="7985617"/>
              <a:ext cx="3545994" cy="3545994"/>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0" name="Rectangle 5"/>
            <p:cNvSpPr/>
            <p:nvPr/>
          </p:nvSpPr>
          <p:spPr bwMode="auto">
            <a:xfrm>
              <a:off x="8698854" y="8606451"/>
              <a:ext cx="1990304" cy="1999887"/>
            </a:xfrm>
            <a:prstGeom prst="rect">
              <a:avLst/>
            </a:prstGeom>
          </p:spPr>
          <p:txBody>
            <a:bodyPr wrap="none">
              <a:spAutoFit/>
            </a:bodyPr>
            <a:lstStyle/>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四线</a:t>
              </a:r>
              <a:endParaRPr lang="en-US" altLang="zh-CN" sz="2143"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城市</a:t>
              </a:r>
              <a:endParaRPr lang="en-US" altLang="zh-CN" sz="2143" dirty="0">
                <a:solidFill>
                  <a:schemeClr val="bg1"/>
                </a:solidFill>
                <a:latin typeface="思源黑体 CN Medium" pitchFamily="34" charset="-122"/>
                <a:ea typeface="思源黑体 CN Medium" pitchFamily="34" charset="-122"/>
                <a:cs typeface="Open Sans" pitchFamily="34" charset="0"/>
              </a:endParaRPr>
            </a:p>
          </p:txBody>
        </p:sp>
      </p:grpSp>
      <p:grpSp>
        <p:nvGrpSpPr>
          <p:cNvPr id="11" name="组合 10"/>
          <p:cNvGrpSpPr/>
          <p:nvPr/>
        </p:nvGrpSpPr>
        <p:grpSpPr>
          <a:xfrm>
            <a:off x="1438941" y="1571024"/>
            <a:ext cx="6167862" cy="2673736"/>
            <a:chOff x="3553443" y="4178727"/>
            <a:chExt cx="16749932" cy="7111811"/>
          </a:xfrm>
        </p:grpSpPr>
        <p:grpSp>
          <p:nvGrpSpPr>
            <p:cNvPr id="53" name="组合 52"/>
            <p:cNvGrpSpPr/>
            <p:nvPr/>
          </p:nvGrpSpPr>
          <p:grpSpPr>
            <a:xfrm>
              <a:off x="3553443" y="4178727"/>
              <a:ext cx="3922298" cy="1647239"/>
              <a:chOff x="821049" y="2005844"/>
              <a:chExt cx="2041538" cy="2289042"/>
            </a:xfrm>
          </p:grpSpPr>
          <p:sp>
            <p:nvSpPr>
              <p:cNvPr id="54" name="Rectangle 4"/>
              <p:cNvSpPr/>
              <p:nvPr/>
            </p:nvSpPr>
            <p:spPr bwMode="auto">
              <a:xfrm>
                <a:off x="821049" y="2734933"/>
                <a:ext cx="1959506" cy="1559953"/>
              </a:xfrm>
              <a:prstGeom prst="rect">
                <a:avLst/>
              </a:prstGeom>
            </p:spPr>
            <p:txBody>
              <a:bodyPr wrap="square">
                <a:spAutoFit/>
              </a:bodyPr>
              <a:lstStyle/>
              <a:p>
                <a:pPr algn="r">
                  <a:lnSpc>
                    <a:spcPct val="150000"/>
                  </a:lnSpc>
                </a:pPr>
                <a:r>
                  <a:rPr lang="zh-CN" altLang="en-US" sz="714"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714" dirty="0">
                  <a:latin typeface="Lato" pitchFamily="34" charset="0"/>
                </a:endParaRPr>
              </a:p>
            </p:txBody>
          </p:sp>
          <p:sp>
            <p:nvSpPr>
              <p:cNvPr id="55" name="Rectangle 5"/>
              <p:cNvSpPr/>
              <p:nvPr/>
            </p:nvSpPr>
            <p:spPr bwMode="auto">
              <a:xfrm>
                <a:off x="1794921" y="2005844"/>
                <a:ext cx="1067666" cy="969340"/>
              </a:xfrm>
              <a:prstGeom prst="rect">
                <a:avLst/>
              </a:prstGeom>
            </p:spPr>
            <p:txBody>
              <a:bodyPr wrap="none">
                <a:spAutoFit/>
              </a:bodyPr>
              <a:lstStyle/>
              <a:p>
                <a:pPr algn="ctr">
                  <a:defRPr/>
                </a:pPr>
                <a:r>
                  <a:rPr lang="zh-CN" altLang="en-US" sz="1104" b="1" dirty="0">
                    <a:ea typeface="Roboto" pitchFamily="2" charset="0"/>
                    <a:cs typeface="Open Sans" pitchFamily="34" charset="0"/>
                  </a:rPr>
                  <a:t>添加标题</a:t>
                </a:r>
                <a:endParaRPr lang="en-US" sz="1104" b="1" dirty="0">
                  <a:ea typeface="Roboto" pitchFamily="2" charset="0"/>
                  <a:cs typeface="Open Sans" pitchFamily="34" charset="0"/>
                </a:endParaRPr>
              </a:p>
            </p:txBody>
          </p:sp>
        </p:grpSp>
        <p:grpSp>
          <p:nvGrpSpPr>
            <p:cNvPr id="56" name="组合 55"/>
            <p:cNvGrpSpPr/>
            <p:nvPr/>
          </p:nvGrpSpPr>
          <p:grpSpPr>
            <a:xfrm>
              <a:off x="3553443" y="9643299"/>
              <a:ext cx="3922298" cy="1647239"/>
              <a:chOff x="821049" y="2005844"/>
              <a:chExt cx="2041538" cy="2289042"/>
            </a:xfrm>
          </p:grpSpPr>
          <p:sp>
            <p:nvSpPr>
              <p:cNvPr id="57" name="Rectangle 4"/>
              <p:cNvSpPr/>
              <p:nvPr/>
            </p:nvSpPr>
            <p:spPr bwMode="auto">
              <a:xfrm>
                <a:off x="821049" y="2734933"/>
                <a:ext cx="1959506" cy="1559953"/>
              </a:xfrm>
              <a:prstGeom prst="rect">
                <a:avLst/>
              </a:prstGeom>
            </p:spPr>
            <p:txBody>
              <a:bodyPr wrap="square">
                <a:spAutoFit/>
              </a:bodyPr>
              <a:lstStyle/>
              <a:p>
                <a:pPr algn="r">
                  <a:lnSpc>
                    <a:spcPct val="150000"/>
                  </a:lnSpc>
                </a:pPr>
                <a:r>
                  <a:rPr lang="zh-CN" altLang="en-US" sz="714"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714" dirty="0">
                  <a:latin typeface="Lato" pitchFamily="34" charset="0"/>
                </a:endParaRPr>
              </a:p>
            </p:txBody>
          </p:sp>
          <p:sp>
            <p:nvSpPr>
              <p:cNvPr id="58" name="Rectangle 5"/>
              <p:cNvSpPr/>
              <p:nvPr/>
            </p:nvSpPr>
            <p:spPr bwMode="auto">
              <a:xfrm>
                <a:off x="1794921" y="2005844"/>
                <a:ext cx="1067666" cy="969340"/>
              </a:xfrm>
              <a:prstGeom prst="rect">
                <a:avLst/>
              </a:prstGeom>
            </p:spPr>
            <p:txBody>
              <a:bodyPr wrap="none">
                <a:spAutoFit/>
              </a:bodyPr>
              <a:lstStyle/>
              <a:p>
                <a:pPr algn="ctr">
                  <a:defRPr/>
                </a:pPr>
                <a:r>
                  <a:rPr lang="zh-CN" altLang="en-US" sz="1104" b="1" dirty="0">
                    <a:ea typeface="Roboto" pitchFamily="2" charset="0"/>
                    <a:cs typeface="Open Sans" pitchFamily="34" charset="0"/>
                  </a:rPr>
                  <a:t>添加标题</a:t>
                </a:r>
                <a:endParaRPr lang="en-US" sz="1104" b="1" dirty="0">
                  <a:ea typeface="Roboto" pitchFamily="2" charset="0"/>
                  <a:cs typeface="Open Sans" pitchFamily="34" charset="0"/>
                </a:endParaRPr>
              </a:p>
            </p:txBody>
          </p:sp>
        </p:grpSp>
        <p:grpSp>
          <p:nvGrpSpPr>
            <p:cNvPr id="59" name="组合 58"/>
            <p:cNvGrpSpPr/>
            <p:nvPr/>
          </p:nvGrpSpPr>
          <p:grpSpPr>
            <a:xfrm>
              <a:off x="16425815" y="4206885"/>
              <a:ext cx="3877560" cy="1647237"/>
              <a:chOff x="762303" y="2005844"/>
              <a:chExt cx="2018252" cy="2289044"/>
            </a:xfrm>
          </p:grpSpPr>
          <p:sp>
            <p:nvSpPr>
              <p:cNvPr id="60" name="Rectangle 4"/>
              <p:cNvSpPr/>
              <p:nvPr/>
            </p:nvSpPr>
            <p:spPr bwMode="auto">
              <a:xfrm>
                <a:off x="821049" y="2734931"/>
                <a:ext cx="1959506" cy="1559957"/>
              </a:xfrm>
              <a:prstGeom prst="rect">
                <a:avLst/>
              </a:prstGeom>
            </p:spPr>
            <p:txBody>
              <a:bodyPr wrap="square">
                <a:spAutoFit/>
              </a:bodyPr>
              <a:lstStyle/>
              <a:p>
                <a:pPr>
                  <a:lnSpc>
                    <a:spcPct val="150000"/>
                  </a:lnSpc>
                </a:pPr>
                <a:r>
                  <a:rPr lang="zh-CN" altLang="en-US" sz="714"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714" dirty="0">
                  <a:latin typeface="Lato" pitchFamily="34" charset="0"/>
                </a:endParaRPr>
              </a:p>
            </p:txBody>
          </p:sp>
          <p:sp>
            <p:nvSpPr>
              <p:cNvPr id="61" name="Rectangle 5"/>
              <p:cNvSpPr/>
              <p:nvPr/>
            </p:nvSpPr>
            <p:spPr bwMode="auto">
              <a:xfrm>
                <a:off x="762303" y="2005844"/>
                <a:ext cx="1067666" cy="969342"/>
              </a:xfrm>
              <a:prstGeom prst="rect">
                <a:avLst/>
              </a:prstGeom>
            </p:spPr>
            <p:txBody>
              <a:bodyPr wrap="none">
                <a:spAutoFit/>
              </a:bodyPr>
              <a:lstStyle/>
              <a:p>
                <a:pPr algn="ctr">
                  <a:defRPr/>
                </a:pPr>
                <a:r>
                  <a:rPr lang="zh-CN" altLang="en-US" sz="1104" b="1" dirty="0">
                    <a:ea typeface="Roboto" pitchFamily="2" charset="0"/>
                    <a:cs typeface="Open Sans" pitchFamily="34" charset="0"/>
                  </a:rPr>
                  <a:t>添加标题</a:t>
                </a:r>
                <a:endParaRPr lang="en-US" sz="1104" b="1" dirty="0">
                  <a:ea typeface="Roboto" pitchFamily="2" charset="0"/>
                  <a:cs typeface="Open Sans" pitchFamily="34" charset="0"/>
                </a:endParaRPr>
              </a:p>
            </p:txBody>
          </p:sp>
        </p:grpSp>
        <p:grpSp>
          <p:nvGrpSpPr>
            <p:cNvPr id="62" name="组合 61"/>
            <p:cNvGrpSpPr/>
            <p:nvPr/>
          </p:nvGrpSpPr>
          <p:grpSpPr>
            <a:xfrm>
              <a:off x="16425815" y="9234634"/>
              <a:ext cx="3877560" cy="1647237"/>
              <a:chOff x="762303" y="2005844"/>
              <a:chExt cx="2018252" cy="2289044"/>
            </a:xfrm>
          </p:grpSpPr>
          <p:sp>
            <p:nvSpPr>
              <p:cNvPr id="63" name="Rectangle 4"/>
              <p:cNvSpPr/>
              <p:nvPr/>
            </p:nvSpPr>
            <p:spPr bwMode="auto">
              <a:xfrm>
                <a:off x="821049" y="2734931"/>
                <a:ext cx="1959506" cy="1559957"/>
              </a:xfrm>
              <a:prstGeom prst="rect">
                <a:avLst/>
              </a:prstGeom>
            </p:spPr>
            <p:txBody>
              <a:bodyPr wrap="square">
                <a:spAutoFit/>
              </a:bodyPr>
              <a:lstStyle/>
              <a:p>
                <a:pPr>
                  <a:lnSpc>
                    <a:spcPct val="150000"/>
                  </a:lnSpc>
                </a:pPr>
                <a:r>
                  <a:rPr lang="zh-CN" altLang="en-US" sz="714"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714" dirty="0">
                  <a:latin typeface="Lato" pitchFamily="34" charset="0"/>
                </a:endParaRPr>
              </a:p>
            </p:txBody>
          </p:sp>
          <p:sp>
            <p:nvSpPr>
              <p:cNvPr id="64" name="Rectangle 5"/>
              <p:cNvSpPr/>
              <p:nvPr/>
            </p:nvSpPr>
            <p:spPr bwMode="auto">
              <a:xfrm>
                <a:off x="762303" y="2005844"/>
                <a:ext cx="1067666" cy="969342"/>
              </a:xfrm>
              <a:prstGeom prst="rect">
                <a:avLst/>
              </a:prstGeom>
            </p:spPr>
            <p:txBody>
              <a:bodyPr wrap="none">
                <a:spAutoFit/>
              </a:bodyPr>
              <a:lstStyle/>
              <a:p>
                <a:pPr algn="ctr">
                  <a:defRPr/>
                </a:pPr>
                <a:r>
                  <a:rPr lang="zh-CN" altLang="en-US" sz="1104" b="1" dirty="0">
                    <a:ea typeface="Roboto" pitchFamily="2" charset="0"/>
                    <a:cs typeface="Open Sans" pitchFamily="34" charset="0"/>
                  </a:rPr>
                  <a:t>添加标题</a:t>
                </a:r>
                <a:endParaRPr lang="en-US" sz="1104" b="1" dirty="0">
                  <a:ea typeface="Roboto" pitchFamily="2" charset="0"/>
                  <a:cs typeface="Open Sans" pitchFamily="34" charset="0"/>
                </a:endParaRPr>
              </a:p>
            </p:txBody>
          </p:sp>
        </p:grpSp>
      </p:grpSp>
    </p:spTree>
    <p:extLst>
      <p:ext uri="{BB962C8B-B14F-4D97-AF65-F5344CB8AC3E}">
        <p14:creationId xmlns:p14="http://schemas.microsoft.com/office/powerpoint/2010/main" val="27395466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6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6000">
                                          <p:cBhvr additive="base">
                                            <p:cTn id="17" dur="500" fill="hold"/>
                                            <p:tgtEl>
                                              <p:spTgt spid="6"/>
                                            </p:tgtEl>
                                            <p:attrNameLst>
                                              <p:attrName>ppt_x</p:attrName>
                                            </p:attrNameLst>
                                          </p:cBhvr>
                                          <p:tavLst>
                                            <p:tav tm="0">
                                              <p:val>
                                                <p:strVal val="1+#ppt_w/2"/>
                                              </p:val>
                                            </p:tav>
                                            <p:tav tm="100000">
                                              <p:val>
                                                <p:strVal val="#ppt_x"/>
                                              </p:val>
                                            </p:tav>
                                          </p:tavLst>
                                        </p:anim>
                                        <p:anim calcmode="lin" valueType="num" p14:bounceEnd="46000">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14:presetBounceEnd="46000">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14:bounceEnd="46000">
                                          <p:cBhvr additive="base">
                                            <p:cTn id="22" dur="500" fill="hold"/>
                                            <p:tgtEl>
                                              <p:spTgt spid="7"/>
                                            </p:tgtEl>
                                            <p:attrNameLst>
                                              <p:attrName>ppt_x</p:attrName>
                                            </p:attrNameLst>
                                          </p:cBhvr>
                                          <p:tavLst>
                                            <p:tav tm="0">
                                              <p:val>
                                                <p:strVal val="#ppt_x"/>
                                              </p:val>
                                            </p:tav>
                                            <p:tav tm="100000">
                                              <p:val>
                                                <p:strVal val="#ppt_x"/>
                                              </p:val>
                                            </p:tav>
                                          </p:tavLst>
                                        </p:anim>
                                        <p:anim calcmode="lin" valueType="num" p14:bounceEnd="46000">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8" fill="hold" nodeType="afterEffect" p14:presetBounceEnd="46000">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14:bounceEnd="46000">
                                          <p:cBhvr additive="base">
                                            <p:cTn id="27" dur="500" fill="hold"/>
                                            <p:tgtEl>
                                              <p:spTgt spid="8"/>
                                            </p:tgtEl>
                                            <p:attrNameLst>
                                              <p:attrName>ppt_x</p:attrName>
                                            </p:attrNameLst>
                                          </p:cBhvr>
                                          <p:tavLst>
                                            <p:tav tm="0">
                                              <p:val>
                                                <p:strVal val="0-#ppt_w/2"/>
                                              </p:val>
                                            </p:tav>
                                            <p:tav tm="100000">
                                              <p:val>
                                                <p:strVal val="#ppt_x"/>
                                              </p:val>
                                            </p:tav>
                                          </p:tavLst>
                                        </p:anim>
                                        <p:anim calcmode="lin" valueType="num" p14:bounceEnd="46000">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4" fill="hold" nodeType="afterEffect" p14:presetBounceEnd="46000">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14:bounceEnd="46000">
                                          <p:cBhvr additive="base">
                                            <p:cTn id="32" dur="500" fill="hold"/>
                                            <p:tgtEl>
                                              <p:spTgt spid="10"/>
                                            </p:tgtEl>
                                            <p:attrNameLst>
                                              <p:attrName>ppt_x</p:attrName>
                                            </p:attrNameLst>
                                          </p:cBhvr>
                                          <p:tavLst>
                                            <p:tav tm="0">
                                              <p:val>
                                                <p:strVal val="#ppt_x"/>
                                              </p:val>
                                            </p:tav>
                                            <p:tav tm="100000">
                                              <p:val>
                                                <p:strVal val="#ppt_x"/>
                                              </p:val>
                                            </p:tav>
                                          </p:tavLst>
                                        </p:anim>
                                        <p:anim calcmode="lin" valueType="num" p14:bounceEnd="46000">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4" presetClass="entr" presetSubtype="1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randombar(horizontal)">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4" presetClass="entr" presetSubtype="1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randombar(horizontal)">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圆角矩形 38"/>
          <p:cNvSpPr/>
          <p:nvPr/>
        </p:nvSpPr>
        <p:spPr>
          <a:xfrm>
            <a:off x="4013290" y="1010324"/>
            <a:ext cx="1097127" cy="112299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latin typeface="微软雅黑" panose="020B0503020204020204" pitchFamily="34" charset="-122"/>
                <a:ea typeface="微软雅黑" panose="020B0503020204020204" pitchFamily="34" charset="-122"/>
              </a:rPr>
              <a:t>04</a:t>
            </a:r>
            <a:endParaRPr lang="zh-CN" altLang="en-US" sz="4800" b="1" dirty="0">
              <a:latin typeface="微软雅黑" panose="020B0503020204020204" pitchFamily="34" charset="-122"/>
              <a:ea typeface="微软雅黑" panose="020B0503020204020204" pitchFamily="34" charset="-122"/>
            </a:endParaRPr>
          </a:p>
        </p:txBody>
      </p:sp>
      <p:sp>
        <p:nvSpPr>
          <p:cNvPr id="24" name="文本框 23"/>
          <p:cNvSpPr txBox="1"/>
          <p:nvPr/>
        </p:nvSpPr>
        <p:spPr>
          <a:xfrm>
            <a:off x="2315522" y="2447104"/>
            <a:ext cx="4405266" cy="707886"/>
          </a:xfrm>
          <a:prstGeom prst="rect">
            <a:avLst/>
          </a:prstGeom>
          <a:solidFill>
            <a:srgbClr val="C00000"/>
          </a:solid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单击此处添加文字</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578641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animEffect transition="in" filter="fade">
                                      <p:cBhvr>
                                        <p:cTn id="7" dur="1000"/>
                                        <p:tgtEl>
                                          <p:spTgt spid="39">
                                            <p:txEl>
                                              <p:pRg st="0" end="0"/>
                                            </p:txEl>
                                          </p:spTgt>
                                        </p:tgtEl>
                                      </p:cBhvr>
                                    </p:animEffect>
                                    <p:anim calcmode="lin" valueType="num">
                                      <p:cBhvr>
                                        <p:cTn id="8" dur="10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9">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514"/>
          <p:cNvSpPr/>
          <p:nvPr/>
        </p:nvSpPr>
        <p:spPr>
          <a:xfrm>
            <a:off x="6988849" y="1704528"/>
            <a:ext cx="1268368" cy="2086824"/>
          </a:xfrm>
          <a:custGeom>
            <a:avLst/>
            <a:gdLst/>
            <a:ahLst/>
            <a:cxnLst>
              <a:cxn ang="0">
                <a:pos x="wd2" y="hd2"/>
              </a:cxn>
              <a:cxn ang="5400000">
                <a:pos x="wd2" y="hd2"/>
              </a:cxn>
              <a:cxn ang="10800000">
                <a:pos x="wd2" y="hd2"/>
              </a:cxn>
              <a:cxn ang="16200000">
                <a:pos x="wd2" y="hd2"/>
              </a:cxn>
            </a:cxnLst>
            <a:rect l="0" t="0" r="r" b="b"/>
            <a:pathLst>
              <a:path w="21599" h="21600" extrusionOk="0">
                <a:moveTo>
                  <a:pt x="0" y="0"/>
                </a:moveTo>
                <a:lnTo>
                  <a:pt x="0" y="1790"/>
                </a:lnTo>
                <a:lnTo>
                  <a:pt x="3643" y="1790"/>
                </a:lnTo>
                <a:cubicBezTo>
                  <a:pt x="7802" y="1790"/>
                  <a:pt x="11571" y="2809"/>
                  <a:pt x="14305" y="4448"/>
                </a:cubicBezTo>
                <a:cubicBezTo>
                  <a:pt x="17038" y="6089"/>
                  <a:pt x="18717" y="8332"/>
                  <a:pt x="18717" y="10800"/>
                </a:cubicBezTo>
                <a:cubicBezTo>
                  <a:pt x="18717" y="13268"/>
                  <a:pt x="17038" y="15511"/>
                  <a:pt x="14305" y="17152"/>
                </a:cubicBezTo>
                <a:cubicBezTo>
                  <a:pt x="11571" y="18791"/>
                  <a:pt x="7802" y="19812"/>
                  <a:pt x="3643" y="19812"/>
                </a:cubicBezTo>
                <a:lnTo>
                  <a:pt x="0" y="19812"/>
                </a:lnTo>
                <a:lnTo>
                  <a:pt x="0" y="21600"/>
                </a:lnTo>
                <a:lnTo>
                  <a:pt x="3643" y="21600"/>
                </a:lnTo>
                <a:cubicBezTo>
                  <a:pt x="8569" y="21600"/>
                  <a:pt x="13055" y="20390"/>
                  <a:pt x="16308" y="18439"/>
                </a:cubicBezTo>
                <a:cubicBezTo>
                  <a:pt x="19563" y="16489"/>
                  <a:pt x="21600" y="13780"/>
                  <a:pt x="21599" y="10800"/>
                </a:cubicBezTo>
                <a:cubicBezTo>
                  <a:pt x="21600" y="7820"/>
                  <a:pt x="19563" y="5111"/>
                  <a:pt x="16308" y="3161"/>
                </a:cubicBezTo>
                <a:cubicBezTo>
                  <a:pt x="13055" y="1210"/>
                  <a:pt x="8569" y="0"/>
                  <a:pt x="3643" y="0"/>
                </a:cubicBezTo>
                <a:lnTo>
                  <a:pt x="0" y="0"/>
                </a:lnTo>
                <a:close/>
              </a:path>
            </a:pathLst>
          </a:cu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1" name="Shape 515"/>
          <p:cNvSpPr/>
          <p:nvPr/>
        </p:nvSpPr>
        <p:spPr>
          <a:xfrm>
            <a:off x="3812618" y="3618419"/>
            <a:ext cx="1210476" cy="172933"/>
          </a:xfrm>
          <a:prstGeom prst="rect">
            <a:avLst/>
          </a:pr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2" name="Shape 516"/>
          <p:cNvSpPr/>
          <p:nvPr/>
        </p:nvSpPr>
        <p:spPr>
          <a:xfrm>
            <a:off x="5023094" y="3618419"/>
            <a:ext cx="1970434" cy="172933"/>
          </a:xfrm>
          <a:prstGeom prst="rect">
            <a:avLst/>
          </a:pr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3" name="Shape 517"/>
          <p:cNvSpPr/>
          <p:nvPr/>
        </p:nvSpPr>
        <p:spPr>
          <a:xfrm>
            <a:off x="1781367" y="1704528"/>
            <a:ext cx="1563429" cy="1043412"/>
          </a:xfrm>
          <a:custGeom>
            <a:avLst/>
            <a:gdLst/>
            <a:ahLst/>
            <a:cxnLst>
              <a:cxn ang="0">
                <a:pos x="wd2" y="hd2"/>
              </a:cxn>
              <a:cxn ang="5400000">
                <a:pos x="wd2" y="hd2"/>
              </a:cxn>
              <a:cxn ang="10800000">
                <a:pos x="wd2" y="hd2"/>
              </a:cxn>
              <a:cxn ang="16200000">
                <a:pos x="wd2" y="hd2"/>
              </a:cxn>
            </a:cxnLst>
            <a:rect l="0" t="0" r="r" b="b"/>
            <a:pathLst>
              <a:path w="21599" h="21600" extrusionOk="0">
                <a:moveTo>
                  <a:pt x="14569" y="0"/>
                </a:moveTo>
                <a:cubicBezTo>
                  <a:pt x="10573" y="0"/>
                  <a:pt x="6931" y="2419"/>
                  <a:pt x="4292" y="6323"/>
                </a:cubicBezTo>
                <a:cubicBezTo>
                  <a:pt x="1652" y="10223"/>
                  <a:pt x="-1" y="15640"/>
                  <a:pt x="0" y="21600"/>
                </a:cubicBezTo>
                <a:lnTo>
                  <a:pt x="2340" y="21600"/>
                </a:lnTo>
                <a:cubicBezTo>
                  <a:pt x="2340" y="16664"/>
                  <a:pt x="3700" y="12177"/>
                  <a:pt x="5917" y="8896"/>
                </a:cubicBezTo>
                <a:cubicBezTo>
                  <a:pt x="8135" y="5618"/>
                  <a:pt x="11195" y="3580"/>
                  <a:pt x="14569" y="3580"/>
                </a:cubicBezTo>
                <a:lnTo>
                  <a:pt x="21599" y="3580"/>
                </a:lnTo>
                <a:lnTo>
                  <a:pt x="21599" y="0"/>
                </a:lnTo>
                <a:lnTo>
                  <a:pt x="14569" y="0"/>
                </a:lnTo>
                <a:close/>
              </a:path>
            </a:pathLst>
          </a:cu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4" name="Shape 518"/>
          <p:cNvSpPr/>
          <p:nvPr/>
        </p:nvSpPr>
        <p:spPr>
          <a:xfrm>
            <a:off x="3340121" y="1704527"/>
            <a:ext cx="1821223" cy="172933"/>
          </a:xfrm>
          <a:prstGeom prst="rect">
            <a:avLst/>
          </a:pr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5" name="Shape 519"/>
          <p:cNvSpPr/>
          <p:nvPr/>
        </p:nvSpPr>
        <p:spPr>
          <a:xfrm>
            <a:off x="5156665" y="1704527"/>
            <a:ext cx="1836861" cy="172933"/>
          </a:xfrm>
          <a:prstGeom prst="rect">
            <a:avLst/>
          </a:pr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48" name="Shape 546"/>
          <p:cNvSpPr/>
          <p:nvPr/>
        </p:nvSpPr>
        <p:spPr>
          <a:xfrm>
            <a:off x="1781880" y="2747941"/>
            <a:ext cx="165489" cy="2408691"/>
          </a:xfrm>
          <a:prstGeom prst="rect">
            <a:avLst/>
          </a:prstGeom>
          <a:solidFill>
            <a:schemeClr val="bg1">
              <a:lumMod val="75000"/>
            </a:schemeClr>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grpSp>
        <p:nvGrpSpPr>
          <p:cNvPr id="60" name="组合 59"/>
          <p:cNvGrpSpPr/>
          <p:nvPr/>
        </p:nvGrpSpPr>
        <p:grpSpPr>
          <a:xfrm>
            <a:off x="6212356" y="3475949"/>
            <a:ext cx="1515723" cy="1006960"/>
            <a:chOff x="16516498" y="9245600"/>
            <a:chExt cx="4116217" cy="2678389"/>
          </a:xfrm>
        </p:grpSpPr>
        <p:sp>
          <p:nvSpPr>
            <p:cNvPr id="31" name="Shape 529"/>
            <p:cNvSpPr/>
            <p:nvPr/>
          </p:nvSpPr>
          <p:spPr>
            <a:xfrm>
              <a:off x="16516498" y="10871686"/>
              <a:ext cx="4116217" cy="10523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公测</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单击添加公测期工作描述文字内容单击添加公测期工作描述文字</a:t>
              </a:r>
              <a:r>
                <a:rPr lang="zh-CN" altLang="en-US" sz="714" kern="100" dirty="0">
                  <a:solidFill>
                    <a:schemeClr val="bg2"/>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714" dirty="0">
                <a:solidFill>
                  <a:schemeClr val="bg2"/>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3" name="Group 533"/>
            <p:cNvGrpSpPr/>
            <p:nvPr/>
          </p:nvGrpSpPr>
          <p:grpSpPr>
            <a:xfrm>
              <a:off x="18034263" y="9245600"/>
              <a:ext cx="1252278" cy="1252278"/>
              <a:chOff x="0" y="0"/>
              <a:chExt cx="1252277" cy="1252277"/>
            </a:xfrm>
          </p:grpSpPr>
          <p:sp>
            <p:nvSpPr>
              <p:cNvPr id="34" name="Shape 531"/>
              <p:cNvSpPr/>
              <p:nvPr/>
            </p:nvSpPr>
            <p:spPr>
              <a:xfrm>
                <a:off x="0" y="0"/>
                <a:ext cx="1252278" cy="1252278"/>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4"/>
                    </a:lnTo>
                    <a:cubicBezTo>
                      <a:pt x="0" y="1372"/>
                      <a:pt x="1372" y="0"/>
                      <a:pt x="3065" y="0"/>
                    </a:cubicBezTo>
                    <a:lnTo>
                      <a:pt x="18535" y="0"/>
                    </a:lnTo>
                    <a:cubicBezTo>
                      <a:pt x="20228" y="0"/>
                      <a:pt x="21600" y="1372"/>
                      <a:pt x="21600" y="3064"/>
                    </a:cubicBezTo>
                    <a:cubicBezTo>
                      <a:pt x="21600" y="3064"/>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35" name="Shape 532"/>
              <p:cNvSpPr/>
              <p:nvPr/>
            </p:nvSpPr>
            <p:spPr>
              <a:xfrm>
                <a:off x="202401" y="271813"/>
                <a:ext cx="847476" cy="674248"/>
              </a:xfrm>
              <a:custGeom>
                <a:avLst/>
                <a:gdLst/>
                <a:ahLst/>
                <a:cxnLst>
                  <a:cxn ang="0">
                    <a:pos x="wd2" y="hd2"/>
                  </a:cxn>
                  <a:cxn ang="5400000">
                    <a:pos x="wd2" y="hd2"/>
                  </a:cxn>
                  <a:cxn ang="10800000">
                    <a:pos x="wd2" y="hd2"/>
                  </a:cxn>
                  <a:cxn ang="16200000">
                    <a:pos x="wd2" y="hd2"/>
                  </a:cxn>
                </a:cxnLst>
                <a:rect l="0" t="0" r="r" b="b"/>
                <a:pathLst>
                  <a:path w="21247" h="21600" extrusionOk="0">
                    <a:moveTo>
                      <a:pt x="11836" y="15693"/>
                    </a:moveTo>
                    <a:cubicBezTo>
                      <a:pt x="11625" y="15170"/>
                      <a:pt x="9094" y="9550"/>
                      <a:pt x="8316" y="7930"/>
                    </a:cubicBezTo>
                    <a:lnTo>
                      <a:pt x="8197" y="7677"/>
                    </a:lnTo>
                    <a:lnTo>
                      <a:pt x="6094" y="7677"/>
                    </a:lnTo>
                    <a:lnTo>
                      <a:pt x="5978" y="7930"/>
                    </a:lnTo>
                    <a:cubicBezTo>
                      <a:pt x="5186" y="9585"/>
                      <a:pt x="2786" y="14947"/>
                      <a:pt x="2518" y="15524"/>
                    </a:cubicBezTo>
                    <a:cubicBezTo>
                      <a:pt x="2500" y="15573"/>
                      <a:pt x="2477" y="15631"/>
                      <a:pt x="2452" y="15693"/>
                    </a:cubicBezTo>
                    <a:cubicBezTo>
                      <a:pt x="2452" y="15693"/>
                      <a:pt x="11836" y="15693"/>
                      <a:pt x="11836" y="15693"/>
                    </a:cubicBezTo>
                    <a:close/>
                    <a:moveTo>
                      <a:pt x="14122" y="18116"/>
                    </a:moveTo>
                    <a:cubicBezTo>
                      <a:pt x="14598" y="19922"/>
                      <a:pt x="14073" y="21600"/>
                      <a:pt x="12552" y="21600"/>
                    </a:cubicBezTo>
                    <a:lnTo>
                      <a:pt x="1740" y="21600"/>
                    </a:lnTo>
                    <a:cubicBezTo>
                      <a:pt x="219" y="21600"/>
                      <a:pt x="-306" y="19940"/>
                      <a:pt x="169" y="18134"/>
                    </a:cubicBezTo>
                    <a:cubicBezTo>
                      <a:pt x="169" y="18134"/>
                      <a:pt x="2046" y="13669"/>
                      <a:pt x="5098" y="7259"/>
                    </a:cubicBezTo>
                    <a:lnTo>
                      <a:pt x="5098" y="3551"/>
                    </a:lnTo>
                    <a:lnTo>
                      <a:pt x="4910" y="3551"/>
                    </a:lnTo>
                    <a:cubicBezTo>
                      <a:pt x="4637" y="3551"/>
                      <a:pt x="4415" y="3267"/>
                      <a:pt x="4415" y="2916"/>
                    </a:cubicBezTo>
                    <a:cubicBezTo>
                      <a:pt x="4415" y="2569"/>
                      <a:pt x="4640" y="2285"/>
                      <a:pt x="4910" y="2285"/>
                    </a:cubicBezTo>
                    <a:lnTo>
                      <a:pt x="5696" y="2285"/>
                    </a:lnTo>
                    <a:lnTo>
                      <a:pt x="5231" y="0"/>
                    </a:lnTo>
                    <a:lnTo>
                      <a:pt x="9029" y="0"/>
                    </a:lnTo>
                    <a:lnTo>
                      <a:pt x="8562" y="2285"/>
                    </a:lnTo>
                    <a:lnTo>
                      <a:pt x="9386" y="2285"/>
                    </a:lnTo>
                    <a:cubicBezTo>
                      <a:pt x="9655" y="2285"/>
                      <a:pt x="9877" y="2569"/>
                      <a:pt x="9877" y="2916"/>
                    </a:cubicBezTo>
                    <a:cubicBezTo>
                      <a:pt x="9874" y="3267"/>
                      <a:pt x="9655" y="3551"/>
                      <a:pt x="9382" y="3551"/>
                    </a:cubicBezTo>
                    <a:lnTo>
                      <a:pt x="9194" y="3551"/>
                    </a:lnTo>
                    <a:lnTo>
                      <a:pt x="9194" y="7259"/>
                    </a:lnTo>
                    <a:cubicBezTo>
                      <a:pt x="12247" y="13669"/>
                      <a:pt x="14122" y="18116"/>
                      <a:pt x="14122" y="18116"/>
                    </a:cubicBezTo>
                    <a:cubicBezTo>
                      <a:pt x="14122" y="18116"/>
                      <a:pt x="14122" y="18116"/>
                      <a:pt x="14122" y="18116"/>
                    </a:cubicBezTo>
                    <a:close/>
                    <a:moveTo>
                      <a:pt x="8152" y="11538"/>
                    </a:moveTo>
                    <a:cubicBezTo>
                      <a:pt x="8152" y="11143"/>
                      <a:pt x="7903" y="10819"/>
                      <a:pt x="7592" y="10819"/>
                    </a:cubicBezTo>
                    <a:cubicBezTo>
                      <a:pt x="7283" y="10819"/>
                      <a:pt x="7029" y="11143"/>
                      <a:pt x="7029" y="11538"/>
                    </a:cubicBezTo>
                    <a:cubicBezTo>
                      <a:pt x="7029" y="11933"/>
                      <a:pt x="7283" y="12258"/>
                      <a:pt x="7592" y="12258"/>
                    </a:cubicBezTo>
                    <a:cubicBezTo>
                      <a:pt x="7903" y="12258"/>
                      <a:pt x="8152" y="11933"/>
                      <a:pt x="8152" y="11538"/>
                    </a:cubicBezTo>
                    <a:cubicBezTo>
                      <a:pt x="8152" y="11538"/>
                      <a:pt x="8152" y="11538"/>
                      <a:pt x="8152" y="11538"/>
                    </a:cubicBezTo>
                    <a:close/>
                    <a:moveTo>
                      <a:pt x="5995" y="12284"/>
                    </a:moveTo>
                    <a:cubicBezTo>
                      <a:pt x="5572" y="12284"/>
                      <a:pt x="5231" y="12724"/>
                      <a:pt x="5231" y="13260"/>
                    </a:cubicBezTo>
                    <a:cubicBezTo>
                      <a:pt x="5231" y="13802"/>
                      <a:pt x="5576" y="14241"/>
                      <a:pt x="5995" y="14241"/>
                    </a:cubicBezTo>
                    <a:cubicBezTo>
                      <a:pt x="6419" y="14241"/>
                      <a:pt x="6762" y="13802"/>
                      <a:pt x="6762" y="13260"/>
                    </a:cubicBezTo>
                    <a:cubicBezTo>
                      <a:pt x="6762" y="12724"/>
                      <a:pt x="6419" y="12284"/>
                      <a:pt x="5995" y="12284"/>
                    </a:cubicBezTo>
                    <a:cubicBezTo>
                      <a:pt x="5995" y="12284"/>
                      <a:pt x="5995" y="12284"/>
                      <a:pt x="5995" y="12284"/>
                    </a:cubicBezTo>
                    <a:close/>
                    <a:moveTo>
                      <a:pt x="7458" y="13807"/>
                    </a:moveTo>
                    <a:cubicBezTo>
                      <a:pt x="7458" y="14362"/>
                      <a:pt x="7811" y="14810"/>
                      <a:pt x="8243" y="14810"/>
                    </a:cubicBezTo>
                    <a:cubicBezTo>
                      <a:pt x="8676" y="14810"/>
                      <a:pt x="9029" y="14362"/>
                      <a:pt x="9029" y="13807"/>
                    </a:cubicBezTo>
                    <a:cubicBezTo>
                      <a:pt x="9029" y="13252"/>
                      <a:pt x="8676" y="12803"/>
                      <a:pt x="8243" y="12803"/>
                    </a:cubicBezTo>
                    <a:cubicBezTo>
                      <a:pt x="7811" y="12803"/>
                      <a:pt x="7458" y="13252"/>
                      <a:pt x="7458" y="13807"/>
                    </a:cubicBezTo>
                    <a:cubicBezTo>
                      <a:pt x="7458" y="13807"/>
                      <a:pt x="7458" y="13807"/>
                      <a:pt x="7458" y="13807"/>
                    </a:cubicBezTo>
                    <a:close/>
                    <a:moveTo>
                      <a:pt x="19492" y="7380"/>
                    </a:moveTo>
                    <a:lnTo>
                      <a:pt x="16664" y="3763"/>
                    </a:lnTo>
                    <a:lnTo>
                      <a:pt x="12730" y="8818"/>
                    </a:lnTo>
                    <a:lnTo>
                      <a:pt x="11941" y="9830"/>
                    </a:lnTo>
                    <a:lnTo>
                      <a:pt x="17592" y="9830"/>
                    </a:lnTo>
                    <a:cubicBezTo>
                      <a:pt x="17592" y="9830"/>
                      <a:pt x="19492" y="7380"/>
                      <a:pt x="19492" y="7380"/>
                    </a:cubicBezTo>
                    <a:close/>
                    <a:moveTo>
                      <a:pt x="21107" y="8583"/>
                    </a:moveTo>
                    <a:cubicBezTo>
                      <a:pt x="20923" y="8818"/>
                      <a:pt x="20620" y="8818"/>
                      <a:pt x="20433" y="8583"/>
                    </a:cubicBezTo>
                    <a:lnTo>
                      <a:pt x="20200" y="8286"/>
                    </a:lnTo>
                    <a:lnTo>
                      <a:pt x="14039" y="16163"/>
                    </a:lnTo>
                    <a:lnTo>
                      <a:pt x="10871" y="9355"/>
                    </a:lnTo>
                    <a:lnTo>
                      <a:pt x="15956" y="2857"/>
                    </a:lnTo>
                    <a:lnTo>
                      <a:pt x="15723" y="2562"/>
                    </a:lnTo>
                    <a:cubicBezTo>
                      <a:pt x="15535" y="2325"/>
                      <a:pt x="15539" y="1939"/>
                      <a:pt x="15723" y="1704"/>
                    </a:cubicBezTo>
                    <a:cubicBezTo>
                      <a:pt x="15907" y="1469"/>
                      <a:pt x="16209" y="1465"/>
                      <a:pt x="16397" y="1704"/>
                    </a:cubicBezTo>
                    <a:lnTo>
                      <a:pt x="21107" y="7721"/>
                    </a:lnTo>
                    <a:cubicBezTo>
                      <a:pt x="21294" y="7958"/>
                      <a:pt x="21294" y="8342"/>
                      <a:pt x="21107" y="8583"/>
                    </a:cubicBezTo>
                    <a:cubicBezTo>
                      <a:pt x="21107" y="8583"/>
                      <a:pt x="21107" y="8583"/>
                      <a:pt x="21107" y="8583"/>
                    </a:cubicBezTo>
                    <a:close/>
                    <a:moveTo>
                      <a:pt x="16178" y="6435"/>
                    </a:moveTo>
                    <a:cubicBezTo>
                      <a:pt x="16178" y="6790"/>
                      <a:pt x="16400" y="7073"/>
                      <a:pt x="16678" y="7073"/>
                    </a:cubicBezTo>
                    <a:cubicBezTo>
                      <a:pt x="16952" y="7073"/>
                      <a:pt x="17178" y="6790"/>
                      <a:pt x="17178" y="6435"/>
                    </a:cubicBezTo>
                    <a:cubicBezTo>
                      <a:pt x="17178" y="6084"/>
                      <a:pt x="16952" y="5795"/>
                      <a:pt x="16678" y="5795"/>
                    </a:cubicBezTo>
                    <a:cubicBezTo>
                      <a:pt x="16400" y="5795"/>
                      <a:pt x="16178" y="6084"/>
                      <a:pt x="16178" y="6435"/>
                    </a:cubicBezTo>
                    <a:cubicBezTo>
                      <a:pt x="16178" y="6435"/>
                      <a:pt x="16178" y="6435"/>
                      <a:pt x="16178" y="6435"/>
                    </a:cubicBezTo>
                    <a:close/>
                    <a:moveTo>
                      <a:pt x="15424" y="7718"/>
                    </a:moveTo>
                    <a:cubicBezTo>
                      <a:pt x="15011" y="7718"/>
                      <a:pt x="14674" y="8144"/>
                      <a:pt x="14674" y="8676"/>
                    </a:cubicBezTo>
                    <a:cubicBezTo>
                      <a:pt x="14674" y="9203"/>
                      <a:pt x="15011" y="9634"/>
                      <a:pt x="15424" y="9634"/>
                    </a:cubicBezTo>
                    <a:cubicBezTo>
                      <a:pt x="15841" y="9634"/>
                      <a:pt x="16175" y="9203"/>
                      <a:pt x="16175" y="8676"/>
                    </a:cubicBezTo>
                    <a:cubicBezTo>
                      <a:pt x="16175" y="8144"/>
                      <a:pt x="15841" y="7718"/>
                      <a:pt x="15424" y="7718"/>
                    </a:cubicBezTo>
                    <a:cubicBezTo>
                      <a:pt x="15424" y="7718"/>
                      <a:pt x="15424" y="7718"/>
                      <a:pt x="15424" y="7718"/>
                    </a:cubicBezTo>
                    <a:close/>
                    <a:moveTo>
                      <a:pt x="17095" y="7713"/>
                    </a:moveTo>
                    <a:cubicBezTo>
                      <a:pt x="17297" y="7713"/>
                      <a:pt x="17463" y="7926"/>
                      <a:pt x="17463" y="8184"/>
                    </a:cubicBezTo>
                    <a:cubicBezTo>
                      <a:pt x="17463" y="8445"/>
                      <a:pt x="17297" y="8658"/>
                      <a:pt x="17095" y="8658"/>
                    </a:cubicBezTo>
                    <a:cubicBezTo>
                      <a:pt x="16890" y="8658"/>
                      <a:pt x="16726" y="8445"/>
                      <a:pt x="16726" y="8184"/>
                    </a:cubicBezTo>
                    <a:cubicBezTo>
                      <a:pt x="16726" y="7926"/>
                      <a:pt x="16890" y="7713"/>
                      <a:pt x="17095" y="7713"/>
                    </a:cubicBezTo>
                    <a:cubicBezTo>
                      <a:pt x="17095" y="7713"/>
                      <a:pt x="17095" y="7713"/>
                      <a:pt x="17095" y="7713"/>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9" name="组合 58"/>
          <p:cNvGrpSpPr/>
          <p:nvPr/>
        </p:nvGrpSpPr>
        <p:grpSpPr>
          <a:xfrm>
            <a:off x="6212356" y="1546989"/>
            <a:ext cx="1515723" cy="963500"/>
            <a:chOff x="16516498" y="4114800"/>
            <a:chExt cx="4116217" cy="2562789"/>
          </a:xfrm>
        </p:grpSpPr>
        <p:sp>
          <p:nvSpPr>
            <p:cNvPr id="28" name="Shape 526"/>
            <p:cNvSpPr/>
            <p:nvPr/>
          </p:nvSpPr>
          <p:spPr>
            <a:xfrm>
              <a:off x="16516498" y="5625287"/>
              <a:ext cx="4116217" cy="10523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内测</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单击添加内测期工作描述文字内容单击添加内测期工作描述</a:t>
              </a:r>
              <a:r>
                <a:rPr lang="zh-CN" altLang="en-US" sz="714" kern="100" dirty="0">
                  <a:solidFill>
                    <a:schemeClr val="bg2"/>
                  </a:solidFill>
                  <a:latin typeface="Arial" panose="020B0604020202020204" pitchFamily="34" charset="0"/>
                  <a:ea typeface="微软雅黑" panose="020B0503020204020204" pitchFamily="34" charset="-122"/>
                  <a:sym typeface="Arial" panose="020B0604020202020204" pitchFamily="34" charset="0"/>
                </a:rPr>
                <a:t>文字内容</a:t>
              </a:r>
              <a:endParaRPr lang="zh-CN" altLang="en-US" sz="714" dirty="0">
                <a:solidFill>
                  <a:schemeClr val="bg2"/>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6" name="Group 536"/>
            <p:cNvGrpSpPr/>
            <p:nvPr/>
          </p:nvGrpSpPr>
          <p:grpSpPr>
            <a:xfrm>
              <a:off x="18034263" y="4114800"/>
              <a:ext cx="1252278" cy="1252285"/>
              <a:chOff x="0" y="0"/>
              <a:chExt cx="1252277" cy="1252283"/>
            </a:xfrm>
          </p:grpSpPr>
          <p:sp>
            <p:nvSpPr>
              <p:cNvPr id="37" name="Shape 534"/>
              <p:cNvSpPr/>
              <p:nvPr/>
            </p:nvSpPr>
            <p:spPr>
              <a:xfrm>
                <a:off x="0" y="0"/>
                <a:ext cx="1252278"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38" name="Shape 535"/>
              <p:cNvSpPr/>
              <p:nvPr/>
            </p:nvSpPr>
            <p:spPr>
              <a:xfrm>
                <a:off x="216765" y="336688"/>
                <a:ext cx="818747" cy="614342"/>
              </a:xfrm>
              <a:custGeom>
                <a:avLst/>
                <a:gdLst/>
                <a:ahLst/>
                <a:cxnLst>
                  <a:cxn ang="0">
                    <a:pos x="wd2" y="hd2"/>
                  </a:cxn>
                  <a:cxn ang="5400000">
                    <a:pos x="wd2" y="hd2"/>
                  </a:cxn>
                  <a:cxn ang="10800000">
                    <a:pos x="wd2" y="hd2"/>
                  </a:cxn>
                  <a:cxn ang="16200000">
                    <a:pos x="wd2" y="hd2"/>
                  </a:cxn>
                </a:cxnLst>
                <a:rect l="0" t="0" r="r" b="b"/>
                <a:pathLst>
                  <a:path w="21600" h="21578" extrusionOk="0">
                    <a:moveTo>
                      <a:pt x="12681" y="3"/>
                    </a:moveTo>
                    <a:cubicBezTo>
                      <a:pt x="12634" y="9"/>
                      <a:pt x="12588" y="30"/>
                      <a:pt x="12543" y="63"/>
                    </a:cubicBezTo>
                    <a:cubicBezTo>
                      <a:pt x="12453" y="132"/>
                      <a:pt x="12392" y="231"/>
                      <a:pt x="12361" y="368"/>
                    </a:cubicBezTo>
                    <a:lnTo>
                      <a:pt x="7960" y="20658"/>
                    </a:lnTo>
                    <a:cubicBezTo>
                      <a:pt x="7928" y="20795"/>
                      <a:pt x="7938" y="20925"/>
                      <a:pt x="7989" y="21045"/>
                    </a:cubicBezTo>
                    <a:cubicBezTo>
                      <a:pt x="8040" y="21166"/>
                      <a:pt x="8115" y="21247"/>
                      <a:pt x="8218" y="21289"/>
                    </a:cubicBezTo>
                    <a:lnTo>
                      <a:pt x="8949" y="21554"/>
                    </a:lnTo>
                    <a:cubicBezTo>
                      <a:pt x="9043" y="21596"/>
                      <a:pt x="9136" y="21583"/>
                      <a:pt x="9226" y="21515"/>
                    </a:cubicBezTo>
                    <a:cubicBezTo>
                      <a:pt x="9317" y="21447"/>
                      <a:pt x="9377" y="21347"/>
                      <a:pt x="9409" y="21210"/>
                    </a:cubicBezTo>
                    <a:lnTo>
                      <a:pt x="13813" y="920"/>
                    </a:lnTo>
                    <a:cubicBezTo>
                      <a:pt x="13845" y="783"/>
                      <a:pt x="13835" y="653"/>
                      <a:pt x="13784" y="533"/>
                    </a:cubicBezTo>
                    <a:cubicBezTo>
                      <a:pt x="13732" y="412"/>
                      <a:pt x="13655" y="331"/>
                      <a:pt x="13552" y="289"/>
                    </a:cubicBezTo>
                    <a:lnTo>
                      <a:pt x="12821" y="20"/>
                    </a:lnTo>
                    <a:cubicBezTo>
                      <a:pt x="12774" y="0"/>
                      <a:pt x="12727" y="-4"/>
                      <a:pt x="12681" y="3"/>
                    </a:cubicBezTo>
                    <a:close/>
                    <a:moveTo>
                      <a:pt x="5890" y="2919"/>
                    </a:moveTo>
                    <a:cubicBezTo>
                      <a:pt x="5788" y="2919"/>
                      <a:pt x="5698" y="2971"/>
                      <a:pt x="5619" y="3076"/>
                    </a:cubicBezTo>
                    <a:lnTo>
                      <a:pt x="118" y="10400"/>
                    </a:lnTo>
                    <a:cubicBezTo>
                      <a:pt x="39" y="10505"/>
                      <a:pt x="0" y="10624"/>
                      <a:pt x="0" y="10761"/>
                    </a:cubicBezTo>
                    <a:cubicBezTo>
                      <a:pt x="0" y="10897"/>
                      <a:pt x="39" y="11017"/>
                      <a:pt x="118" y="11122"/>
                    </a:cubicBezTo>
                    <a:lnTo>
                      <a:pt x="5619" y="18450"/>
                    </a:lnTo>
                    <a:cubicBezTo>
                      <a:pt x="5698" y="18556"/>
                      <a:pt x="5787" y="18607"/>
                      <a:pt x="5890" y="18607"/>
                    </a:cubicBezTo>
                    <a:cubicBezTo>
                      <a:pt x="5992" y="18607"/>
                      <a:pt x="6086" y="18556"/>
                      <a:pt x="6164" y="18450"/>
                    </a:cubicBezTo>
                    <a:lnTo>
                      <a:pt x="6752" y="17663"/>
                    </a:lnTo>
                    <a:cubicBezTo>
                      <a:pt x="6831" y="17558"/>
                      <a:pt x="6872" y="17438"/>
                      <a:pt x="6872" y="17303"/>
                    </a:cubicBezTo>
                    <a:cubicBezTo>
                      <a:pt x="6872" y="17166"/>
                      <a:pt x="6831" y="17046"/>
                      <a:pt x="6752" y="16942"/>
                    </a:cubicBezTo>
                    <a:lnTo>
                      <a:pt x="2112" y="10761"/>
                    </a:lnTo>
                    <a:lnTo>
                      <a:pt x="6752" y="4584"/>
                    </a:lnTo>
                    <a:cubicBezTo>
                      <a:pt x="6831" y="4480"/>
                      <a:pt x="6872" y="4360"/>
                      <a:pt x="6872" y="4223"/>
                    </a:cubicBezTo>
                    <a:cubicBezTo>
                      <a:pt x="6872" y="4088"/>
                      <a:pt x="6831" y="3969"/>
                      <a:pt x="6752" y="3863"/>
                    </a:cubicBezTo>
                    <a:lnTo>
                      <a:pt x="6164" y="3076"/>
                    </a:lnTo>
                    <a:cubicBezTo>
                      <a:pt x="6086" y="2971"/>
                      <a:pt x="5992" y="2919"/>
                      <a:pt x="5890" y="2919"/>
                    </a:cubicBezTo>
                    <a:close/>
                    <a:moveTo>
                      <a:pt x="15710" y="2919"/>
                    </a:moveTo>
                    <a:cubicBezTo>
                      <a:pt x="15608" y="2919"/>
                      <a:pt x="15518" y="2971"/>
                      <a:pt x="15439" y="3076"/>
                    </a:cubicBezTo>
                    <a:lnTo>
                      <a:pt x="14848" y="3863"/>
                    </a:lnTo>
                    <a:cubicBezTo>
                      <a:pt x="14769" y="3968"/>
                      <a:pt x="14731" y="4087"/>
                      <a:pt x="14731" y="4223"/>
                    </a:cubicBezTo>
                    <a:cubicBezTo>
                      <a:pt x="14731" y="4360"/>
                      <a:pt x="14769" y="4480"/>
                      <a:pt x="14848" y="4584"/>
                    </a:cubicBezTo>
                    <a:lnTo>
                      <a:pt x="19488" y="10761"/>
                    </a:lnTo>
                    <a:lnTo>
                      <a:pt x="14848" y="16942"/>
                    </a:lnTo>
                    <a:cubicBezTo>
                      <a:pt x="14769" y="17046"/>
                      <a:pt x="14731" y="17166"/>
                      <a:pt x="14731" y="17303"/>
                    </a:cubicBezTo>
                    <a:cubicBezTo>
                      <a:pt x="14731" y="17438"/>
                      <a:pt x="14769" y="17558"/>
                      <a:pt x="14848" y="17663"/>
                    </a:cubicBezTo>
                    <a:lnTo>
                      <a:pt x="15439" y="18450"/>
                    </a:lnTo>
                    <a:cubicBezTo>
                      <a:pt x="15518" y="18556"/>
                      <a:pt x="15608" y="18607"/>
                      <a:pt x="15710" y="18607"/>
                    </a:cubicBezTo>
                    <a:cubicBezTo>
                      <a:pt x="15812" y="18607"/>
                      <a:pt x="15903" y="18556"/>
                      <a:pt x="15981" y="18450"/>
                    </a:cubicBezTo>
                    <a:lnTo>
                      <a:pt x="21482" y="11122"/>
                    </a:lnTo>
                    <a:cubicBezTo>
                      <a:pt x="21561" y="11017"/>
                      <a:pt x="21600" y="10897"/>
                      <a:pt x="21600" y="10761"/>
                    </a:cubicBezTo>
                    <a:cubicBezTo>
                      <a:pt x="21600" y="10624"/>
                      <a:pt x="21561" y="10504"/>
                      <a:pt x="21482" y="10400"/>
                    </a:cubicBezTo>
                    <a:lnTo>
                      <a:pt x="15981" y="3076"/>
                    </a:lnTo>
                    <a:cubicBezTo>
                      <a:pt x="15903" y="2971"/>
                      <a:pt x="15812" y="2919"/>
                      <a:pt x="15710" y="2919"/>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7" name="组合 56"/>
          <p:cNvGrpSpPr/>
          <p:nvPr/>
        </p:nvGrpSpPr>
        <p:grpSpPr>
          <a:xfrm>
            <a:off x="2583328" y="1546991"/>
            <a:ext cx="1515723" cy="1053955"/>
            <a:chOff x="6661225" y="4114800"/>
            <a:chExt cx="4116217" cy="2803389"/>
          </a:xfrm>
        </p:grpSpPr>
        <p:sp>
          <p:nvSpPr>
            <p:cNvPr id="27" name="Shape 525"/>
            <p:cNvSpPr/>
            <p:nvPr/>
          </p:nvSpPr>
          <p:spPr>
            <a:xfrm>
              <a:off x="6661225" y="5544395"/>
              <a:ext cx="4116217" cy="13737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lnSpc>
                  <a:spcPct val="110000"/>
                </a:lnSpc>
                <a:defRPr sz="1800"/>
              </a:pPr>
              <a:r>
                <a:rPr lang="zh-CN" altLang="en-US" sz="909" b="1" dirty="0">
                  <a:solidFill>
                    <a:schemeClr val="accent2"/>
                  </a:solidFill>
                  <a:latin typeface="Arial" panose="020B0604020202020204" pitchFamily="34" charset="0"/>
                  <a:ea typeface="微软雅黑" panose="020B0503020204020204" pitchFamily="34" charset="-122"/>
                  <a:cs typeface="Roboto Bold"/>
                  <a:sym typeface="Arial" panose="020B0604020202020204" pitchFamily="34" charset="0"/>
                </a:rPr>
                <a:t>方案期</a:t>
              </a:r>
              <a:r>
                <a:rPr sz="909" b="1" dirty="0">
                  <a:solidFill>
                    <a:schemeClr val="accent2"/>
                  </a:solidFill>
                  <a:latin typeface="Arial" panose="020B0604020202020204" pitchFamily="34" charset="0"/>
                  <a:ea typeface="微软雅黑" panose="020B0503020204020204" pitchFamily="34" charset="-122"/>
                  <a:cs typeface="Roboto Bold"/>
                  <a:sym typeface="Arial" panose="020B0604020202020204" pitchFamily="34" charset="0"/>
                </a:rPr>
                <a:t> </a:t>
              </a:r>
              <a:endParaRPr lang="en-US" sz="909" b="1" dirty="0">
                <a:solidFill>
                  <a:schemeClr val="accent2"/>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单击添加方案期工作描述文字内容单击添加方案期工作描述文字内容</a:t>
              </a: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a:p>
              <a:pPr lvl="0">
                <a:lnSpc>
                  <a:spcPct val="110000"/>
                </a:lnSpc>
                <a:defRPr sz="1800"/>
              </a:pP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9" name="Group 539"/>
            <p:cNvGrpSpPr/>
            <p:nvPr/>
          </p:nvGrpSpPr>
          <p:grpSpPr>
            <a:xfrm>
              <a:off x="8115563" y="4114800"/>
              <a:ext cx="1252290" cy="1252285"/>
              <a:chOff x="0" y="0"/>
              <a:chExt cx="1252289" cy="1252283"/>
            </a:xfrm>
          </p:grpSpPr>
          <p:sp>
            <p:nvSpPr>
              <p:cNvPr id="40" name="Shape 537"/>
              <p:cNvSpPr/>
              <p:nvPr/>
            </p:nvSpPr>
            <p:spPr>
              <a:xfrm>
                <a:off x="0" y="0"/>
                <a:ext cx="1252290"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41" name="Shape 538"/>
              <p:cNvSpPr/>
              <p:nvPr/>
            </p:nvSpPr>
            <p:spPr>
              <a:xfrm>
                <a:off x="282288" y="292477"/>
                <a:ext cx="687714" cy="687689"/>
              </a:xfrm>
              <a:custGeom>
                <a:avLst/>
                <a:gdLst/>
                <a:ahLst/>
                <a:cxnLst>
                  <a:cxn ang="0">
                    <a:pos x="wd2" y="hd2"/>
                  </a:cxn>
                  <a:cxn ang="5400000">
                    <a:pos x="wd2" y="hd2"/>
                  </a:cxn>
                  <a:cxn ang="10800000">
                    <a:pos x="wd2" y="hd2"/>
                  </a:cxn>
                  <a:cxn ang="16200000">
                    <a:pos x="wd2" y="hd2"/>
                  </a:cxn>
                </a:cxnLst>
                <a:rect l="0" t="0" r="r" b="b"/>
                <a:pathLst>
                  <a:path w="21554" h="21600" extrusionOk="0">
                    <a:moveTo>
                      <a:pt x="15017" y="5596"/>
                    </a:moveTo>
                    <a:lnTo>
                      <a:pt x="8281" y="12346"/>
                    </a:lnTo>
                    <a:cubicBezTo>
                      <a:pt x="8018" y="12609"/>
                      <a:pt x="8018" y="13038"/>
                      <a:pt x="8281" y="13302"/>
                    </a:cubicBezTo>
                    <a:cubicBezTo>
                      <a:pt x="8413" y="13434"/>
                      <a:pt x="8583" y="13499"/>
                      <a:pt x="8755" y="13499"/>
                    </a:cubicBezTo>
                    <a:cubicBezTo>
                      <a:pt x="8929" y="13499"/>
                      <a:pt x="9101" y="13434"/>
                      <a:pt x="9232" y="13302"/>
                    </a:cubicBezTo>
                    <a:lnTo>
                      <a:pt x="15967" y="6552"/>
                    </a:lnTo>
                    <a:cubicBezTo>
                      <a:pt x="16230" y="6288"/>
                      <a:pt x="16230" y="5860"/>
                      <a:pt x="15967" y="5596"/>
                    </a:cubicBezTo>
                    <a:cubicBezTo>
                      <a:pt x="15703" y="5332"/>
                      <a:pt x="15279" y="5332"/>
                      <a:pt x="15017" y="5596"/>
                    </a:cubicBezTo>
                    <a:cubicBezTo>
                      <a:pt x="15017" y="5596"/>
                      <a:pt x="15017" y="5596"/>
                      <a:pt x="15017" y="5596"/>
                    </a:cubicBezTo>
                    <a:close/>
                    <a:moveTo>
                      <a:pt x="19439" y="5820"/>
                    </a:moveTo>
                    <a:lnTo>
                      <a:pt x="18811" y="6450"/>
                    </a:lnTo>
                    <a:cubicBezTo>
                      <a:pt x="18753" y="5484"/>
                      <a:pt x="18351" y="4585"/>
                      <a:pt x="17664" y="3895"/>
                    </a:cubicBezTo>
                    <a:cubicBezTo>
                      <a:pt x="16977" y="3207"/>
                      <a:pt x="16078" y="2808"/>
                      <a:pt x="15115" y="2745"/>
                    </a:cubicBezTo>
                    <a:lnTo>
                      <a:pt x="15746" y="2119"/>
                    </a:lnTo>
                    <a:lnTo>
                      <a:pt x="15746" y="2116"/>
                    </a:lnTo>
                    <a:cubicBezTo>
                      <a:pt x="16240" y="1621"/>
                      <a:pt x="16894" y="1351"/>
                      <a:pt x="17595" y="1351"/>
                    </a:cubicBezTo>
                    <a:cubicBezTo>
                      <a:pt x="18292" y="1351"/>
                      <a:pt x="18946" y="1621"/>
                      <a:pt x="19439" y="2116"/>
                    </a:cubicBezTo>
                    <a:cubicBezTo>
                      <a:pt x="19933" y="2610"/>
                      <a:pt x="20206" y="3268"/>
                      <a:pt x="20206" y="3968"/>
                    </a:cubicBezTo>
                    <a:cubicBezTo>
                      <a:pt x="20206" y="4667"/>
                      <a:pt x="19936" y="5325"/>
                      <a:pt x="19439" y="5820"/>
                    </a:cubicBezTo>
                    <a:cubicBezTo>
                      <a:pt x="19439" y="5820"/>
                      <a:pt x="19439" y="5820"/>
                      <a:pt x="19439" y="5820"/>
                    </a:cubicBezTo>
                    <a:close/>
                    <a:moveTo>
                      <a:pt x="16710" y="8553"/>
                    </a:moveTo>
                    <a:lnTo>
                      <a:pt x="8506" y="16775"/>
                    </a:lnTo>
                    <a:lnTo>
                      <a:pt x="8742" y="15665"/>
                    </a:lnTo>
                    <a:cubicBezTo>
                      <a:pt x="8785" y="15463"/>
                      <a:pt x="8735" y="15259"/>
                      <a:pt x="8608" y="15100"/>
                    </a:cubicBezTo>
                    <a:cubicBezTo>
                      <a:pt x="8478" y="14938"/>
                      <a:pt x="8285" y="14850"/>
                      <a:pt x="8084" y="14850"/>
                    </a:cubicBezTo>
                    <a:lnTo>
                      <a:pt x="6735" y="14850"/>
                    </a:lnTo>
                    <a:lnTo>
                      <a:pt x="6735" y="13499"/>
                    </a:lnTo>
                    <a:cubicBezTo>
                      <a:pt x="6735" y="13126"/>
                      <a:pt x="6433" y="12823"/>
                      <a:pt x="6061" y="12823"/>
                    </a:cubicBezTo>
                    <a:lnTo>
                      <a:pt x="5000" y="12823"/>
                    </a:lnTo>
                    <a:lnTo>
                      <a:pt x="13011" y="4841"/>
                    </a:lnTo>
                    <a:lnTo>
                      <a:pt x="13017" y="4851"/>
                    </a:lnTo>
                    <a:cubicBezTo>
                      <a:pt x="13510" y="4356"/>
                      <a:pt x="14168" y="4084"/>
                      <a:pt x="14865" y="4084"/>
                    </a:cubicBezTo>
                    <a:cubicBezTo>
                      <a:pt x="15562" y="4084"/>
                      <a:pt x="16220" y="4356"/>
                      <a:pt x="16710" y="4851"/>
                    </a:cubicBezTo>
                    <a:cubicBezTo>
                      <a:pt x="17203" y="5346"/>
                      <a:pt x="17476" y="6001"/>
                      <a:pt x="17476" y="6700"/>
                    </a:cubicBezTo>
                    <a:cubicBezTo>
                      <a:pt x="17476" y="7402"/>
                      <a:pt x="17207" y="8058"/>
                      <a:pt x="16710" y="8553"/>
                    </a:cubicBezTo>
                    <a:cubicBezTo>
                      <a:pt x="16710" y="8553"/>
                      <a:pt x="16710" y="8553"/>
                      <a:pt x="16710" y="8553"/>
                    </a:cubicBezTo>
                    <a:close/>
                    <a:moveTo>
                      <a:pt x="6798" y="18334"/>
                    </a:moveTo>
                    <a:lnTo>
                      <a:pt x="4289" y="19109"/>
                    </a:lnTo>
                    <a:cubicBezTo>
                      <a:pt x="4144" y="18677"/>
                      <a:pt x="3917" y="18297"/>
                      <a:pt x="3605" y="17985"/>
                    </a:cubicBezTo>
                    <a:cubicBezTo>
                      <a:pt x="3335" y="17714"/>
                      <a:pt x="3023" y="17506"/>
                      <a:pt x="2694" y="17336"/>
                    </a:cubicBezTo>
                    <a:lnTo>
                      <a:pt x="3839" y="14175"/>
                    </a:lnTo>
                    <a:lnTo>
                      <a:pt x="5387" y="14175"/>
                    </a:lnTo>
                    <a:lnTo>
                      <a:pt x="5387" y="15522"/>
                    </a:lnTo>
                    <a:cubicBezTo>
                      <a:pt x="5387" y="15898"/>
                      <a:pt x="5690" y="16198"/>
                      <a:pt x="6061" y="16198"/>
                    </a:cubicBezTo>
                    <a:lnTo>
                      <a:pt x="7251" y="16198"/>
                    </a:lnTo>
                    <a:cubicBezTo>
                      <a:pt x="7251" y="16198"/>
                      <a:pt x="6798" y="18334"/>
                      <a:pt x="6798" y="18334"/>
                    </a:cubicBezTo>
                    <a:close/>
                    <a:moveTo>
                      <a:pt x="20394" y="1163"/>
                    </a:moveTo>
                    <a:cubicBezTo>
                      <a:pt x="19646" y="412"/>
                      <a:pt x="18651" y="0"/>
                      <a:pt x="17595" y="0"/>
                    </a:cubicBezTo>
                    <a:cubicBezTo>
                      <a:pt x="16536" y="0"/>
                      <a:pt x="15543" y="412"/>
                      <a:pt x="14796" y="1160"/>
                    </a:cubicBezTo>
                    <a:lnTo>
                      <a:pt x="2895" y="13022"/>
                    </a:lnTo>
                    <a:cubicBezTo>
                      <a:pt x="2823" y="13090"/>
                      <a:pt x="2770" y="13176"/>
                      <a:pt x="2733" y="13268"/>
                    </a:cubicBezTo>
                    <a:lnTo>
                      <a:pt x="40" y="20694"/>
                    </a:lnTo>
                    <a:cubicBezTo>
                      <a:pt x="-46" y="20931"/>
                      <a:pt x="11" y="21205"/>
                      <a:pt x="185" y="21389"/>
                    </a:cubicBezTo>
                    <a:cubicBezTo>
                      <a:pt x="316" y="21524"/>
                      <a:pt x="491" y="21600"/>
                      <a:pt x="675" y="21600"/>
                    </a:cubicBezTo>
                    <a:cubicBezTo>
                      <a:pt x="741" y="21600"/>
                      <a:pt x="806" y="21590"/>
                      <a:pt x="872" y="21571"/>
                    </a:cubicBezTo>
                    <a:lnTo>
                      <a:pt x="7571" y="19511"/>
                    </a:lnTo>
                    <a:cubicBezTo>
                      <a:pt x="7676" y="19478"/>
                      <a:pt x="7771" y="19419"/>
                      <a:pt x="7850" y="19343"/>
                    </a:cubicBezTo>
                    <a:lnTo>
                      <a:pt x="20394" y="6771"/>
                    </a:lnTo>
                    <a:cubicBezTo>
                      <a:pt x="21140" y="6025"/>
                      <a:pt x="21554" y="5026"/>
                      <a:pt x="21554" y="3968"/>
                    </a:cubicBezTo>
                    <a:cubicBezTo>
                      <a:pt x="21551" y="2906"/>
                      <a:pt x="21140" y="1912"/>
                      <a:pt x="20394" y="1163"/>
                    </a:cubicBezTo>
                    <a:cubicBezTo>
                      <a:pt x="20394" y="1163"/>
                      <a:pt x="20394" y="1163"/>
                      <a:pt x="20394" y="1163"/>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1" name="组合 60"/>
          <p:cNvGrpSpPr/>
          <p:nvPr/>
        </p:nvGrpSpPr>
        <p:grpSpPr>
          <a:xfrm>
            <a:off x="4401961" y="3475949"/>
            <a:ext cx="1515723" cy="1006960"/>
            <a:chOff x="11600048" y="9245600"/>
            <a:chExt cx="4116217" cy="2678389"/>
          </a:xfrm>
        </p:grpSpPr>
        <p:sp>
          <p:nvSpPr>
            <p:cNvPr id="29" name="Shape 527"/>
            <p:cNvSpPr/>
            <p:nvPr/>
          </p:nvSpPr>
          <p:spPr>
            <a:xfrm>
              <a:off x="11600048" y="10871686"/>
              <a:ext cx="4116217" cy="10523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上线试运营</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单击添加公测期工作描述文字内容单击添加公测期工作描述文字内容</a:t>
              </a: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2" name="Group 542"/>
            <p:cNvGrpSpPr/>
            <p:nvPr/>
          </p:nvGrpSpPr>
          <p:grpSpPr>
            <a:xfrm>
              <a:off x="13068563" y="9245600"/>
              <a:ext cx="1252278" cy="1252278"/>
              <a:chOff x="0" y="0"/>
              <a:chExt cx="1252277" cy="1252277"/>
            </a:xfrm>
          </p:grpSpPr>
          <p:sp>
            <p:nvSpPr>
              <p:cNvPr id="43" name="Shape 540"/>
              <p:cNvSpPr/>
              <p:nvPr/>
            </p:nvSpPr>
            <p:spPr>
              <a:xfrm>
                <a:off x="0" y="0"/>
                <a:ext cx="1252278" cy="1252278"/>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4"/>
                    </a:lnTo>
                    <a:cubicBezTo>
                      <a:pt x="0" y="1372"/>
                      <a:pt x="1372" y="0"/>
                      <a:pt x="3065" y="0"/>
                    </a:cubicBezTo>
                    <a:lnTo>
                      <a:pt x="18535" y="0"/>
                    </a:lnTo>
                    <a:cubicBezTo>
                      <a:pt x="20228" y="0"/>
                      <a:pt x="21600" y="1372"/>
                      <a:pt x="21600" y="3064"/>
                    </a:cubicBezTo>
                    <a:cubicBezTo>
                      <a:pt x="21600" y="3064"/>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44" name="Shape 541"/>
              <p:cNvSpPr/>
              <p:nvPr/>
            </p:nvSpPr>
            <p:spPr>
              <a:xfrm>
                <a:off x="292937" y="261367"/>
                <a:ext cx="666403" cy="729543"/>
              </a:xfrm>
              <a:custGeom>
                <a:avLst/>
                <a:gdLst/>
                <a:ahLst/>
                <a:cxnLst>
                  <a:cxn ang="0">
                    <a:pos x="wd2" y="hd2"/>
                  </a:cxn>
                  <a:cxn ang="5400000">
                    <a:pos x="wd2" y="hd2"/>
                  </a:cxn>
                  <a:cxn ang="10800000">
                    <a:pos x="wd2" y="hd2"/>
                  </a:cxn>
                  <a:cxn ang="16200000">
                    <a:pos x="wd2" y="hd2"/>
                  </a:cxn>
                </a:cxnLst>
                <a:rect l="0" t="0" r="r" b="b"/>
                <a:pathLst>
                  <a:path w="21600" h="21600" extrusionOk="0">
                    <a:moveTo>
                      <a:pt x="2887" y="0"/>
                    </a:moveTo>
                    <a:cubicBezTo>
                      <a:pt x="2408" y="0"/>
                      <a:pt x="2017" y="357"/>
                      <a:pt x="2017" y="795"/>
                    </a:cubicBezTo>
                    <a:lnTo>
                      <a:pt x="2017" y="9673"/>
                    </a:lnTo>
                    <a:cubicBezTo>
                      <a:pt x="2017" y="10110"/>
                      <a:pt x="2408" y="10468"/>
                      <a:pt x="2887" y="10468"/>
                    </a:cubicBezTo>
                    <a:cubicBezTo>
                      <a:pt x="3366" y="10468"/>
                      <a:pt x="3757" y="10110"/>
                      <a:pt x="3757" y="9673"/>
                    </a:cubicBezTo>
                    <a:lnTo>
                      <a:pt x="3757" y="1589"/>
                    </a:lnTo>
                    <a:lnTo>
                      <a:pt x="12607" y="1589"/>
                    </a:lnTo>
                    <a:lnTo>
                      <a:pt x="12607" y="7685"/>
                    </a:lnTo>
                    <a:cubicBezTo>
                      <a:pt x="12607" y="8122"/>
                      <a:pt x="12998" y="8480"/>
                      <a:pt x="13477" y="8480"/>
                    </a:cubicBezTo>
                    <a:lnTo>
                      <a:pt x="19713" y="8480"/>
                    </a:lnTo>
                    <a:cubicBezTo>
                      <a:pt x="19757" y="8480"/>
                      <a:pt x="19817" y="8481"/>
                      <a:pt x="19860" y="8468"/>
                    </a:cubicBezTo>
                    <a:lnTo>
                      <a:pt x="19860" y="20011"/>
                    </a:lnTo>
                    <a:lnTo>
                      <a:pt x="3757" y="20011"/>
                    </a:lnTo>
                    <a:lnTo>
                      <a:pt x="3757" y="16829"/>
                    </a:lnTo>
                    <a:cubicBezTo>
                      <a:pt x="3757" y="16391"/>
                      <a:pt x="3366" y="16034"/>
                      <a:pt x="2887" y="16034"/>
                    </a:cubicBezTo>
                    <a:cubicBezTo>
                      <a:pt x="2408" y="16034"/>
                      <a:pt x="2017" y="16391"/>
                      <a:pt x="2017" y="16829"/>
                    </a:cubicBezTo>
                    <a:lnTo>
                      <a:pt x="2017" y="20805"/>
                    </a:lnTo>
                    <a:cubicBezTo>
                      <a:pt x="2017" y="21243"/>
                      <a:pt x="2408" y="21600"/>
                      <a:pt x="2887" y="21600"/>
                    </a:cubicBezTo>
                    <a:lnTo>
                      <a:pt x="20730" y="21600"/>
                    </a:lnTo>
                    <a:cubicBezTo>
                      <a:pt x="21209" y="21600"/>
                      <a:pt x="21600" y="21243"/>
                      <a:pt x="21600" y="20805"/>
                    </a:cubicBezTo>
                    <a:lnTo>
                      <a:pt x="21600" y="6744"/>
                    </a:lnTo>
                    <a:cubicBezTo>
                      <a:pt x="21600" y="6519"/>
                      <a:pt x="21501" y="6307"/>
                      <a:pt x="21327" y="6161"/>
                    </a:cubicBezTo>
                    <a:lnTo>
                      <a:pt x="14317" y="211"/>
                    </a:lnTo>
                    <a:cubicBezTo>
                      <a:pt x="14158" y="79"/>
                      <a:pt x="13943" y="0"/>
                      <a:pt x="13725" y="0"/>
                    </a:cubicBezTo>
                    <a:lnTo>
                      <a:pt x="2887" y="0"/>
                    </a:lnTo>
                    <a:close/>
                    <a:moveTo>
                      <a:pt x="14347" y="2411"/>
                    </a:moveTo>
                    <a:lnTo>
                      <a:pt x="19612" y="6890"/>
                    </a:lnTo>
                    <a:lnTo>
                      <a:pt x="14347" y="6890"/>
                    </a:lnTo>
                    <a:cubicBezTo>
                      <a:pt x="14347" y="6890"/>
                      <a:pt x="14347" y="2411"/>
                      <a:pt x="14347" y="2411"/>
                    </a:cubicBezTo>
                    <a:close/>
                    <a:moveTo>
                      <a:pt x="7665" y="8599"/>
                    </a:moveTo>
                    <a:cubicBezTo>
                      <a:pt x="7442" y="8610"/>
                      <a:pt x="7224" y="8702"/>
                      <a:pt x="7064" y="8867"/>
                    </a:cubicBezTo>
                    <a:cubicBezTo>
                      <a:pt x="6745" y="9198"/>
                      <a:pt x="6773" y="9701"/>
                      <a:pt x="7136" y="9992"/>
                    </a:cubicBezTo>
                    <a:lnTo>
                      <a:pt x="9981" y="12299"/>
                    </a:lnTo>
                    <a:lnTo>
                      <a:pt x="870" y="12299"/>
                    </a:lnTo>
                    <a:cubicBezTo>
                      <a:pt x="392" y="12299"/>
                      <a:pt x="0" y="12656"/>
                      <a:pt x="0" y="13094"/>
                    </a:cubicBezTo>
                    <a:cubicBezTo>
                      <a:pt x="0" y="13531"/>
                      <a:pt x="392" y="13888"/>
                      <a:pt x="870" y="13888"/>
                    </a:cubicBezTo>
                    <a:lnTo>
                      <a:pt x="9939" y="13888"/>
                    </a:lnTo>
                    <a:lnTo>
                      <a:pt x="7136" y="16168"/>
                    </a:lnTo>
                    <a:cubicBezTo>
                      <a:pt x="6773" y="16460"/>
                      <a:pt x="6744" y="16962"/>
                      <a:pt x="7064" y="17293"/>
                    </a:cubicBezTo>
                    <a:cubicBezTo>
                      <a:pt x="7238" y="17465"/>
                      <a:pt x="7473" y="17558"/>
                      <a:pt x="7720" y="17558"/>
                    </a:cubicBezTo>
                    <a:cubicBezTo>
                      <a:pt x="7923" y="17558"/>
                      <a:pt x="8125" y="17494"/>
                      <a:pt x="8300" y="17362"/>
                    </a:cubicBezTo>
                    <a:lnTo>
                      <a:pt x="12826" y="13677"/>
                    </a:lnTo>
                    <a:cubicBezTo>
                      <a:pt x="13014" y="13532"/>
                      <a:pt x="13115" y="13307"/>
                      <a:pt x="13115" y="13082"/>
                    </a:cubicBezTo>
                    <a:cubicBezTo>
                      <a:pt x="13115" y="12857"/>
                      <a:pt x="13014" y="12641"/>
                      <a:pt x="12826" y="12483"/>
                    </a:cubicBezTo>
                    <a:lnTo>
                      <a:pt x="8300" y="8802"/>
                    </a:lnTo>
                    <a:cubicBezTo>
                      <a:pt x="8118" y="8656"/>
                      <a:pt x="7888" y="8587"/>
                      <a:pt x="7665" y="8599"/>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8" name="组合 57"/>
          <p:cNvGrpSpPr/>
          <p:nvPr/>
        </p:nvGrpSpPr>
        <p:grpSpPr>
          <a:xfrm>
            <a:off x="4401962" y="1546990"/>
            <a:ext cx="1515723" cy="1084366"/>
            <a:chOff x="11600049" y="4114800"/>
            <a:chExt cx="4116217" cy="2884279"/>
          </a:xfrm>
        </p:grpSpPr>
        <p:sp>
          <p:nvSpPr>
            <p:cNvPr id="26" name="Shape 524"/>
            <p:cNvSpPr/>
            <p:nvPr/>
          </p:nvSpPr>
          <p:spPr>
            <a:xfrm>
              <a:off x="11600049" y="5625285"/>
              <a:ext cx="4116217" cy="13737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封测</a:t>
              </a:r>
              <a:endParaRPr lang="en-US" altLang="zh-CN"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单击添加封测期工作描述文字内容单击添加封测期工作描述文字内容</a:t>
              </a: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a:p>
              <a:pPr lvl="0">
                <a:lnSpc>
                  <a:spcPct val="110000"/>
                </a:lnSpc>
                <a:defRPr sz="1800"/>
              </a:pP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5" name="Group 545"/>
            <p:cNvGrpSpPr/>
            <p:nvPr/>
          </p:nvGrpSpPr>
          <p:grpSpPr>
            <a:xfrm>
              <a:off x="13068563" y="4114800"/>
              <a:ext cx="1252278" cy="1252285"/>
              <a:chOff x="0" y="0"/>
              <a:chExt cx="1252277" cy="1252283"/>
            </a:xfrm>
          </p:grpSpPr>
          <p:sp>
            <p:nvSpPr>
              <p:cNvPr id="46" name="Shape 543"/>
              <p:cNvSpPr/>
              <p:nvPr/>
            </p:nvSpPr>
            <p:spPr>
              <a:xfrm>
                <a:off x="0" y="0"/>
                <a:ext cx="1252278"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47" name="Shape 544"/>
              <p:cNvSpPr/>
              <p:nvPr/>
            </p:nvSpPr>
            <p:spPr>
              <a:xfrm>
                <a:off x="274925" y="178870"/>
                <a:ext cx="715140" cy="889502"/>
              </a:xfrm>
              <a:custGeom>
                <a:avLst/>
                <a:gdLst/>
                <a:ahLst/>
                <a:cxnLst>
                  <a:cxn ang="0">
                    <a:pos x="wd2" y="hd2"/>
                  </a:cxn>
                  <a:cxn ang="5400000">
                    <a:pos x="wd2" y="hd2"/>
                  </a:cxn>
                  <a:cxn ang="10800000">
                    <a:pos x="wd2" y="hd2"/>
                  </a:cxn>
                  <a:cxn ang="16200000">
                    <a:pos x="wd2" y="hd2"/>
                  </a:cxn>
                </a:cxnLst>
                <a:rect l="0" t="0" r="r" b="b"/>
                <a:pathLst>
                  <a:path w="21534" h="21600" extrusionOk="0">
                    <a:moveTo>
                      <a:pt x="10986" y="13727"/>
                    </a:moveTo>
                    <a:cubicBezTo>
                      <a:pt x="10886" y="13807"/>
                      <a:pt x="10821" y="13909"/>
                      <a:pt x="10796" y="14020"/>
                    </a:cubicBezTo>
                    <a:cubicBezTo>
                      <a:pt x="10633" y="14769"/>
                      <a:pt x="10770" y="15397"/>
                      <a:pt x="10871" y="15855"/>
                    </a:cubicBezTo>
                    <a:cubicBezTo>
                      <a:pt x="11001" y="16451"/>
                      <a:pt x="10988" y="16602"/>
                      <a:pt x="10801" y="16704"/>
                    </a:cubicBezTo>
                    <a:cubicBezTo>
                      <a:pt x="10735" y="16740"/>
                      <a:pt x="10638" y="16782"/>
                      <a:pt x="10550" y="16782"/>
                    </a:cubicBezTo>
                    <a:cubicBezTo>
                      <a:pt x="10314" y="16782"/>
                      <a:pt x="10122" y="16462"/>
                      <a:pt x="10068" y="16363"/>
                    </a:cubicBezTo>
                    <a:cubicBezTo>
                      <a:pt x="9922" y="16094"/>
                      <a:pt x="9539" y="15965"/>
                      <a:pt x="9200" y="16072"/>
                    </a:cubicBezTo>
                    <a:cubicBezTo>
                      <a:pt x="7672" y="16550"/>
                      <a:pt x="8012" y="17811"/>
                      <a:pt x="8260" y="18731"/>
                    </a:cubicBezTo>
                    <a:cubicBezTo>
                      <a:pt x="8389" y="19208"/>
                      <a:pt x="8535" y="19749"/>
                      <a:pt x="8343" y="19941"/>
                    </a:cubicBezTo>
                    <a:cubicBezTo>
                      <a:pt x="8243" y="20040"/>
                      <a:pt x="8009" y="20062"/>
                      <a:pt x="7830" y="20062"/>
                    </a:cubicBezTo>
                    <a:cubicBezTo>
                      <a:pt x="7302" y="20062"/>
                      <a:pt x="6955" y="19979"/>
                      <a:pt x="6796" y="19815"/>
                    </a:cubicBezTo>
                    <a:cubicBezTo>
                      <a:pt x="6502" y="19511"/>
                      <a:pt x="6717" y="18819"/>
                      <a:pt x="6944" y="18086"/>
                    </a:cubicBezTo>
                    <a:cubicBezTo>
                      <a:pt x="7166" y="17371"/>
                      <a:pt x="7417" y="16560"/>
                      <a:pt x="7319" y="15789"/>
                    </a:cubicBezTo>
                    <a:cubicBezTo>
                      <a:pt x="7246" y="15220"/>
                      <a:pt x="6922" y="14932"/>
                      <a:pt x="6356" y="14932"/>
                    </a:cubicBezTo>
                    <a:lnTo>
                      <a:pt x="6356" y="14932"/>
                    </a:lnTo>
                    <a:cubicBezTo>
                      <a:pt x="6230" y="14932"/>
                      <a:pt x="6108" y="14945"/>
                      <a:pt x="5989" y="14958"/>
                    </a:cubicBezTo>
                    <a:cubicBezTo>
                      <a:pt x="5884" y="14969"/>
                      <a:pt x="5786" y="14980"/>
                      <a:pt x="5699" y="14980"/>
                    </a:cubicBezTo>
                    <a:cubicBezTo>
                      <a:pt x="5524" y="14980"/>
                      <a:pt x="5483" y="14931"/>
                      <a:pt x="5454" y="14896"/>
                    </a:cubicBezTo>
                    <a:cubicBezTo>
                      <a:pt x="5379" y="14807"/>
                      <a:pt x="5290" y="14599"/>
                      <a:pt x="5290" y="14121"/>
                    </a:cubicBezTo>
                    <a:lnTo>
                      <a:pt x="5292" y="12768"/>
                    </a:lnTo>
                    <a:cubicBezTo>
                      <a:pt x="5292" y="12623"/>
                      <a:pt x="5221" y="12484"/>
                      <a:pt x="5094" y="12380"/>
                    </a:cubicBezTo>
                    <a:lnTo>
                      <a:pt x="2415" y="10213"/>
                    </a:lnTo>
                    <a:lnTo>
                      <a:pt x="6779" y="6693"/>
                    </a:lnTo>
                    <a:lnTo>
                      <a:pt x="8570" y="8137"/>
                    </a:lnTo>
                    <a:lnTo>
                      <a:pt x="6405" y="10150"/>
                    </a:lnTo>
                    <a:cubicBezTo>
                      <a:pt x="6358" y="10194"/>
                      <a:pt x="6361" y="10259"/>
                      <a:pt x="6411" y="10300"/>
                    </a:cubicBezTo>
                    <a:cubicBezTo>
                      <a:pt x="6438" y="10321"/>
                      <a:pt x="6473" y="10332"/>
                      <a:pt x="6507" y="10332"/>
                    </a:cubicBezTo>
                    <a:cubicBezTo>
                      <a:pt x="6539" y="10332"/>
                      <a:pt x="6571" y="10323"/>
                      <a:pt x="6596" y="10305"/>
                    </a:cubicBezTo>
                    <a:lnTo>
                      <a:pt x="9093" y="8560"/>
                    </a:lnTo>
                    <a:lnTo>
                      <a:pt x="11369" y="10394"/>
                    </a:lnTo>
                    <a:lnTo>
                      <a:pt x="9906" y="11755"/>
                    </a:lnTo>
                    <a:cubicBezTo>
                      <a:pt x="9860" y="11798"/>
                      <a:pt x="9862" y="11864"/>
                      <a:pt x="9913" y="11905"/>
                    </a:cubicBezTo>
                    <a:cubicBezTo>
                      <a:pt x="9939" y="11926"/>
                      <a:pt x="9974" y="11937"/>
                      <a:pt x="10009" y="11937"/>
                    </a:cubicBezTo>
                    <a:cubicBezTo>
                      <a:pt x="10040" y="11937"/>
                      <a:pt x="10072" y="11928"/>
                      <a:pt x="10098" y="11910"/>
                    </a:cubicBezTo>
                    <a:lnTo>
                      <a:pt x="11785" y="10730"/>
                    </a:lnTo>
                    <a:lnTo>
                      <a:pt x="13244" y="11906"/>
                    </a:lnTo>
                    <a:cubicBezTo>
                      <a:pt x="13244" y="11906"/>
                      <a:pt x="10986" y="13727"/>
                      <a:pt x="10986" y="13727"/>
                    </a:cubicBezTo>
                    <a:close/>
                    <a:moveTo>
                      <a:pt x="21534" y="2084"/>
                    </a:moveTo>
                    <a:cubicBezTo>
                      <a:pt x="21534" y="1527"/>
                      <a:pt x="21265" y="1004"/>
                      <a:pt x="20777" y="610"/>
                    </a:cubicBezTo>
                    <a:cubicBezTo>
                      <a:pt x="20289" y="216"/>
                      <a:pt x="19641" y="0"/>
                      <a:pt x="18950" y="0"/>
                    </a:cubicBezTo>
                    <a:cubicBezTo>
                      <a:pt x="18261" y="0"/>
                      <a:pt x="17612" y="216"/>
                      <a:pt x="17124" y="610"/>
                    </a:cubicBezTo>
                    <a:lnTo>
                      <a:pt x="13867" y="3237"/>
                    </a:lnTo>
                    <a:lnTo>
                      <a:pt x="12140" y="1845"/>
                    </a:lnTo>
                    <a:cubicBezTo>
                      <a:pt x="11741" y="1523"/>
                      <a:pt x="11210" y="1346"/>
                      <a:pt x="10646" y="1346"/>
                    </a:cubicBezTo>
                    <a:cubicBezTo>
                      <a:pt x="10082" y="1346"/>
                      <a:pt x="9551" y="1523"/>
                      <a:pt x="9152" y="1845"/>
                    </a:cubicBezTo>
                    <a:lnTo>
                      <a:pt x="5804" y="4545"/>
                    </a:lnTo>
                    <a:cubicBezTo>
                      <a:pt x="5676" y="4648"/>
                      <a:pt x="5604" y="4788"/>
                      <a:pt x="5604" y="4933"/>
                    </a:cubicBezTo>
                    <a:cubicBezTo>
                      <a:pt x="5604" y="5075"/>
                      <a:pt x="5672" y="5211"/>
                      <a:pt x="5794" y="5313"/>
                    </a:cubicBezTo>
                    <a:lnTo>
                      <a:pt x="199" y="9824"/>
                    </a:lnTo>
                    <a:cubicBezTo>
                      <a:pt x="-65" y="10038"/>
                      <a:pt x="-66" y="10385"/>
                      <a:pt x="199" y="10598"/>
                    </a:cubicBezTo>
                    <a:lnTo>
                      <a:pt x="3384" y="13176"/>
                    </a:lnTo>
                    <a:lnTo>
                      <a:pt x="3382" y="14119"/>
                    </a:lnTo>
                    <a:cubicBezTo>
                      <a:pt x="3382" y="14838"/>
                      <a:pt x="3539" y="15359"/>
                      <a:pt x="3874" y="15758"/>
                    </a:cubicBezTo>
                    <a:cubicBezTo>
                      <a:pt x="4226" y="16178"/>
                      <a:pt x="4774" y="16441"/>
                      <a:pt x="5405" y="16504"/>
                    </a:cubicBezTo>
                    <a:cubicBezTo>
                      <a:pt x="5350" y="16886"/>
                      <a:pt x="5220" y="17304"/>
                      <a:pt x="5094" y="17713"/>
                    </a:cubicBezTo>
                    <a:cubicBezTo>
                      <a:pt x="4766" y="18772"/>
                      <a:pt x="4426" y="19866"/>
                      <a:pt x="5293" y="20761"/>
                    </a:cubicBezTo>
                    <a:cubicBezTo>
                      <a:pt x="5831" y="21318"/>
                      <a:pt x="6685" y="21600"/>
                      <a:pt x="7830" y="21600"/>
                    </a:cubicBezTo>
                    <a:cubicBezTo>
                      <a:pt x="8909" y="21600"/>
                      <a:pt x="9512" y="21222"/>
                      <a:pt x="9829" y="20906"/>
                    </a:cubicBezTo>
                    <a:cubicBezTo>
                      <a:pt x="10593" y="20141"/>
                      <a:pt x="10333" y="19179"/>
                      <a:pt x="10124" y="18404"/>
                    </a:cubicBezTo>
                    <a:cubicBezTo>
                      <a:pt x="10114" y="18363"/>
                      <a:pt x="10103" y="18323"/>
                      <a:pt x="10092" y="18282"/>
                    </a:cubicBezTo>
                    <a:cubicBezTo>
                      <a:pt x="10240" y="18308"/>
                      <a:pt x="10393" y="18321"/>
                      <a:pt x="10550" y="18321"/>
                    </a:cubicBezTo>
                    <a:cubicBezTo>
                      <a:pt x="11010" y="18321"/>
                      <a:pt x="11453" y="18206"/>
                      <a:pt x="11870" y="17979"/>
                    </a:cubicBezTo>
                    <a:cubicBezTo>
                      <a:pt x="12464" y="17654"/>
                      <a:pt x="12807" y="17168"/>
                      <a:pt x="12859" y="16573"/>
                    </a:cubicBezTo>
                    <a:cubicBezTo>
                      <a:pt x="12890" y="16231"/>
                      <a:pt x="12818" y="15904"/>
                      <a:pt x="12749" y="15588"/>
                    </a:cubicBezTo>
                    <a:cubicBezTo>
                      <a:pt x="12676" y="15252"/>
                      <a:pt x="12606" y="14934"/>
                      <a:pt x="12633" y="14574"/>
                    </a:cubicBezTo>
                    <a:lnTo>
                      <a:pt x="14956" y="12701"/>
                    </a:lnTo>
                    <a:cubicBezTo>
                      <a:pt x="15082" y="12794"/>
                      <a:pt x="15246" y="12847"/>
                      <a:pt x="15417" y="12847"/>
                    </a:cubicBezTo>
                    <a:cubicBezTo>
                      <a:pt x="15597" y="12847"/>
                      <a:pt x="15771" y="12789"/>
                      <a:pt x="15898" y="12686"/>
                    </a:cubicBezTo>
                    <a:lnTo>
                      <a:pt x="19246" y="9986"/>
                    </a:lnTo>
                    <a:cubicBezTo>
                      <a:pt x="19645" y="9663"/>
                      <a:pt x="19865" y="9236"/>
                      <a:pt x="19865" y="8781"/>
                    </a:cubicBezTo>
                    <a:cubicBezTo>
                      <a:pt x="19865" y="8326"/>
                      <a:pt x="19645" y="7898"/>
                      <a:pt x="19246" y="7576"/>
                    </a:cubicBezTo>
                    <a:lnTo>
                      <a:pt x="17520" y="6184"/>
                    </a:lnTo>
                    <a:lnTo>
                      <a:pt x="20777" y="3557"/>
                    </a:lnTo>
                    <a:cubicBezTo>
                      <a:pt x="21265" y="3163"/>
                      <a:pt x="21534" y="2640"/>
                      <a:pt x="21534" y="2084"/>
                    </a:cubicBezTo>
                    <a:cubicBezTo>
                      <a:pt x="21534" y="2084"/>
                      <a:pt x="21534" y="2084"/>
                      <a:pt x="21534" y="2084"/>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6" name="组合 55"/>
          <p:cNvGrpSpPr/>
          <p:nvPr/>
        </p:nvGrpSpPr>
        <p:grpSpPr>
          <a:xfrm>
            <a:off x="706004" y="2680787"/>
            <a:ext cx="1389272" cy="472170"/>
            <a:chOff x="1581848" y="7286171"/>
            <a:chExt cx="3772817" cy="1255913"/>
          </a:xfrm>
        </p:grpSpPr>
        <p:sp>
          <p:nvSpPr>
            <p:cNvPr id="32" name="Shape 530"/>
            <p:cNvSpPr/>
            <p:nvPr/>
          </p:nvSpPr>
          <p:spPr>
            <a:xfrm>
              <a:off x="1581848" y="7286171"/>
              <a:ext cx="2251980" cy="10523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筹备期</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lvl="0" algn="r">
                <a:lnSpc>
                  <a:spcPct val="110000"/>
                </a:lnSpc>
                <a:defRPr sz="1800"/>
              </a:pPr>
              <a:r>
                <a:rPr lang="zh-CN" altLang="en-US" sz="714" kern="1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单击添加筹备期工作描述文字内容</a:t>
              </a:r>
              <a:endParaRPr sz="714" dirty="0">
                <a:solidFill>
                  <a:schemeClr val="tx1">
                    <a:lumMod val="95000"/>
                    <a:lumOff val="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9" name="Group 549"/>
            <p:cNvGrpSpPr/>
            <p:nvPr/>
          </p:nvGrpSpPr>
          <p:grpSpPr>
            <a:xfrm>
              <a:off x="4102363" y="7289800"/>
              <a:ext cx="1252302" cy="1252284"/>
              <a:chOff x="0" y="0"/>
              <a:chExt cx="1252301" cy="1252283"/>
            </a:xfrm>
          </p:grpSpPr>
          <p:sp>
            <p:nvSpPr>
              <p:cNvPr id="50" name="Shape 547"/>
              <p:cNvSpPr/>
              <p:nvPr/>
            </p:nvSpPr>
            <p:spPr>
              <a:xfrm>
                <a:off x="0" y="0"/>
                <a:ext cx="1252302"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7"/>
                      <a:pt x="20228" y="21600"/>
                      <a:pt x="18535" y="21600"/>
                    </a:cubicBezTo>
                    <a:lnTo>
                      <a:pt x="3065" y="21600"/>
                    </a:lnTo>
                    <a:cubicBezTo>
                      <a:pt x="1372" y="21600"/>
                      <a:pt x="0" y="20227"/>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51" name="Shape 548"/>
              <p:cNvSpPr/>
              <p:nvPr/>
            </p:nvSpPr>
            <p:spPr>
              <a:xfrm>
                <a:off x="219660" y="248677"/>
                <a:ext cx="812981" cy="751845"/>
              </a:xfrm>
              <a:custGeom>
                <a:avLst/>
                <a:gdLst/>
                <a:ahLst/>
                <a:cxnLst>
                  <a:cxn ang="0">
                    <a:pos x="wd2" y="hd2"/>
                  </a:cxn>
                  <a:cxn ang="5400000">
                    <a:pos x="wd2" y="hd2"/>
                  </a:cxn>
                  <a:cxn ang="10800000">
                    <a:pos x="wd2" y="hd2"/>
                  </a:cxn>
                  <a:cxn ang="16200000">
                    <a:pos x="wd2" y="hd2"/>
                  </a:cxn>
                </a:cxnLst>
                <a:rect l="0" t="0" r="r" b="b"/>
                <a:pathLst>
                  <a:path w="21600" h="21600" extrusionOk="0">
                    <a:moveTo>
                      <a:pt x="10731" y="0"/>
                    </a:moveTo>
                    <a:cubicBezTo>
                      <a:pt x="10354" y="0"/>
                      <a:pt x="10049" y="329"/>
                      <a:pt x="10049" y="738"/>
                    </a:cubicBezTo>
                    <a:lnTo>
                      <a:pt x="10049" y="3384"/>
                    </a:lnTo>
                    <a:cubicBezTo>
                      <a:pt x="10049" y="3790"/>
                      <a:pt x="10354" y="4122"/>
                      <a:pt x="10731" y="4122"/>
                    </a:cubicBezTo>
                    <a:cubicBezTo>
                      <a:pt x="11107" y="4122"/>
                      <a:pt x="11414" y="3790"/>
                      <a:pt x="11414" y="3384"/>
                    </a:cubicBezTo>
                    <a:lnTo>
                      <a:pt x="11414" y="738"/>
                    </a:lnTo>
                    <a:cubicBezTo>
                      <a:pt x="11414" y="329"/>
                      <a:pt x="11107" y="0"/>
                      <a:pt x="10731" y="0"/>
                    </a:cubicBezTo>
                    <a:close/>
                    <a:moveTo>
                      <a:pt x="3570" y="3247"/>
                    </a:moveTo>
                    <a:cubicBezTo>
                      <a:pt x="3388" y="3247"/>
                      <a:pt x="3215" y="3325"/>
                      <a:pt x="3086" y="3466"/>
                    </a:cubicBezTo>
                    <a:cubicBezTo>
                      <a:pt x="2957" y="3603"/>
                      <a:pt x="2888" y="3788"/>
                      <a:pt x="2888" y="3985"/>
                    </a:cubicBezTo>
                    <a:cubicBezTo>
                      <a:pt x="2888" y="4182"/>
                      <a:pt x="2957" y="4368"/>
                      <a:pt x="3086" y="4508"/>
                    </a:cubicBezTo>
                    <a:cubicBezTo>
                      <a:pt x="3086" y="4508"/>
                      <a:pt x="4819" y="6378"/>
                      <a:pt x="4819" y="6378"/>
                    </a:cubicBezTo>
                    <a:cubicBezTo>
                      <a:pt x="4946" y="6516"/>
                      <a:pt x="5117" y="6592"/>
                      <a:pt x="5299" y="6592"/>
                    </a:cubicBezTo>
                    <a:cubicBezTo>
                      <a:pt x="5484" y="6592"/>
                      <a:pt x="5655" y="6518"/>
                      <a:pt x="5783" y="6378"/>
                    </a:cubicBezTo>
                    <a:cubicBezTo>
                      <a:pt x="6050" y="6091"/>
                      <a:pt x="6050" y="5623"/>
                      <a:pt x="5783" y="5336"/>
                    </a:cubicBezTo>
                    <a:lnTo>
                      <a:pt x="4054" y="3466"/>
                    </a:lnTo>
                    <a:cubicBezTo>
                      <a:pt x="3924" y="3328"/>
                      <a:pt x="3753" y="3247"/>
                      <a:pt x="3570" y="3247"/>
                    </a:cubicBezTo>
                    <a:close/>
                    <a:moveTo>
                      <a:pt x="17889" y="3247"/>
                    </a:moveTo>
                    <a:cubicBezTo>
                      <a:pt x="17707" y="3247"/>
                      <a:pt x="17535" y="3325"/>
                      <a:pt x="17406" y="3466"/>
                    </a:cubicBezTo>
                    <a:lnTo>
                      <a:pt x="15677" y="5332"/>
                    </a:lnTo>
                    <a:cubicBezTo>
                      <a:pt x="15547" y="5472"/>
                      <a:pt x="15478" y="5660"/>
                      <a:pt x="15478" y="5855"/>
                    </a:cubicBezTo>
                    <a:cubicBezTo>
                      <a:pt x="15478" y="6054"/>
                      <a:pt x="15547" y="6238"/>
                      <a:pt x="15677" y="6378"/>
                    </a:cubicBezTo>
                    <a:cubicBezTo>
                      <a:pt x="15806" y="6518"/>
                      <a:pt x="15976" y="6592"/>
                      <a:pt x="16160" y="6592"/>
                    </a:cubicBezTo>
                    <a:cubicBezTo>
                      <a:pt x="16342" y="6592"/>
                      <a:pt x="16515" y="6516"/>
                      <a:pt x="16644" y="6378"/>
                    </a:cubicBezTo>
                    <a:lnTo>
                      <a:pt x="18373" y="4504"/>
                    </a:lnTo>
                    <a:cubicBezTo>
                      <a:pt x="18502" y="4364"/>
                      <a:pt x="18572" y="4182"/>
                      <a:pt x="18572" y="3985"/>
                    </a:cubicBezTo>
                    <a:cubicBezTo>
                      <a:pt x="18572" y="3791"/>
                      <a:pt x="18502" y="3602"/>
                      <a:pt x="18373" y="3462"/>
                    </a:cubicBezTo>
                    <a:cubicBezTo>
                      <a:pt x="18244" y="3324"/>
                      <a:pt x="18071" y="3247"/>
                      <a:pt x="17889" y="3247"/>
                    </a:cubicBezTo>
                    <a:close/>
                    <a:moveTo>
                      <a:pt x="10742" y="6245"/>
                    </a:moveTo>
                    <a:cubicBezTo>
                      <a:pt x="8004" y="6245"/>
                      <a:pt x="5775" y="8654"/>
                      <a:pt x="5775" y="11612"/>
                    </a:cubicBezTo>
                    <a:cubicBezTo>
                      <a:pt x="5775" y="13742"/>
                      <a:pt x="6904" y="16089"/>
                      <a:pt x="8457" y="17291"/>
                    </a:cubicBezTo>
                    <a:lnTo>
                      <a:pt x="8457" y="20425"/>
                    </a:lnTo>
                    <a:cubicBezTo>
                      <a:pt x="8457" y="20755"/>
                      <a:pt x="8662" y="21041"/>
                      <a:pt x="8955" y="21124"/>
                    </a:cubicBezTo>
                    <a:lnTo>
                      <a:pt x="10573" y="21577"/>
                    </a:lnTo>
                    <a:cubicBezTo>
                      <a:pt x="10628" y="21591"/>
                      <a:pt x="10685" y="21600"/>
                      <a:pt x="10742" y="21600"/>
                    </a:cubicBezTo>
                    <a:cubicBezTo>
                      <a:pt x="10799" y="21600"/>
                      <a:pt x="10853" y="21591"/>
                      <a:pt x="10908" y="21577"/>
                    </a:cubicBezTo>
                    <a:lnTo>
                      <a:pt x="12525" y="21124"/>
                    </a:lnTo>
                    <a:cubicBezTo>
                      <a:pt x="12819" y="21041"/>
                      <a:pt x="13024" y="20752"/>
                      <a:pt x="13024" y="20425"/>
                    </a:cubicBezTo>
                    <a:lnTo>
                      <a:pt x="13024" y="17291"/>
                    </a:lnTo>
                    <a:cubicBezTo>
                      <a:pt x="14577" y="16089"/>
                      <a:pt x="15705" y="13742"/>
                      <a:pt x="15705" y="11612"/>
                    </a:cubicBezTo>
                    <a:cubicBezTo>
                      <a:pt x="15705" y="8654"/>
                      <a:pt x="13478" y="6245"/>
                      <a:pt x="10742" y="6245"/>
                    </a:cubicBezTo>
                    <a:close/>
                    <a:moveTo>
                      <a:pt x="10742" y="7693"/>
                    </a:moveTo>
                    <a:cubicBezTo>
                      <a:pt x="12741" y="7693"/>
                      <a:pt x="14366" y="9453"/>
                      <a:pt x="14366" y="11616"/>
                    </a:cubicBezTo>
                    <a:cubicBezTo>
                      <a:pt x="14368" y="13412"/>
                      <a:pt x="13315" y="15469"/>
                      <a:pt x="11970" y="16303"/>
                    </a:cubicBezTo>
                    <a:cubicBezTo>
                      <a:pt x="11706" y="16468"/>
                      <a:pt x="11576" y="16801"/>
                      <a:pt x="11655" y="17119"/>
                    </a:cubicBezTo>
                    <a:cubicBezTo>
                      <a:pt x="11664" y="17153"/>
                      <a:pt x="11675" y="17186"/>
                      <a:pt x="11688" y="17217"/>
                    </a:cubicBezTo>
                    <a:lnTo>
                      <a:pt x="11688" y="17896"/>
                    </a:lnTo>
                    <a:lnTo>
                      <a:pt x="9793" y="17896"/>
                    </a:lnTo>
                    <a:lnTo>
                      <a:pt x="9793" y="17217"/>
                    </a:lnTo>
                    <a:cubicBezTo>
                      <a:pt x="9806" y="17186"/>
                      <a:pt x="9816" y="17153"/>
                      <a:pt x="9825" y="17119"/>
                    </a:cubicBezTo>
                    <a:cubicBezTo>
                      <a:pt x="9902" y="16804"/>
                      <a:pt x="9773" y="16468"/>
                      <a:pt x="9511" y="16303"/>
                    </a:cubicBezTo>
                    <a:cubicBezTo>
                      <a:pt x="8167" y="15469"/>
                      <a:pt x="7115" y="13412"/>
                      <a:pt x="7115" y="11616"/>
                    </a:cubicBezTo>
                    <a:cubicBezTo>
                      <a:pt x="7115" y="9453"/>
                      <a:pt x="8741" y="7693"/>
                      <a:pt x="10742" y="7693"/>
                    </a:cubicBezTo>
                    <a:close/>
                    <a:moveTo>
                      <a:pt x="682" y="10866"/>
                    </a:moveTo>
                    <a:cubicBezTo>
                      <a:pt x="305" y="10866"/>
                      <a:pt x="0" y="11196"/>
                      <a:pt x="0" y="11604"/>
                    </a:cubicBezTo>
                    <a:cubicBezTo>
                      <a:pt x="0" y="12009"/>
                      <a:pt x="305" y="12342"/>
                      <a:pt x="682" y="12342"/>
                    </a:cubicBezTo>
                    <a:lnTo>
                      <a:pt x="3130" y="12342"/>
                    </a:lnTo>
                    <a:cubicBezTo>
                      <a:pt x="3505" y="12342"/>
                      <a:pt x="3808" y="12009"/>
                      <a:pt x="3808" y="11604"/>
                    </a:cubicBezTo>
                    <a:cubicBezTo>
                      <a:pt x="3808" y="11196"/>
                      <a:pt x="3505" y="10866"/>
                      <a:pt x="3130" y="10866"/>
                    </a:cubicBezTo>
                    <a:lnTo>
                      <a:pt x="682" y="10866"/>
                    </a:lnTo>
                    <a:close/>
                    <a:moveTo>
                      <a:pt x="18470" y="10866"/>
                    </a:moveTo>
                    <a:cubicBezTo>
                      <a:pt x="18095" y="10866"/>
                      <a:pt x="17788" y="11196"/>
                      <a:pt x="17788" y="11604"/>
                    </a:cubicBezTo>
                    <a:cubicBezTo>
                      <a:pt x="17788" y="12009"/>
                      <a:pt x="18095" y="12342"/>
                      <a:pt x="18470" y="12342"/>
                    </a:cubicBezTo>
                    <a:lnTo>
                      <a:pt x="20918" y="12342"/>
                    </a:lnTo>
                    <a:cubicBezTo>
                      <a:pt x="21295" y="12342"/>
                      <a:pt x="21600" y="12009"/>
                      <a:pt x="21600" y="11604"/>
                    </a:cubicBezTo>
                    <a:cubicBezTo>
                      <a:pt x="21600" y="11196"/>
                      <a:pt x="21295" y="10866"/>
                      <a:pt x="20918" y="10866"/>
                    </a:cubicBezTo>
                    <a:lnTo>
                      <a:pt x="18470" y="10866"/>
                    </a:lnTo>
                    <a:close/>
                    <a:moveTo>
                      <a:pt x="5299" y="16737"/>
                    </a:moveTo>
                    <a:cubicBezTo>
                      <a:pt x="5117" y="16737"/>
                      <a:pt x="4945" y="16811"/>
                      <a:pt x="4815" y="16951"/>
                    </a:cubicBezTo>
                    <a:lnTo>
                      <a:pt x="3086" y="18821"/>
                    </a:lnTo>
                    <a:cubicBezTo>
                      <a:pt x="2820" y="19111"/>
                      <a:pt x="2820" y="19580"/>
                      <a:pt x="3086" y="19867"/>
                    </a:cubicBezTo>
                    <a:cubicBezTo>
                      <a:pt x="3215" y="20007"/>
                      <a:pt x="3388" y="20082"/>
                      <a:pt x="3570" y="20082"/>
                    </a:cubicBezTo>
                    <a:cubicBezTo>
                      <a:pt x="3753" y="20082"/>
                      <a:pt x="3924" y="20007"/>
                      <a:pt x="4054" y="19867"/>
                    </a:cubicBezTo>
                    <a:lnTo>
                      <a:pt x="5783" y="17993"/>
                    </a:lnTo>
                    <a:cubicBezTo>
                      <a:pt x="5912" y="17856"/>
                      <a:pt x="5981" y="17669"/>
                      <a:pt x="5981" y="17474"/>
                    </a:cubicBezTo>
                    <a:cubicBezTo>
                      <a:pt x="5981" y="17277"/>
                      <a:pt x="5912" y="17092"/>
                      <a:pt x="5783" y="16951"/>
                    </a:cubicBezTo>
                    <a:cubicBezTo>
                      <a:pt x="5655" y="16811"/>
                      <a:pt x="5484" y="16737"/>
                      <a:pt x="5299" y="16737"/>
                    </a:cubicBezTo>
                    <a:close/>
                    <a:moveTo>
                      <a:pt x="16160" y="16737"/>
                    </a:moveTo>
                    <a:cubicBezTo>
                      <a:pt x="15978" y="16737"/>
                      <a:pt x="15806" y="16811"/>
                      <a:pt x="15677" y="16951"/>
                    </a:cubicBezTo>
                    <a:cubicBezTo>
                      <a:pt x="15547" y="17092"/>
                      <a:pt x="15478" y="17277"/>
                      <a:pt x="15478" y="17474"/>
                    </a:cubicBezTo>
                    <a:cubicBezTo>
                      <a:pt x="15478" y="17669"/>
                      <a:pt x="15547" y="17856"/>
                      <a:pt x="15677" y="17993"/>
                    </a:cubicBezTo>
                    <a:lnTo>
                      <a:pt x="17409" y="19867"/>
                    </a:lnTo>
                    <a:cubicBezTo>
                      <a:pt x="17536" y="20007"/>
                      <a:pt x="17707" y="20082"/>
                      <a:pt x="17889" y="20082"/>
                    </a:cubicBezTo>
                    <a:cubicBezTo>
                      <a:pt x="18071" y="20082"/>
                      <a:pt x="18244" y="20007"/>
                      <a:pt x="18373" y="19867"/>
                    </a:cubicBezTo>
                    <a:cubicBezTo>
                      <a:pt x="18638" y="19578"/>
                      <a:pt x="18638" y="19108"/>
                      <a:pt x="18373" y="18821"/>
                    </a:cubicBezTo>
                    <a:cubicBezTo>
                      <a:pt x="18373" y="18821"/>
                      <a:pt x="16640" y="16951"/>
                      <a:pt x="16640" y="16951"/>
                    </a:cubicBezTo>
                    <a:cubicBezTo>
                      <a:pt x="16513" y="16811"/>
                      <a:pt x="16342" y="16737"/>
                      <a:pt x="16160" y="16737"/>
                    </a:cubicBezTo>
                    <a:close/>
                    <a:moveTo>
                      <a:pt x="9797" y="18985"/>
                    </a:moveTo>
                    <a:lnTo>
                      <a:pt x="11688" y="18985"/>
                    </a:lnTo>
                    <a:cubicBezTo>
                      <a:pt x="11688" y="18985"/>
                      <a:pt x="11688" y="19863"/>
                      <a:pt x="11688" y="19863"/>
                    </a:cubicBezTo>
                    <a:lnTo>
                      <a:pt x="10742" y="20129"/>
                    </a:lnTo>
                    <a:lnTo>
                      <a:pt x="9797" y="19863"/>
                    </a:lnTo>
                    <a:lnTo>
                      <a:pt x="9797" y="18985"/>
                    </a:ln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61"/>
          <p:cNvGrpSpPr/>
          <p:nvPr/>
        </p:nvGrpSpPr>
        <p:grpSpPr>
          <a:xfrm>
            <a:off x="2735009" y="3205940"/>
            <a:ext cx="1515723" cy="1474648"/>
            <a:chOff x="6645500" y="8544464"/>
            <a:chExt cx="4116217" cy="3922381"/>
          </a:xfrm>
        </p:grpSpPr>
        <p:sp>
          <p:nvSpPr>
            <p:cNvPr id="30" name="Shape 528"/>
            <p:cNvSpPr/>
            <p:nvPr/>
          </p:nvSpPr>
          <p:spPr>
            <a:xfrm>
              <a:off x="6645500" y="11414542"/>
              <a:ext cx="4116217" cy="10523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正式上线运营</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单击添加公测期工作描述文字内容单击添加公测期工作描述文字</a:t>
              </a:r>
              <a:r>
                <a:rPr lang="zh-CN" altLang="en-US" sz="714" kern="100" dirty="0">
                  <a:solidFill>
                    <a:schemeClr val="bg2"/>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714" dirty="0">
                <a:solidFill>
                  <a:schemeClr val="bg2"/>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pic>
          <p:nvPicPr>
            <p:cNvPr id="52" name="05_How We Work_Done.jpg"/>
            <p:cNvPicPr/>
            <p:nvPr/>
          </p:nvPicPr>
          <p:blipFill>
            <a:blip r:embed="rId3" cstate="screen">
              <a:extLst>
                <a:ext uri="{28A0092B-C50C-407E-A947-70E740481C1C}">
                  <a14:useLocalDpi xmlns:a14="http://schemas.microsoft.com/office/drawing/2010/main"/>
                </a:ext>
              </a:extLst>
            </a:blip>
            <a:stretch>
              <a:fillRect/>
            </a:stretch>
          </p:blipFill>
          <p:spPr>
            <a:xfrm>
              <a:off x="7414419" y="8544464"/>
              <a:ext cx="2654697" cy="2654697"/>
            </a:xfrm>
            <a:prstGeom prst="roundRect">
              <a:avLst>
                <a:gd name="adj" fmla="val 13617"/>
              </a:avLst>
            </a:prstGeom>
            <a:solidFill>
              <a:srgbClr val="FFFFFF">
                <a:shade val="85000"/>
              </a:srgbClr>
            </a:solidFill>
            <a:ln>
              <a:noFill/>
            </a:ln>
            <a:effectLst/>
          </p:spPr>
        </p:pic>
      </p:grpSp>
      <p:sp>
        <p:nvSpPr>
          <p:cNvPr id="53" name="平行四边形 52"/>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r>
              <a:rPr lang="en-US" altLang="zh-CN" sz="1104" dirty="0">
                <a:solidFill>
                  <a:schemeClr val="bg1"/>
                </a:solidFill>
                <a:latin typeface="DIN Mittelschrift Std" pitchFamily="50" charset="0"/>
                <a:cs typeface="Raavi" pitchFamily="34" charset="0"/>
              </a:rPr>
              <a:t>COMPANY</a:t>
            </a:r>
          </a:p>
        </p:txBody>
      </p:sp>
      <p:grpSp>
        <p:nvGrpSpPr>
          <p:cNvPr id="63" name="组合 62"/>
          <p:cNvGrpSpPr/>
          <p:nvPr/>
        </p:nvGrpSpPr>
        <p:grpSpPr>
          <a:xfrm>
            <a:off x="-94756" y="217255"/>
            <a:ext cx="2227316" cy="395543"/>
            <a:chOff x="-611583" y="577868"/>
            <a:chExt cx="6048672" cy="1052097"/>
          </a:xfrm>
        </p:grpSpPr>
        <p:sp>
          <p:nvSpPr>
            <p:cNvPr id="54" name="对角圆角矩形 53"/>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5" name="TextBox 54"/>
            <p:cNvSpPr txBox="1"/>
            <p:nvPr/>
          </p:nvSpPr>
          <p:spPr>
            <a:xfrm>
              <a:off x="1164296" y="773281"/>
              <a:ext cx="3948253" cy="856684"/>
            </a:xfrm>
            <a:prstGeom prst="rect">
              <a:avLst/>
            </a:prstGeom>
            <a:noFill/>
          </p:spPr>
          <p:txBody>
            <a:bodyPr wrap="square" rtlCol="0">
              <a:spAutoFit/>
            </a:bodyPr>
            <a:lstStyle/>
            <a:p>
              <a:pPr lvl="0" algn="ctr"/>
              <a:r>
                <a:rPr lang="zh-CN" altLang="en-US" sz="1493" dirty="0">
                  <a:solidFill>
                    <a:prstClr val="white"/>
                  </a:solidFill>
                  <a:latin typeface="思源黑体 CN Medium" pitchFamily="34" charset="-122"/>
                  <a:ea typeface="思源黑体 CN Medium" pitchFamily="34" charset="-122"/>
                </a:rPr>
                <a:t>产品研发期</a:t>
              </a:r>
            </a:p>
          </p:txBody>
        </p:sp>
      </p:grpSp>
    </p:spTree>
    <p:extLst>
      <p:ext uri="{BB962C8B-B14F-4D97-AF65-F5344CB8AC3E}">
        <p14:creationId xmlns:p14="http://schemas.microsoft.com/office/powerpoint/2010/main" val="18394009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1+#ppt_w/2"/>
                                          </p:val>
                                        </p:tav>
                                        <p:tav tm="100000">
                                          <p:val>
                                            <p:strVal val="#ppt_x"/>
                                          </p:val>
                                        </p:tav>
                                      </p:tavLst>
                                    </p:anim>
                                    <p:anim calcmode="lin" valueType="num">
                                      <p:cBhvr additive="base">
                                        <p:cTn id="8" dur="500" fill="hold"/>
                                        <p:tgtEl>
                                          <p:spTgt spid="6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500" fill="hold"/>
                                        <p:tgtEl>
                                          <p:spTgt spid="53"/>
                                        </p:tgtEl>
                                        <p:attrNameLst>
                                          <p:attrName>ppt_x</p:attrName>
                                        </p:attrNameLst>
                                      </p:cBhvr>
                                      <p:tavLst>
                                        <p:tav tm="0">
                                          <p:val>
                                            <p:strVal val="0-#ppt_w/2"/>
                                          </p:val>
                                        </p:tav>
                                        <p:tav tm="100000">
                                          <p:val>
                                            <p:strVal val="#ppt_x"/>
                                          </p:val>
                                        </p:tav>
                                      </p:tavLst>
                                    </p:anim>
                                    <p:anim calcmode="lin" valueType="num">
                                      <p:cBhvr additive="base">
                                        <p:cTn id="13" dur="500" fill="hold"/>
                                        <p:tgtEl>
                                          <p:spTgt spid="5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wipe(down)">
                                      <p:cBhvr>
                                        <p:cTn id="17" dur="1000"/>
                                        <p:tgtEl>
                                          <p:spTgt spid="48"/>
                                        </p:tgtEl>
                                      </p:cBhvr>
                                    </p:animEffect>
                                  </p:childTnLst>
                                </p:cTn>
                              </p:par>
                              <p:par>
                                <p:cTn id="18" presetID="53" presetClass="entr" presetSubtype="16" fill="hold" nodeType="withEffect">
                                  <p:stCondLst>
                                    <p:cond delay="500"/>
                                  </p:stCondLst>
                                  <p:childTnLst>
                                    <p:set>
                                      <p:cBhvr>
                                        <p:cTn id="19" dur="1" fill="hold">
                                          <p:stCondLst>
                                            <p:cond delay="0"/>
                                          </p:stCondLst>
                                        </p:cTn>
                                        <p:tgtEl>
                                          <p:spTgt spid="56"/>
                                        </p:tgtEl>
                                        <p:attrNameLst>
                                          <p:attrName>style.visibility</p:attrName>
                                        </p:attrNameLst>
                                      </p:cBhvr>
                                      <p:to>
                                        <p:strVal val="visible"/>
                                      </p:to>
                                    </p:set>
                                    <p:anim calcmode="lin" valueType="num">
                                      <p:cBhvr>
                                        <p:cTn id="20" dur="500" fill="hold"/>
                                        <p:tgtEl>
                                          <p:spTgt spid="56"/>
                                        </p:tgtEl>
                                        <p:attrNameLst>
                                          <p:attrName>ppt_w</p:attrName>
                                        </p:attrNameLst>
                                      </p:cBhvr>
                                      <p:tavLst>
                                        <p:tav tm="0">
                                          <p:val>
                                            <p:fltVal val="0"/>
                                          </p:val>
                                        </p:tav>
                                        <p:tav tm="100000">
                                          <p:val>
                                            <p:strVal val="#ppt_w"/>
                                          </p:val>
                                        </p:tav>
                                      </p:tavLst>
                                    </p:anim>
                                    <p:anim calcmode="lin" valueType="num">
                                      <p:cBhvr>
                                        <p:cTn id="21" dur="500" fill="hold"/>
                                        <p:tgtEl>
                                          <p:spTgt spid="56"/>
                                        </p:tgtEl>
                                        <p:attrNameLst>
                                          <p:attrName>ppt_h</p:attrName>
                                        </p:attrNameLst>
                                      </p:cBhvr>
                                      <p:tavLst>
                                        <p:tav tm="0">
                                          <p:val>
                                            <p:fltVal val="0"/>
                                          </p:val>
                                        </p:tav>
                                        <p:tav tm="100000">
                                          <p:val>
                                            <p:strVal val="#ppt_h"/>
                                          </p:val>
                                        </p:tav>
                                      </p:tavLst>
                                    </p:anim>
                                    <p:animEffect transition="in" filter="fade">
                                      <p:cBhvr>
                                        <p:cTn id="22" dur="500"/>
                                        <p:tgtEl>
                                          <p:spTgt spid="56"/>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down)">
                                      <p:cBhvr>
                                        <p:cTn id="26" dur="1000"/>
                                        <p:tgtEl>
                                          <p:spTgt spid="23"/>
                                        </p:tgtEl>
                                      </p:cBhvr>
                                    </p:animEffect>
                                  </p:childTnLst>
                                </p:cTn>
                              </p:par>
                              <p:par>
                                <p:cTn id="27" presetID="53" presetClass="entr" presetSubtype="16" fill="hold" nodeType="withEffect">
                                  <p:stCondLst>
                                    <p:cond delay="50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1000"/>
                                        <p:tgtEl>
                                          <p:spTgt spid="24"/>
                                        </p:tgtEl>
                                      </p:cBhvr>
                                    </p:animEffect>
                                  </p:childTnLst>
                                </p:cTn>
                              </p:par>
                              <p:par>
                                <p:cTn id="36" presetID="53" presetClass="entr" presetSubtype="16" fill="hold" nodeType="withEffect">
                                  <p:stCondLst>
                                    <p:cond delay="500"/>
                                  </p:stCondLst>
                                  <p:childTnLst>
                                    <p:set>
                                      <p:cBhvr>
                                        <p:cTn id="37" dur="1" fill="hold">
                                          <p:stCondLst>
                                            <p:cond delay="0"/>
                                          </p:stCondLst>
                                        </p:cTn>
                                        <p:tgtEl>
                                          <p:spTgt spid="58"/>
                                        </p:tgtEl>
                                        <p:attrNameLst>
                                          <p:attrName>style.visibility</p:attrName>
                                        </p:attrNameLst>
                                      </p:cBhvr>
                                      <p:to>
                                        <p:strVal val="visible"/>
                                      </p:to>
                                    </p:set>
                                    <p:anim calcmode="lin" valueType="num">
                                      <p:cBhvr>
                                        <p:cTn id="38" dur="500" fill="hold"/>
                                        <p:tgtEl>
                                          <p:spTgt spid="58"/>
                                        </p:tgtEl>
                                        <p:attrNameLst>
                                          <p:attrName>ppt_w</p:attrName>
                                        </p:attrNameLst>
                                      </p:cBhvr>
                                      <p:tavLst>
                                        <p:tav tm="0">
                                          <p:val>
                                            <p:fltVal val="0"/>
                                          </p:val>
                                        </p:tav>
                                        <p:tav tm="100000">
                                          <p:val>
                                            <p:strVal val="#ppt_w"/>
                                          </p:val>
                                        </p:tav>
                                      </p:tavLst>
                                    </p:anim>
                                    <p:anim calcmode="lin" valueType="num">
                                      <p:cBhvr>
                                        <p:cTn id="39" dur="500" fill="hold"/>
                                        <p:tgtEl>
                                          <p:spTgt spid="58"/>
                                        </p:tgtEl>
                                        <p:attrNameLst>
                                          <p:attrName>ppt_h</p:attrName>
                                        </p:attrNameLst>
                                      </p:cBhvr>
                                      <p:tavLst>
                                        <p:tav tm="0">
                                          <p:val>
                                            <p:fltVal val="0"/>
                                          </p:val>
                                        </p:tav>
                                        <p:tav tm="100000">
                                          <p:val>
                                            <p:strVal val="#ppt_h"/>
                                          </p:val>
                                        </p:tav>
                                      </p:tavLst>
                                    </p:anim>
                                    <p:animEffect transition="in" filter="fade">
                                      <p:cBhvr>
                                        <p:cTn id="40" dur="500"/>
                                        <p:tgtEl>
                                          <p:spTgt spid="58"/>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1000"/>
                                        <p:tgtEl>
                                          <p:spTgt spid="25"/>
                                        </p:tgtEl>
                                      </p:cBhvr>
                                    </p:animEffect>
                                  </p:childTnLst>
                                </p:cTn>
                              </p:par>
                              <p:par>
                                <p:cTn id="45" presetID="53" presetClass="entr" presetSubtype="16" fill="hold" nodeType="withEffect">
                                  <p:stCondLst>
                                    <p:cond delay="500"/>
                                  </p:stCondLst>
                                  <p:childTnLst>
                                    <p:set>
                                      <p:cBhvr>
                                        <p:cTn id="46" dur="1" fill="hold">
                                          <p:stCondLst>
                                            <p:cond delay="0"/>
                                          </p:stCondLst>
                                        </p:cTn>
                                        <p:tgtEl>
                                          <p:spTgt spid="59"/>
                                        </p:tgtEl>
                                        <p:attrNameLst>
                                          <p:attrName>style.visibility</p:attrName>
                                        </p:attrNameLst>
                                      </p:cBhvr>
                                      <p:to>
                                        <p:strVal val="visible"/>
                                      </p:to>
                                    </p:set>
                                    <p:anim calcmode="lin" valueType="num">
                                      <p:cBhvr>
                                        <p:cTn id="47" dur="500" fill="hold"/>
                                        <p:tgtEl>
                                          <p:spTgt spid="59"/>
                                        </p:tgtEl>
                                        <p:attrNameLst>
                                          <p:attrName>ppt_w</p:attrName>
                                        </p:attrNameLst>
                                      </p:cBhvr>
                                      <p:tavLst>
                                        <p:tav tm="0">
                                          <p:val>
                                            <p:fltVal val="0"/>
                                          </p:val>
                                        </p:tav>
                                        <p:tav tm="100000">
                                          <p:val>
                                            <p:strVal val="#ppt_w"/>
                                          </p:val>
                                        </p:tav>
                                      </p:tavLst>
                                    </p:anim>
                                    <p:anim calcmode="lin" valueType="num">
                                      <p:cBhvr>
                                        <p:cTn id="48" dur="500" fill="hold"/>
                                        <p:tgtEl>
                                          <p:spTgt spid="59"/>
                                        </p:tgtEl>
                                        <p:attrNameLst>
                                          <p:attrName>ppt_h</p:attrName>
                                        </p:attrNameLst>
                                      </p:cBhvr>
                                      <p:tavLst>
                                        <p:tav tm="0">
                                          <p:val>
                                            <p:fltVal val="0"/>
                                          </p:val>
                                        </p:tav>
                                        <p:tav tm="100000">
                                          <p:val>
                                            <p:strVal val="#ppt_h"/>
                                          </p:val>
                                        </p:tav>
                                      </p:tavLst>
                                    </p:anim>
                                    <p:animEffect transition="in" filter="fade">
                                      <p:cBhvr>
                                        <p:cTn id="49" dur="500"/>
                                        <p:tgtEl>
                                          <p:spTgt spid="59"/>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1000"/>
                                        <p:tgtEl>
                                          <p:spTgt spid="20"/>
                                        </p:tgtEl>
                                      </p:cBhvr>
                                    </p:animEffect>
                                  </p:childTnLst>
                                </p:cTn>
                              </p:par>
                              <p:par>
                                <p:cTn id="54" presetID="53" presetClass="entr" presetSubtype="16" fill="hold" nodeType="withEffect">
                                  <p:stCondLst>
                                    <p:cond delay="500"/>
                                  </p:stCondLst>
                                  <p:childTnLst>
                                    <p:set>
                                      <p:cBhvr>
                                        <p:cTn id="55" dur="1" fill="hold">
                                          <p:stCondLst>
                                            <p:cond delay="0"/>
                                          </p:stCondLst>
                                        </p:cTn>
                                        <p:tgtEl>
                                          <p:spTgt spid="60"/>
                                        </p:tgtEl>
                                        <p:attrNameLst>
                                          <p:attrName>style.visibility</p:attrName>
                                        </p:attrNameLst>
                                      </p:cBhvr>
                                      <p:to>
                                        <p:strVal val="visible"/>
                                      </p:to>
                                    </p:set>
                                    <p:anim calcmode="lin" valueType="num">
                                      <p:cBhvr>
                                        <p:cTn id="56" dur="500" fill="hold"/>
                                        <p:tgtEl>
                                          <p:spTgt spid="60"/>
                                        </p:tgtEl>
                                        <p:attrNameLst>
                                          <p:attrName>ppt_w</p:attrName>
                                        </p:attrNameLst>
                                      </p:cBhvr>
                                      <p:tavLst>
                                        <p:tav tm="0">
                                          <p:val>
                                            <p:fltVal val="0"/>
                                          </p:val>
                                        </p:tav>
                                        <p:tav tm="100000">
                                          <p:val>
                                            <p:strVal val="#ppt_w"/>
                                          </p:val>
                                        </p:tav>
                                      </p:tavLst>
                                    </p:anim>
                                    <p:anim calcmode="lin" valueType="num">
                                      <p:cBhvr>
                                        <p:cTn id="57" dur="500" fill="hold"/>
                                        <p:tgtEl>
                                          <p:spTgt spid="60"/>
                                        </p:tgtEl>
                                        <p:attrNameLst>
                                          <p:attrName>ppt_h</p:attrName>
                                        </p:attrNameLst>
                                      </p:cBhvr>
                                      <p:tavLst>
                                        <p:tav tm="0">
                                          <p:val>
                                            <p:fltVal val="0"/>
                                          </p:val>
                                        </p:tav>
                                        <p:tav tm="100000">
                                          <p:val>
                                            <p:strVal val="#ppt_h"/>
                                          </p:val>
                                        </p:tav>
                                      </p:tavLst>
                                    </p:anim>
                                    <p:animEffect transition="in" filter="fade">
                                      <p:cBhvr>
                                        <p:cTn id="58" dur="500"/>
                                        <p:tgtEl>
                                          <p:spTgt spid="60"/>
                                        </p:tgtEl>
                                      </p:cBhvr>
                                    </p:animEffect>
                                  </p:childTnLst>
                                </p:cTn>
                              </p:par>
                            </p:childTnLst>
                          </p:cTn>
                        </p:par>
                        <p:par>
                          <p:cTn id="59" fill="hold">
                            <p:stCondLst>
                              <p:cond delay="6000"/>
                            </p:stCondLst>
                            <p:childTnLst>
                              <p:par>
                                <p:cTn id="60" presetID="22" presetClass="entr" presetSubtype="2"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right)">
                                      <p:cBhvr>
                                        <p:cTn id="62" dur="1000"/>
                                        <p:tgtEl>
                                          <p:spTgt spid="22"/>
                                        </p:tgtEl>
                                      </p:cBhvr>
                                    </p:animEffect>
                                  </p:childTnLst>
                                </p:cTn>
                              </p:par>
                              <p:par>
                                <p:cTn id="63" presetID="53" presetClass="entr" presetSubtype="16" fill="hold" nodeType="withEffect">
                                  <p:stCondLst>
                                    <p:cond delay="500"/>
                                  </p:stCondLst>
                                  <p:childTnLst>
                                    <p:set>
                                      <p:cBhvr>
                                        <p:cTn id="64" dur="1" fill="hold">
                                          <p:stCondLst>
                                            <p:cond delay="0"/>
                                          </p:stCondLst>
                                        </p:cTn>
                                        <p:tgtEl>
                                          <p:spTgt spid="61"/>
                                        </p:tgtEl>
                                        <p:attrNameLst>
                                          <p:attrName>style.visibility</p:attrName>
                                        </p:attrNameLst>
                                      </p:cBhvr>
                                      <p:to>
                                        <p:strVal val="visible"/>
                                      </p:to>
                                    </p:set>
                                    <p:anim calcmode="lin" valueType="num">
                                      <p:cBhvr>
                                        <p:cTn id="65" dur="500" fill="hold"/>
                                        <p:tgtEl>
                                          <p:spTgt spid="61"/>
                                        </p:tgtEl>
                                        <p:attrNameLst>
                                          <p:attrName>ppt_w</p:attrName>
                                        </p:attrNameLst>
                                      </p:cBhvr>
                                      <p:tavLst>
                                        <p:tav tm="0">
                                          <p:val>
                                            <p:fltVal val="0"/>
                                          </p:val>
                                        </p:tav>
                                        <p:tav tm="100000">
                                          <p:val>
                                            <p:strVal val="#ppt_w"/>
                                          </p:val>
                                        </p:tav>
                                      </p:tavLst>
                                    </p:anim>
                                    <p:anim calcmode="lin" valueType="num">
                                      <p:cBhvr>
                                        <p:cTn id="66" dur="500" fill="hold"/>
                                        <p:tgtEl>
                                          <p:spTgt spid="61"/>
                                        </p:tgtEl>
                                        <p:attrNameLst>
                                          <p:attrName>ppt_h</p:attrName>
                                        </p:attrNameLst>
                                      </p:cBhvr>
                                      <p:tavLst>
                                        <p:tav tm="0">
                                          <p:val>
                                            <p:fltVal val="0"/>
                                          </p:val>
                                        </p:tav>
                                        <p:tav tm="100000">
                                          <p:val>
                                            <p:strVal val="#ppt_h"/>
                                          </p:val>
                                        </p:tav>
                                      </p:tavLst>
                                    </p:anim>
                                    <p:animEffect transition="in" filter="fade">
                                      <p:cBhvr>
                                        <p:cTn id="67" dur="500"/>
                                        <p:tgtEl>
                                          <p:spTgt spid="61"/>
                                        </p:tgtEl>
                                      </p:cBhvr>
                                    </p:animEffect>
                                  </p:childTnLst>
                                </p:cTn>
                              </p:par>
                            </p:childTnLst>
                          </p:cTn>
                        </p:par>
                        <p:par>
                          <p:cTn id="68" fill="hold">
                            <p:stCondLst>
                              <p:cond delay="7000"/>
                            </p:stCondLst>
                            <p:childTnLst>
                              <p:par>
                                <p:cTn id="69" presetID="22" presetClass="entr" presetSubtype="2"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right)">
                                      <p:cBhvr>
                                        <p:cTn id="71" dur="1000"/>
                                        <p:tgtEl>
                                          <p:spTgt spid="21"/>
                                        </p:tgtEl>
                                      </p:cBhvr>
                                    </p:animEffect>
                                  </p:childTnLst>
                                </p:cTn>
                              </p:par>
                              <p:par>
                                <p:cTn id="72" presetID="53" presetClass="entr" presetSubtype="16" fill="hold" nodeType="withEffect">
                                  <p:stCondLst>
                                    <p:cond delay="500"/>
                                  </p:stCondLst>
                                  <p:childTnLst>
                                    <p:set>
                                      <p:cBhvr>
                                        <p:cTn id="73" dur="1" fill="hold">
                                          <p:stCondLst>
                                            <p:cond delay="0"/>
                                          </p:stCondLst>
                                        </p:cTn>
                                        <p:tgtEl>
                                          <p:spTgt spid="62"/>
                                        </p:tgtEl>
                                        <p:attrNameLst>
                                          <p:attrName>style.visibility</p:attrName>
                                        </p:attrNameLst>
                                      </p:cBhvr>
                                      <p:to>
                                        <p:strVal val="visible"/>
                                      </p:to>
                                    </p:set>
                                    <p:anim calcmode="lin" valueType="num">
                                      <p:cBhvr>
                                        <p:cTn id="74" dur="500" fill="hold"/>
                                        <p:tgtEl>
                                          <p:spTgt spid="62"/>
                                        </p:tgtEl>
                                        <p:attrNameLst>
                                          <p:attrName>ppt_w</p:attrName>
                                        </p:attrNameLst>
                                      </p:cBhvr>
                                      <p:tavLst>
                                        <p:tav tm="0">
                                          <p:val>
                                            <p:fltVal val="0"/>
                                          </p:val>
                                        </p:tav>
                                        <p:tav tm="100000">
                                          <p:val>
                                            <p:strVal val="#ppt_w"/>
                                          </p:val>
                                        </p:tav>
                                      </p:tavLst>
                                    </p:anim>
                                    <p:anim calcmode="lin" valueType="num">
                                      <p:cBhvr>
                                        <p:cTn id="75" dur="500" fill="hold"/>
                                        <p:tgtEl>
                                          <p:spTgt spid="62"/>
                                        </p:tgtEl>
                                        <p:attrNameLst>
                                          <p:attrName>ppt_h</p:attrName>
                                        </p:attrNameLst>
                                      </p:cBhvr>
                                      <p:tavLst>
                                        <p:tav tm="0">
                                          <p:val>
                                            <p:fltVal val="0"/>
                                          </p:val>
                                        </p:tav>
                                        <p:tav tm="100000">
                                          <p:val>
                                            <p:strVal val="#ppt_h"/>
                                          </p:val>
                                        </p:tav>
                                      </p:tavLst>
                                    </p:anim>
                                    <p:animEffect transition="in" filter="fade">
                                      <p:cBhvr>
                                        <p:cTn id="76"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48" grpId="0" animBg="1"/>
      <p:bldP spid="5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平行四边形 41"/>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r>
              <a:rPr lang="en-US" altLang="zh-CN" sz="1104" dirty="0">
                <a:solidFill>
                  <a:schemeClr val="bg1"/>
                </a:solidFill>
                <a:latin typeface="DIN Mittelschrift Std" pitchFamily="50" charset="0"/>
                <a:cs typeface="Raavi" pitchFamily="34" charset="0"/>
              </a:rPr>
              <a:t>COMPANY</a:t>
            </a:r>
          </a:p>
        </p:txBody>
      </p:sp>
      <p:grpSp>
        <p:nvGrpSpPr>
          <p:cNvPr id="3" name="组合 2"/>
          <p:cNvGrpSpPr/>
          <p:nvPr/>
        </p:nvGrpSpPr>
        <p:grpSpPr>
          <a:xfrm>
            <a:off x="-94756" y="217255"/>
            <a:ext cx="2227316" cy="395543"/>
            <a:chOff x="-611583" y="577868"/>
            <a:chExt cx="6048672" cy="1052097"/>
          </a:xfrm>
        </p:grpSpPr>
        <p:sp>
          <p:nvSpPr>
            <p:cNvPr id="43" name="对角圆角矩形 42"/>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4" name="TextBox 43"/>
            <p:cNvSpPr txBox="1"/>
            <p:nvPr/>
          </p:nvSpPr>
          <p:spPr>
            <a:xfrm>
              <a:off x="1164296" y="773281"/>
              <a:ext cx="3948253" cy="856684"/>
            </a:xfrm>
            <a:prstGeom prst="rect">
              <a:avLst/>
            </a:prstGeom>
            <a:noFill/>
          </p:spPr>
          <p:txBody>
            <a:bodyPr wrap="square" rtlCol="0">
              <a:spAutoFit/>
            </a:bodyPr>
            <a:lstStyle/>
            <a:p>
              <a:pPr lvl="0" algn="ctr"/>
              <a:r>
                <a:rPr lang="zh-CN" altLang="en-US" sz="1493" dirty="0">
                  <a:solidFill>
                    <a:prstClr val="white"/>
                  </a:solidFill>
                  <a:latin typeface="思源黑体 CN Medium" pitchFamily="34" charset="-122"/>
                  <a:ea typeface="思源黑体 CN Medium" pitchFamily="34" charset="-122"/>
                </a:rPr>
                <a:t>融资用途</a:t>
              </a:r>
            </a:p>
          </p:txBody>
        </p:sp>
      </p:grpSp>
      <p:grpSp>
        <p:nvGrpSpPr>
          <p:cNvPr id="6" name="组合 5"/>
          <p:cNvGrpSpPr/>
          <p:nvPr/>
        </p:nvGrpSpPr>
        <p:grpSpPr>
          <a:xfrm>
            <a:off x="4701047" y="1622466"/>
            <a:ext cx="1294653" cy="1321814"/>
            <a:chOff x="12412274" y="4315557"/>
            <a:chExt cx="3515860" cy="3515861"/>
          </a:xfrm>
        </p:grpSpPr>
        <p:sp>
          <p:nvSpPr>
            <p:cNvPr id="45" name="Shape 1627"/>
            <p:cNvSpPr/>
            <p:nvPr/>
          </p:nvSpPr>
          <p:spPr>
            <a:xfrm>
              <a:off x="12412274" y="4315557"/>
              <a:ext cx="3515860"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CB0B0B"/>
              </a:solidFill>
              <a:custDash>
                <a:ds d="100000" sp="200000"/>
              </a:custDash>
              <a:round/>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47" name="Shape 1628"/>
            <p:cNvSpPr/>
            <p:nvPr/>
          </p:nvSpPr>
          <p:spPr>
            <a:xfrm>
              <a:off x="1268414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50" name="Shape 1631"/>
            <p:cNvSpPr/>
            <p:nvPr/>
          </p:nvSpPr>
          <p:spPr>
            <a:xfrm>
              <a:off x="13340747" y="5297119"/>
              <a:ext cx="1468255" cy="1468861"/>
            </a:xfrm>
            <a:custGeom>
              <a:avLst/>
              <a:gdLst/>
              <a:ahLst/>
              <a:cxnLst>
                <a:cxn ang="0">
                  <a:pos x="wd2" y="hd2"/>
                </a:cxn>
                <a:cxn ang="5400000">
                  <a:pos x="wd2" y="hd2"/>
                </a:cxn>
                <a:cxn ang="10800000">
                  <a:pos x="wd2" y="hd2"/>
                </a:cxn>
                <a:cxn ang="16200000">
                  <a:pos x="wd2" y="hd2"/>
                </a:cxn>
              </a:cxnLst>
              <a:rect l="0" t="0" r="r" b="b"/>
              <a:pathLst>
                <a:path w="21592" h="21600" extrusionOk="0">
                  <a:moveTo>
                    <a:pt x="19673" y="3125"/>
                  </a:moveTo>
                  <a:cubicBezTo>
                    <a:pt x="19662" y="3136"/>
                    <a:pt x="19652" y="3148"/>
                    <a:pt x="19642" y="3160"/>
                  </a:cubicBezTo>
                  <a:lnTo>
                    <a:pt x="13874" y="9615"/>
                  </a:lnTo>
                  <a:lnTo>
                    <a:pt x="11980" y="7721"/>
                  </a:lnTo>
                  <a:lnTo>
                    <a:pt x="18436" y="1951"/>
                  </a:lnTo>
                  <a:cubicBezTo>
                    <a:pt x="18446" y="1940"/>
                    <a:pt x="18458" y="1930"/>
                    <a:pt x="18469" y="1918"/>
                  </a:cubicBezTo>
                  <a:cubicBezTo>
                    <a:pt x="18790" y="1597"/>
                    <a:pt x="19352" y="1596"/>
                    <a:pt x="19675" y="1918"/>
                  </a:cubicBezTo>
                  <a:cubicBezTo>
                    <a:pt x="19834" y="2080"/>
                    <a:pt x="19923" y="2294"/>
                    <a:pt x="19923" y="2522"/>
                  </a:cubicBezTo>
                  <a:cubicBezTo>
                    <a:pt x="19923" y="2749"/>
                    <a:pt x="19834" y="2965"/>
                    <a:pt x="19673" y="3125"/>
                  </a:cubicBezTo>
                  <a:cubicBezTo>
                    <a:pt x="19673" y="3125"/>
                    <a:pt x="19673" y="3125"/>
                    <a:pt x="19673" y="3125"/>
                  </a:cubicBezTo>
                  <a:close/>
                  <a:moveTo>
                    <a:pt x="14352" y="14847"/>
                  </a:moveTo>
                  <a:lnTo>
                    <a:pt x="6751" y="7242"/>
                  </a:lnTo>
                  <a:lnTo>
                    <a:pt x="8316" y="6418"/>
                  </a:lnTo>
                  <a:lnTo>
                    <a:pt x="15179" y="13281"/>
                  </a:lnTo>
                  <a:cubicBezTo>
                    <a:pt x="15179" y="13281"/>
                    <a:pt x="14352" y="14847"/>
                    <a:pt x="14352" y="14847"/>
                  </a:cubicBezTo>
                  <a:close/>
                  <a:moveTo>
                    <a:pt x="9570" y="20545"/>
                  </a:moveTo>
                  <a:lnTo>
                    <a:pt x="9007" y="19982"/>
                  </a:lnTo>
                  <a:lnTo>
                    <a:pt x="9698" y="18571"/>
                  </a:lnTo>
                  <a:cubicBezTo>
                    <a:pt x="9779" y="18402"/>
                    <a:pt x="9740" y="18201"/>
                    <a:pt x="9601" y="18076"/>
                  </a:cubicBezTo>
                  <a:cubicBezTo>
                    <a:pt x="9462" y="17952"/>
                    <a:pt x="9255" y="17936"/>
                    <a:pt x="9099" y="18036"/>
                  </a:cubicBezTo>
                  <a:lnTo>
                    <a:pt x="7855" y="18830"/>
                  </a:lnTo>
                  <a:lnTo>
                    <a:pt x="7312" y="18287"/>
                  </a:lnTo>
                  <a:lnTo>
                    <a:pt x="8827" y="15726"/>
                  </a:lnTo>
                  <a:cubicBezTo>
                    <a:pt x="8926" y="15563"/>
                    <a:pt x="8899" y="15352"/>
                    <a:pt x="8763" y="15218"/>
                  </a:cubicBezTo>
                  <a:cubicBezTo>
                    <a:pt x="8627" y="15083"/>
                    <a:pt x="8416" y="15058"/>
                    <a:pt x="8252" y="15157"/>
                  </a:cubicBezTo>
                  <a:lnTo>
                    <a:pt x="5722" y="16695"/>
                  </a:lnTo>
                  <a:lnTo>
                    <a:pt x="3696" y="14669"/>
                  </a:lnTo>
                  <a:lnTo>
                    <a:pt x="4301" y="13058"/>
                  </a:lnTo>
                  <a:cubicBezTo>
                    <a:pt x="4360" y="12899"/>
                    <a:pt x="4319" y="12720"/>
                    <a:pt x="4193" y="12605"/>
                  </a:cubicBezTo>
                  <a:cubicBezTo>
                    <a:pt x="4069" y="12490"/>
                    <a:pt x="3885" y="12462"/>
                    <a:pt x="3732" y="12535"/>
                  </a:cubicBezTo>
                  <a:lnTo>
                    <a:pt x="2258" y="13232"/>
                  </a:lnTo>
                  <a:lnTo>
                    <a:pt x="1054" y="12026"/>
                  </a:lnTo>
                  <a:lnTo>
                    <a:pt x="5715" y="8568"/>
                  </a:lnTo>
                  <a:lnTo>
                    <a:pt x="13026" y="15882"/>
                  </a:lnTo>
                  <a:cubicBezTo>
                    <a:pt x="13026" y="15882"/>
                    <a:pt x="9570" y="20545"/>
                    <a:pt x="9570" y="20545"/>
                  </a:cubicBezTo>
                  <a:close/>
                  <a:moveTo>
                    <a:pt x="21592" y="2522"/>
                  </a:moveTo>
                  <a:cubicBezTo>
                    <a:pt x="21592" y="1848"/>
                    <a:pt x="21330" y="1215"/>
                    <a:pt x="20854" y="739"/>
                  </a:cubicBezTo>
                  <a:cubicBezTo>
                    <a:pt x="20378" y="262"/>
                    <a:pt x="19746" y="0"/>
                    <a:pt x="19071" y="0"/>
                  </a:cubicBezTo>
                  <a:cubicBezTo>
                    <a:pt x="18406" y="0"/>
                    <a:pt x="17781" y="255"/>
                    <a:pt x="17306" y="721"/>
                  </a:cubicBezTo>
                  <a:lnTo>
                    <a:pt x="10798" y="6539"/>
                  </a:lnTo>
                  <a:lnTo>
                    <a:pt x="9061" y="4801"/>
                  </a:lnTo>
                  <a:cubicBezTo>
                    <a:pt x="8803" y="4542"/>
                    <a:pt x="8405" y="4482"/>
                    <a:pt x="8081" y="4653"/>
                  </a:cubicBezTo>
                  <a:lnTo>
                    <a:pt x="4972" y="6295"/>
                  </a:lnTo>
                  <a:cubicBezTo>
                    <a:pt x="4737" y="6419"/>
                    <a:pt x="4577" y="6647"/>
                    <a:pt x="4537" y="6909"/>
                  </a:cubicBezTo>
                  <a:cubicBezTo>
                    <a:pt x="4497" y="7170"/>
                    <a:pt x="4584" y="7436"/>
                    <a:pt x="4771" y="7623"/>
                  </a:cubicBezTo>
                  <a:lnTo>
                    <a:pt x="5118" y="7971"/>
                  </a:lnTo>
                  <a:lnTo>
                    <a:pt x="169" y="11644"/>
                  </a:lnTo>
                  <a:cubicBezTo>
                    <a:pt x="71" y="11716"/>
                    <a:pt x="10" y="11828"/>
                    <a:pt x="2" y="11948"/>
                  </a:cubicBezTo>
                  <a:cubicBezTo>
                    <a:pt x="-8" y="12069"/>
                    <a:pt x="36" y="12188"/>
                    <a:pt x="122" y="12273"/>
                  </a:cubicBezTo>
                  <a:lnTo>
                    <a:pt x="1876" y="14030"/>
                  </a:lnTo>
                  <a:cubicBezTo>
                    <a:pt x="2001" y="14154"/>
                    <a:pt x="2191" y="14186"/>
                    <a:pt x="2351" y="14111"/>
                  </a:cubicBezTo>
                  <a:lnTo>
                    <a:pt x="3158" y="13729"/>
                  </a:lnTo>
                  <a:lnTo>
                    <a:pt x="2820" y="14628"/>
                  </a:lnTo>
                  <a:cubicBezTo>
                    <a:pt x="2763" y="14781"/>
                    <a:pt x="2800" y="14953"/>
                    <a:pt x="2916" y="15070"/>
                  </a:cubicBezTo>
                  <a:lnTo>
                    <a:pt x="5362" y="17516"/>
                  </a:lnTo>
                  <a:cubicBezTo>
                    <a:pt x="5500" y="17654"/>
                    <a:pt x="5711" y="17677"/>
                    <a:pt x="5875" y="17579"/>
                  </a:cubicBezTo>
                  <a:lnTo>
                    <a:pt x="7260" y="16736"/>
                  </a:lnTo>
                  <a:lnTo>
                    <a:pt x="6429" y="18139"/>
                  </a:lnTo>
                  <a:cubicBezTo>
                    <a:pt x="6332" y="18304"/>
                    <a:pt x="6360" y="18513"/>
                    <a:pt x="6493" y="18648"/>
                  </a:cubicBezTo>
                  <a:lnTo>
                    <a:pt x="7503" y="19658"/>
                  </a:lnTo>
                  <a:cubicBezTo>
                    <a:pt x="7642" y="19796"/>
                    <a:pt x="7857" y="19818"/>
                    <a:pt x="8022" y="19715"/>
                  </a:cubicBezTo>
                  <a:lnTo>
                    <a:pt x="8294" y="19539"/>
                  </a:lnTo>
                  <a:lnTo>
                    <a:pt x="8127" y="19882"/>
                  </a:lnTo>
                  <a:cubicBezTo>
                    <a:pt x="8047" y="20041"/>
                    <a:pt x="8080" y="20233"/>
                    <a:pt x="8206" y="20360"/>
                  </a:cubicBezTo>
                  <a:lnTo>
                    <a:pt x="9322" y="21478"/>
                  </a:lnTo>
                  <a:cubicBezTo>
                    <a:pt x="9401" y="21555"/>
                    <a:pt x="9507" y="21600"/>
                    <a:pt x="9617" y="21600"/>
                  </a:cubicBezTo>
                  <a:cubicBezTo>
                    <a:pt x="9627" y="21600"/>
                    <a:pt x="9638" y="21600"/>
                    <a:pt x="9648" y="21597"/>
                  </a:cubicBezTo>
                  <a:cubicBezTo>
                    <a:pt x="9769" y="21590"/>
                    <a:pt x="9880" y="21528"/>
                    <a:pt x="9952" y="21430"/>
                  </a:cubicBezTo>
                  <a:lnTo>
                    <a:pt x="13624" y="16478"/>
                  </a:lnTo>
                  <a:lnTo>
                    <a:pt x="13971" y="16827"/>
                  </a:lnTo>
                  <a:cubicBezTo>
                    <a:pt x="14129" y="16984"/>
                    <a:pt x="14343" y="17071"/>
                    <a:pt x="14562" y="17071"/>
                  </a:cubicBezTo>
                  <a:cubicBezTo>
                    <a:pt x="14604" y="17071"/>
                    <a:pt x="14646" y="17067"/>
                    <a:pt x="14687" y="17061"/>
                  </a:cubicBezTo>
                  <a:cubicBezTo>
                    <a:pt x="14949" y="17021"/>
                    <a:pt x="15175" y="16860"/>
                    <a:pt x="15299" y="16627"/>
                  </a:cubicBezTo>
                  <a:lnTo>
                    <a:pt x="16941" y="13515"/>
                  </a:lnTo>
                  <a:cubicBezTo>
                    <a:pt x="17111" y="13192"/>
                    <a:pt x="17052" y="12794"/>
                    <a:pt x="16792" y="12536"/>
                  </a:cubicBezTo>
                  <a:lnTo>
                    <a:pt x="15055" y="10797"/>
                  </a:lnTo>
                  <a:lnTo>
                    <a:pt x="20871" y="4288"/>
                  </a:lnTo>
                  <a:cubicBezTo>
                    <a:pt x="21337" y="3814"/>
                    <a:pt x="21592" y="3188"/>
                    <a:pt x="21592" y="2522"/>
                  </a:cubicBezTo>
                  <a:cubicBezTo>
                    <a:pt x="21592" y="2522"/>
                    <a:pt x="21592" y="2522"/>
                    <a:pt x="21592" y="2522"/>
                  </a:cubicBezTo>
                  <a:close/>
                </a:path>
              </a:pathLst>
            </a:custGeom>
            <a:solidFill>
              <a:srgbClr val="FFFFFF"/>
            </a:solidFill>
            <a:ln w="12700">
              <a:miter lim="400000"/>
            </a:ln>
          </p:spPr>
          <p:txBody>
            <a:bodyPr lIns="24738" tIns="24738" rIns="24738" bIns="2473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3"/>
          <p:cNvGrpSpPr/>
          <p:nvPr/>
        </p:nvGrpSpPr>
        <p:grpSpPr>
          <a:xfrm>
            <a:off x="1414775" y="1622466"/>
            <a:ext cx="1294653" cy="1321814"/>
            <a:chOff x="3487813" y="4315557"/>
            <a:chExt cx="3515861" cy="3515861"/>
          </a:xfrm>
        </p:grpSpPr>
        <p:sp>
          <p:nvSpPr>
            <p:cNvPr id="25" name="Shape 1623"/>
            <p:cNvSpPr/>
            <p:nvPr/>
          </p:nvSpPr>
          <p:spPr>
            <a:xfrm>
              <a:off x="348781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CB0B0B"/>
              </a:solidFill>
              <a:custDash>
                <a:ds d="100000" sp="200000"/>
              </a:custDash>
              <a:round/>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28" name="Shape 1624"/>
            <p:cNvSpPr/>
            <p:nvPr/>
          </p:nvSpPr>
          <p:spPr>
            <a:xfrm>
              <a:off x="375968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51" name="Shape 1632"/>
            <p:cNvSpPr/>
            <p:nvPr/>
          </p:nvSpPr>
          <p:spPr>
            <a:xfrm>
              <a:off x="4477508" y="5355235"/>
              <a:ext cx="1534816" cy="1342831"/>
            </a:xfrm>
            <a:custGeom>
              <a:avLst/>
              <a:gdLst/>
              <a:ahLst/>
              <a:cxnLst>
                <a:cxn ang="0">
                  <a:pos x="wd2" y="hd2"/>
                </a:cxn>
                <a:cxn ang="5400000">
                  <a:pos x="wd2" y="hd2"/>
                </a:cxn>
                <a:cxn ang="10800000">
                  <a:pos x="wd2" y="hd2"/>
                </a:cxn>
                <a:cxn ang="16200000">
                  <a:pos x="wd2" y="hd2"/>
                </a:cxn>
              </a:cxnLst>
              <a:rect l="0" t="0" r="r" b="b"/>
              <a:pathLst>
                <a:path w="21600" h="21600" extrusionOk="0">
                  <a:moveTo>
                    <a:pt x="20249" y="20059"/>
                  </a:moveTo>
                  <a:lnTo>
                    <a:pt x="16198" y="16202"/>
                  </a:lnTo>
                  <a:lnTo>
                    <a:pt x="16198" y="13885"/>
                  </a:lnTo>
                  <a:lnTo>
                    <a:pt x="20249" y="10801"/>
                  </a:lnTo>
                  <a:cubicBezTo>
                    <a:pt x="20249" y="10801"/>
                    <a:pt x="20249" y="20059"/>
                    <a:pt x="20249" y="20059"/>
                  </a:cubicBezTo>
                  <a:close/>
                  <a:moveTo>
                    <a:pt x="12824" y="9267"/>
                  </a:moveTo>
                  <a:cubicBezTo>
                    <a:pt x="10955" y="9267"/>
                    <a:pt x="9443" y="7534"/>
                    <a:pt x="9443" y="5403"/>
                  </a:cubicBezTo>
                  <a:cubicBezTo>
                    <a:pt x="9443" y="3267"/>
                    <a:pt x="10958" y="1533"/>
                    <a:pt x="12824" y="1533"/>
                  </a:cubicBezTo>
                  <a:cubicBezTo>
                    <a:pt x="14692" y="1533"/>
                    <a:pt x="16205" y="3267"/>
                    <a:pt x="16205" y="5403"/>
                  </a:cubicBezTo>
                  <a:cubicBezTo>
                    <a:pt x="16205" y="7534"/>
                    <a:pt x="14692" y="9267"/>
                    <a:pt x="12824" y="9267"/>
                  </a:cubicBezTo>
                  <a:cubicBezTo>
                    <a:pt x="12824" y="9267"/>
                    <a:pt x="12824" y="9267"/>
                    <a:pt x="12824" y="9267"/>
                  </a:cubicBezTo>
                  <a:close/>
                  <a:moveTo>
                    <a:pt x="14850" y="18514"/>
                  </a:moveTo>
                  <a:cubicBezTo>
                    <a:pt x="14850" y="19367"/>
                    <a:pt x="14244" y="20059"/>
                    <a:pt x="13499" y="20059"/>
                  </a:cubicBezTo>
                  <a:lnTo>
                    <a:pt x="2699" y="20059"/>
                  </a:lnTo>
                  <a:cubicBezTo>
                    <a:pt x="1954" y="20059"/>
                    <a:pt x="1352" y="19369"/>
                    <a:pt x="1352" y="18514"/>
                  </a:cubicBezTo>
                  <a:lnTo>
                    <a:pt x="1352" y="12345"/>
                  </a:lnTo>
                  <a:cubicBezTo>
                    <a:pt x="1352" y="11490"/>
                    <a:pt x="1954" y="10801"/>
                    <a:pt x="2699" y="10801"/>
                  </a:cubicBezTo>
                  <a:lnTo>
                    <a:pt x="13499" y="10801"/>
                  </a:lnTo>
                  <a:cubicBezTo>
                    <a:pt x="14244" y="10801"/>
                    <a:pt x="14850" y="11490"/>
                    <a:pt x="14850" y="12345"/>
                  </a:cubicBezTo>
                  <a:cubicBezTo>
                    <a:pt x="14850" y="12345"/>
                    <a:pt x="14850" y="18514"/>
                    <a:pt x="14850" y="18514"/>
                  </a:cubicBezTo>
                  <a:close/>
                  <a:moveTo>
                    <a:pt x="1352" y="6171"/>
                  </a:moveTo>
                  <a:cubicBezTo>
                    <a:pt x="1352" y="4469"/>
                    <a:pt x="2557" y="3085"/>
                    <a:pt x="4051" y="3085"/>
                  </a:cubicBezTo>
                  <a:cubicBezTo>
                    <a:pt x="5539" y="3085"/>
                    <a:pt x="6750" y="4469"/>
                    <a:pt x="6750" y="6171"/>
                  </a:cubicBezTo>
                  <a:cubicBezTo>
                    <a:pt x="6750" y="7877"/>
                    <a:pt x="5539" y="9259"/>
                    <a:pt x="4051" y="9259"/>
                  </a:cubicBezTo>
                  <a:cubicBezTo>
                    <a:pt x="2557" y="9259"/>
                    <a:pt x="1352" y="7877"/>
                    <a:pt x="1352" y="6171"/>
                  </a:cubicBezTo>
                  <a:cubicBezTo>
                    <a:pt x="1352" y="6171"/>
                    <a:pt x="1352" y="6171"/>
                    <a:pt x="1352" y="6171"/>
                  </a:cubicBezTo>
                  <a:close/>
                  <a:moveTo>
                    <a:pt x="20249" y="9259"/>
                  </a:moveTo>
                  <a:lnTo>
                    <a:pt x="16198" y="12345"/>
                  </a:lnTo>
                  <a:cubicBezTo>
                    <a:pt x="16198" y="11406"/>
                    <a:pt x="15826" y="10578"/>
                    <a:pt x="15249" y="10014"/>
                  </a:cubicBezTo>
                  <a:cubicBezTo>
                    <a:pt x="16623" y="9067"/>
                    <a:pt x="17550" y="7365"/>
                    <a:pt x="17550" y="5403"/>
                  </a:cubicBezTo>
                  <a:cubicBezTo>
                    <a:pt x="17550" y="2420"/>
                    <a:pt x="15434" y="0"/>
                    <a:pt x="12824" y="0"/>
                  </a:cubicBezTo>
                  <a:cubicBezTo>
                    <a:pt x="10213" y="0"/>
                    <a:pt x="8101" y="2420"/>
                    <a:pt x="8101" y="5403"/>
                  </a:cubicBezTo>
                  <a:cubicBezTo>
                    <a:pt x="8101" y="6912"/>
                    <a:pt x="8648" y="8277"/>
                    <a:pt x="9525" y="9259"/>
                  </a:cubicBezTo>
                  <a:lnTo>
                    <a:pt x="7050" y="9259"/>
                  </a:lnTo>
                  <a:cubicBezTo>
                    <a:pt x="7695" y="8438"/>
                    <a:pt x="8101" y="7365"/>
                    <a:pt x="8101" y="6171"/>
                  </a:cubicBezTo>
                  <a:cubicBezTo>
                    <a:pt x="8101" y="3617"/>
                    <a:pt x="6288" y="1546"/>
                    <a:pt x="4051" y="1546"/>
                  </a:cubicBezTo>
                  <a:cubicBezTo>
                    <a:pt x="1814" y="1546"/>
                    <a:pt x="0" y="3617"/>
                    <a:pt x="0" y="6171"/>
                  </a:cubicBezTo>
                  <a:cubicBezTo>
                    <a:pt x="0" y="7569"/>
                    <a:pt x="551" y="8803"/>
                    <a:pt x="1405" y="9651"/>
                  </a:cubicBezTo>
                  <a:cubicBezTo>
                    <a:pt x="571" y="10179"/>
                    <a:pt x="0" y="11181"/>
                    <a:pt x="0" y="12345"/>
                  </a:cubicBezTo>
                  <a:lnTo>
                    <a:pt x="0" y="18514"/>
                  </a:lnTo>
                  <a:cubicBezTo>
                    <a:pt x="0" y="20221"/>
                    <a:pt x="1210" y="21600"/>
                    <a:pt x="2699" y="21600"/>
                  </a:cubicBezTo>
                  <a:lnTo>
                    <a:pt x="13499" y="21600"/>
                  </a:lnTo>
                  <a:cubicBezTo>
                    <a:pt x="14989" y="21600"/>
                    <a:pt x="16198" y="20221"/>
                    <a:pt x="16198" y="18514"/>
                  </a:cubicBezTo>
                  <a:lnTo>
                    <a:pt x="16198" y="17743"/>
                  </a:lnTo>
                  <a:lnTo>
                    <a:pt x="20249" y="21600"/>
                  </a:lnTo>
                  <a:cubicBezTo>
                    <a:pt x="20994" y="21600"/>
                    <a:pt x="21600" y="20911"/>
                    <a:pt x="21600" y="20059"/>
                  </a:cubicBezTo>
                  <a:lnTo>
                    <a:pt x="21600" y="10801"/>
                  </a:lnTo>
                  <a:cubicBezTo>
                    <a:pt x="21600" y="9949"/>
                    <a:pt x="20994" y="9259"/>
                    <a:pt x="20249" y="9259"/>
                  </a:cubicBezTo>
                  <a:cubicBezTo>
                    <a:pt x="20249" y="9259"/>
                    <a:pt x="20249" y="9259"/>
                    <a:pt x="20249" y="9259"/>
                  </a:cubicBezTo>
                  <a:close/>
                </a:path>
              </a:pathLst>
            </a:custGeom>
            <a:solidFill>
              <a:srgbClr val="FFFFFF"/>
            </a:solidFill>
            <a:ln w="12700">
              <a:miter lim="400000"/>
            </a:ln>
          </p:spPr>
          <p:txBody>
            <a:bodyPr lIns="24738" tIns="24738" rIns="24738" bIns="2473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3057912" y="1622466"/>
            <a:ext cx="1294653" cy="1321814"/>
            <a:chOff x="7950043" y="4315557"/>
            <a:chExt cx="3515861" cy="3515861"/>
          </a:xfrm>
        </p:grpSpPr>
        <p:sp>
          <p:nvSpPr>
            <p:cNvPr id="40" name="Shape 1625"/>
            <p:cNvSpPr/>
            <p:nvPr/>
          </p:nvSpPr>
          <p:spPr>
            <a:xfrm>
              <a:off x="795004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chemeClr val="tx1">
                  <a:lumMod val="50000"/>
                  <a:lumOff val="50000"/>
                </a:schemeClr>
              </a:solidFill>
              <a:custDash>
                <a:ds d="100000" sp="200000"/>
              </a:custDash>
              <a:round/>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41" name="Shape 1626"/>
            <p:cNvSpPr/>
            <p:nvPr/>
          </p:nvSpPr>
          <p:spPr>
            <a:xfrm>
              <a:off x="8221920"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633"/>
            <p:cNvSpPr/>
            <p:nvPr/>
          </p:nvSpPr>
          <p:spPr>
            <a:xfrm>
              <a:off x="8898459" y="5315833"/>
              <a:ext cx="1608976" cy="1430294"/>
            </a:xfrm>
            <a:custGeom>
              <a:avLst/>
              <a:gdLst/>
              <a:ahLst/>
              <a:cxnLst>
                <a:cxn ang="0">
                  <a:pos x="wd2" y="hd2"/>
                </a:cxn>
                <a:cxn ang="5400000">
                  <a:pos x="wd2" y="hd2"/>
                </a:cxn>
                <a:cxn ang="10800000">
                  <a:pos x="wd2" y="hd2"/>
                </a:cxn>
                <a:cxn ang="16200000">
                  <a:pos x="wd2" y="hd2"/>
                </a:cxn>
              </a:cxnLst>
              <a:rect l="0" t="0" r="r" b="b"/>
              <a:pathLst>
                <a:path w="21504" h="21549" extrusionOk="0">
                  <a:moveTo>
                    <a:pt x="12246" y="17"/>
                  </a:moveTo>
                  <a:cubicBezTo>
                    <a:pt x="11990" y="86"/>
                    <a:pt x="11811" y="339"/>
                    <a:pt x="11811" y="635"/>
                  </a:cubicBezTo>
                  <a:lnTo>
                    <a:pt x="11811" y="14336"/>
                  </a:lnTo>
                  <a:cubicBezTo>
                    <a:pt x="11811" y="14689"/>
                    <a:pt x="12064" y="14980"/>
                    <a:pt x="12377" y="14980"/>
                  </a:cubicBezTo>
                  <a:lnTo>
                    <a:pt x="18513" y="14980"/>
                  </a:lnTo>
                  <a:cubicBezTo>
                    <a:pt x="18710" y="14980"/>
                    <a:pt x="18893" y="14860"/>
                    <a:pt x="18996" y="14672"/>
                  </a:cubicBezTo>
                  <a:cubicBezTo>
                    <a:pt x="19099" y="14483"/>
                    <a:pt x="19108" y="14246"/>
                    <a:pt x="19019" y="14048"/>
                  </a:cubicBezTo>
                  <a:lnTo>
                    <a:pt x="12883" y="346"/>
                  </a:lnTo>
                  <a:cubicBezTo>
                    <a:pt x="12765" y="82"/>
                    <a:pt x="12502" y="-51"/>
                    <a:pt x="12246" y="17"/>
                  </a:cubicBezTo>
                  <a:close/>
                  <a:moveTo>
                    <a:pt x="10383" y="219"/>
                  </a:moveTo>
                  <a:cubicBezTo>
                    <a:pt x="10293" y="207"/>
                    <a:pt x="10196" y="214"/>
                    <a:pt x="10109" y="252"/>
                  </a:cubicBezTo>
                  <a:cubicBezTo>
                    <a:pt x="6744" y="1722"/>
                    <a:pt x="4445" y="5308"/>
                    <a:pt x="3110" y="8056"/>
                  </a:cubicBezTo>
                  <a:cubicBezTo>
                    <a:pt x="2307" y="9706"/>
                    <a:pt x="1780" y="11194"/>
                    <a:pt x="1479" y="12149"/>
                  </a:cubicBezTo>
                  <a:cubicBezTo>
                    <a:pt x="1347" y="12567"/>
                    <a:pt x="919" y="13966"/>
                    <a:pt x="955" y="14443"/>
                  </a:cubicBezTo>
                  <a:cubicBezTo>
                    <a:pt x="979" y="14774"/>
                    <a:pt x="1226" y="15034"/>
                    <a:pt x="1520" y="15034"/>
                  </a:cubicBezTo>
                  <a:lnTo>
                    <a:pt x="10317" y="15034"/>
                  </a:lnTo>
                  <a:cubicBezTo>
                    <a:pt x="10631" y="15034"/>
                    <a:pt x="10883" y="14743"/>
                    <a:pt x="10883" y="14390"/>
                  </a:cubicBezTo>
                  <a:lnTo>
                    <a:pt x="10883" y="849"/>
                  </a:lnTo>
                  <a:cubicBezTo>
                    <a:pt x="10883" y="638"/>
                    <a:pt x="10793" y="446"/>
                    <a:pt x="10639" y="326"/>
                  </a:cubicBezTo>
                  <a:cubicBezTo>
                    <a:pt x="10562" y="267"/>
                    <a:pt x="10473" y="231"/>
                    <a:pt x="10383" y="219"/>
                  </a:cubicBezTo>
                  <a:close/>
                  <a:moveTo>
                    <a:pt x="9752" y="1836"/>
                  </a:moveTo>
                  <a:lnTo>
                    <a:pt x="9752" y="13752"/>
                  </a:lnTo>
                  <a:lnTo>
                    <a:pt x="2217" y="13752"/>
                  </a:lnTo>
                  <a:cubicBezTo>
                    <a:pt x="2772" y="11538"/>
                    <a:pt x="5160" y="4462"/>
                    <a:pt x="9752" y="1836"/>
                  </a:cubicBezTo>
                  <a:close/>
                  <a:moveTo>
                    <a:pt x="12942" y="3319"/>
                  </a:moveTo>
                  <a:lnTo>
                    <a:pt x="17591" y="13699"/>
                  </a:lnTo>
                  <a:lnTo>
                    <a:pt x="12942" y="13699"/>
                  </a:lnTo>
                  <a:cubicBezTo>
                    <a:pt x="12942" y="13699"/>
                    <a:pt x="12942" y="3319"/>
                    <a:pt x="12942" y="3319"/>
                  </a:cubicBezTo>
                  <a:close/>
                  <a:moveTo>
                    <a:pt x="568" y="16101"/>
                  </a:moveTo>
                  <a:cubicBezTo>
                    <a:pt x="328" y="16101"/>
                    <a:pt x="113" y="16268"/>
                    <a:pt x="32" y="16523"/>
                  </a:cubicBezTo>
                  <a:cubicBezTo>
                    <a:pt x="-48" y="16778"/>
                    <a:pt x="25" y="17064"/>
                    <a:pt x="211" y="17235"/>
                  </a:cubicBezTo>
                  <a:lnTo>
                    <a:pt x="4764" y="21408"/>
                  </a:lnTo>
                  <a:cubicBezTo>
                    <a:pt x="4865" y="21501"/>
                    <a:pt x="4991" y="21549"/>
                    <a:pt x="5121" y="21549"/>
                  </a:cubicBezTo>
                  <a:lnTo>
                    <a:pt x="16383" y="21549"/>
                  </a:lnTo>
                  <a:cubicBezTo>
                    <a:pt x="16513" y="21549"/>
                    <a:pt x="16639" y="21501"/>
                    <a:pt x="16740" y="21408"/>
                  </a:cubicBezTo>
                  <a:lnTo>
                    <a:pt x="21293" y="17235"/>
                  </a:lnTo>
                  <a:cubicBezTo>
                    <a:pt x="21479" y="17064"/>
                    <a:pt x="21552" y="16778"/>
                    <a:pt x="21472" y="16523"/>
                  </a:cubicBezTo>
                  <a:cubicBezTo>
                    <a:pt x="21391" y="16268"/>
                    <a:pt x="21176" y="16101"/>
                    <a:pt x="20936" y="16101"/>
                  </a:cubicBezTo>
                  <a:lnTo>
                    <a:pt x="568" y="16101"/>
                  </a:lnTo>
                  <a:close/>
                  <a:moveTo>
                    <a:pt x="2163" y="17382"/>
                  </a:moveTo>
                  <a:lnTo>
                    <a:pt x="19341" y="17382"/>
                  </a:lnTo>
                  <a:cubicBezTo>
                    <a:pt x="19341" y="17382"/>
                    <a:pt x="16180" y="20274"/>
                    <a:pt x="16180" y="20274"/>
                  </a:cubicBezTo>
                  <a:lnTo>
                    <a:pt x="5324" y="20274"/>
                  </a:lnTo>
                  <a:lnTo>
                    <a:pt x="2163" y="17382"/>
                  </a:lnTo>
                  <a:close/>
                </a:path>
              </a:pathLst>
            </a:custGeom>
            <a:solidFill>
              <a:srgbClr val="FFFFFF"/>
            </a:solidFill>
            <a:ln w="12700">
              <a:miter lim="400000"/>
            </a:ln>
          </p:spPr>
          <p:txBody>
            <a:bodyPr lIns="24738" tIns="24738" rIns="24738" bIns="2473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6"/>
          <p:cNvGrpSpPr/>
          <p:nvPr/>
        </p:nvGrpSpPr>
        <p:grpSpPr>
          <a:xfrm>
            <a:off x="6344185" y="1622466"/>
            <a:ext cx="1294653" cy="1321814"/>
            <a:chOff x="16874504" y="4315557"/>
            <a:chExt cx="3515861" cy="3515861"/>
          </a:xfrm>
        </p:grpSpPr>
        <p:sp>
          <p:nvSpPr>
            <p:cNvPr id="48" name="Shape 1629"/>
            <p:cNvSpPr/>
            <p:nvPr/>
          </p:nvSpPr>
          <p:spPr>
            <a:xfrm>
              <a:off x="16874504"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chemeClr val="tx1">
                  <a:lumMod val="50000"/>
                  <a:lumOff val="50000"/>
                </a:schemeClr>
              </a:solidFill>
              <a:custDash>
                <a:ds d="100000" sp="200000"/>
              </a:custDash>
              <a:round/>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49" name="Shape 1630"/>
            <p:cNvSpPr/>
            <p:nvPr/>
          </p:nvSpPr>
          <p:spPr>
            <a:xfrm>
              <a:off x="17146382" y="4587434"/>
              <a:ext cx="2972107"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634"/>
            <p:cNvSpPr/>
            <p:nvPr/>
          </p:nvSpPr>
          <p:spPr>
            <a:xfrm>
              <a:off x="17898307" y="5277849"/>
              <a:ext cx="1468255" cy="1505537"/>
            </a:xfrm>
            <a:custGeom>
              <a:avLst/>
              <a:gdLst/>
              <a:ahLst/>
              <a:cxnLst>
                <a:cxn ang="0">
                  <a:pos x="wd2" y="hd2"/>
                </a:cxn>
                <a:cxn ang="5400000">
                  <a:pos x="wd2" y="hd2"/>
                </a:cxn>
                <a:cxn ang="10800000">
                  <a:pos x="wd2" y="hd2"/>
                </a:cxn>
                <a:cxn ang="16200000">
                  <a:pos x="wd2" y="hd2"/>
                </a:cxn>
              </a:cxnLst>
              <a:rect l="0" t="0" r="r" b="b"/>
              <a:pathLst>
                <a:path w="20896" h="21594" extrusionOk="0">
                  <a:moveTo>
                    <a:pt x="20165" y="5"/>
                  </a:moveTo>
                  <a:cubicBezTo>
                    <a:pt x="19915" y="37"/>
                    <a:pt x="19697" y="214"/>
                    <a:pt x="19624" y="474"/>
                  </a:cubicBezTo>
                  <a:cubicBezTo>
                    <a:pt x="19621" y="492"/>
                    <a:pt x="19122" y="2218"/>
                    <a:pt x="17620" y="2962"/>
                  </a:cubicBezTo>
                  <a:cubicBezTo>
                    <a:pt x="16184" y="3674"/>
                    <a:pt x="15501" y="4542"/>
                    <a:pt x="15178" y="5241"/>
                  </a:cubicBezTo>
                  <a:cubicBezTo>
                    <a:pt x="14016" y="4263"/>
                    <a:pt x="12583" y="3707"/>
                    <a:pt x="11050" y="3707"/>
                  </a:cubicBezTo>
                  <a:cubicBezTo>
                    <a:pt x="9316" y="3707"/>
                    <a:pt x="7688" y="4387"/>
                    <a:pt x="6463" y="5621"/>
                  </a:cubicBezTo>
                  <a:lnTo>
                    <a:pt x="1897" y="10223"/>
                  </a:lnTo>
                  <a:cubicBezTo>
                    <a:pt x="-632" y="12772"/>
                    <a:pt x="-632" y="16915"/>
                    <a:pt x="1897" y="19464"/>
                  </a:cubicBezTo>
                  <a:lnTo>
                    <a:pt x="2111" y="19679"/>
                  </a:lnTo>
                  <a:cubicBezTo>
                    <a:pt x="3336" y="20916"/>
                    <a:pt x="4966" y="21594"/>
                    <a:pt x="6698" y="21594"/>
                  </a:cubicBezTo>
                  <a:cubicBezTo>
                    <a:pt x="8431" y="21594"/>
                    <a:pt x="10061" y="20916"/>
                    <a:pt x="11286" y="19679"/>
                  </a:cubicBezTo>
                  <a:lnTo>
                    <a:pt x="15846" y="15084"/>
                  </a:lnTo>
                  <a:cubicBezTo>
                    <a:pt x="18241" y="12670"/>
                    <a:pt x="18342" y="8839"/>
                    <a:pt x="16202" y="6272"/>
                  </a:cubicBezTo>
                  <a:cubicBezTo>
                    <a:pt x="16232" y="5981"/>
                    <a:pt x="16451" y="4999"/>
                    <a:pt x="18189" y="4137"/>
                  </a:cubicBezTo>
                  <a:cubicBezTo>
                    <a:pt x="20205" y="3138"/>
                    <a:pt x="20845" y="927"/>
                    <a:pt x="20872" y="832"/>
                  </a:cubicBezTo>
                  <a:cubicBezTo>
                    <a:pt x="20968" y="485"/>
                    <a:pt x="20767" y="125"/>
                    <a:pt x="20423" y="27"/>
                  </a:cubicBezTo>
                  <a:cubicBezTo>
                    <a:pt x="20337" y="2"/>
                    <a:pt x="20249" y="-6"/>
                    <a:pt x="20165" y="5"/>
                  </a:cubicBezTo>
                  <a:close/>
                  <a:moveTo>
                    <a:pt x="11045" y="5014"/>
                  </a:moveTo>
                  <a:cubicBezTo>
                    <a:pt x="12433" y="5014"/>
                    <a:pt x="13737" y="5554"/>
                    <a:pt x="14718" y="6543"/>
                  </a:cubicBezTo>
                  <a:lnTo>
                    <a:pt x="14932" y="6758"/>
                  </a:lnTo>
                  <a:cubicBezTo>
                    <a:pt x="16957" y="8797"/>
                    <a:pt x="16957" y="12116"/>
                    <a:pt x="14932" y="14157"/>
                  </a:cubicBezTo>
                  <a:lnTo>
                    <a:pt x="14330" y="14764"/>
                  </a:lnTo>
                  <a:cubicBezTo>
                    <a:pt x="9349" y="11981"/>
                    <a:pt x="7244" y="8101"/>
                    <a:pt x="6786" y="7139"/>
                  </a:cubicBezTo>
                  <a:lnTo>
                    <a:pt x="7377" y="6543"/>
                  </a:lnTo>
                  <a:cubicBezTo>
                    <a:pt x="8357" y="5554"/>
                    <a:pt x="9658" y="5014"/>
                    <a:pt x="11045" y="5014"/>
                  </a:cubicBezTo>
                  <a:close/>
                  <a:moveTo>
                    <a:pt x="6304" y="7624"/>
                  </a:moveTo>
                  <a:cubicBezTo>
                    <a:pt x="6960" y="8943"/>
                    <a:pt x="9098" y="12533"/>
                    <a:pt x="13859" y="15244"/>
                  </a:cubicBezTo>
                  <a:lnTo>
                    <a:pt x="10372" y="18758"/>
                  </a:lnTo>
                  <a:cubicBezTo>
                    <a:pt x="9392" y="19748"/>
                    <a:pt x="8085" y="20292"/>
                    <a:pt x="6698" y="20292"/>
                  </a:cubicBezTo>
                  <a:cubicBezTo>
                    <a:pt x="5312" y="20292"/>
                    <a:pt x="4010" y="19748"/>
                    <a:pt x="3030" y="18758"/>
                  </a:cubicBezTo>
                  <a:lnTo>
                    <a:pt x="2817" y="18543"/>
                  </a:lnTo>
                  <a:cubicBezTo>
                    <a:pt x="793" y="16503"/>
                    <a:pt x="793" y="13183"/>
                    <a:pt x="2817" y="11144"/>
                  </a:cubicBezTo>
                  <a:lnTo>
                    <a:pt x="6304" y="7624"/>
                  </a:lnTo>
                  <a:close/>
                  <a:moveTo>
                    <a:pt x="12156" y="8650"/>
                  </a:moveTo>
                  <a:cubicBezTo>
                    <a:pt x="12074" y="8650"/>
                    <a:pt x="11990" y="8680"/>
                    <a:pt x="11926" y="8744"/>
                  </a:cubicBezTo>
                  <a:lnTo>
                    <a:pt x="10782" y="9897"/>
                  </a:lnTo>
                  <a:cubicBezTo>
                    <a:pt x="10655" y="10024"/>
                    <a:pt x="10655" y="10233"/>
                    <a:pt x="10782" y="10361"/>
                  </a:cubicBezTo>
                  <a:cubicBezTo>
                    <a:pt x="10846" y="10424"/>
                    <a:pt x="10930" y="10460"/>
                    <a:pt x="11012" y="10460"/>
                  </a:cubicBezTo>
                  <a:cubicBezTo>
                    <a:pt x="11096" y="10460"/>
                    <a:pt x="11179" y="10424"/>
                    <a:pt x="11242" y="10361"/>
                  </a:cubicBezTo>
                  <a:lnTo>
                    <a:pt x="12386" y="9208"/>
                  </a:lnTo>
                  <a:cubicBezTo>
                    <a:pt x="12513" y="9080"/>
                    <a:pt x="12513" y="8871"/>
                    <a:pt x="12386" y="8744"/>
                  </a:cubicBezTo>
                  <a:cubicBezTo>
                    <a:pt x="12323" y="8680"/>
                    <a:pt x="12239" y="8650"/>
                    <a:pt x="12156" y="8650"/>
                  </a:cubicBezTo>
                  <a:close/>
                  <a:moveTo>
                    <a:pt x="5056" y="10239"/>
                  </a:moveTo>
                  <a:cubicBezTo>
                    <a:pt x="4973" y="10239"/>
                    <a:pt x="4890" y="10269"/>
                    <a:pt x="4826" y="10333"/>
                  </a:cubicBezTo>
                  <a:lnTo>
                    <a:pt x="3813" y="11359"/>
                  </a:lnTo>
                  <a:cubicBezTo>
                    <a:pt x="1943" y="13185"/>
                    <a:pt x="1599" y="15090"/>
                    <a:pt x="2822" y="16871"/>
                  </a:cubicBezTo>
                  <a:cubicBezTo>
                    <a:pt x="2886" y="16962"/>
                    <a:pt x="2988" y="17015"/>
                    <a:pt x="3091" y="17015"/>
                  </a:cubicBezTo>
                  <a:cubicBezTo>
                    <a:pt x="3153" y="17015"/>
                    <a:pt x="3222" y="16992"/>
                    <a:pt x="3277" y="16954"/>
                  </a:cubicBezTo>
                  <a:cubicBezTo>
                    <a:pt x="3424" y="16851"/>
                    <a:pt x="3460" y="16648"/>
                    <a:pt x="3359" y="16501"/>
                  </a:cubicBezTo>
                  <a:cubicBezTo>
                    <a:pt x="2325" y="14997"/>
                    <a:pt x="2628" y="13423"/>
                    <a:pt x="4268" y="11823"/>
                  </a:cubicBezTo>
                  <a:lnTo>
                    <a:pt x="5286" y="10797"/>
                  </a:lnTo>
                  <a:cubicBezTo>
                    <a:pt x="5412" y="10669"/>
                    <a:pt x="5412" y="10460"/>
                    <a:pt x="5286" y="10333"/>
                  </a:cubicBezTo>
                  <a:cubicBezTo>
                    <a:pt x="5223" y="10269"/>
                    <a:pt x="5139" y="10239"/>
                    <a:pt x="5056" y="10239"/>
                  </a:cubicBezTo>
                  <a:close/>
                  <a:moveTo>
                    <a:pt x="3655" y="17125"/>
                  </a:moveTo>
                  <a:cubicBezTo>
                    <a:pt x="3572" y="17125"/>
                    <a:pt x="3488" y="17155"/>
                    <a:pt x="3425" y="17219"/>
                  </a:cubicBezTo>
                  <a:cubicBezTo>
                    <a:pt x="3298" y="17347"/>
                    <a:pt x="3298" y="17555"/>
                    <a:pt x="3425" y="17682"/>
                  </a:cubicBezTo>
                  <a:lnTo>
                    <a:pt x="3578" y="17837"/>
                  </a:lnTo>
                  <a:cubicBezTo>
                    <a:pt x="3641" y="17900"/>
                    <a:pt x="3724" y="17930"/>
                    <a:pt x="3808" y="17930"/>
                  </a:cubicBezTo>
                  <a:cubicBezTo>
                    <a:pt x="3890" y="17930"/>
                    <a:pt x="3975" y="17900"/>
                    <a:pt x="4038" y="17837"/>
                  </a:cubicBezTo>
                  <a:cubicBezTo>
                    <a:pt x="4163" y="17709"/>
                    <a:pt x="4159" y="17501"/>
                    <a:pt x="4032" y="17373"/>
                  </a:cubicBezTo>
                  <a:lnTo>
                    <a:pt x="3884" y="17219"/>
                  </a:lnTo>
                  <a:cubicBezTo>
                    <a:pt x="3821" y="17155"/>
                    <a:pt x="3737" y="17125"/>
                    <a:pt x="3655" y="17125"/>
                  </a:cubicBezTo>
                  <a:close/>
                </a:path>
              </a:pathLst>
            </a:custGeom>
            <a:solidFill>
              <a:srgbClr val="FFFFFF"/>
            </a:solidFill>
            <a:ln w="12700">
              <a:miter lim="400000"/>
            </a:ln>
          </p:spPr>
          <p:txBody>
            <a:bodyPr lIns="24738" tIns="24738" rIns="24738" bIns="2473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1464527" y="3120367"/>
            <a:ext cx="6124254" cy="1050798"/>
            <a:chOff x="3622923" y="8299783"/>
            <a:chExt cx="16631503" cy="2794993"/>
          </a:xfrm>
        </p:grpSpPr>
        <p:sp>
          <p:nvSpPr>
            <p:cNvPr id="54" name="矩形 53"/>
            <p:cNvSpPr/>
            <p:nvPr/>
          </p:nvSpPr>
          <p:spPr>
            <a:xfrm>
              <a:off x="4084762" y="8299783"/>
              <a:ext cx="2486570" cy="830076"/>
            </a:xfrm>
            <a:prstGeom prst="rect">
              <a:avLst/>
            </a:prstGeom>
          </p:spPr>
          <p:txBody>
            <a:bodyPr wrap="none">
              <a:spAutoFit/>
            </a:bodyPr>
            <a:lstStyle/>
            <a:p>
              <a:r>
                <a:rPr lang="zh-CN" altLang="en-US" sz="1428" b="1" dirty="0">
                  <a:solidFill>
                    <a:srgbClr val="C00000"/>
                  </a:solidFill>
                  <a:latin typeface="Arial" panose="020B0604020202020204" pitchFamily="34" charset="0"/>
                  <a:ea typeface="微软雅黑" panose="020B0503020204020204" pitchFamily="34" charset="-122"/>
                  <a:sym typeface="Arial" panose="020B0604020202020204" pitchFamily="34" charset="0"/>
                </a:rPr>
                <a:t>开发产品</a:t>
              </a:r>
            </a:p>
          </p:txBody>
        </p:sp>
        <p:sp>
          <p:nvSpPr>
            <p:cNvPr id="55" name="矩形 54"/>
            <p:cNvSpPr/>
            <p:nvPr/>
          </p:nvSpPr>
          <p:spPr>
            <a:xfrm>
              <a:off x="8586083" y="8325757"/>
              <a:ext cx="2486570" cy="830076"/>
            </a:xfrm>
            <a:prstGeom prst="rect">
              <a:avLst/>
            </a:prstGeom>
          </p:spPr>
          <p:txBody>
            <a:bodyPr wrap="none">
              <a:spAutoFit/>
            </a:bodyPr>
            <a:lstStyle/>
            <a:p>
              <a:r>
                <a:rPr lang="zh-CN" altLang="en-US" sz="1428"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网络推广</a:t>
              </a:r>
            </a:p>
          </p:txBody>
        </p:sp>
        <p:sp>
          <p:nvSpPr>
            <p:cNvPr id="56" name="矩形 55"/>
            <p:cNvSpPr/>
            <p:nvPr/>
          </p:nvSpPr>
          <p:spPr>
            <a:xfrm>
              <a:off x="12958007" y="8325757"/>
              <a:ext cx="2486570" cy="830076"/>
            </a:xfrm>
            <a:prstGeom prst="rect">
              <a:avLst/>
            </a:prstGeom>
          </p:spPr>
          <p:txBody>
            <a:bodyPr wrap="none">
              <a:spAutoFit/>
            </a:bodyPr>
            <a:lstStyle/>
            <a:p>
              <a:r>
                <a:rPr lang="zh-CN" altLang="en-US" sz="1428" b="1" dirty="0">
                  <a:solidFill>
                    <a:srgbClr val="C00000"/>
                  </a:solidFill>
                  <a:latin typeface="Arial" panose="020B0604020202020204" pitchFamily="34" charset="0"/>
                  <a:ea typeface="微软雅黑" panose="020B0503020204020204" pitchFamily="34" charset="-122"/>
                  <a:sym typeface="Arial" panose="020B0604020202020204" pitchFamily="34" charset="0"/>
                </a:rPr>
                <a:t>人力资源</a:t>
              </a:r>
            </a:p>
          </p:txBody>
        </p:sp>
        <p:sp>
          <p:nvSpPr>
            <p:cNvPr id="57" name="矩形 56"/>
            <p:cNvSpPr/>
            <p:nvPr/>
          </p:nvSpPr>
          <p:spPr>
            <a:xfrm>
              <a:off x="17329937" y="8299783"/>
              <a:ext cx="2486570" cy="830076"/>
            </a:xfrm>
            <a:prstGeom prst="rect">
              <a:avLst/>
            </a:prstGeom>
          </p:spPr>
          <p:txBody>
            <a:bodyPr wrap="none">
              <a:spAutoFit/>
            </a:bodyPr>
            <a:lstStyle/>
            <a:p>
              <a:r>
                <a:rPr lang="zh-CN" altLang="en-US" sz="1428"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办公场地</a:t>
              </a:r>
            </a:p>
          </p:txBody>
        </p:sp>
        <p:sp>
          <p:nvSpPr>
            <p:cNvPr id="58" name="TextBox 57"/>
            <p:cNvSpPr txBox="1"/>
            <p:nvPr/>
          </p:nvSpPr>
          <p:spPr>
            <a:xfrm>
              <a:off x="3622923" y="9329227"/>
              <a:ext cx="3243984" cy="1765549"/>
            </a:xfrm>
            <a:prstGeom prst="rect">
              <a:avLst/>
            </a:prstGeom>
            <a:noFill/>
          </p:spPr>
          <p:txBody>
            <a:bodyPr wrap="square" rtlCol="0">
              <a:spAutoFit/>
            </a:bodyPr>
            <a:lstStyle/>
            <a:p>
              <a:pPr algn="ctr">
                <a:lnSpc>
                  <a:spcPct val="130000"/>
                </a:lnSpc>
              </a:pPr>
              <a:r>
                <a:rPr lang="zh-CN" altLang="en-US" sz="714"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63" name="TextBox 62"/>
            <p:cNvSpPr txBox="1"/>
            <p:nvPr/>
          </p:nvSpPr>
          <p:spPr>
            <a:xfrm>
              <a:off x="8017341" y="9329227"/>
              <a:ext cx="3243984" cy="1765549"/>
            </a:xfrm>
            <a:prstGeom prst="rect">
              <a:avLst/>
            </a:prstGeom>
            <a:noFill/>
          </p:spPr>
          <p:txBody>
            <a:bodyPr wrap="square" rtlCol="0">
              <a:spAutoFit/>
            </a:bodyPr>
            <a:lstStyle/>
            <a:p>
              <a:pPr algn="ctr">
                <a:lnSpc>
                  <a:spcPct val="130000"/>
                </a:lnSpc>
              </a:pPr>
              <a:r>
                <a:rPr lang="zh-CN" altLang="en-US" sz="714"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64" name="TextBox 63"/>
            <p:cNvSpPr txBox="1"/>
            <p:nvPr/>
          </p:nvSpPr>
          <p:spPr>
            <a:xfrm>
              <a:off x="12389265" y="9329227"/>
              <a:ext cx="3243984" cy="1765549"/>
            </a:xfrm>
            <a:prstGeom prst="rect">
              <a:avLst/>
            </a:prstGeom>
            <a:noFill/>
          </p:spPr>
          <p:txBody>
            <a:bodyPr wrap="square" rtlCol="0">
              <a:spAutoFit/>
            </a:bodyPr>
            <a:lstStyle/>
            <a:p>
              <a:pPr algn="ctr">
                <a:lnSpc>
                  <a:spcPct val="130000"/>
                </a:lnSpc>
              </a:pPr>
              <a:r>
                <a:rPr lang="zh-CN" altLang="en-US" sz="714"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65" name="TextBox 64"/>
            <p:cNvSpPr txBox="1"/>
            <p:nvPr/>
          </p:nvSpPr>
          <p:spPr>
            <a:xfrm>
              <a:off x="17010442" y="9329227"/>
              <a:ext cx="3243984" cy="1765549"/>
            </a:xfrm>
            <a:prstGeom prst="rect">
              <a:avLst/>
            </a:prstGeom>
            <a:noFill/>
          </p:spPr>
          <p:txBody>
            <a:bodyPr wrap="square" rtlCol="0">
              <a:spAutoFit/>
            </a:bodyPr>
            <a:lstStyle/>
            <a:p>
              <a:pPr algn="ctr">
                <a:lnSpc>
                  <a:spcPct val="130000"/>
                </a:lnSpc>
              </a:pPr>
              <a:r>
                <a:rPr lang="zh-CN" altLang="en-US" sz="714"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spTree>
    <p:extLst>
      <p:ext uri="{BB962C8B-B14F-4D97-AF65-F5344CB8AC3E}">
        <p14:creationId xmlns:p14="http://schemas.microsoft.com/office/powerpoint/2010/main" val="28999495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0-#ppt_w/2"/>
                                          </p:val>
                                        </p:tav>
                                        <p:tav tm="100000">
                                          <p:val>
                                            <p:strVal val="#ppt_x"/>
                                          </p:val>
                                        </p:tav>
                                      </p:tavLst>
                                    </p:anim>
                                    <p:anim calcmode="lin" valueType="num">
                                      <p:cBhvr additive="base">
                                        <p:cTn id="13" dur="500" fill="hold"/>
                                        <p:tgtEl>
                                          <p:spTgt spid="4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5"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ppt_w</p:attrName>
                                        </p:attrNameLst>
                                      </p:cBhvr>
                                      <p:tavLst>
                                        <p:tav tm="0" fmla="#ppt_w*sin(2.5*pi*$)">
                                          <p:val>
                                            <p:fltVal val="0"/>
                                          </p:val>
                                        </p:tav>
                                        <p:tav tm="100000">
                                          <p:val>
                                            <p:fltVal val="1"/>
                                          </p:val>
                                        </p:tav>
                                      </p:tavLst>
                                    </p:anim>
                                    <p:anim calcmode="lin" valueType="num">
                                      <p:cBhvr>
                                        <p:cTn id="19" dur="500" fill="hold"/>
                                        <p:tgtEl>
                                          <p:spTgt spid="4"/>
                                        </p:tgtEl>
                                        <p:attrNameLst>
                                          <p:attrName>ppt_h</p:attrName>
                                        </p:attrNameLst>
                                      </p:cBhvr>
                                      <p:tavLst>
                                        <p:tav tm="0">
                                          <p:val>
                                            <p:strVal val="#ppt_h"/>
                                          </p:val>
                                        </p:tav>
                                        <p:tav tm="100000">
                                          <p:val>
                                            <p:strVal val="#ppt_h"/>
                                          </p:val>
                                        </p:tav>
                                      </p:tavLst>
                                    </p:anim>
                                  </p:childTnLst>
                                </p:cTn>
                              </p:par>
                            </p:childTnLst>
                          </p:cTn>
                        </p:par>
                        <p:par>
                          <p:cTn id="20" fill="hold">
                            <p:stCondLst>
                              <p:cond delay="1500"/>
                            </p:stCondLst>
                            <p:childTnLst>
                              <p:par>
                                <p:cTn id="21" presetID="45"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ppt_w</p:attrName>
                                        </p:attrNameLst>
                                      </p:cBhvr>
                                      <p:tavLst>
                                        <p:tav tm="0" fmla="#ppt_w*sin(2.5*pi*$)">
                                          <p:val>
                                            <p:fltVal val="0"/>
                                          </p:val>
                                        </p:tav>
                                        <p:tav tm="100000">
                                          <p:val>
                                            <p:fltVal val="1"/>
                                          </p:val>
                                        </p:tav>
                                      </p:tavLst>
                                    </p:anim>
                                    <p:anim calcmode="lin" valueType="num">
                                      <p:cBhvr>
                                        <p:cTn id="25" dur="500" fill="hold"/>
                                        <p:tgtEl>
                                          <p:spTgt spid="5"/>
                                        </p:tgtEl>
                                        <p:attrNameLst>
                                          <p:attrName>ppt_h</p:attrName>
                                        </p:attrNameLst>
                                      </p:cBhvr>
                                      <p:tavLst>
                                        <p:tav tm="0">
                                          <p:val>
                                            <p:strVal val="#ppt_h"/>
                                          </p:val>
                                        </p:tav>
                                        <p:tav tm="100000">
                                          <p:val>
                                            <p:strVal val="#ppt_h"/>
                                          </p:val>
                                        </p:tav>
                                      </p:tavLst>
                                    </p:anim>
                                  </p:childTnLst>
                                </p:cTn>
                              </p:par>
                            </p:childTnLst>
                          </p:cTn>
                        </p:par>
                        <p:par>
                          <p:cTn id="26" fill="hold">
                            <p:stCondLst>
                              <p:cond delay="2000"/>
                            </p:stCondLst>
                            <p:childTnLst>
                              <p:par>
                                <p:cTn id="27" presetID="45"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anim calcmode="lin" valueType="num">
                                      <p:cBhvr>
                                        <p:cTn id="30" dur="500" fill="hold"/>
                                        <p:tgtEl>
                                          <p:spTgt spid="6"/>
                                        </p:tgtEl>
                                        <p:attrNameLst>
                                          <p:attrName>ppt_w</p:attrName>
                                        </p:attrNameLst>
                                      </p:cBhvr>
                                      <p:tavLst>
                                        <p:tav tm="0" fmla="#ppt_w*sin(2.5*pi*$)">
                                          <p:val>
                                            <p:fltVal val="0"/>
                                          </p:val>
                                        </p:tav>
                                        <p:tav tm="100000">
                                          <p:val>
                                            <p:fltVal val="1"/>
                                          </p:val>
                                        </p:tav>
                                      </p:tavLst>
                                    </p:anim>
                                    <p:anim calcmode="lin" valueType="num">
                                      <p:cBhvr>
                                        <p:cTn id="31" dur="500" fill="hold"/>
                                        <p:tgtEl>
                                          <p:spTgt spid="6"/>
                                        </p:tgtEl>
                                        <p:attrNameLst>
                                          <p:attrName>ppt_h</p:attrName>
                                        </p:attrNameLst>
                                      </p:cBhvr>
                                      <p:tavLst>
                                        <p:tav tm="0">
                                          <p:val>
                                            <p:strVal val="#ppt_h"/>
                                          </p:val>
                                        </p:tav>
                                        <p:tav tm="100000">
                                          <p:val>
                                            <p:strVal val="#ppt_h"/>
                                          </p:val>
                                        </p:tav>
                                      </p:tavLst>
                                    </p:anim>
                                  </p:childTnLst>
                                </p:cTn>
                              </p:par>
                            </p:childTnLst>
                          </p:cTn>
                        </p:par>
                        <p:par>
                          <p:cTn id="32" fill="hold">
                            <p:stCondLst>
                              <p:cond delay="2500"/>
                            </p:stCondLst>
                            <p:childTnLst>
                              <p:par>
                                <p:cTn id="33" presetID="45"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anim calcmode="lin" valueType="num">
                                      <p:cBhvr>
                                        <p:cTn id="36" dur="500" fill="hold"/>
                                        <p:tgtEl>
                                          <p:spTgt spid="7"/>
                                        </p:tgtEl>
                                        <p:attrNameLst>
                                          <p:attrName>ppt_w</p:attrName>
                                        </p:attrNameLst>
                                      </p:cBhvr>
                                      <p:tavLst>
                                        <p:tav tm="0" fmla="#ppt_w*sin(2.5*pi*$)">
                                          <p:val>
                                            <p:fltVal val="0"/>
                                          </p:val>
                                        </p:tav>
                                        <p:tav tm="100000">
                                          <p:val>
                                            <p:fltVal val="1"/>
                                          </p:val>
                                        </p:tav>
                                      </p:tavLst>
                                    </p:anim>
                                    <p:anim calcmode="lin" valueType="num">
                                      <p:cBhvr>
                                        <p:cTn id="37" dur="500" fill="hold"/>
                                        <p:tgtEl>
                                          <p:spTgt spid="7"/>
                                        </p:tgtEl>
                                        <p:attrNameLst>
                                          <p:attrName>ppt_h</p:attrName>
                                        </p:attrNameLst>
                                      </p:cBhvr>
                                      <p:tavLst>
                                        <p:tav tm="0">
                                          <p:val>
                                            <p:strVal val="#ppt_h"/>
                                          </p:val>
                                        </p:tav>
                                        <p:tav tm="100000">
                                          <p:val>
                                            <p:strVal val="#ppt_h"/>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2"/>
          <p:cNvSpPr>
            <a:spLocks noChangeArrowheads="1"/>
          </p:cNvSpPr>
          <p:nvPr/>
        </p:nvSpPr>
        <p:spPr bwMode="auto">
          <a:xfrm>
            <a:off x="4472379" y="1589935"/>
            <a:ext cx="1412512" cy="1411019"/>
          </a:xfrm>
          <a:custGeom>
            <a:avLst/>
            <a:gdLst>
              <a:gd name="G0" fmla="+- 6477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477"/>
              <a:gd name="G18" fmla="*/ 6477 1 2"/>
              <a:gd name="G19" fmla="+- G18 5400 0"/>
              <a:gd name="G20" fmla="cos G19 11796480"/>
              <a:gd name="G21" fmla="sin G19 11796480"/>
              <a:gd name="G22" fmla="+- G20 10800 0"/>
              <a:gd name="G23" fmla="+- G21 10800 0"/>
              <a:gd name="G24" fmla="+- 10800 0 G20"/>
              <a:gd name="G25" fmla="+- 6477 10800 0"/>
              <a:gd name="G26" fmla="?: G9 G17 G25"/>
              <a:gd name="G27" fmla="?: G9 0 21600"/>
              <a:gd name="G28" fmla="cos 10800 11796480"/>
              <a:gd name="G29" fmla="sin 10800 11796480"/>
              <a:gd name="G30" fmla="sin 6477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161 w 21600"/>
              <a:gd name="T15" fmla="*/ 10800 h 21600"/>
              <a:gd name="T16" fmla="*/ 10800 w 21600"/>
              <a:gd name="T17" fmla="*/ 4323 h 21600"/>
              <a:gd name="T18" fmla="*/ 19439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323" y="10800"/>
                </a:moveTo>
                <a:cubicBezTo>
                  <a:pt x="4323" y="7222"/>
                  <a:pt x="7222" y="4323"/>
                  <a:pt x="10800" y="4323"/>
                </a:cubicBezTo>
                <a:cubicBezTo>
                  <a:pt x="14377" y="4322"/>
                  <a:pt x="17276" y="7222"/>
                  <a:pt x="17277" y="10799"/>
                </a:cubicBezTo>
                <a:lnTo>
                  <a:pt x="21600" y="10800"/>
                </a:lnTo>
                <a:cubicBezTo>
                  <a:pt x="21600" y="4835"/>
                  <a:pt x="16764" y="0"/>
                  <a:pt x="10800" y="0"/>
                </a:cubicBezTo>
                <a:cubicBezTo>
                  <a:pt x="4835" y="0"/>
                  <a:pt x="0" y="4835"/>
                  <a:pt x="0" y="10800"/>
                </a:cubicBezTo>
                <a:close/>
              </a:path>
            </a:pathLst>
          </a:cu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270">
              <a:latin typeface="宋体" pitchFamily="2" charset="-122"/>
              <a:sym typeface="宋体" pitchFamily="2" charset="-122"/>
            </a:endParaRPr>
          </a:p>
        </p:txBody>
      </p:sp>
      <p:grpSp>
        <p:nvGrpSpPr>
          <p:cNvPr id="3" name="Group 10"/>
          <p:cNvGrpSpPr>
            <a:grpSpLocks/>
          </p:cNvGrpSpPr>
          <p:nvPr/>
        </p:nvGrpSpPr>
        <p:grpSpPr bwMode="auto">
          <a:xfrm>
            <a:off x="4364872" y="1488401"/>
            <a:ext cx="1626032" cy="1624538"/>
            <a:chOff x="0" y="0"/>
            <a:chExt cx="1728192" cy="1728192"/>
          </a:xfrm>
        </p:grpSpPr>
        <p:sp>
          <p:nvSpPr>
            <p:cNvPr id="4" name="椭圆 1"/>
            <p:cNvSpPr>
              <a:spLocks noChangeArrowheads="1"/>
            </p:cNvSpPr>
            <p:nvPr/>
          </p:nvSpPr>
          <p:spPr bwMode="auto">
            <a:xfrm>
              <a:off x="0" y="0"/>
              <a:ext cx="1728192" cy="1728192"/>
            </a:xfrm>
            <a:prstGeom prst="ellipse">
              <a:avLst/>
            </a:prstGeom>
            <a:noFill/>
            <a:ln w="38100" cap="flat" cmpd="sng">
              <a:solidFill>
                <a:srgbClr val="FF330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270">
                <a:solidFill>
                  <a:srgbClr val="FFFFFF"/>
                </a:solidFill>
                <a:latin typeface="宋体" pitchFamily="2" charset="-122"/>
                <a:sym typeface="宋体" pitchFamily="2" charset="-122"/>
              </a:endParaRPr>
            </a:p>
          </p:txBody>
        </p:sp>
        <p:sp>
          <p:nvSpPr>
            <p:cNvPr id="5" name="椭圆 6"/>
            <p:cNvSpPr>
              <a:spLocks noChangeArrowheads="1"/>
            </p:cNvSpPr>
            <p:nvPr/>
          </p:nvSpPr>
          <p:spPr bwMode="auto">
            <a:xfrm>
              <a:off x="648072" y="642550"/>
              <a:ext cx="432048" cy="432048"/>
            </a:xfrm>
            <a:prstGeom prst="ellipse">
              <a:avLst/>
            </a:pr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altLang="zh-CN" sz="1270">
                  <a:solidFill>
                    <a:srgbClr val="FFFFFF"/>
                  </a:solidFill>
                  <a:latin typeface="Calibri" pitchFamily="34" charset="0"/>
                  <a:ea typeface="Calibri" pitchFamily="34" charset="0"/>
                  <a:cs typeface="Calibri" pitchFamily="34" charset="0"/>
                  <a:sym typeface="Calibri" pitchFamily="34" charset="0"/>
                </a:rPr>
                <a:t>A</a:t>
              </a:r>
              <a:endParaRPr lang="zh-CN" altLang="en-US" sz="1270">
                <a:solidFill>
                  <a:srgbClr val="FFFFFF"/>
                </a:solidFill>
                <a:latin typeface="宋体" pitchFamily="2" charset="-122"/>
                <a:sym typeface="宋体" pitchFamily="2" charset="-122"/>
              </a:endParaRPr>
            </a:p>
          </p:txBody>
        </p:sp>
      </p:grpSp>
      <p:sp>
        <p:nvSpPr>
          <p:cNvPr id="6" name="空心弧 29"/>
          <p:cNvSpPr>
            <a:spLocks noChangeArrowheads="1"/>
          </p:cNvSpPr>
          <p:nvPr/>
        </p:nvSpPr>
        <p:spPr bwMode="auto">
          <a:xfrm>
            <a:off x="3549617" y="1376415"/>
            <a:ext cx="782406" cy="780913"/>
          </a:xfrm>
          <a:custGeom>
            <a:avLst/>
            <a:gdLst>
              <a:gd name="G0" fmla="+- 5239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239"/>
              <a:gd name="G18" fmla="*/ 5239 1 2"/>
              <a:gd name="G19" fmla="+- G18 5400 0"/>
              <a:gd name="G20" fmla="cos G19 11796480"/>
              <a:gd name="G21" fmla="sin G19 11796480"/>
              <a:gd name="G22" fmla="+- G20 10800 0"/>
              <a:gd name="G23" fmla="+- G21 10800 0"/>
              <a:gd name="G24" fmla="+- 10800 0 G20"/>
              <a:gd name="G25" fmla="+- 5239 10800 0"/>
              <a:gd name="G26" fmla="?: G9 G17 G25"/>
              <a:gd name="G27" fmla="?: G9 0 21600"/>
              <a:gd name="G28" fmla="cos 10800 11796480"/>
              <a:gd name="G29" fmla="sin 10800 11796480"/>
              <a:gd name="G30" fmla="sin 5239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80 w 21600"/>
              <a:gd name="T15" fmla="*/ 10800 h 21600"/>
              <a:gd name="T16" fmla="*/ 10800 w 21600"/>
              <a:gd name="T17" fmla="*/ 5561 h 21600"/>
              <a:gd name="T18" fmla="*/ 1882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561" y="10800"/>
                </a:moveTo>
                <a:cubicBezTo>
                  <a:pt x="5561" y="7906"/>
                  <a:pt x="7906" y="5561"/>
                  <a:pt x="10800" y="5561"/>
                </a:cubicBezTo>
                <a:cubicBezTo>
                  <a:pt x="13693" y="5560"/>
                  <a:pt x="16038" y="7906"/>
                  <a:pt x="16039" y="10799"/>
                </a:cubicBezTo>
                <a:lnTo>
                  <a:pt x="21600" y="10800"/>
                </a:lnTo>
                <a:cubicBezTo>
                  <a:pt x="21600" y="4835"/>
                  <a:pt x="16764" y="0"/>
                  <a:pt x="10800" y="0"/>
                </a:cubicBezTo>
                <a:cubicBezTo>
                  <a:pt x="4835" y="0"/>
                  <a:pt x="0" y="4835"/>
                  <a:pt x="0" y="10800"/>
                </a:cubicBezTo>
                <a:close/>
              </a:path>
            </a:pathLst>
          </a:cu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270">
              <a:solidFill>
                <a:srgbClr val="00B050"/>
              </a:solidFill>
              <a:latin typeface="宋体" pitchFamily="2" charset="-122"/>
              <a:sym typeface="宋体" pitchFamily="2" charset="-122"/>
            </a:endParaRPr>
          </a:p>
        </p:txBody>
      </p:sp>
      <p:grpSp>
        <p:nvGrpSpPr>
          <p:cNvPr id="7" name="Group 14"/>
          <p:cNvGrpSpPr>
            <a:grpSpLocks/>
          </p:cNvGrpSpPr>
          <p:nvPr/>
        </p:nvGrpSpPr>
        <p:grpSpPr bwMode="auto">
          <a:xfrm>
            <a:off x="3491386" y="1319677"/>
            <a:ext cx="898871" cy="898871"/>
            <a:chOff x="0" y="0"/>
            <a:chExt cx="955879" cy="955879"/>
          </a:xfrm>
        </p:grpSpPr>
        <p:sp>
          <p:nvSpPr>
            <p:cNvPr id="8" name="椭圆 28"/>
            <p:cNvSpPr>
              <a:spLocks noChangeArrowheads="1"/>
            </p:cNvSpPr>
            <p:nvPr/>
          </p:nvSpPr>
          <p:spPr bwMode="auto">
            <a:xfrm>
              <a:off x="0" y="0"/>
              <a:ext cx="955879" cy="955879"/>
            </a:xfrm>
            <a:prstGeom prst="ellipse">
              <a:avLst/>
            </a:prstGeom>
            <a:noFill/>
            <a:ln w="38100" cap="flat" cmpd="sng">
              <a:solidFill>
                <a:srgbClr val="FF9933"/>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270">
                <a:solidFill>
                  <a:srgbClr val="FFFFFF"/>
                </a:solidFill>
                <a:latin typeface="宋体" pitchFamily="2" charset="-122"/>
                <a:sym typeface="宋体" pitchFamily="2" charset="-122"/>
              </a:endParaRPr>
            </a:p>
          </p:txBody>
        </p:sp>
        <p:sp>
          <p:nvSpPr>
            <p:cNvPr id="9" name="椭圆 30"/>
            <p:cNvSpPr>
              <a:spLocks noChangeArrowheads="1"/>
            </p:cNvSpPr>
            <p:nvPr/>
          </p:nvSpPr>
          <p:spPr bwMode="auto">
            <a:xfrm>
              <a:off x="358455" y="355400"/>
              <a:ext cx="238970" cy="238970"/>
            </a:xfrm>
            <a:prstGeom prst="ellipse">
              <a:avLst/>
            </a:prstGeom>
            <a:solidFill>
              <a:srgbClr val="FF993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altLang="zh-CN" sz="1505">
                  <a:solidFill>
                    <a:srgbClr val="FFFFFF"/>
                  </a:solidFill>
                  <a:latin typeface="Calibri" pitchFamily="34" charset="0"/>
                  <a:ea typeface="Calibri" pitchFamily="34" charset="0"/>
                  <a:cs typeface="Calibri" pitchFamily="34" charset="0"/>
                  <a:sym typeface="Calibri" pitchFamily="34" charset="0"/>
                </a:rPr>
                <a:t>B</a:t>
              </a:r>
            </a:p>
          </p:txBody>
        </p:sp>
      </p:grpSp>
      <p:sp>
        <p:nvSpPr>
          <p:cNvPr id="10" name="空心弧 33"/>
          <p:cNvSpPr>
            <a:spLocks noChangeArrowheads="1"/>
          </p:cNvSpPr>
          <p:nvPr/>
        </p:nvSpPr>
        <p:spPr bwMode="auto">
          <a:xfrm>
            <a:off x="4188682" y="3103980"/>
            <a:ext cx="782406" cy="782406"/>
          </a:xfrm>
          <a:custGeom>
            <a:avLst/>
            <a:gdLst>
              <a:gd name="G0" fmla="+- 5632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632"/>
              <a:gd name="G18" fmla="*/ 5632 1 2"/>
              <a:gd name="G19" fmla="+- G18 5400 0"/>
              <a:gd name="G20" fmla="cos G19 11796480"/>
              <a:gd name="G21" fmla="sin G19 11796480"/>
              <a:gd name="G22" fmla="+- G20 10800 0"/>
              <a:gd name="G23" fmla="+- G21 10800 0"/>
              <a:gd name="G24" fmla="+- 10800 0 G20"/>
              <a:gd name="G25" fmla="+- 5632 10800 0"/>
              <a:gd name="G26" fmla="?: G9 G17 G25"/>
              <a:gd name="G27" fmla="?: G9 0 21600"/>
              <a:gd name="G28" fmla="cos 10800 11796480"/>
              <a:gd name="G29" fmla="sin 10800 11796480"/>
              <a:gd name="G30" fmla="sin 5632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584 w 21600"/>
              <a:gd name="T15" fmla="*/ 10800 h 21600"/>
              <a:gd name="T16" fmla="*/ 10800 w 21600"/>
              <a:gd name="T17" fmla="*/ 5168 h 21600"/>
              <a:gd name="T18" fmla="*/ 1901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168" y="10800"/>
                </a:moveTo>
                <a:cubicBezTo>
                  <a:pt x="5168" y="7689"/>
                  <a:pt x="7689" y="5168"/>
                  <a:pt x="10800" y="5168"/>
                </a:cubicBezTo>
                <a:cubicBezTo>
                  <a:pt x="13910" y="5167"/>
                  <a:pt x="16431" y="7689"/>
                  <a:pt x="16432" y="10799"/>
                </a:cubicBezTo>
                <a:lnTo>
                  <a:pt x="21600" y="10800"/>
                </a:lnTo>
                <a:cubicBezTo>
                  <a:pt x="21600" y="4835"/>
                  <a:pt x="16764" y="0"/>
                  <a:pt x="10800" y="0"/>
                </a:cubicBezTo>
                <a:cubicBezTo>
                  <a:pt x="4835" y="0"/>
                  <a:pt x="0" y="4835"/>
                  <a:pt x="0" y="10800"/>
                </a:cubicBezTo>
                <a:close/>
              </a:path>
            </a:pathLst>
          </a:cu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270">
              <a:latin typeface="宋体" pitchFamily="2" charset="-122"/>
              <a:sym typeface="宋体" pitchFamily="2" charset="-122"/>
            </a:endParaRPr>
          </a:p>
        </p:txBody>
      </p:sp>
      <p:grpSp>
        <p:nvGrpSpPr>
          <p:cNvPr id="11" name="Group 18"/>
          <p:cNvGrpSpPr>
            <a:grpSpLocks/>
          </p:cNvGrpSpPr>
          <p:nvPr/>
        </p:nvGrpSpPr>
        <p:grpSpPr bwMode="auto">
          <a:xfrm>
            <a:off x="4130450" y="3048735"/>
            <a:ext cx="898871" cy="898871"/>
            <a:chOff x="0" y="0"/>
            <a:chExt cx="955879" cy="955879"/>
          </a:xfrm>
        </p:grpSpPr>
        <p:sp>
          <p:nvSpPr>
            <p:cNvPr id="12" name="椭圆 32"/>
            <p:cNvSpPr>
              <a:spLocks noChangeArrowheads="1"/>
            </p:cNvSpPr>
            <p:nvPr/>
          </p:nvSpPr>
          <p:spPr bwMode="auto">
            <a:xfrm>
              <a:off x="0" y="0"/>
              <a:ext cx="955879" cy="955879"/>
            </a:xfrm>
            <a:prstGeom prst="ellipse">
              <a:avLst/>
            </a:prstGeom>
            <a:noFill/>
            <a:ln w="38100" cap="flat" cmpd="sng">
              <a:solidFill>
                <a:srgbClr val="FF660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270">
                <a:solidFill>
                  <a:srgbClr val="FFFFFF"/>
                </a:solidFill>
                <a:latin typeface="宋体" pitchFamily="2" charset="-122"/>
                <a:sym typeface="宋体" pitchFamily="2" charset="-122"/>
              </a:endParaRPr>
            </a:p>
          </p:txBody>
        </p:sp>
        <p:sp>
          <p:nvSpPr>
            <p:cNvPr id="13" name="椭圆 34"/>
            <p:cNvSpPr>
              <a:spLocks noChangeArrowheads="1"/>
            </p:cNvSpPr>
            <p:nvPr/>
          </p:nvSpPr>
          <p:spPr bwMode="auto">
            <a:xfrm>
              <a:off x="358455" y="355400"/>
              <a:ext cx="238970" cy="238970"/>
            </a:xfrm>
            <a:prstGeom prst="ellipse">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altLang="zh-CN" sz="1505">
                  <a:solidFill>
                    <a:srgbClr val="FFFFFF"/>
                  </a:solidFill>
                  <a:latin typeface="Calibri" pitchFamily="34" charset="0"/>
                  <a:ea typeface="Calibri" pitchFamily="34" charset="0"/>
                  <a:cs typeface="Calibri" pitchFamily="34" charset="0"/>
                  <a:sym typeface="Calibri" pitchFamily="34" charset="0"/>
                </a:rPr>
                <a:t>D</a:t>
              </a:r>
            </a:p>
          </p:txBody>
        </p:sp>
      </p:grpSp>
      <p:sp>
        <p:nvSpPr>
          <p:cNvPr id="14" name="空心弧 37"/>
          <p:cNvSpPr>
            <a:spLocks noChangeArrowheads="1"/>
          </p:cNvSpPr>
          <p:nvPr/>
        </p:nvSpPr>
        <p:spPr bwMode="auto">
          <a:xfrm>
            <a:off x="3525727" y="2369354"/>
            <a:ext cx="780914" cy="782406"/>
          </a:xfrm>
          <a:custGeom>
            <a:avLst/>
            <a:gdLst>
              <a:gd name="G0" fmla="+- 56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600"/>
              <a:gd name="G18" fmla="*/ 5600 1 2"/>
              <a:gd name="G19" fmla="+- G18 5400 0"/>
              <a:gd name="G20" fmla="cos G19 11796480"/>
              <a:gd name="G21" fmla="sin G19 11796480"/>
              <a:gd name="G22" fmla="+- G20 10800 0"/>
              <a:gd name="G23" fmla="+- G21 10800 0"/>
              <a:gd name="G24" fmla="+- 10800 0 G20"/>
              <a:gd name="G25" fmla="+- 5600 10800 0"/>
              <a:gd name="G26" fmla="?: G9 G17 G25"/>
              <a:gd name="G27" fmla="?: G9 0 21600"/>
              <a:gd name="G28" fmla="cos 10800 11796480"/>
              <a:gd name="G29" fmla="sin 10800 11796480"/>
              <a:gd name="G30" fmla="sin 56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600 w 21600"/>
              <a:gd name="T15" fmla="*/ 10800 h 21600"/>
              <a:gd name="T16" fmla="*/ 10800 w 21600"/>
              <a:gd name="T17" fmla="*/ 5200 h 21600"/>
              <a:gd name="T18" fmla="*/ 190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200" y="10800"/>
                </a:moveTo>
                <a:cubicBezTo>
                  <a:pt x="5200" y="7707"/>
                  <a:pt x="7707" y="5200"/>
                  <a:pt x="10800" y="5200"/>
                </a:cubicBezTo>
                <a:cubicBezTo>
                  <a:pt x="13892" y="5199"/>
                  <a:pt x="16399" y="7707"/>
                  <a:pt x="16400" y="10799"/>
                </a:cubicBezTo>
                <a:lnTo>
                  <a:pt x="21600" y="10800"/>
                </a:lnTo>
                <a:cubicBezTo>
                  <a:pt x="21600" y="4835"/>
                  <a:pt x="16764" y="0"/>
                  <a:pt x="10800" y="0"/>
                </a:cubicBezTo>
                <a:cubicBezTo>
                  <a:pt x="4835" y="0"/>
                  <a:pt x="0" y="4835"/>
                  <a:pt x="0" y="10800"/>
                </a:cubicBezTo>
                <a:close/>
              </a:path>
            </a:pathLst>
          </a:cu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270">
              <a:latin typeface="宋体" pitchFamily="2" charset="-122"/>
              <a:sym typeface="宋体" pitchFamily="2" charset="-122"/>
            </a:endParaRPr>
          </a:p>
        </p:txBody>
      </p:sp>
      <p:grpSp>
        <p:nvGrpSpPr>
          <p:cNvPr id="15" name="Group 22"/>
          <p:cNvGrpSpPr>
            <a:grpSpLocks/>
          </p:cNvGrpSpPr>
          <p:nvPr/>
        </p:nvGrpSpPr>
        <p:grpSpPr bwMode="auto">
          <a:xfrm>
            <a:off x="3466002" y="2314109"/>
            <a:ext cx="898871" cy="898871"/>
            <a:chOff x="0" y="0"/>
            <a:chExt cx="955879" cy="955879"/>
          </a:xfrm>
        </p:grpSpPr>
        <p:sp>
          <p:nvSpPr>
            <p:cNvPr id="16" name="椭圆 36"/>
            <p:cNvSpPr>
              <a:spLocks noChangeArrowheads="1"/>
            </p:cNvSpPr>
            <p:nvPr/>
          </p:nvSpPr>
          <p:spPr bwMode="auto">
            <a:xfrm>
              <a:off x="0" y="0"/>
              <a:ext cx="955879" cy="955879"/>
            </a:xfrm>
            <a:prstGeom prst="ellipse">
              <a:avLst/>
            </a:prstGeom>
            <a:noFill/>
            <a:ln w="38100" cap="flat"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270">
                <a:solidFill>
                  <a:srgbClr val="FFFFFF"/>
                </a:solidFill>
                <a:latin typeface="宋体" pitchFamily="2" charset="-122"/>
                <a:sym typeface="宋体" pitchFamily="2" charset="-122"/>
              </a:endParaRPr>
            </a:p>
          </p:txBody>
        </p:sp>
        <p:sp>
          <p:nvSpPr>
            <p:cNvPr id="17" name="椭圆 38"/>
            <p:cNvSpPr>
              <a:spLocks noChangeArrowheads="1"/>
            </p:cNvSpPr>
            <p:nvPr/>
          </p:nvSpPr>
          <p:spPr bwMode="auto">
            <a:xfrm>
              <a:off x="358455" y="355400"/>
              <a:ext cx="238970" cy="23897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altLang="zh-CN" sz="1505">
                  <a:solidFill>
                    <a:srgbClr val="FFFFFF"/>
                  </a:solidFill>
                  <a:latin typeface="Calibri" pitchFamily="34" charset="0"/>
                  <a:ea typeface="Calibri" pitchFamily="34" charset="0"/>
                  <a:cs typeface="Calibri" pitchFamily="34" charset="0"/>
                  <a:sym typeface="Calibri" pitchFamily="34" charset="0"/>
                </a:rPr>
                <a:t>C</a:t>
              </a:r>
            </a:p>
          </p:txBody>
        </p:sp>
      </p:grpSp>
      <p:grpSp>
        <p:nvGrpSpPr>
          <p:cNvPr id="18" name="Group 25"/>
          <p:cNvGrpSpPr>
            <a:grpSpLocks/>
          </p:cNvGrpSpPr>
          <p:nvPr/>
        </p:nvGrpSpPr>
        <p:grpSpPr bwMode="auto">
          <a:xfrm>
            <a:off x="2761238" y="3212980"/>
            <a:ext cx="1369211" cy="559928"/>
            <a:chOff x="0" y="0"/>
            <a:chExt cx="1455151" cy="594370"/>
          </a:xfrm>
        </p:grpSpPr>
        <p:sp>
          <p:nvSpPr>
            <p:cNvPr id="19" name="直接连接符 47"/>
            <p:cNvSpPr>
              <a:spLocks noChangeShapeType="1"/>
            </p:cNvSpPr>
            <p:nvPr/>
          </p:nvSpPr>
          <p:spPr bwMode="auto">
            <a:xfrm>
              <a:off x="0" y="0"/>
              <a:ext cx="1" cy="594370"/>
            </a:xfrm>
            <a:prstGeom prst="line">
              <a:avLst/>
            </a:prstGeom>
            <a:noFill/>
            <a:ln w="38100" cap="flat" cmpd="sng">
              <a:solidFill>
                <a:srgbClr val="FF9933"/>
              </a:solidFill>
              <a:round/>
              <a:headEnd/>
              <a:tailEnd/>
            </a:ln>
            <a:extLst>
              <a:ext uri="{909E8E84-426E-40DD-AFC4-6F175D3DCCD1}">
                <a14:hiddenFill xmlns:a14="http://schemas.microsoft.com/office/drawing/2010/main">
                  <a:noFill/>
                </a14:hiddenFill>
              </a:ext>
            </a:extLst>
          </p:spPr>
          <p:txBody>
            <a:bodyPr/>
            <a:lstStyle/>
            <a:p>
              <a:endParaRPr lang="zh-CN" altLang="en-US" sz="1270"/>
            </a:p>
          </p:txBody>
        </p:sp>
        <p:sp>
          <p:nvSpPr>
            <p:cNvPr id="20" name="直接连接符 50"/>
            <p:cNvSpPr>
              <a:spLocks noChangeShapeType="1"/>
            </p:cNvSpPr>
            <p:nvPr/>
          </p:nvSpPr>
          <p:spPr bwMode="auto">
            <a:xfrm flipH="1" flipV="1">
              <a:off x="0" y="297185"/>
              <a:ext cx="1455151" cy="5718"/>
            </a:xfrm>
            <a:prstGeom prst="line">
              <a:avLst/>
            </a:prstGeom>
            <a:noFill/>
            <a:ln w="28575" cap="flat" cmpd="sng">
              <a:solidFill>
                <a:srgbClr val="FF9900"/>
              </a:solidFill>
              <a:prstDash val="sysDash"/>
              <a:round/>
              <a:headEnd/>
              <a:tailEnd/>
            </a:ln>
            <a:extLst>
              <a:ext uri="{909E8E84-426E-40DD-AFC4-6F175D3DCCD1}">
                <a14:hiddenFill xmlns:a14="http://schemas.microsoft.com/office/drawing/2010/main">
                  <a:noFill/>
                </a14:hiddenFill>
              </a:ext>
            </a:extLst>
          </p:spPr>
          <p:txBody>
            <a:bodyPr/>
            <a:lstStyle/>
            <a:p>
              <a:endParaRPr lang="zh-CN" altLang="en-US" sz="1270"/>
            </a:p>
          </p:txBody>
        </p:sp>
      </p:grpSp>
      <p:grpSp>
        <p:nvGrpSpPr>
          <p:cNvPr id="21" name="Group 28"/>
          <p:cNvGrpSpPr>
            <a:grpSpLocks/>
          </p:cNvGrpSpPr>
          <p:nvPr/>
        </p:nvGrpSpPr>
        <p:grpSpPr bwMode="auto">
          <a:xfrm>
            <a:off x="2761238" y="2348451"/>
            <a:ext cx="704763" cy="559929"/>
            <a:chOff x="0" y="0"/>
            <a:chExt cx="749442" cy="594370"/>
          </a:xfrm>
        </p:grpSpPr>
        <p:sp>
          <p:nvSpPr>
            <p:cNvPr id="22" name="直接连接符 46"/>
            <p:cNvSpPr>
              <a:spLocks noChangeShapeType="1"/>
            </p:cNvSpPr>
            <p:nvPr/>
          </p:nvSpPr>
          <p:spPr bwMode="auto">
            <a:xfrm>
              <a:off x="0" y="0"/>
              <a:ext cx="1" cy="594370"/>
            </a:xfrm>
            <a:prstGeom prst="line">
              <a:avLst/>
            </a:prstGeom>
            <a:noFill/>
            <a:ln w="38100" cap="flat"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sz="1270"/>
            </a:p>
          </p:txBody>
        </p:sp>
        <p:sp>
          <p:nvSpPr>
            <p:cNvPr id="23" name="直接连接符 52"/>
            <p:cNvSpPr>
              <a:spLocks noChangeShapeType="1"/>
            </p:cNvSpPr>
            <p:nvPr/>
          </p:nvSpPr>
          <p:spPr bwMode="auto">
            <a:xfrm flipH="1" flipV="1">
              <a:off x="0" y="297185"/>
              <a:ext cx="749442" cy="143655"/>
            </a:xfrm>
            <a:prstGeom prst="line">
              <a:avLst/>
            </a:prstGeom>
            <a:noFill/>
            <a:ln w="28575" cap="flat" cmpd="sng">
              <a:solidFill>
                <a:srgbClr val="FF3300"/>
              </a:solidFill>
              <a:prstDash val="sysDash"/>
              <a:round/>
              <a:headEnd/>
              <a:tailEnd/>
            </a:ln>
            <a:extLst>
              <a:ext uri="{909E8E84-426E-40DD-AFC4-6F175D3DCCD1}">
                <a14:hiddenFill xmlns:a14="http://schemas.microsoft.com/office/drawing/2010/main">
                  <a:noFill/>
                </a14:hiddenFill>
              </a:ext>
            </a:extLst>
          </p:spPr>
          <p:txBody>
            <a:bodyPr/>
            <a:lstStyle/>
            <a:p>
              <a:endParaRPr lang="zh-CN" altLang="en-US" sz="1270"/>
            </a:p>
          </p:txBody>
        </p:sp>
      </p:grpSp>
      <p:grpSp>
        <p:nvGrpSpPr>
          <p:cNvPr id="24" name="Group 31"/>
          <p:cNvGrpSpPr>
            <a:grpSpLocks/>
          </p:cNvGrpSpPr>
          <p:nvPr/>
        </p:nvGrpSpPr>
        <p:grpSpPr bwMode="auto">
          <a:xfrm>
            <a:off x="2761238" y="1485415"/>
            <a:ext cx="730147" cy="558435"/>
            <a:chOff x="0" y="0"/>
            <a:chExt cx="775330" cy="594370"/>
          </a:xfrm>
        </p:grpSpPr>
        <p:sp>
          <p:nvSpPr>
            <p:cNvPr id="25" name="直接连接符 45"/>
            <p:cNvSpPr>
              <a:spLocks noChangeShapeType="1"/>
            </p:cNvSpPr>
            <p:nvPr/>
          </p:nvSpPr>
          <p:spPr bwMode="auto">
            <a:xfrm>
              <a:off x="0" y="0"/>
              <a:ext cx="1" cy="594370"/>
            </a:xfrm>
            <a:prstGeom prst="line">
              <a:avLst/>
            </a:prstGeom>
            <a:noFill/>
            <a:ln w="38100" cap="flat" cmpd="sng">
              <a:solidFill>
                <a:srgbClr val="FF9900"/>
              </a:solidFill>
              <a:round/>
              <a:headEnd/>
              <a:tailEnd/>
            </a:ln>
            <a:extLst>
              <a:ext uri="{909E8E84-426E-40DD-AFC4-6F175D3DCCD1}">
                <a14:hiddenFill xmlns:a14="http://schemas.microsoft.com/office/drawing/2010/main">
                  <a:noFill/>
                </a14:hiddenFill>
              </a:ext>
            </a:extLst>
          </p:spPr>
          <p:txBody>
            <a:bodyPr/>
            <a:lstStyle/>
            <a:p>
              <a:endParaRPr lang="zh-CN" altLang="en-US" sz="1270"/>
            </a:p>
          </p:txBody>
        </p:sp>
        <p:sp>
          <p:nvSpPr>
            <p:cNvPr id="26" name="直接连接符 54"/>
            <p:cNvSpPr>
              <a:spLocks noChangeShapeType="1"/>
            </p:cNvSpPr>
            <p:nvPr/>
          </p:nvSpPr>
          <p:spPr bwMode="auto">
            <a:xfrm flipH="1" flipV="1">
              <a:off x="0" y="180363"/>
              <a:ext cx="775330" cy="122540"/>
            </a:xfrm>
            <a:prstGeom prst="line">
              <a:avLst/>
            </a:prstGeom>
            <a:noFill/>
            <a:ln w="28575" cap="flat" cmpd="sng">
              <a:solidFill>
                <a:srgbClr val="FF9933"/>
              </a:solidFill>
              <a:prstDash val="sysDash"/>
              <a:round/>
              <a:headEnd/>
              <a:tailEnd/>
            </a:ln>
            <a:extLst>
              <a:ext uri="{909E8E84-426E-40DD-AFC4-6F175D3DCCD1}">
                <a14:hiddenFill xmlns:a14="http://schemas.microsoft.com/office/drawing/2010/main">
                  <a:noFill/>
                </a14:hiddenFill>
              </a:ext>
            </a:extLst>
          </p:spPr>
          <p:txBody>
            <a:bodyPr/>
            <a:lstStyle/>
            <a:p>
              <a:endParaRPr lang="zh-CN" altLang="en-US" sz="1270"/>
            </a:p>
          </p:txBody>
        </p:sp>
      </p:grpSp>
      <p:grpSp>
        <p:nvGrpSpPr>
          <p:cNvPr id="27" name="Group 34"/>
          <p:cNvGrpSpPr>
            <a:grpSpLocks/>
          </p:cNvGrpSpPr>
          <p:nvPr/>
        </p:nvGrpSpPr>
        <p:grpSpPr bwMode="auto">
          <a:xfrm>
            <a:off x="5990904" y="1879604"/>
            <a:ext cx="539024" cy="558435"/>
            <a:chOff x="0" y="0"/>
            <a:chExt cx="572707" cy="594370"/>
          </a:xfrm>
        </p:grpSpPr>
        <p:sp>
          <p:nvSpPr>
            <p:cNvPr id="28" name="直接连接符 48"/>
            <p:cNvSpPr>
              <a:spLocks noChangeShapeType="1"/>
            </p:cNvSpPr>
            <p:nvPr/>
          </p:nvSpPr>
          <p:spPr bwMode="auto">
            <a:xfrm>
              <a:off x="572707" y="0"/>
              <a:ext cx="1" cy="594370"/>
            </a:xfrm>
            <a:prstGeom prst="line">
              <a:avLst/>
            </a:prstGeom>
            <a:noFill/>
            <a:ln w="38100" cap="flat"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sz="1270"/>
            </a:p>
          </p:txBody>
        </p:sp>
        <p:sp>
          <p:nvSpPr>
            <p:cNvPr id="29" name="直接连接符 56"/>
            <p:cNvSpPr>
              <a:spLocks noChangeShapeType="1"/>
            </p:cNvSpPr>
            <p:nvPr/>
          </p:nvSpPr>
          <p:spPr bwMode="auto">
            <a:xfrm flipV="1">
              <a:off x="0" y="226383"/>
              <a:ext cx="572707" cy="221546"/>
            </a:xfrm>
            <a:prstGeom prst="line">
              <a:avLst/>
            </a:prstGeom>
            <a:noFill/>
            <a:ln w="28575" cap="flat" cmpd="sng">
              <a:solidFill>
                <a:srgbClr val="FF0000"/>
              </a:solidFill>
              <a:prstDash val="sysDash"/>
              <a:round/>
              <a:headEnd/>
              <a:tailEnd/>
            </a:ln>
            <a:extLst>
              <a:ext uri="{909E8E84-426E-40DD-AFC4-6F175D3DCCD1}">
                <a14:hiddenFill xmlns:a14="http://schemas.microsoft.com/office/drawing/2010/main">
                  <a:noFill/>
                </a14:hiddenFill>
              </a:ext>
            </a:extLst>
          </p:spPr>
          <p:txBody>
            <a:bodyPr/>
            <a:lstStyle/>
            <a:p>
              <a:endParaRPr lang="zh-CN" altLang="en-US" sz="1270"/>
            </a:p>
          </p:txBody>
        </p:sp>
      </p:grpSp>
      <p:sp>
        <p:nvSpPr>
          <p:cNvPr id="30" name="文本框 57"/>
          <p:cNvSpPr>
            <a:spLocks noChangeArrowheads="1"/>
          </p:cNvSpPr>
          <p:nvPr/>
        </p:nvSpPr>
        <p:spPr bwMode="auto">
          <a:xfrm>
            <a:off x="4390256" y="2335013"/>
            <a:ext cx="583814" cy="32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505">
                <a:solidFill>
                  <a:srgbClr val="FF0000"/>
                </a:solidFill>
                <a:latin typeface="微软雅黑" pitchFamily="34" charset="-122"/>
                <a:ea typeface="微软雅黑" pitchFamily="34" charset="-122"/>
                <a:sym typeface="微软雅黑" pitchFamily="34" charset="-122"/>
              </a:rPr>
              <a:t>85%</a:t>
            </a:r>
            <a:endParaRPr lang="zh-CN" altLang="en-US" sz="1505">
              <a:solidFill>
                <a:srgbClr val="FF0000"/>
              </a:solidFill>
              <a:latin typeface="微软雅黑" pitchFamily="34" charset="-122"/>
              <a:ea typeface="微软雅黑" pitchFamily="34" charset="-122"/>
              <a:sym typeface="微软雅黑" pitchFamily="34" charset="-122"/>
            </a:endParaRPr>
          </a:p>
        </p:txBody>
      </p:sp>
      <p:sp>
        <p:nvSpPr>
          <p:cNvPr id="31" name="文本框 58"/>
          <p:cNvSpPr>
            <a:spLocks noChangeArrowheads="1"/>
          </p:cNvSpPr>
          <p:nvPr/>
        </p:nvSpPr>
        <p:spPr bwMode="auto">
          <a:xfrm>
            <a:off x="3479193" y="2809832"/>
            <a:ext cx="460383" cy="251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035">
                <a:solidFill>
                  <a:srgbClr val="FF0000"/>
                </a:solidFill>
                <a:latin typeface="微软雅黑" pitchFamily="34" charset="-122"/>
                <a:ea typeface="微软雅黑" pitchFamily="34" charset="-122"/>
                <a:sym typeface="微软雅黑" pitchFamily="34" charset="-122"/>
              </a:rPr>
              <a:t>32%</a:t>
            </a:r>
            <a:endParaRPr lang="zh-CN" altLang="en-US" sz="1035">
              <a:solidFill>
                <a:srgbClr val="FF0000"/>
              </a:solidFill>
              <a:latin typeface="微软雅黑" pitchFamily="34" charset="-122"/>
              <a:ea typeface="微软雅黑" pitchFamily="34" charset="-122"/>
              <a:sym typeface="微软雅黑" pitchFamily="34" charset="-122"/>
            </a:endParaRPr>
          </a:p>
        </p:txBody>
      </p:sp>
      <p:sp>
        <p:nvSpPr>
          <p:cNvPr id="32" name="文本框 59"/>
          <p:cNvSpPr>
            <a:spLocks noChangeArrowheads="1"/>
          </p:cNvSpPr>
          <p:nvPr/>
        </p:nvSpPr>
        <p:spPr bwMode="auto">
          <a:xfrm>
            <a:off x="3531452" y="1828837"/>
            <a:ext cx="460383" cy="251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035">
                <a:solidFill>
                  <a:srgbClr val="FF0000"/>
                </a:solidFill>
                <a:latin typeface="微软雅黑" pitchFamily="34" charset="-122"/>
                <a:ea typeface="微软雅黑" pitchFamily="34" charset="-122"/>
                <a:sym typeface="微软雅黑" pitchFamily="34" charset="-122"/>
              </a:rPr>
              <a:t>60%</a:t>
            </a:r>
            <a:endParaRPr lang="zh-CN" altLang="en-US" sz="1035">
              <a:solidFill>
                <a:srgbClr val="FF0000"/>
              </a:solidFill>
              <a:latin typeface="微软雅黑" pitchFamily="34" charset="-122"/>
              <a:ea typeface="微软雅黑" pitchFamily="34" charset="-122"/>
              <a:sym typeface="微软雅黑" pitchFamily="34" charset="-122"/>
            </a:endParaRPr>
          </a:p>
        </p:txBody>
      </p:sp>
      <p:sp>
        <p:nvSpPr>
          <p:cNvPr id="33" name="文本框 60"/>
          <p:cNvSpPr>
            <a:spLocks noChangeArrowheads="1"/>
          </p:cNvSpPr>
          <p:nvPr/>
        </p:nvSpPr>
        <p:spPr bwMode="auto">
          <a:xfrm>
            <a:off x="4124230" y="3534005"/>
            <a:ext cx="460383" cy="251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035">
                <a:solidFill>
                  <a:srgbClr val="FF0000"/>
                </a:solidFill>
                <a:latin typeface="微软雅黑" pitchFamily="34" charset="-122"/>
                <a:ea typeface="微软雅黑" pitchFamily="34" charset="-122"/>
                <a:sym typeface="微软雅黑" pitchFamily="34" charset="-122"/>
              </a:rPr>
              <a:t>70%</a:t>
            </a:r>
            <a:endParaRPr lang="zh-CN" altLang="en-US" sz="1035">
              <a:solidFill>
                <a:srgbClr val="FF0000"/>
              </a:solidFill>
              <a:latin typeface="微软雅黑" pitchFamily="34" charset="-122"/>
              <a:ea typeface="微软雅黑" pitchFamily="34" charset="-122"/>
              <a:sym typeface="微软雅黑" pitchFamily="34" charset="-122"/>
            </a:endParaRPr>
          </a:p>
        </p:txBody>
      </p:sp>
      <p:sp>
        <p:nvSpPr>
          <p:cNvPr id="34" name="矩形 61"/>
          <p:cNvSpPr>
            <a:spLocks noChangeArrowheads="1"/>
          </p:cNvSpPr>
          <p:nvPr/>
        </p:nvSpPr>
        <p:spPr bwMode="auto">
          <a:xfrm>
            <a:off x="478225" y="1116609"/>
            <a:ext cx="2215822" cy="119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81" dirty="0">
                <a:solidFill>
                  <a:srgbClr val="00B050"/>
                </a:solidFill>
                <a:latin typeface="微软雅黑" pitchFamily="34" charset="-122"/>
                <a:ea typeface="微软雅黑" pitchFamily="34" charset="-122"/>
                <a:sym typeface="微软雅黑" pitchFamily="34" charset="-122"/>
              </a:rPr>
              <a:t>输入您的标题</a:t>
            </a:r>
            <a:endParaRPr lang="en-US" altLang="zh-CN" sz="1881" dirty="0">
              <a:solidFill>
                <a:srgbClr val="00B050"/>
              </a:solidFill>
              <a:latin typeface="微软雅黑" pitchFamily="34" charset="-122"/>
              <a:ea typeface="微软雅黑" pitchFamily="34" charset="-122"/>
              <a:sym typeface="微软雅黑" pitchFamily="34" charset="-122"/>
            </a:endParaRPr>
          </a:p>
          <a:p>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a:p>
            <a:endParaRPr lang="en-US" altLang="zh-CN" sz="1317" dirty="0">
              <a:solidFill>
                <a:srgbClr val="FF9900"/>
              </a:solidFill>
              <a:latin typeface="微软雅黑" pitchFamily="34" charset="-122"/>
              <a:ea typeface="微软雅黑" pitchFamily="34" charset="-122"/>
              <a:sym typeface="微软雅黑" pitchFamily="34" charset="-122"/>
            </a:endParaRPr>
          </a:p>
        </p:txBody>
      </p:sp>
      <p:sp>
        <p:nvSpPr>
          <p:cNvPr id="35" name="矩形 62"/>
          <p:cNvSpPr>
            <a:spLocks noChangeArrowheads="1"/>
          </p:cNvSpPr>
          <p:nvPr/>
        </p:nvSpPr>
        <p:spPr bwMode="auto">
          <a:xfrm>
            <a:off x="476731" y="2196766"/>
            <a:ext cx="2215822" cy="98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81" dirty="0">
                <a:solidFill>
                  <a:srgbClr val="FF0000"/>
                </a:solidFill>
                <a:latin typeface="微软雅黑" pitchFamily="34" charset="-122"/>
                <a:ea typeface="微软雅黑" pitchFamily="34" charset="-122"/>
                <a:sym typeface="微软雅黑" pitchFamily="34" charset="-122"/>
              </a:rPr>
              <a:t>输入您的标题</a:t>
            </a:r>
            <a:endParaRPr lang="en-US" altLang="zh-CN" sz="1881" dirty="0">
              <a:solidFill>
                <a:srgbClr val="FF0000"/>
              </a:solidFill>
              <a:latin typeface="微软雅黑" pitchFamily="34" charset="-122"/>
              <a:ea typeface="微软雅黑" pitchFamily="34" charset="-122"/>
              <a:sym typeface="微软雅黑" pitchFamily="34" charset="-122"/>
            </a:endParaRPr>
          </a:p>
          <a:p>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p:txBody>
      </p:sp>
      <p:sp>
        <p:nvSpPr>
          <p:cNvPr id="36" name="矩形 63"/>
          <p:cNvSpPr>
            <a:spLocks noChangeArrowheads="1"/>
          </p:cNvSpPr>
          <p:nvPr/>
        </p:nvSpPr>
        <p:spPr bwMode="auto">
          <a:xfrm>
            <a:off x="453691" y="3212980"/>
            <a:ext cx="2215822" cy="98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81" dirty="0">
                <a:solidFill>
                  <a:srgbClr val="9529A7"/>
                </a:solidFill>
                <a:latin typeface="微软雅黑" pitchFamily="34" charset="-122"/>
                <a:ea typeface="微软雅黑" pitchFamily="34" charset="-122"/>
                <a:sym typeface="微软雅黑" pitchFamily="34" charset="-122"/>
              </a:rPr>
              <a:t>输入您的标题</a:t>
            </a:r>
            <a:endParaRPr lang="en-US" altLang="zh-CN" sz="1881" dirty="0">
              <a:solidFill>
                <a:srgbClr val="9529A7"/>
              </a:solidFill>
              <a:latin typeface="微软雅黑" pitchFamily="34" charset="-122"/>
              <a:ea typeface="微软雅黑" pitchFamily="34" charset="-122"/>
              <a:sym typeface="微软雅黑" pitchFamily="34" charset="-122"/>
            </a:endParaRPr>
          </a:p>
          <a:p>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p:txBody>
      </p:sp>
      <p:sp>
        <p:nvSpPr>
          <p:cNvPr id="37" name="矩形 64"/>
          <p:cNvSpPr>
            <a:spLocks noChangeArrowheads="1"/>
          </p:cNvSpPr>
          <p:nvPr/>
        </p:nvSpPr>
        <p:spPr bwMode="auto">
          <a:xfrm>
            <a:off x="6555312" y="1703413"/>
            <a:ext cx="2215822" cy="98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81" dirty="0">
                <a:solidFill>
                  <a:srgbClr val="3399FF"/>
                </a:solidFill>
                <a:latin typeface="微软雅黑" pitchFamily="34" charset="-122"/>
                <a:ea typeface="微软雅黑" pitchFamily="34" charset="-122"/>
                <a:sym typeface="微软雅黑" pitchFamily="34" charset="-122"/>
              </a:rPr>
              <a:t>输入您的标题</a:t>
            </a:r>
            <a:endParaRPr lang="en-US" altLang="zh-CN" sz="1881" dirty="0">
              <a:solidFill>
                <a:srgbClr val="3399FF"/>
              </a:solidFill>
              <a:latin typeface="微软雅黑" pitchFamily="34" charset="-122"/>
              <a:ea typeface="微软雅黑" pitchFamily="34" charset="-122"/>
              <a:sym typeface="微软雅黑" pitchFamily="34" charset="-122"/>
            </a:endParaRPr>
          </a:p>
          <a:p>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4098405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p:cBhvr>
                                        <p:cTn id="10" dur="500"/>
                                        <p:tgtEl>
                                          <p:spTgt spid="3"/>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style.rotation</p:attrName>
                                        </p:attrNameLst>
                                      </p:cBhvr>
                                      <p:tavLst>
                                        <p:tav tm="0">
                                          <p:val>
                                            <p:fltVal val="360"/>
                                          </p:val>
                                        </p:tav>
                                        <p:tav tm="100000">
                                          <p:val>
                                            <p:fltVal val="0"/>
                                          </p:val>
                                        </p:tav>
                                      </p:tavLst>
                                    </p:anim>
                                    <p:animEffect>
                                      <p:cBhvr>
                                        <p:cTn id="17" dur="500"/>
                                        <p:tgtEl>
                                          <p:spTgt spid="7"/>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 calcmode="lin" valueType="num">
                                      <p:cBhvr>
                                        <p:cTn id="23" dur="500" fill="hold"/>
                                        <p:tgtEl>
                                          <p:spTgt spid="15"/>
                                        </p:tgtEl>
                                        <p:attrNameLst>
                                          <p:attrName>style.rotation</p:attrName>
                                        </p:attrNameLst>
                                      </p:cBhvr>
                                      <p:tavLst>
                                        <p:tav tm="0">
                                          <p:val>
                                            <p:fltVal val="360"/>
                                          </p:val>
                                        </p:tav>
                                        <p:tav tm="100000">
                                          <p:val>
                                            <p:fltVal val="0"/>
                                          </p:val>
                                        </p:tav>
                                      </p:tavLst>
                                    </p:anim>
                                    <p:animEffect>
                                      <p:cBhvr>
                                        <p:cTn id="24" dur="500"/>
                                        <p:tgtEl>
                                          <p:spTgt spid="15"/>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360"/>
                                          </p:val>
                                        </p:tav>
                                        <p:tav tm="100000">
                                          <p:val>
                                            <p:fltVal val="0"/>
                                          </p:val>
                                        </p:tav>
                                      </p:tavLst>
                                    </p:anim>
                                    <p:animEffect>
                                      <p:cBhvr>
                                        <p:cTn id="31" dur="500"/>
                                        <p:tgtEl>
                                          <p:spTgt spid="11"/>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p:cBhvr>
                                        <p:cTn id="34" dur="1250"/>
                                        <p:tgtEl>
                                          <p:spTgt spid="2"/>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p:cBhvr>
                                        <p:cTn id="37" dur="1250"/>
                                        <p:tgtEl>
                                          <p:spTgt spid="30"/>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p:cBhvr>
                                        <p:cTn id="40" dur="1250"/>
                                        <p:tgtEl>
                                          <p:spTgt spid="32"/>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p:cBhvr>
                                        <p:cTn id="43" dur="1250"/>
                                        <p:tgtEl>
                                          <p:spTgt spid="6"/>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p:cBhvr>
                                        <p:cTn id="46" dur="1250"/>
                                        <p:tgtEl>
                                          <p:spTgt spid="14"/>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p:cBhvr>
                                        <p:cTn id="49" dur="1250"/>
                                        <p:tgtEl>
                                          <p:spTgt spid="31"/>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p:cBhvr>
                                        <p:cTn id="52" dur="1250"/>
                                        <p:tgtEl>
                                          <p:spTgt spid="10"/>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p:cBhvr>
                                        <p:cTn id="55" dur="1250"/>
                                        <p:tgtEl>
                                          <p:spTgt spid="33"/>
                                        </p:tgtEl>
                                      </p:cBhvr>
                                    </p:animEffect>
                                  </p:childTnLst>
                                </p:cTn>
                              </p:par>
                            </p:childTnLst>
                          </p:cTn>
                        </p:par>
                        <p:par>
                          <p:cTn id="56" fill="hold">
                            <p:stCondLst>
                              <p:cond delay="2750"/>
                            </p:stCondLst>
                            <p:childTnLst>
                              <p:par>
                                <p:cTn id="57" presetID="22" presetClass="entr" presetSubtype="2"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p:cBhvr>
                                        <p:cTn id="59" dur="500"/>
                                        <p:tgtEl>
                                          <p:spTgt spid="24"/>
                                        </p:tgtEl>
                                      </p:cBhvr>
                                    </p:animEffect>
                                  </p:childTnLst>
                                </p:cTn>
                              </p:par>
                              <p:par>
                                <p:cTn id="60" presetID="22" presetClass="entr" presetSubtype="2"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p:cBhvr>
                                        <p:cTn id="62" dur="500"/>
                                        <p:tgtEl>
                                          <p:spTgt spid="21"/>
                                        </p:tgtEl>
                                      </p:cBhvr>
                                    </p:animEffect>
                                  </p:childTnLst>
                                </p:cTn>
                              </p:par>
                              <p:par>
                                <p:cTn id="63" presetID="22" presetClass="entr" presetSubtype="2" fill="hold"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p:cBhvr>
                                        <p:cTn id="65" dur="500"/>
                                        <p:tgtEl>
                                          <p:spTgt spid="18"/>
                                        </p:tgtEl>
                                      </p:cBhvr>
                                    </p:animEffect>
                                  </p:childTnLst>
                                </p:cTn>
                              </p:par>
                              <p:par>
                                <p:cTn id="66" presetID="22" presetClass="entr" presetSubtype="8"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p:cBhvr>
                                        <p:cTn id="68" dur="500"/>
                                        <p:tgtEl>
                                          <p:spTgt spid="27"/>
                                        </p:tgtEl>
                                      </p:cBhvr>
                                    </p:animEffect>
                                  </p:childTnLst>
                                </p:cTn>
                              </p:par>
                            </p:childTnLst>
                          </p:cTn>
                        </p:par>
                        <p:par>
                          <p:cTn id="69" fill="hold">
                            <p:stCondLst>
                              <p:cond delay="3250"/>
                            </p:stCondLst>
                            <p:childTnLst>
                              <p:par>
                                <p:cTn id="70" presetID="50" presetClass="entr" presetSubtype="0" decel="100000"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p:cTn id="72" dur="1000" fill="hold"/>
                                        <p:tgtEl>
                                          <p:spTgt spid="34"/>
                                        </p:tgtEl>
                                        <p:attrNameLst>
                                          <p:attrName>ppt_w</p:attrName>
                                        </p:attrNameLst>
                                      </p:cBhvr>
                                      <p:tavLst>
                                        <p:tav tm="0">
                                          <p:val>
                                            <p:strVal val="#ppt_w+.3"/>
                                          </p:val>
                                        </p:tav>
                                        <p:tav tm="100000">
                                          <p:val>
                                            <p:strVal val="#ppt_w"/>
                                          </p:val>
                                        </p:tav>
                                      </p:tavLst>
                                    </p:anim>
                                    <p:anim calcmode="lin" valueType="num">
                                      <p:cBhvr>
                                        <p:cTn id="73" dur="1000" fill="hold"/>
                                        <p:tgtEl>
                                          <p:spTgt spid="34"/>
                                        </p:tgtEl>
                                        <p:attrNameLst>
                                          <p:attrName>ppt_h</p:attrName>
                                        </p:attrNameLst>
                                      </p:cBhvr>
                                      <p:tavLst>
                                        <p:tav tm="0">
                                          <p:val>
                                            <p:strVal val="#ppt_h"/>
                                          </p:val>
                                        </p:tav>
                                        <p:tav tm="100000">
                                          <p:val>
                                            <p:strVal val="#ppt_h"/>
                                          </p:val>
                                        </p:tav>
                                      </p:tavLst>
                                    </p:anim>
                                    <p:animEffect>
                                      <p:cBhvr>
                                        <p:cTn id="74" dur="1000"/>
                                        <p:tgtEl>
                                          <p:spTgt spid="34"/>
                                        </p:tgtEl>
                                      </p:cBhvr>
                                    </p:animEffect>
                                  </p:childTnLst>
                                </p:cTn>
                              </p:par>
                              <p:par>
                                <p:cTn id="75" presetID="50" presetClass="entr" presetSubtype="0" decel="100000" fill="hold" grpId="0" nodeType="withEffect">
                                  <p:stCondLst>
                                    <p:cond delay="250"/>
                                  </p:stCondLst>
                                  <p:childTnLst>
                                    <p:set>
                                      <p:cBhvr>
                                        <p:cTn id="76" dur="1" fill="hold">
                                          <p:stCondLst>
                                            <p:cond delay="0"/>
                                          </p:stCondLst>
                                        </p:cTn>
                                        <p:tgtEl>
                                          <p:spTgt spid="35"/>
                                        </p:tgtEl>
                                        <p:attrNameLst>
                                          <p:attrName>style.visibility</p:attrName>
                                        </p:attrNameLst>
                                      </p:cBhvr>
                                      <p:to>
                                        <p:strVal val="visible"/>
                                      </p:to>
                                    </p:set>
                                    <p:anim calcmode="lin" valueType="num">
                                      <p:cBhvr>
                                        <p:cTn id="77" dur="1000" fill="hold"/>
                                        <p:tgtEl>
                                          <p:spTgt spid="35"/>
                                        </p:tgtEl>
                                        <p:attrNameLst>
                                          <p:attrName>ppt_w</p:attrName>
                                        </p:attrNameLst>
                                      </p:cBhvr>
                                      <p:tavLst>
                                        <p:tav tm="0">
                                          <p:val>
                                            <p:strVal val="#ppt_w+.3"/>
                                          </p:val>
                                        </p:tav>
                                        <p:tav tm="100000">
                                          <p:val>
                                            <p:strVal val="#ppt_w"/>
                                          </p:val>
                                        </p:tav>
                                      </p:tavLst>
                                    </p:anim>
                                    <p:anim calcmode="lin" valueType="num">
                                      <p:cBhvr>
                                        <p:cTn id="78" dur="1000" fill="hold"/>
                                        <p:tgtEl>
                                          <p:spTgt spid="35"/>
                                        </p:tgtEl>
                                        <p:attrNameLst>
                                          <p:attrName>ppt_h</p:attrName>
                                        </p:attrNameLst>
                                      </p:cBhvr>
                                      <p:tavLst>
                                        <p:tav tm="0">
                                          <p:val>
                                            <p:strVal val="#ppt_h"/>
                                          </p:val>
                                        </p:tav>
                                        <p:tav tm="100000">
                                          <p:val>
                                            <p:strVal val="#ppt_h"/>
                                          </p:val>
                                        </p:tav>
                                      </p:tavLst>
                                    </p:anim>
                                    <p:animEffect>
                                      <p:cBhvr>
                                        <p:cTn id="79" dur="1000"/>
                                        <p:tgtEl>
                                          <p:spTgt spid="35"/>
                                        </p:tgtEl>
                                      </p:cBhvr>
                                    </p:animEffect>
                                  </p:childTnLst>
                                </p:cTn>
                              </p:par>
                              <p:par>
                                <p:cTn id="80" presetID="50" presetClass="entr" presetSubtype="0" decel="100000" fill="hold" grpId="0" nodeType="withEffect">
                                  <p:stCondLst>
                                    <p:cond delay="500"/>
                                  </p:stCondLst>
                                  <p:childTnLst>
                                    <p:set>
                                      <p:cBhvr>
                                        <p:cTn id="81" dur="1" fill="hold">
                                          <p:stCondLst>
                                            <p:cond delay="0"/>
                                          </p:stCondLst>
                                        </p:cTn>
                                        <p:tgtEl>
                                          <p:spTgt spid="36"/>
                                        </p:tgtEl>
                                        <p:attrNameLst>
                                          <p:attrName>style.visibility</p:attrName>
                                        </p:attrNameLst>
                                      </p:cBhvr>
                                      <p:to>
                                        <p:strVal val="visible"/>
                                      </p:to>
                                    </p:set>
                                    <p:anim calcmode="lin" valueType="num">
                                      <p:cBhvr>
                                        <p:cTn id="82" dur="1000" fill="hold"/>
                                        <p:tgtEl>
                                          <p:spTgt spid="36"/>
                                        </p:tgtEl>
                                        <p:attrNameLst>
                                          <p:attrName>ppt_w</p:attrName>
                                        </p:attrNameLst>
                                      </p:cBhvr>
                                      <p:tavLst>
                                        <p:tav tm="0">
                                          <p:val>
                                            <p:strVal val="#ppt_w+.3"/>
                                          </p:val>
                                        </p:tav>
                                        <p:tav tm="100000">
                                          <p:val>
                                            <p:strVal val="#ppt_w"/>
                                          </p:val>
                                        </p:tav>
                                      </p:tavLst>
                                    </p:anim>
                                    <p:anim calcmode="lin" valueType="num">
                                      <p:cBhvr>
                                        <p:cTn id="83" dur="1000" fill="hold"/>
                                        <p:tgtEl>
                                          <p:spTgt spid="36"/>
                                        </p:tgtEl>
                                        <p:attrNameLst>
                                          <p:attrName>ppt_h</p:attrName>
                                        </p:attrNameLst>
                                      </p:cBhvr>
                                      <p:tavLst>
                                        <p:tav tm="0">
                                          <p:val>
                                            <p:strVal val="#ppt_h"/>
                                          </p:val>
                                        </p:tav>
                                        <p:tav tm="100000">
                                          <p:val>
                                            <p:strVal val="#ppt_h"/>
                                          </p:val>
                                        </p:tav>
                                      </p:tavLst>
                                    </p:anim>
                                    <p:animEffect>
                                      <p:cBhvr>
                                        <p:cTn id="84" dur="1000"/>
                                        <p:tgtEl>
                                          <p:spTgt spid="36"/>
                                        </p:tgtEl>
                                      </p:cBhvr>
                                    </p:animEffect>
                                  </p:childTnLst>
                                </p:cTn>
                              </p:par>
                              <p:par>
                                <p:cTn id="85" presetID="50" presetClass="entr" presetSubtype="0" decel="100000" fill="hold" grpId="0" nodeType="withEffect">
                                  <p:stCondLst>
                                    <p:cond delay="750"/>
                                  </p:stCondLst>
                                  <p:childTnLst>
                                    <p:set>
                                      <p:cBhvr>
                                        <p:cTn id="86" dur="1" fill="hold">
                                          <p:stCondLst>
                                            <p:cond delay="0"/>
                                          </p:stCondLst>
                                        </p:cTn>
                                        <p:tgtEl>
                                          <p:spTgt spid="37"/>
                                        </p:tgtEl>
                                        <p:attrNameLst>
                                          <p:attrName>style.visibility</p:attrName>
                                        </p:attrNameLst>
                                      </p:cBhvr>
                                      <p:to>
                                        <p:strVal val="visible"/>
                                      </p:to>
                                    </p:set>
                                    <p:anim calcmode="lin" valueType="num">
                                      <p:cBhvr>
                                        <p:cTn id="87" dur="1000" fill="hold"/>
                                        <p:tgtEl>
                                          <p:spTgt spid="37"/>
                                        </p:tgtEl>
                                        <p:attrNameLst>
                                          <p:attrName>ppt_w</p:attrName>
                                        </p:attrNameLst>
                                      </p:cBhvr>
                                      <p:tavLst>
                                        <p:tav tm="0">
                                          <p:val>
                                            <p:strVal val="#ppt_w+.3"/>
                                          </p:val>
                                        </p:tav>
                                        <p:tav tm="100000">
                                          <p:val>
                                            <p:strVal val="#ppt_w"/>
                                          </p:val>
                                        </p:tav>
                                      </p:tavLst>
                                    </p:anim>
                                    <p:anim calcmode="lin" valueType="num">
                                      <p:cBhvr>
                                        <p:cTn id="88" dur="1000" fill="hold"/>
                                        <p:tgtEl>
                                          <p:spTgt spid="37"/>
                                        </p:tgtEl>
                                        <p:attrNameLst>
                                          <p:attrName>ppt_h</p:attrName>
                                        </p:attrNameLst>
                                      </p:cBhvr>
                                      <p:tavLst>
                                        <p:tav tm="0">
                                          <p:val>
                                            <p:strVal val="#ppt_h"/>
                                          </p:val>
                                        </p:tav>
                                        <p:tav tm="100000">
                                          <p:val>
                                            <p:strVal val="#ppt_h"/>
                                          </p:val>
                                        </p:tav>
                                      </p:tavLst>
                                    </p:anim>
                                    <p:animEffect>
                                      <p:cBhvr>
                                        <p:cTn id="89"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6" grpId="0" bldLvl="0" animBg="1" autoUpdateAnimBg="0"/>
      <p:bldP spid="10" grpId="0" bldLvl="0" animBg="1" autoUpdateAnimBg="0"/>
      <p:bldP spid="14" grpId="0" bldLvl="0" animBg="1"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a:off x="1640440" y="2918603"/>
            <a:ext cx="2767205" cy="1200284"/>
            <a:chOff x="663253" y="3891470"/>
            <a:chExt cx="3689607" cy="1600379"/>
          </a:xfrm>
        </p:grpSpPr>
        <p:sp>
          <p:nvSpPr>
            <p:cNvPr id="37" name="Freeform 23"/>
            <p:cNvSpPr>
              <a:spLocks/>
            </p:cNvSpPr>
            <p:nvPr/>
          </p:nvSpPr>
          <p:spPr bwMode="auto">
            <a:xfrm>
              <a:off x="1073210" y="3891470"/>
              <a:ext cx="2903505" cy="886126"/>
            </a:xfrm>
            <a:custGeom>
              <a:avLst/>
              <a:gdLst>
                <a:gd name="T0" fmla="*/ 0 w 2022"/>
                <a:gd name="T1" fmla="*/ 951086933 h 632"/>
                <a:gd name="T2" fmla="*/ 1751650007 w 2022"/>
                <a:gd name="T3" fmla="*/ 0 h 632"/>
                <a:gd name="T4" fmla="*/ 2147483647 w 2022"/>
                <a:gd name="T5" fmla="*/ 616582955 h 632"/>
                <a:gd name="T6" fmla="*/ 2147483647 w 2022"/>
                <a:gd name="T7" fmla="*/ 1577655066 h 632"/>
                <a:gd name="T8" fmla="*/ 0 w 2022"/>
                <a:gd name="T9" fmla="*/ 951086933 h 632"/>
                <a:gd name="T10" fmla="*/ 0 60000 65536"/>
                <a:gd name="T11" fmla="*/ 0 60000 65536"/>
                <a:gd name="T12" fmla="*/ 0 60000 65536"/>
                <a:gd name="T13" fmla="*/ 0 60000 65536"/>
                <a:gd name="T14" fmla="*/ 0 60000 65536"/>
                <a:gd name="T15" fmla="*/ 0 w 2022"/>
                <a:gd name="T16" fmla="*/ 0 h 632"/>
                <a:gd name="T17" fmla="*/ 2022 w 2022"/>
                <a:gd name="T18" fmla="*/ 632 h 632"/>
              </a:gdLst>
              <a:ahLst/>
              <a:cxnLst>
                <a:cxn ang="T10">
                  <a:pos x="T0" y="T1"/>
                </a:cxn>
                <a:cxn ang="T11">
                  <a:pos x="T2" y="T3"/>
                </a:cxn>
                <a:cxn ang="T12">
                  <a:pos x="T4" y="T5"/>
                </a:cxn>
                <a:cxn ang="T13">
                  <a:pos x="T6" y="T7"/>
                </a:cxn>
                <a:cxn ang="T14">
                  <a:pos x="T8" y="T9"/>
                </a:cxn>
              </a:cxnLst>
              <a:rect l="T15" t="T16" r="T17" b="T18"/>
              <a:pathLst>
                <a:path w="2022" h="632">
                  <a:moveTo>
                    <a:pt x="0" y="381"/>
                  </a:moveTo>
                  <a:lnTo>
                    <a:pt x="669" y="0"/>
                  </a:lnTo>
                  <a:lnTo>
                    <a:pt x="2022" y="247"/>
                  </a:lnTo>
                  <a:lnTo>
                    <a:pt x="1279" y="632"/>
                  </a:lnTo>
                  <a:lnTo>
                    <a:pt x="0" y="381"/>
                  </a:lnTo>
                  <a:close/>
                </a:path>
              </a:pathLst>
            </a:custGeom>
            <a:gradFill rotWithShape="1">
              <a:gsLst>
                <a:gs pos="0">
                  <a:srgbClr val="D6B19C"/>
                </a:gs>
                <a:gs pos="30000">
                  <a:srgbClr val="D49E6C"/>
                </a:gs>
                <a:gs pos="70000">
                  <a:srgbClr val="A65528"/>
                </a:gs>
                <a:gs pos="100000">
                  <a:srgbClr val="663012"/>
                </a:gs>
              </a:gsLst>
              <a:lin ang="5400000" scaled="0"/>
            </a:gradFill>
            <a:ln w="9525">
              <a:noFill/>
              <a:round/>
              <a:headEnd/>
              <a:tailEnd/>
            </a:ln>
          </p:spPr>
          <p:txBody>
            <a:bodyPr/>
            <a:lstStyle/>
            <a:p>
              <a:endParaRPr lang="zh-CN" altLang="en-US" sz="1400">
                <a:solidFill>
                  <a:schemeClr val="bg1"/>
                </a:solidFill>
              </a:endParaRPr>
            </a:p>
          </p:txBody>
        </p:sp>
        <p:sp>
          <p:nvSpPr>
            <p:cNvPr id="47" name="Freeform 16"/>
            <p:cNvSpPr>
              <a:spLocks/>
            </p:cNvSpPr>
            <p:nvPr/>
          </p:nvSpPr>
          <p:spPr bwMode="auto">
            <a:xfrm>
              <a:off x="663253" y="4419765"/>
              <a:ext cx="2355488" cy="1065041"/>
            </a:xfrm>
            <a:custGeom>
              <a:avLst/>
              <a:gdLst>
                <a:gd name="T0" fmla="*/ 744836399 w 1639"/>
                <a:gd name="T1" fmla="*/ 0 h 759"/>
                <a:gd name="T2" fmla="*/ 2147483647 w 1639"/>
                <a:gd name="T3" fmla="*/ 610066764 h 759"/>
                <a:gd name="T4" fmla="*/ 2147483647 w 1639"/>
                <a:gd name="T5" fmla="*/ 1897707720 h 759"/>
                <a:gd name="T6" fmla="*/ 0 w 1639"/>
                <a:gd name="T7" fmla="*/ 985108182 h 759"/>
                <a:gd name="T8" fmla="*/ 744836399 w 1639"/>
                <a:gd name="T9" fmla="*/ 0 h 759"/>
                <a:gd name="T10" fmla="*/ 0 60000 65536"/>
                <a:gd name="T11" fmla="*/ 0 60000 65536"/>
                <a:gd name="T12" fmla="*/ 0 60000 65536"/>
                <a:gd name="T13" fmla="*/ 0 60000 65536"/>
                <a:gd name="T14" fmla="*/ 0 60000 65536"/>
                <a:gd name="T15" fmla="*/ 0 w 1639"/>
                <a:gd name="T16" fmla="*/ 0 h 759"/>
                <a:gd name="T17" fmla="*/ 1639 w 1639"/>
                <a:gd name="T18" fmla="*/ 759 h 759"/>
              </a:gdLst>
              <a:ahLst/>
              <a:cxnLst>
                <a:cxn ang="T10">
                  <a:pos x="T0" y="T1"/>
                </a:cxn>
                <a:cxn ang="T11">
                  <a:pos x="T2" y="T3"/>
                </a:cxn>
                <a:cxn ang="T12">
                  <a:pos x="T4" y="T5"/>
                </a:cxn>
                <a:cxn ang="T13">
                  <a:pos x="T6" y="T7"/>
                </a:cxn>
                <a:cxn ang="T14">
                  <a:pos x="T8" y="T9"/>
                </a:cxn>
              </a:cxnLst>
              <a:rect l="T15" t="T16" r="T17" b="T18"/>
              <a:pathLst>
                <a:path w="1639" h="759">
                  <a:moveTo>
                    <a:pt x="284" y="0"/>
                  </a:moveTo>
                  <a:lnTo>
                    <a:pt x="1560" y="244"/>
                  </a:lnTo>
                  <a:lnTo>
                    <a:pt x="1639" y="759"/>
                  </a:lnTo>
                  <a:lnTo>
                    <a:pt x="0" y="394"/>
                  </a:lnTo>
                  <a:lnTo>
                    <a:pt x="284" y="0"/>
                  </a:lnTo>
                  <a:close/>
                </a:path>
              </a:pathLst>
            </a:custGeom>
            <a:gradFill>
              <a:gsLst>
                <a:gs pos="0">
                  <a:schemeClr val="accent2">
                    <a:lumMod val="60000"/>
                    <a:lumOff val="40000"/>
                  </a:schemeClr>
                </a:gs>
                <a:gs pos="80000">
                  <a:schemeClr val="accent3">
                    <a:shade val="93000"/>
                    <a:satMod val="130000"/>
                  </a:schemeClr>
                </a:gs>
                <a:gs pos="100000">
                  <a:schemeClr val="accent3">
                    <a:shade val="94000"/>
                    <a:satMod val="135000"/>
                  </a:schemeClr>
                </a:gs>
              </a:gsLst>
            </a:gradFill>
            <a:ln>
              <a:headEnd/>
              <a:tailEnd/>
            </a:ln>
          </p:spPr>
          <p:style>
            <a:lnRef idx="1">
              <a:schemeClr val="accent3"/>
            </a:lnRef>
            <a:fillRef idx="3">
              <a:schemeClr val="accent3"/>
            </a:fillRef>
            <a:effectRef idx="2">
              <a:schemeClr val="accent3"/>
            </a:effectRef>
            <a:fontRef idx="minor">
              <a:schemeClr val="lt1"/>
            </a:fontRef>
          </p:style>
          <p:txBody>
            <a:bodyPr/>
            <a:lstStyle/>
            <a:p>
              <a:endParaRPr lang="zh-CN" altLang="en-US" sz="1400">
                <a:solidFill>
                  <a:schemeClr val="bg1"/>
                </a:solidFill>
              </a:endParaRPr>
            </a:p>
          </p:txBody>
        </p:sp>
        <p:sp>
          <p:nvSpPr>
            <p:cNvPr id="48" name="Freeform 20"/>
            <p:cNvSpPr>
              <a:spLocks/>
            </p:cNvSpPr>
            <p:nvPr/>
          </p:nvSpPr>
          <p:spPr bwMode="auto">
            <a:xfrm>
              <a:off x="2900403" y="4228170"/>
              <a:ext cx="1452457" cy="1263679"/>
            </a:xfrm>
            <a:custGeom>
              <a:avLst/>
              <a:gdLst>
                <a:gd name="T0" fmla="*/ 0 w 1012"/>
                <a:gd name="T1" fmla="*/ 960930005 h 899"/>
                <a:gd name="T2" fmla="*/ 1948680217 w 1012"/>
                <a:gd name="T3" fmla="*/ 0 h 899"/>
                <a:gd name="T4" fmla="*/ 2147483647 w 1012"/>
                <a:gd name="T5" fmla="*/ 868098433 h 899"/>
                <a:gd name="T6" fmla="*/ 204023069 w 1012"/>
                <a:gd name="T7" fmla="*/ 2147483647 h 899"/>
                <a:gd name="T8" fmla="*/ 0 w 1012"/>
                <a:gd name="T9" fmla="*/ 960930005 h 899"/>
                <a:gd name="T10" fmla="*/ 0 60000 65536"/>
                <a:gd name="T11" fmla="*/ 0 60000 65536"/>
                <a:gd name="T12" fmla="*/ 0 60000 65536"/>
                <a:gd name="T13" fmla="*/ 0 60000 65536"/>
                <a:gd name="T14" fmla="*/ 0 60000 65536"/>
                <a:gd name="T15" fmla="*/ 0 w 1012"/>
                <a:gd name="T16" fmla="*/ 0 h 899"/>
                <a:gd name="T17" fmla="*/ 1012 w 1012"/>
                <a:gd name="T18" fmla="*/ 899 h 899"/>
              </a:gdLst>
              <a:ahLst/>
              <a:cxnLst>
                <a:cxn ang="T10">
                  <a:pos x="T0" y="T1"/>
                </a:cxn>
                <a:cxn ang="T11">
                  <a:pos x="T2" y="T3"/>
                </a:cxn>
                <a:cxn ang="T12">
                  <a:pos x="T4" y="T5"/>
                </a:cxn>
                <a:cxn ang="T13">
                  <a:pos x="T6" y="T7"/>
                </a:cxn>
                <a:cxn ang="T14">
                  <a:pos x="T8" y="T9"/>
                </a:cxn>
              </a:cxnLst>
              <a:rect l="T15" t="T16" r="T17" b="T18"/>
              <a:pathLst>
                <a:path w="1012" h="899">
                  <a:moveTo>
                    <a:pt x="0" y="383"/>
                  </a:moveTo>
                  <a:lnTo>
                    <a:pt x="745" y="0"/>
                  </a:lnTo>
                  <a:lnTo>
                    <a:pt x="1012" y="346"/>
                  </a:lnTo>
                  <a:lnTo>
                    <a:pt x="78" y="899"/>
                  </a:lnTo>
                  <a:lnTo>
                    <a:pt x="0" y="383"/>
                  </a:lnTo>
                  <a:close/>
                </a:path>
              </a:pathLst>
            </a:custGeom>
            <a:gradFill>
              <a:gsLst>
                <a:gs pos="0">
                  <a:schemeClr val="accent1"/>
                </a:gs>
                <a:gs pos="80000">
                  <a:schemeClr val="accent6">
                    <a:shade val="93000"/>
                    <a:satMod val="130000"/>
                  </a:schemeClr>
                </a:gs>
                <a:gs pos="100000">
                  <a:schemeClr val="accent6">
                    <a:shade val="94000"/>
                    <a:satMod val="135000"/>
                  </a:schemeClr>
                </a:gs>
              </a:gsLst>
            </a:gradFill>
            <a:ln>
              <a:headEnd/>
              <a:tailEnd/>
            </a:ln>
          </p:spPr>
          <p:style>
            <a:lnRef idx="1">
              <a:schemeClr val="accent6"/>
            </a:lnRef>
            <a:fillRef idx="3">
              <a:schemeClr val="accent6"/>
            </a:fillRef>
            <a:effectRef idx="2">
              <a:schemeClr val="accent6"/>
            </a:effectRef>
            <a:fontRef idx="minor">
              <a:schemeClr val="lt1"/>
            </a:fontRef>
          </p:style>
          <p:txBody>
            <a:bodyPr/>
            <a:lstStyle/>
            <a:p>
              <a:endParaRPr lang="zh-CN" altLang="en-US" sz="1400">
                <a:solidFill>
                  <a:schemeClr val="bg1"/>
                </a:solidFill>
              </a:endParaRPr>
            </a:p>
          </p:txBody>
        </p:sp>
      </p:grpSp>
      <p:grpSp>
        <p:nvGrpSpPr>
          <p:cNvPr id="70" name="组合 69"/>
          <p:cNvGrpSpPr/>
          <p:nvPr/>
        </p:nvGrpSpPr>
        <p:grpSpPr>
          <a:xfrm>
            <a:off x="1938397" y="2442082"/>
            <a:ext cx="2156498" cy="958325"/>
            <a:chOff x="1060530" y="3256109"/>
            <a:chExt cx="2875330" cy="1277767"/>
          </a:xfrm>
        </p:grpSpPr>
        <p:sp>
          <p:nvSpPr>
            <p:cNvPr id="36" name="Freeform 22"/>
            <p:cNvSpPr>
              <a:spLocks/>
            </p:cNvSpPr>
            <p:nvPr/>
          </p:nvSpPr>
          <p:spPr bwMode="auto">
            <a:xfrm>
              <a:off x="1460625" y="3256109"/>
              <a:ext cx="2120221" cy="576192"/>
            </a:xfrm>
            <a:custGeom>
              <a:avLst/>
              <a:gdLst>
                <a:gd name="T0" fmla="*/ 0 w 1412"/>
                <a:gd name="T1" fmla="*/ 670073778 h 406"/>
                <a:gd name="T2" fmla="*/ 1860993220 w 1412"/>
                <a:gd name="T3" fmla="*/ 0 h 406"/>
                <a:gd name="T4" fmla="*/ 2147483647 w 1412"/>
                <a:gd name="T5" fmla="*/ 465471671 h 406"/>
                <a:gd name="T6" fmla="*/ 2147483647 w 1412"/>
                <a:gd name="T7" fmla="*/ 1038358729 h 406"/>
                <a:gd name="T8" fmla="*/ 0 w 1412"/>
                <a:gd name="T9" fmla="*/ 670073778 h 406"/>
                <a:gd name="T10" fmla="*/ 0 60000 65536"/>
                <a:gd name="T11" fmla="*/ 0 60000 65536"/>
                <a:gd name="T12" fmla="*/ 0 60000 65536"/>
                <a:gd name="T13" fmla="*/ 0 60000 65536"/>
                <a:gd name="T14" fmla="*/ 0 60000 65536"/>
                <a:gd name="T15" fmla="*/ 0 w 1412"/>
                <a:gd name="T16" fmla="*/ 0 h 406"/>
                <a:gd name="T17" fmla="*/ 1412 w 1412"/>
                <a:gd name="T18" fmla="*/ 406 h 406"/>
              </a:gdLst>
              <a:ahLst/>
              <a:cxnLst>
                <a:cxn ang="T10">
                  <a:pos x="T0" y="T1"/>
                </a:cxn>
                <a:cxn ang="T11">
                  <a:pos x="T2" y="T3"/>
                </a:cxn>
                <a:cxn ang="T12">
                  <a:pos x="T4" y="T5"/>
                </a:cxn>
                <a:cxn ang="T13">
                  <a:pos x="T6" y="T7"/>
                </a:cxn>
                <a:cxn ang="T14">
                  <a:pos x="T8" y="T9"/>
                </a:cxn>
              </a:cxnLst>
              <a:rect l="T15" t="T16" r="T17" b="T18"/>
              <a:pathLst>
                <a:path w="1412" h="406">
                  <a:moveTo>
                    <a:pt x="0" y="262"/>
                  </a:moveTo>
                  <a:lnTo>
                    <a:pt x="650" y="0"/>
                  </a:lnTo>
                  <a:lnTo>
                    <a:pt x="1412" y="182"/>
                  </a:lnTo>
                  <a:lnTo>
                    <a:pt x="880" y="406"/>
                  </a:lnTo>
                  <a:lnTo>
                    <a:pt x="0" y="262"/>
                  </a:lnTo>
                  <a:close/>
                </a:path>
              </a:pathLst>
            </a:custGeom>
            <a:gradFill rotWithShape="1">
              <a:gsLst>
                <a:gs pos="0">
                  <a:srgbClr val="D6B19C"/>
                </a:gs>
                <a:gs pos="30000">
                  <a:srgbClr val="D49E6C"/>
                </a:gs>
                <a:gs pos="70000">
                  <a:srgbClr val="A65528"/>
                </a:gs>
                <a:gs pos="100000">
                  <a:srgbClr val="663012"/>
                </a:gs>
              </a:gsLst>
              <a:lin ang="5400000" scaled="0"/>
            </a:gradFill>
            <a:ln w="3175">
              <a:noFill/>
              <a:round/>
              <a:headEnd/>
              <a:tailEnd/>
            </a:ln>
          </p:spPr>
          <p:txBody>
            <a:bodyPr/>
            <a:lstStyle/>
            <a:p>
              <a:endParaRPr lang="zh-CN" altLang="en-US" sz="1400">
                <a:solidFill>
                  <a:schemeClr val="bg1"/>
                </a:solidFill>
              </a:endParaRPr>
            </a:p>
          </p:txBody>
        </p:sp>
        <p:sp>
          <p:nvSpPr>
            <p:cNvPr id="46" name="Freeform 14"/>
            <p:cNvSpPr>
              <a:spLocks/>
            </p:cNvSpPr>
            <p:nvPr/>
          </p:nvSpPr>
          <p:spPr bwMode="auto">
            <a:xfrm>
              <a:off x="1060530" y="3620984"/>
              <a:ext cx="1831420" cy="907257"/>
            </a:xfrm>
            <a:custGeom>
              <a:avLst/>
              <a:gdLst>
                <a:gd name="T0" fmla="*/ 926081423 w 1024"/>
                <a:gd name="T1" fmla="*/ 0 h 520"/>
                <a:gd name="T2" fmla="*/ 2147483647 w 1024"/>
                <a:gd name="T3" fmla="*/ 448384928 h 520"/>
                <a:gd name="T4" fmla="*/ 2147483647 w 1024"/>
                <a:gd name="T5" fmla="*/ 2009998630 h 520"/>
                <a:gd name="T6" fmla="*/ 0 w 1024"/>
                <a:gd name="T7" fmla="*/ 1283306693 h 520"/>
                <a:gd name="T8" fmla="*/ 926081423 w 1024"/>
                <a:gd name="T9" fmla="*/ 0 h 520"/>
                <a:gd name="T10" fmla="*/ 0 60000 65536"/>
                <a:gd name="T11" fmla="*/ 0 60000 65536"/>
                <a:gd name="T12" fmla="*/ 0 60000 65536"/>
                <a:gd name="T13" fmla="*/ 0 60000 65536"/>
                <a:gd name="T14" fmla="*/ 0 60000 65536"/>
                <a:gd name="T15" fmla="*/ 0 w 1024"/>
                <a:gd name="T16" fmla="*/ 0 h 520"/>
                <a:gd name="T17" fmla="*/ 1024 w 1024"/>
                <a:gd name="T18" fmla="*/ 520 h 520"/>
              </a:gdLst>
              <a:ahLst/>
              <a:cxnLst>
                <a:cxn ang="T10">
                  <a:pos x="T0" y="T1"/>
                </a:cxn>
                <a:cxn ang="T11">
                  <a:pos x="T2" y="T3"/>
                </a:cxn>
                <a:cxn ang="T12">
                  <a:pos x="T4" y="T5"/>
                </a:cxn>
                <a:cxn ang="T13">
                  <a:pos x="T6" y="T7"/>
                </a:cxn>
                <a:cxn ang="T14">
                  <a:pos x="T8" y="T9"/>
                </a:cxn>
              </a:cxnLst>
              <a:rect l="T15" t="T16" r="T17" b="T18"/>
              <a:pathLst>
                <a:path w="1024" h="520">
                  <a:moveTo>
                    <a:pt x="228" y="0"/>
                  </a:moveTo>
                  <a:lnTo>
                    <a:pt x="968" y="116"/>
                  </a:lnTo>
                  <a:lnTo>
                    <a:pt x="1024" y="520"/>
                  </a:lnTo>
                  <a:lnTo>
                    <a:pt x="0" y="332"/>
                  </a:lnTo>
                  <a:lnTo>
                    <a:pt x="228" y="0"/>
                  </a:lnTo>
                  <a:close/>
                </a:path>
              </a:pathLst>
            </a:custGeom>
            <a:gradFill>
              <a:gsLst>
                <a:gs pos="0">
                  <a:schemeClr val="accent2">
                    <a:lumMod val="60000"/>
                    <a:lumOff val="40000"/>
                  </a:schemeClr>
                </a:gs>
                <a:gs pos="80000">
                  <a:schemeClr val="accent3">
                    <a:shade val="93000"/>
                    <a:satMod val="130000"/>
                  </a:schemeClr>
                </a:gs>
                <a:gs pos="100000">
                  <a:schemeClr val="accent3">
                    <a:shade val="94000"/>
                    <a:satMod val="135000"/>
                  </a:schemeClr>
                </a:gs>
              </a:gsLst>
            </a:gradFill>
            <a:ln>
              <a:headEnd/>
              <a:tailEnd/>
            </a:ln>
          </p:spPr>
          <p:style>
            <a:lnRef idx="1">
              <a:schemeClr val="accent3"/>
            </a:lnRef>
            <a:fillRef idx="3">
              <a:schemeClr val="accent3"/>
            </a:fillRef>
            <a:effectRef idx="2">
              <a:schemeClr val="accent3"/>
            </a:effectRef>
            <a:fontRef idx="minor">
              <a:schemeClr val="lt1"/>
            </a:fontRef>
          </p:style>
          <p:txBody>
            <a:bodyPr/>
            <a:lstStyle/>
            <a:p>
              <a:endParaRPr lang="zh-CN" altLang="en-US" sz="1400">
                <a:solidFill>
                  <a:schemeClr val="bg1"/>
                </a:solidFill>
              </a:endParaRPr>
            </a:p>
          </p:txBody>
        </p:sp>
        <p:sp>
          <p:nvSpPr>
            <p:cNvPr id="49" name="Freeform 21"/>
            <p:cNvSpPr>
              <a:spLocks/>
            </p:cNvSpPr>
            <p:nvPr/>
          </p:nvSpPr>
          <p:spPr bwMode="auto">
            <a:xfrm>
              <a:off x="2777839" y="3511098"/>
              <a:ext cx="1158021" cy="1022778"/>
            </a:xfrm>
            <a:custGeom>
              <a:avLst/>
              <a:gdLst>
                <a:gd name="T0" fmla="*/ 0 w 648"/>
                <a:gd name="T1" fmla="*/ 676173445 h 588"/>
                <a:gd name="T2" fmla="*/ 1800544603 w 648"/>
                <a:gd name="T3" fmla="*/ 0 h 588"/>
                <a:gd name="T4" fmla="*/ 2147483647 w 648"/>
                <a:gd name="T5" fmla="*/ 1137203100 h 588"/>
                <a:gd name="T6" fmla="*/ 227095189 w 648"/>
                <a:gd name="T7" fmla="*/ 2147483647 h 588"/>
                <a:gd name="T8" fmla="*/ 0 w 648"/>
                <a:gd name="T9" fmla="*/ 676173445 h 588"/>
                <a:gd name="T10" fmla="*/ 0 60000 65536"/>
                <a:gd name="T11" fmla="*/ 0 60000 65536"/>
                <a:gd name="T12" fmla="*/ 0 60000 65536"/>
                <a:gd name="T13" fmla="*/ 0 60000 65536"/>
                <a:gd name="T14" fmla="*/ 0 60000 65536"/>
                <a:gd name="T15" fmla="*/ 0 w 648"/>
                <a:gd name="T16" fmla="*/ 0 h 588"/>
                <a:gd name="T17" fmla="*/ 648 w 648"/>
                <a:gd name="T18" fmla="*/ 588 h 588"/>
              </a:gdLst>
              <a:ahLst/>
              <a:cxnLst>
                <a:cxn ang="T10">
                  <a:pos x="T0" y="T1"/>
                </a:cxn>
                <a:cxn ang="T11">
                  <a:pos x="T2" y="T3"/>
                </a:cxn>
                <a:cxn ang="T12">
                  <a:pos x="T4" y="T5"/>
                </a:cxn>
                <a:cxn ang="T13">
                  <a:pos x="T6" y="T7"/>
                </a:cxn>
                <a:cxn ang="T14">
                  <a:pos x="T8" y="T9"/>
                </a:cxn>
              </a:cxnLst>
              <a:rect l="T15" t="T16" r="T17" b="T18"/>
              <a:pathLst>
                <a:path w="648" h="588">
                  <a:moveTo>
                    <a:pt x="0" y="176"/>
                  </a:moveTo>
                  <a:lnTo>
                    <a:pt x="444" y="0"/>
                  </a:lnTo>
                  <a:lnTo>
                    <a:pt x="648" y="296"/>
                  </a:lnTo>
                  <a:lnTo>
                    <a:pt x="56" y="588"/>
                  </a:lnTo>
                  <a:lnTo>
                    <a:pt x="0" y="176"/>
                  </a:lnTo>
                  <a:close/>
                </a:path>
              </a:pathLst>
            </a:custGeom>
            <a:gradFill>
              <a:gsLst>
                <a:gs pos="0">
                  <a:schemeClr val="accent1"/>
                </a:gs>
                <a:gs pos="80000">
                  <a:schemeClr val="accent6">
                    <a:shade val="93000"/>
                    <a:satMod val="130000"/>
                  </a:schemeClr>
                </a:gs>
                <a:gs pos="100000">
                  <a:schemeClr val="accent6">
                    <a:shade val="94000"/>
                    <a:satMod val="135000"/>
                  </a:schemeClr>
                </a:gs>
              </a:gsLst>
            </a:gradFill>
            <a:ln>
              <a:headEnd/>
              <a:tailEnd/>
            </a:ln>
          </p:spPr>
          <p:style>
            <a:lnRef idx="1">
              <a:schemeClr val="accent6"/>
            </a:lnRef>
            <a:fillRef idx="3">
              <a:schemeClr val="accent6"/>
            </a:fillRef>
            <a:effectRef idx="2">
              <a:schemeClr val="accent6"/>
            </a:effectRef>
            <a:fontRef idx="minor">
              <a:schemeClr val="lt1"/>
            </a:fontRef>
          </p:style>
          <p:txBody>
            <a:bodyPr/>
            <a:lstStyle/>
            <a:p>
              <a:endParaRPr lang="zh-CN" altLang="en-US" sz="1400">
                <a:solidFill>
                  <a:schemeClr val="bg1"/>
                </a:solidFill>
              </a:endParaRPr>
            </a:p>
          </p:txBody>
        </p:sp>
      </p:grpSp>
      <p:grpSp>
        <p:nvGrpSpPr>
          <p:cNvPr id="71" name="组合 70"/>
          <p:cNvGrpSpPr/>
          <p:nvPr/>
        </p:nvGrpSpPr>
        <p:grpSpPr>
          <a:xfrm>
            <a:off x="2240582" y="1531303"/>
            <a:ext cx="1566921" cy="1198172"/>
            <a:chOff x="1463443" y="2041737"/>
            <a:chExt cx="2089228" cy="1597562"/>
          </a:xfrm>
        </p:grpSpPr>
        <p:sp>
          <p:nvSpPr>
            <p:cNvPr id="38" name="Freeform 9"/>
            <p:cNvSpPr>
              <a:spLocks/>
            </p:cNvSpPr>
            <p:nvPr/>
          </p:nvSpPr>
          <p:spPr bwMode="auto">
            <a:xfrm>
              <a:off x="1463443" y="2041737"/>
              <a:ext cx="1314397" cy="1597562"/>
            </a:xfrm>
            <a:custGeom>
              <a:avLst/>
              <a:gdLst>
                <a:gd name="T0" fmla="*/ 2147483647 w 646"/>
                <a:gd name="T1" fmla="*/ 0 h 886"/>
                <a:gd name="T2" fmla="*/ 0 w 646"/>
                <a:gd name="T3" fmla="*/ 2147483647 h 886"/>
                <a:gd name="T4" fmla="*/ 2147483647 w 646"/>
                <a:gd name="T5" fmla="*/ 2147483647 h 886"/>
                <a:gd name="T6" fmla="*/ 2147483647 w 646"/>
                <a:gd name="T7" fmla="*/ 0 h 886"/>
                <a:gd name="T8" fmla="*/ 0 60000 65536"/>
                <a:gd name="T9" fmla="*/ 0 60000 65536"/>
                <a:gd name="T10" fmla="*/ 0 60000 65536"/>
                <a:gd name="T11" fmla="*/ 0 60000 65536"/>
                <a:gd name="T12" fmla="*/ 0 w 646"/>
                <a:gd name="T13" fmla="*/ 0 h 886"/>
                <a:gd name="T14" fmla="*/ 646 w 646"/>
                <a:gd name="T15" fmla="*/ 886 h 886"/>
              </a:gdLst>
              <a:ahLst/>
              <a:cxnLst>
                <a:cxn ang="T8">
                  <a:pos x="T0" y="T1"/>
                </a:cxn>
                <a:cxn ang="T9">
                  <a:pos x="T2" y="T3"/>
                </a:cxn>
                <a:cxn ang="T10">
                  <a:pos x="T4" y="T5"/>
                </a:cxn>
                <a:cxn ang="T11">
                  <a:pos x="T6" y="T7"/>
                </a:cxn>
              </a:cxnLst>
              <a:rect l="T12" t="T13" r="T14" b="T15"/>
              <a:pathLst>
                <a:path w="646" h="886">
                  <a:moveTo>
                    <a:pt x="518" y="0"/>
                  </a:moveTo>
                  <a:lnTo>
                    <a:pt x="0" y="776"/>
                  </a:lnTo>
                  <a:lnTo>
                    <a:pt x="646" y="886"/>
                  </a:lnTo>
                  <a:lnTo>
                    <a:pt x="518" y="0"/>
                  </a:lnTo>
                  <a:close/>
                </a:path>
              </a:pathLst>
            </a:custGeom>
            <a:gradFill>
              <a:gsLst>
                <a:gs pos="0">
                  <a:schemeClr val="accent2">
                    <a:lumMod val="60000"/>
                    <a:lumOff val="40000"/>
                  </a:schemeClr>
                </a:gs>
                <a:gs pos="80000">
                  <a:schemeClr val="accent3">
                    <a:shade val="93000"/>
                    <a:satMod val="130000"/>
                  </a:schemeClr>
                </a:gs>
                <a:gs pos="100000">
                  <a:schemeClr val="accent3">
                    <a:shade val="94000"/>
                    <a:satMod val="135000"/>
                  </a:schemeClr>
                </a:gs>
              </a:gsLst>
            </a:gradFill>
            <a:ln>
              <a:headEnd/>
              <a:tailEnd/>
            </a:ln>
          </p:spPr>
          <p:style>
            <a:lnRef idx="1">
              <a:schemeClr val="accent3"/>
            </a:lnRef>
            <a:fillRef idx="3">
              <a:schemeClr val="accent3"/>
            </a:fillRef>
            <a:effectRef idx="2">
              <a:schemeClr val="accent3"/>
            </a:effectRef>
            <a:fontRef idx="minor">
              <a:schemeClr val="lt1"/>
            </a:fontRef>
          </p:style>
          <p:txBody>
            <a:bodyPr/>
            <a:lstStyle/>
            <a:p>
              <a:endParaRPr lang="zh-CN" altLang="en-US" sz="1400">
                <a:solidFill>
                  <a:schemeClr val="bg1"/>
                </a:solidFill>
              </a:endParaRPr>
            </a:p>
          </p:txBody>
        </p:sp>
        <p:sp>
          <p:nvSpPr>
            <p:cNvPr id="39" name="Freeform 11"/>
            <p:cNvSpPr>
              <a:spLocks/>
            </p:cNvSpPr>
            <p:nvPr/>
          </p:nvSpPr>
          <p:spPr bwMode="auto">
            <a:xfrm>
              <a:off x="2503126" y="2048780"/>
              <a:ext cx="1049545" cy="1590518"/>
            </a:xfrm>
            <a:custGeom>
              <a:avLst/>
              <a:gdLst>
                <a:gd name="T0" fmla="*/ 0 w 514"/>
                <a:gd name="T1" fmla="*/ 0 h 882"/>
                <a:gd name="T2" fmla="*/ 2147483647 w 514"/>
                <a:gd name="T3" fmla="*/ 2147483647 h 882"/>
                <a:gd name="T4" fmla="*/ 667091226 w 514"/>
                <a:gd name="T5" fmla="*/ 2147483647 h 882"/>
                <a:gd name="T6" fmla="*/ 0 w 514"/>
                <a:gd name="T7" fmla="*/ 0 h 882"/>
                <a:gd name="T8" fmla="*/ 0 60000 65536"/>
                <a:gd name="T9" fmla="*/ 0 60000 65536"/>
                <a:gd name="T10" fmla="*/ 0 60000 65536"/>
                <a:gd name="T11" fmla="*/ 0 60000 65536"/>
                <a:gd name="T12" fmla="*/ 0 w 514"/>
                <a:gd name="T13" fmla="*/ 0 h 882"/>
                <a:gd name="T14" fmla="*/ 514 w 514"/>
                <a:gd name="T15" fmla="*/ 882 h 882"/>
              </a:gdLst>
              <a:ahLst/>
              <a:cxnLst>
                <a:cxn ang="T8">
                  <a:pos x="T0" y="T1"/>
                </a:cxn>
                <a:cxn ang="T9">
                  <a:pos x="T2" y="T3"/>
                </a:cxn>
                <a:cxn ang="T10">
                  <a:pos x="T4" y="T5"/>
                </a:cxn>
                <a:cxn ang="T11">
                  <a:pos x="T6" y="T7"/>
                </a:cxn>
              </a:cxnLst>
              <a:rect l="T12" t="T13" r="T14" b="T15"/>
              <a:pathLst>
                <a:path w="514" h="882">
                  <a:moveTo>
                    <a:pt x="0" y="0"/>
                  </a:moveTo>
                  <a:lnTo>
                    <a:pt x="514" y="716"/>
                  </a:lnTo>
                  <a:lnTo>
                    <a:pt x="126" y="882"/>
                  </a:lnTo>
                  <a:lnTo>
                    <a:pt x="0" y="0"/>
                  </a:lnTo>
                  <a:close/>
                </a:path>
              </a:pathLst>
            </a:custGeom>
            <a:gradFill>
              <a:gsLst>
                <a:gs pos="0">
                  <a:schemeClr val="accent1"/>
                </a:gs>
                <a:gs pos="80000">
                  <a:schemeClr val="accent6">
                    <a:shade val="93000"/>
                    <a:satMod val="130000"/>
                  </a:schemeClr>
                </a:gs>
                <a:gs pos="100000">
                  <a:schemeClr val="accent6">
                    <a:shade val="94000"/>
                    <a:satMod val="135000"/>
                  </a:schemeClr>
                </a:gs>
              </a:gsLst>
            </a:gradFill>
            <a:ln>
              <a:headEnd/>
              <a:tailEnd/>
            </a:ln>
          </p:spPr>
          <p:style>
            <a:lnRef idx="1">
              <a:schemeClr val="accent6"/>
            </a:lnRef>
            <a:fillRef idx="3">
              <a:schemeClr val="accent6"/>
            </a:fillRef>
            <a:effectRef idx="2">
              <a:schemeClr val="accent6"/>
            </a:effectRef>
            <a:fontRef idx="minor">
              <a:schemeClr val="lt1"/>
            </a:fontRef>
          </p:style>
          <p:txBody>
            <a:bodyPr/>
            <a:lstStyle/>
            <a:p>
              <a:endParaRPr lang="zh-CN" altLang="en-US" sz="1400">
                <a:solidFill>
                  <a:schemeClr val="bg1"/>
                </a:solidFill>
              </a:endParaRPr>
            </a:p>
          </p:txBody>
        </p:sp>
      </p:grpSp>
      <p:sp>
        <p:nvSpPr>
          <p:cNvPr id="53" name="AutoShape 41"/>
          <p:cNvSpPr>
            <a:spLocks noChangeArrowheads="1"/>
          </p:cNvSpPr>
          <p:nvPr/>
        </p:nvSpPr>
        <p:spPr bwMode="auto">
          <a:xfrm>
            <a:off x="4634812" y="1233345"/>
            <a:ext cx="2616113" cy="958325"/>
          </a:xfrm>
          <a:prstGeom prst="roundRect">
            <a:avLst>
              <a:gd name="adj" fmla="val 13616"/>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defRPr/>
            </a:pPr>
            <a:endParaRPr lang="zh-CN" altLang="en-US" sz="1600">
              <a:solidFill>
                <a:schemeClr val="bg1"/>
              </a:solidFill>
              <a:latin typeface="굴림" pitchFamily="50" charset="-127"/>
              <a:ea typeface="굴림" pitchFamily="50" charset="-127"/>
            </a:endParaRPr>
          </a:p>
        </p:txBody>
      </p:sp>
      <p:sp>
        <p:nvSpPr>
          <p:cNvPr id="54" name="AutoShape 42"/>
          <p:cNvSpPr>
            <a:spLocks noChangeArrowheads="1"/>
          </p:cNvSpPr>
          <p:nvPr/>
        </p:nvSpPr>
        <p:spPr bwMode="auto">
          <a:xfrm>
            <a:off x="4634812" y="2345932"/>
            <a:ext cx="2616113" cy="958326"/>
          </a:xfrm>
          <a:prstGeom prst="roundRect">
            <a:avLst>
              <a:gd name="adj" fmla="val 13616"/>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defRPr/>
            </a:pPr>
            <a:endParaRPr lang="zh-CN" altLang="en-US" sz="1600">
              <a:solidFill>
                <a:schemeClr val="bg1"/>
              </a:solidFill>
              <a:latin typeface="굴림" pitchFamily="50" charset="-127"/>
              <a:ea typeface="굴림" pitchFamily="50" charset="-127"/>
            </a:endParaRPr>
          </a:p>
        </p:txBody>
      </p:sp>
      <p:sp>
        <p:nvSpPr>
          <p:cNvPr id="55" name="AutoShape 43"/>
          <p:cNvSpPr>
            <a:spLocks noChangeArrowheads="1"/>
          </p:cNvSpPr>
          <p:nvPr/>
        </p:nvSpPr>
        <p:spPr bwMode="auto">
          <a:xfrm>
            <a:off x="4634812" y="3457464"/>
            <a:ext cx="2616113" cy="882377"/>
          </a:xfrm>
          <a:prstGeom prst="roundRect">
            <a:avLst>
              <a:gd name="adj" fmla="val 13616"/>
            </a:avLst>
          </a:prstGeom>
          <a:solidFill>
            <a:srgbClr val="C00000"/>
          </a:solidFill>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defRPr/>
            </a:pPr>
            <a:endParaRPr lang="zh-CN" altLang="en-US" sz="1600">
              <a:solidFill>
                <a:schemeClr val="bg1"/>
              </a:solidFill>
              <a:latin typeface="굴림" pitchFamily="50" charset="-127"/>
              <a:ea typeface="굴림" pitchFamily="50" charset="-127"/>
            </a:endParaRPr>
          </a:p>
        </p:txBody>
      </p:sp>
      <p:grpSp>
        <p:nvGrpSpPr>
          <p:cNvPr id="73" name="组合 72"/>
          <p:cNvGrpSpPr/>
          <p:nvPr/>
        </p:nvGrpSpPr>
        <p:grpSpPr>
          <a:xfrm>
            <a:off x="3564487" y="2836189"/>
            <a:ext cx="1070324" cy="201809"/>
            <a:chOff x="3228650" y="3781585"/>
            <a:chExt cx="1427098" cy="269079"/>
          </a:xfrm>
        </p:grpSpPr>
        <p:sp>
          <p:nvSpPr>
            <p:cNvPr id="51" name="Oval 39"/>
            <p:cNvSpPr>
              <a:spLocks noChangeArrowheads="1"/>
            </p:cNvSpPr>
            <p:nvPr/>
          </p:nvSpPr>
          <p:spPr bwMode="auto">
            <a:xfrm>
              <a:off x="3228650" y="3864704"/>
              <a:ext cx="193003" cy="185960"/>
            </a:xfrm>
            <a:prstGeom prst="ellipse">
              <a:avLst/>
            </a:prstGeom>
            <a:solidFill>
              <a:srgbClr val="23468B"/>
            </a:solidFill>
            <a:ln w="76200">
              <a:solidFill>
                <a:schemeClr val="bg1"/>
              </a:solidFill>
              <a:round/>
              <a:headEnd/>
              <a:tailEnd/>
            </a:ln>
            <a:effectLst>
              <a:outerShdw dist="35921" dir="2700000" algn="ctr" rotWithShape="0">
                <a:schemeClr val="tx1"/>
              </a:outerShdw>
            </a:effectLst>
          </p:spPr>
          <p:txBody>
            <a:bodyPr wrap="none" anchor="ctr"/>
            <a:lstStyle/>
            <a:p>
              <a:pPr>
                <a:defRPr/>
              </a:pPr>
              <a:endParaRPr lang="zh-CN" altLang="en-US" sz="1400">
                <a:solidFill>
                  <a:schemeClr val="bg1"/>
                </a:solidFill>
                <a:latin typeface="굴림" pitchFamily="50" charset="-127"/>
                <a:ea typeface="굴림" pitchFamily="50" charset="-127"/>
              </a:endParaRPr>
            </a:p>
          </p:txBody>
        </p:sp>
        <p:sp>
          <p:nvSpPr>
            <p:cNvPr id="56" name="Freeform 56"/>
            <p:cNvSpPr>
              <a:spLocks/>
            </p:cNvSpPr>
            <p:nvPr/>
          </p:nvSpPr>
          <p:spPr bwMode="auto">
            <a:xfrm>
              <a:off x="3337126" y="3781585"/>
              <a:ext cx="1318622" cy="173281"/>
            </a:xfrm>
            <a:custGeom>
              <a:avLst/>
              <a:gdLst>
                <a:gd name="T0" fmla="*/ 0 w 936"/>
                <a:gd name="T1" fmla="*/ 309980829 h 123"/>
                <a:gd name="T2" fmla="*/ 645160030 w 936"/>
                <a:gd name="T3" fmla="*/ 0 h 123"/>
                <a:gd name="T4" fmla="*/ 2147483647 w 936"/>
                <a:gd name="T5" fmla="*/ 0 h 123"/>
                <a:gd name="T6" fmla="*/ 0 60000 65536"/>
                <a:gd name="T7" fmla="*/ 0 60000 65536"/>
                <a:gd name="T8" fmla="*/ 0 60000 65536"/>
                <a:gd name="T9" fmla="*/ 0 w 936"/>
                <a:gd name="T10" fmla="*/ 0 h 123"/>
                <a:gd name="T11" fmla="*/ 936 w 936"/>
                <a:gd name="T12" fmla="*/ 123 h 123"/>
              </a:gdLst>
              <a:ahLst/>
              <a:cxnLst>
                <a:cxn ang="T6">
                  <a:pos x="T0" y="T1"/>
                </a:cxn>
                <a:cxn ang="T7">
                  <a:pos x="T2" y="T3"/>
                </a:cxn>
                <a:cxn ang="T8">
                  <a:pos x="T4" y="T5"/>
                </a:cxn>
              </a:cxnLst>
              <a:rect l="T9" t="T10" r="T11" b="T12"/>
              <a:pathLst>
                <a:path w="936" h="123">
                  <a:moveTo>
                    <a:pt x="0" y="123"/>
                  </a:moveTo>
                  <a:lnTo>
                    <a:pt x="256" y="0"/>
                  </a:lnTo>
                  <a:lnTo>
                    <a:pt x="936" y="0"/>
                  </a:lnTo>
                </a:path>
              </a:pathLst>
            </a:custGeom>
            <a:noFill/>
            <a:ln w="19050">
              <a:solidFill>
                <a:srgbClr val="23468B"/>
              </a:solidFill>
              <a:round/>
              <a:headEnd/>
              <a:tailEnd/>
            </a:ln>
          </p:spPr>
          <p:txBody>
            <a:bodyPr/>
            <a:lstStyle/>
            <a:p>
              <a:endParaRPr lang="zh-CN" altLang="en-US" sz="1400">
                <a:solidFill>
                  <a:schemeClr val="bg1"/>
                </a:solidFill>
              </a:endParaRPr>
            </a:p>
          </p:txBody>
        </p:sp>
      </p:grpSp>
      <p:grpSp>
        <p:nvGrpSpPr>
          <p:cNvPr id="72" name="组合 71"/>
          <p:cNvGrpSpPr/>
          <p:nvPr/>
        </p:nvGrpSpPr>
        <p:grpSpPr>
          <a:xfrm>
            <a:off x="3340491" y="1763752"/>
            <a:ext cx="1300660" cy="678330"/>
            <a:chOff x="2929988" y="2351669"/>
            <a:chExt cx="1734213" cy="904440"/>
          </a:xfrm>
        </p:grpSpPr>
        <p:sp>
          <p:nvSpPr>
            <p:cNvPr id="52" name="Oval 40"/>
            <p:cNvSpPr>
              <a:spLocks noChangeArrowheads="1"/>
            </p:cNvSpPr>
            <p:nvPr/>
          </p:nvSpPr>
          <p:spPr bwMode="auto">
            <a:xfrm>
              <a:off x="2929988" y="3070149"/>
              <a:ext cx="193003" cy="185960"/>
            </a:xfrm>
            <a:prstGeom prst="ellipse">
              <a:avLst/>
            </a:prstGeom>
            <a:solidFill>
              <a:srgbClr val="23468B"/>
            </a:solidFill>
            <a:ln w="76200">
              <a:solidFill>
                <a:schemeClr val="bg1"/>
              </a:solidFill>
              <a:round/>
              <a:headEnd/>
              <a:tailEnd/>
            </a:ln>
            <a:effectLst>
              <a:outerShdw dist="35921" dir="2700000" algn="ctr" rotWithShape="0">
                <a:schemeClr val="tx1"/>
              </a:outerShdw>
            </a:effectLst>
          </p:spPr>
          <p:txBody>
            <a:bodyPr wrap="none" anchor="ctr"/>
            <a:lstStyle/>
            <a:p>
              <a:pPr>
                <a:defRPr/>
              </a:pPr>
              <a:endParaRPr lang="zh-CN" altLang="en-US" sz="1400">
                <a:solidFill>
                  <a:schemeClr val="bg1"/>
                </a:solidFill>
                <a:latin typeface="굴림" pitchFamily="50" charset="-127"/>
                <a:ea typeface="굴림" pitchFamily="50" charset="-127"/>
              </a:endParaRPr>
            </a:p>
          </p:txBody>
        </p:sp>
        <p:sp>
          <p:nvSpPr>
            <p:cNvPr id="57" name="Freeform 58"/>
            <p:cNvSpPr>
              <a:spLocks/>
            </p:cNvSpPr>
            <p:nvPr/>
          </p:nvSpPr>
          <p:spPr bwMode="auto">
            <a:xfrm>
              <a:off x="3058187" y="2351669"/>
              <a:ext cx="1606014" cy="790328"/>
            </a:xfrm>
            <a:custGeom>
              <a:avLst/>
              <a:gdLst>
                <a:gd name="T0" fmla="*/ 0 w 1140"/>
                <a:gd name="T1" fmla="*/ 1413805850 h 561"/>
                <a:gd name="T2" fmla="*/ 912296569 w 1140"/>
                <a:gd name="T3" fmla="*/ 0 h 561"/>
                <a:gd name="T4" fmla="*/ 2147483647 w 1140"/>
                <a:gd name="T5" fmla="*/ 0 h 561"/>
                <a:gd name="T6" fmla="*/ 0 60000 65536"/>
                <a:gd name="T7" fmla="*/ 0 60000 65536"/>
                <a:gd name="T8" fmla="*/ 0 60000 65536"/>
                <a:gd name="T9" fmla="*/ 0 w 1140"/>
                <a:gd name="T10" fmla="*/ 0 h 561"/>
                <a:gd name="T11" fmla="*/ 1140 w 1140"/>
                <a:gd name="T12" fmla="*/ 561 h 561"/>
              </a:gdLst>
              <a:ahLst/>
              <a:cxnLst>
                <a:cxn ang="T6">
                  <a:pos x="T0" y="T1"/>
                </a:cxn>
                <a:cxn ang="T7">
                  <a:pos x="T2" y="T3"/>
                </a:cxn>
                <a:cxn ang="T8">
                  <a:pos x="T4" y="T5"/>
                </a:cxn>
              </a:cxnLst>
              <a:rect l="T9" t="T10" r="T11" b="T12"/>
              <a:pathLst>
                <a:path w="1140" h="561">
                  <a:moveTo>
                    <a:pt x="0" y="561"/>
                  </a:moveTo>
                  <a:lnTo>
                    <a:pt x="362" y="0"/>
                  </a:lnTo>
                  <a:lnTo>
                    <a:pt x="1140" y="0"/>
                  </a:lnTo>
                </a:path>
              </a:pathLst>
            </a:custGeom>
            <a:noFill/>
            <a:ln w="19050">
              <a:solidFill>
                <a:srgbClr val="23468B"/>
              </a:solidFill>
              <a:round/>
              <a:headEnd/>
              <a:tailEnd/>
            </a:ln>
          </p:spPr>
          <p:txBody>
            <a:bodyPr/>
            <a:lstStyle/>
            <a:p>
              <a:endParaRPr lang="zh-CN" altLang="en-US" sz="1400">
                <a:solidFill>
                  <a:schemeClr val="bg1"/>
                </a:solidFill>
              </a:endParaRPr>
            </a:p>
          </p:txBody>
        </p:sp>
      </p:grpSp>
      <p:grpSp>
        <p:nvGrpSpPr>
          <p:cNvPr id="74" name="组合 73"/>
          <p:cNvGrpSpPr/>
          <p:nvPr/>
        </p:nvGrpSpPr>
        <p:grpSpPr>
          <a:xfrm>
            <a:off x="3763127" y="3513463"/>
            <a:ext cx="870629" cy="432144"/>
            <a:chOff x="3493502" y="4684617"/>
            <a:chExt cx="1160839" cy="576192"/>
          </a:xfrm>
        </p:grpSpPr>
        <p:sp>
          <p:nvSpPr>
            <p:cNvPr id="50" name="Oval 38"/>
            <p:cNvSpPr>
              <a:spLocks noChangeArrowheads="1"/>
            </p:cNvSpPr>
            <p:nvPr/>
          </p:nvSpPr>
          <p:spPr bwMode="auto">
            <a:xfrm>
              <a:off x="3493502" y="4684617"/>
              <a:ext cx="193003" cy="185960"/>
            </a:xfrm>
            <a:prstGeom prst="ellipse">
              <a:avLst/>
            </a:prstGeom>
            <a:solidFill>
              <a:srgbClr val="23468B"/>
            </a:solidFill>
            <a:ln w="76200">
              <a:solidFill>
                <a:schemeClr val="bg1"/>
              </a:solidFill>
              <a:round/>
              <a:headEnd/>
              <a:tailEnd/>
            </a:ln>
            <a:effectLst>
              <a:outerShdw dist="35921" dir="2700000" algn="ctr" rotWithShape="0">
                <a:schemeClr val="tx1"/>
              </a:outerShdw>
            </a:effectLst>
          </p:spPr>
          <p:txBody>
            <a:bodyPr wrap="none" anchor="ctr"/>
            <a:lstStyle/>
            <a:p>
              <a:pPr>
                <a:defRPr/>
              </a:pPr>
              <a:endParaRPr lang="zh-CN" altLang="en-US" sz="1400">
                <a:solidFill>
                  <a:schemeClr val="bg1"/>
                </a:solidFill>
                <a:latin typeface="굴림" pitchFamily="50" charset="-127"/>
                <a:ea typeface="굴림" pitchFamily="50" charset="-127"/>
              </a:endParaRPr>
            </a:p>
          </p:txBody>
        </p:sp>
        <p:sp>
          <p:nvSpPr>
            <p:cNvPr id="58" name="Freeform 60"/>
            <p:cNvSpPr>
              <a:spLocks/>
            </p:cNvSpPr>
            <p:nvPr/>
          </p:nvSpPr>
          <p:spPr bwMode="auto">
            <a:xfrm>
              <a:off x="3621701" y="4818451"/>
              <a:ext cx="1032640" cy="442358"/>
            </a:xfrm>
            <a:custGeom>
              <a:avLst/>
              <a:gdLst>
                <a:gd name="T0" fmla="*/ 0 w 733"/>
                <a:gd name="T1" fmla="*/ 0 h 314"/>
                <a:gd name="T2" fmla="*/ 602318394 w 733"/>
                <a:gd name="T3" fmla="*/ 791328953 h 314"/>
                <a:gd name="T4" fmla="*/ 1847276297 w 733"/>
                <a:gd name="T5" fmla="*/ 791328953 h 314"/>
                <a:gd name="T6" fmla="*/ 0 60000 65536"/>
                <a:gd name="T7" fmla="*/ 0 60000 65536"/>
                <a:gd name="T8" fmla="*/ 0 60000 65536"/>
                <a:gd name="T9" fmla="*/ 0 w 733"/>
                <a:gd name="T10" fmla="*/ 0 h 314"/>
                <a:gd name="T11" fmla="*/ 733 w 733"/>
                <a:gd name="T12" fmla="*/ 314 h 314"/>
              </a:gdLst>
              <a:ahLst/>
              <a:cxnLst>
                <a:cxn ang="T6">
                  <a:pos x="T0" y="T1"/>
                </a:cxn>
                <a:cxn ang="T7">
                  <a:pos x="T2" y="T3"/>
                </a:cxn>
                <a:cxn ang="T8">
                  <a:pos x="T4" y="T5"/>
                </a:cxn>
              </a:cxnLst>
              <a:rect l="T9" t="T10" r="T11" b="T12"/>
              <a:pathLst>
                <a:path w="733" h="314">
                  <a:moveTo>
                    <a:pt x="0" y="0"/>
                  </a:moveTo>
                  <a:lnTo>
                    <a:pt x="239" y="314"/>
                  </a:lnTo>
                  <a:lnTo>
                    <a:pt x="733" y="314"/>
                  </a:lnTo>
                </a:path>
              </a:pathLst>
            </a:custGeom>
            <a:noFill/>
            <a:ln w="19050">
              <a:solidFill>
                <a:srgbClr val="23468B"/>
              </a:solidFill>
              <a:round/>
              <a:headEnd/>
              <a:tailEnd/>
            </a:ln>
          </p:spPr>
          <p:txBody>
            <a:bodyPr/>
            <a:lstStyle/>
            <a:p>
              <a:endParaRPr lang="zh-CN" altLang="en-US" sz="1400">
                <a:solidFill>
                  <a:schemeClr val="bg1"/>
                </a:solidFill>
              </a:endParaRPr>
            </a:p>
          </p:txBody>
        </p:sp>
      </p:grpSp>
      <p:sp>
        <p:nvSpPr>
          <p:cNvPr id="59" name="Text Box 65"/>
          <p:cNvSpPr txBox="1">
            <a:spLocks noChangeArrowheads="1"/>
          </p:cNvSpPr>
          <p:nvPr/>
        </p:nvSpPr>
        <p:spPr bwMode="auto">
          <a:xfrm rot="584586">
            <a:off x="2119075" y="2199066"/>
            <a:ext cx="1438016" cy="421579"/>
          </a:xfrm>
          <a:prstGeom prst="rect">
            <a:avLst/>
          </a:prstGeom>
          <a:noFill/>
          <a:ln w="9525">
            <a:noFill/>
            <a:miter lim="800000"/>
            <a:headEnd/>
            <a:tailEnd/>
          </a:ln>
        </p:spPr>
        <p:txBody>
          <a:bodyPr wrap="none" anchor="ctr"/>
          <a:lstStyle/>
          <a:p>
            <a:pPr algn="ctr"/>
            <a:r>
              <a:rPr lang="zh-CN" altLang="en-US" sz="1600" b="1" dirty="0">
                <a:solidFill>
                  <a:schemeClr val="bg1"/>
                </a:solidFill>
                <a:latin typeface="Arial" pitchFamily="34" charset="0"/>
              </a:rPr>
              <a:t>文本</a:t>
            </a:r>
            <a:endParaRPr lang="en-US" altLang="ko-KR" sz="1600" b="1" dirty="0">
              <a:solidFill>
                <a:schemeClr val="bg1"/>
              </a:solidFill>
              <a:latin typeface="Arial" pitchFamily="34" charset="0"/>
            </a:endParaRPr>
          </a:p>
        </p:txBody>
      </p:sp>
      <p:sp>
        <p:nvSpPr>
          <p:cNvPr id="60" name="Text Box 66"/>
          <p:cNvSpPr txBox="1">
            <a:spLocks noChangeArrowheads="1"/>
          </p:cNvSpPr>
          <p:nvPr/>
        </p:nvSpPr>
        <p:spPr bwMode="auto">
          <a:xfrm rot="536239">
            <a:off x="2008133" y="2868944"/>
            <a:ext cx="1436960" cy="421579"/>
          </a:xfrm>
          <a:prstGeom prst="rect">
            <a:avLst/>
          </a:prstGeom>
          <a:noFill/>
          <a:ln w="9525">
            <a:noFill/>
            <a:miter lim="800000"/>
            <a:headEnd/>
            <a:tailEnd/>
          </a:ln>
        </p:spPr>
        <p:txBody>
          <a:bodyPr anchor="ctr"/>
          <a:lstStyle/>
          <a:p>
            <a:pPr algn="ctr"/>
            <a:r>
              <a:rPr lang="zh-CN" altLang="en-US" sz="1600" b="1" dirty="0">
                <a:solidFill>
                  <a:schemeClr val="bg1"/>
                </a:solidFill>
                <a:latin typeface="Arial" pitchFamily="34" charset="0"/>
              </a:rPr>
              <a:t>文本</a:t>
            </a:r>
            <a:endParaRPr lang="en-US" altLang="ko-KR" sz="1600" b="1" dirty="0">
              <a:solidFill>
                <a:schemeClr val="bg1"/>
              </a:solidFill>
              <a:latin typeface="Arial" pitchFamily="34" charset="0"/>
            </a:endParaRPr>
          </a:p>
        </p:txBody>
      </p:sp>
      <p:sp>
        <p:nvSpPr>
          <p:cNvPr id="61" name="Text Box 67"/>
          <p:cNvSpPr txBox="1">
            <a:spLocks noChangeArrowheads="1"/>
          </p:cNvSpPr>
          <p:nvPr/>
        </p:nvSpPr>
        <p:spPr bwMode="auto">
          <a:xfrm rot="728646">
            <a:off x="1862324" y="3455350"/>
            <a:ext cx="1436960" cy="419466"/>
          </a:xfrm>
          <a:prstGeom prst="rect">
            <a:avLst/>
          </a:prstGeom>
          <a:noFill/>
          <a:ln w="9525">
            <a:noFill/>
            <a:miter lim="800000"/>
            <a:headEnd/>
            <a:tailEnd/>
          </a:ln>
        </p:spPr>
        <p:txBody>
          <a:bodyPr anchor="ctr"/>
          <a:lstStyle/>
          <a:p>
            <a:pPr algn="ctr"/>
            <a:r>
              <a:rPr lang="zh-CN" altLang="en-US" sz="1600" b="1" dirty="0">
                <a:solidFill>
                  <a:schemeClr val="bg1"/>
                </a:solidFill>
                <a:latin typeface="Arial" pitchFamily="34" charset="0"/>
              </a:rPr>
              <a:t>文本</a:t>
            </a:r>
            <a:endParaRPr lang="en-US" altLang="ko-KR" sz="1600" b="1" dirty="0">
              <a:solidFill>
                <a:schemeClr val="bg1"/>
              </a:solidFill>
              <a:latin typeface="Arial" pitchFamily="34" charset="0"/>
            </a:endParaRPr>
          </a:p>
        </p:txBody>
      </p:sp>
      <p:sp>
        <p:nvSpPr>
          <p:cNvPr id="66" name="Rectangle 24"/>
          <p:cNvSpPr>
            <a:spLocks noChangeArrowheads="1"/>
          </p:cNvSpPr>
          <p:nvPr/>
        </p:nvSpPr>
        <p:spPr bwMode="black">
          <a:xfrm>
            <a:off x="4855150" y="1328025"/>
            <a:ext cx="2089562" cy="784830"/>
          </a:xfrm>
          <a:prstGeom prst="rect">
            <a:avLst/>
          </a:prstGeom>
          <a:noFill/>
          <a:ln w="9525">
            <a:noFill/>
            <a:miter lim="800000"/>
            <a:headEnd/>
            <a:tailEnd/>
          </a:ln>
        </p:spPr>
        <p:txBody>
          <a:bodyPr wrap="square">
            <a:spAutoFit/>
          </a:bodyPr>
          <a:lstStyle/>
          <a:p>
            <a:pPr>
              <a:spcBef>
                <a:spcPct val="50000"/>
              </a:spcBef>
              <a:buFontTx/>
              <a:buChar char="•"/>
              <a:defRPr/>
            </a:pPr>
            <a:r>
              <a:rPr lang="zh-CN" altLang="en-US" sz="1800" dirty="0">
                <a:solidFill>
                  <a:schemeClr val="bg1"/>
                </a:solidFill>
              </a:rPr>
              <a:t>这里输入文本</a:t>
            </a:r>
            <a:endParaRPr lang="en-US" altLang="zh-CN" sz="1800" dirty="0">
              <a:solidFill>
                <a:schemeClr val="bg1"/>
              </a:solidFill>
            </a:endParaRPr>
          </a:p>
          <a:p>
            <a:pPr>
              <a:spcBef>
                <a:spcPct val="50000"/>
              </a:spcBef>
              <a:buFontTx/>
              <a:buChar char="•"/>
              <a:defRPr/>
            </a:pPr>
            <a:r>
              <a:rPr lang="zh-CN" altLang="en-US" sz="1800" dirty="0">
                <a:solidFill>
                  <a:schemeClr val="bg1"/>
                </a:solidFill>
              </a:rPr>
              <a:t>这里输入文本</a:t>
            </a:r>
            <a:endParaRPr lang="en-US" altLang="zh-CN" sz="1800" dirty="0">
              <a:solidFill>
                <a:schemeClr val="bg1"/>
              </a:solidFill>
            </a:endParaRPr>
          </a:p>
        </p:txBody>
      </p:sp>
      <p:sp>
        <p:nvSpPr>
          <p:cNvPr id="67" name="Rectangle 24"/>
          <p:cNvSpPr>
            <a:spLocks noChangeArrowheads="1"/>
          </p:cNvSpPr>
          <p:nvPr/>
        </p:nvSpPr>
        <p:spPr bwMode="black">
          <a:xfrm>
            <a:off x="4855150" y="2442173"/>
            <a:ext cx="2089562" cy="784830"/>
          </a:xfrm>
          <a:prstGeom prst="rect">
            <a:avLst/>
          </a:prstGeom>
          <a:noFill/>
          <a:ln w="9525">
            <a:noFill/>
            <a:miter lim="800000"/>
            <a:headEnd/>
            <a:tailEnd/>
          </a:ln>
        </p:spPr>
        <p:txBody>
          <a:bodyPr wrap="square">
            <a:spAutoFit/>
          </a:bodyPr>
          <a:lstStyle/>
          <a:p>
            <a:pPr>
              <a:spcBef>
                <a:spcPct val="50000"/>
              </a:spcBef>
              <a:buFontTx/>
              <a:buChar char="•"/>
              <a:defRPr/>
            </a:pPr>
            <a:r>
              <a:rPr lang="zh-CN" altLang="en-US" sz="1800" dirty="0">
                <a:solidFill>
                  <a:schemeClr val="bg1"/>
                </a:solidFill>
              </a:rPr>
              <a:t>这里输入文本</a:t>
            </a:r>
            <a:endParaRPr lang="en-US" altLang="zh-CN" sz="1800" dirty="0">
              <a:solidFill>
                <a:schemeClr val="bg1"/>
              </a:solidFill>
            </a:endParaRPr>
          </a:p>
          <a:p>
            <a:pPr>
              <a:spcBef>
                <a:spcPct val="50000"/>
              </a:spcBef>
              <a:buFontTx/>
              <a:buChar char="•"/>
              <a:defRPr/>
            </a:pPr>
            <a:r>
              <a:rPr lang="zh-CN" altLang="en-US" sz="1800" dirty="0">
                <a:solidFill>
                  <a:schemeClr val="bg1"/>
                </a:solidFill>
              </a:rPr>
              <a:t>这里输入文本</a:t>
            </a:r>
            <a:endParaRPr lang="en-US" altLang="zh-CN" sz="1800" dirty="0">
              <a:solidFill>
                <a:schemeClr val="bg1"/>
              </a:solidFill>
            </a:endParaRPr>
          </a:p>
        </p:txBody>
      </p:sp>
      <p:sp>
        <p:nvSpPr>
          <p:cNvPr id="68" name="Rectangle 24"/>
          <p:cNvSpPr>
            <a:spLocks noChangeArrowheads="1"/>
          </p:cNvSpPr>
          <p:nvPr/>
        </p:nvSpPr>
        <p:spPr bwMode="black">
          <a:xfrm>
            <a:off x="4855150" y="3516320"/>
            <a:ext cx="2089562" cy="784830"/>
          </a:xfrm>
          <a:prstGeom prst="rect">
            <a:avLst/>
          </a:prstGeom>
          <a:noFill/>
          <a:ln w="9525">
            <a:noFill/>
            <a:miter lim="800000"/>
            <a:headEnd/>
            <a:tailEnd/>
          </a:ln>
        </p:spPr>
        <p:txBody>
          <a:bodyPr wrap="square">
            <a:spAutoFit/>
          </a:bodyPr>
          <a:lstStyle/>
          <a:p>
            <a:pPr>
              <a:spcBef>
                <a:spcPct val="50000"/>
              </a:spcBef>
              <a:buFontTx/>
              <a:buChar char="•"/>
              <a:defRPr/>
            </a:pPr>
            <a:r>
              <a:rPr lang="zh-CN" altLang="en-US" sz="1800" dirty="0">
                <a:solidFill>
                  <a:schemeClr val="bg1"/>
                </a:solidFill>
              </a:rPr>
              <a:t>这里输入文本</a:t>
            </a:r>
            <a:endParaRPr lang="en-US" altLang="zh-CN" sz="1800" dirty="0">
              <a:solidFill>
                <a:schemeClr val="bg1"/>
              </a:solidFill>
            </a:endParaRPr>
          </a:p>
          <a:p>
            <a:pPr>
              <a:spcBef>
                <a:spcPct val="50000"/>
              </a:spcBef>
              <a:buFontTx/>
              <a:buChar char="•"/>
              <a:defRPr/>
            </a:pPr>
            <a:r>
              <a:rPr lang="zh-CN" altLang="en-US" sz="1800" dirty="0">
                <a:solidFill>
                  <a:schemeClr val="bg1"/>
                </a:solidFill>
              </a:rPr>
              <a:t>这里输入文本</a:t>
            </a:r>
            <a:endParaRPr lang="en-US" altLang="zh-CN" sz="1800" dirty="0">
              <a:solidFill>
                <a:schemeClr val="bg1"/>
              </a:solidFill>
            </a:endParaRPr>
          </a:p>
        </p:txBody>
      </p:sp>
    </p:spTree>
    <p:extLst>
      <p:ext uri="{BB962C8B-B14F-4D97-AF65-F5344CB8AC3E}">
        <p14:creationId xmlns:p14="http://schemas.microsoft.com/office/powerpoint/2010/main" val="122778265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anim calcmode="lin" valueType="num">
                                      <p:cBhvr>
                                        <p:cTn id="8" dur="1000" fill="hold"/>
                                        <p:tgtEl>
                                          <p:spTgt spid="69"/>
                                        </p:tgtEl>
                                        <p:attrNameLst>
                                          <p:attrName>ppt_x</p:attrName>
                                        </p:attrNameLst>
                                      </p:cBhvr>
                                      <p:tavLst>
                                        <p:tav tm="0">
                                          <p:val>
                                            <p:strVal val="#ppt_x"/>
                                          </p:val>
                                        </p:tav>
                                        <p:tav tm="100000">
                                          <p:val>
                                            <p:strVal val="#ppt_x"/>
                                          </p:val>
                                        </p:tav>
                                      </p:tavLst>
                                    </p:anim>
                                    <p:anim calcmode="lin" valueType="num">
                                      <p:cBhvr>
                                        <p:cTn id="9" dur="900" decel="100000" fill="hold"/>
                                        <p:tgtEl>
                                          <p:spTgt spid="6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70"/>
                                        </p:tgtEl>
                                        <p:attrNameLst>
                                          <p:attrName>style.visibility</p:attrName>
                                        </p:attrNameLst>
                                      </p:cBhvr>
                                      <p:to>
                                        <p:strVal val="visible"/>
                                      </p:to>
                                    </p:set>
                                    <p:animEffect transition="in" filter="fade">
                                      <p:cBhvr>
                                        <p:cTn id="14" dur="1000"/>
                                        <p:tgtEl>
                                          <p:spTgt spid="70"/>
                                        </p:tgtEl>
                                      </p:cBhvr>
                                    </p:animEffect>
                                    <p:anim calcmode="lin" valueType="num">
                                      <p:cBhvr>
                                        <p:cTn id="15" dur="1000" fill="hold"/>
                                        <p:tgtEl>
                                          <p:spTgt spid="70"/>
                                        </p:tgtEl>
                                        <p:attrNameLst>
                                          <p:attrName>ppt_x</p:attrName>
                                        </p:attrNameLst>
                                      </p:cBhvr>
                                      <p:tavLst>
                                        <p:tav tm="0">
                                          <p:val>
                                            <p:strVal val="#ppt_x"/>
                                          </p:val>
                                        </p:tav>
                                        <p:tav tm="100000">
                                          <p:val>
                                            <p:strVal val="#ppt_x"/>
                                          </p:val>
                                        </p:tav>
                                      </p:tavLst>
                                    </p:anim>
                                    <p:anim calcmode="lin" valueType="num">
                                      <p:cBhvr>
                                        <p:cTn id="16" dur="900" decel="100000" fill="hold"/>
                                        <p:tgtEl>
                                          <p:spTgt spid="70"/>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0"/>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fade">
                                      <p:cBhvr>
                                        <p:cTn id="21" dur="1000"/>
                                        <p:tgtEl>
                                          <p:spTgt spid="71"/>
                                        </p:tgtEl>
                                      </p:cBhvr>
                                    </p:animEffect>
                                    <p:anim calcmode="lin" valueType="num">
                                      <p:cBhvr>
                                        <p:cTn id="22" dur="1000" fill="hold"/>
                                        <p:tgtEl>
                                          <p:spTgt spid="71"/>
                                        </p:tgtEl>
                                        <p:attrNameLst>
                                          <p:attrName>ppt_x</p:attrName>
                                        </p:attrNameLst>
                                      </p:cBhvr>
                                      <p:tavLst>
                                        <p:tav tm="0">
                                          <p:val>
                                            <p:strVal val="#ppt_x"/>
                                          </p:val>
                                        </p:tav>
                                        <p:tav tm="100000">
                                          <p:val>
                                            <p:strVal val="#ppt_x"/>
                                          </p:val>
                                        </p:tav>
                                      </p:tavLst>
                                    </p:anim>
                                    <p:anim calcmode="lin" valueType="num">
                                      <p:cBhvr>
                                        <p:cTn id="23" dur="900" decel="100000" fill="hold"/>
                                        <p:tgtEl>
                                          <p:spTgt spid="71"/>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1"/>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49" presetClass="entr" presetSubtype="0" decel="100000"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p:cTn id="28" dur="500" fill="hold"/>
                                        <p:tgtEl>
                                          <p:spTgt spid="59"/>
                                        </p:tgtEl>
                                        <p:attrNameLst>
                                          <p:attrName>ppt_w</p:attrName>
                                        </p:attrNameLst>
                                      </p:cBhvr>
                                      <p:tavLst>
                                        <p:tav tm="0">
                                          <p:val>
                                            <p:fltVal val="0"/>
                                          </p:val>
                                        </p:tav>
                                        <p:tav tm="100000">
                                          <p:val>
                                            <p:strVal val="#ppt_w"/>
                                          </p:val>
                                        </p:tav>
                                      </p:tavLst>
                                    </p:anim>
                                    <p:anim calcmode="lin" valueType="num">
                                      <p:cBhvr>
                                        <p:cTn id="29" dur="500" fill="hold"/>
                                        <p:tgtEl>
                                          <p:spTgt spid="59"/>
                                        </p:tgtEl>
                                        <p:attrNameLst>
                                          <p:attrName>ppt_h</p:attrName>
                                        </p:attrNameLst>
                                      </p:cBhvr>
                                      <p:tavLst>
                                        <p:tav tm="0">
                                          <p:val>
                                            <p:fltVal val="0"/>
                                          </p:val>
                                        </p:tav>
                                        <p:tav tm="100000">
                                          <p:val>
                                            <p:strVal val="#ppt_h"/>
                                          </p:val>
                                        </p:tav>
                                      </p:tavLst>
                                    </p:anim>
                                    <p:anim calcmode="lin" valueType="num">
                                      <p:cBhvr>
                                        <p:cTn id="30" dur="500" fill="hold"/>
                                        <p:tgtEl>
                                          <p:spTgt spid="59"/>
                                        </p:tgtEl>
                                        <p:attrNameLst>
                                          <p:attrName>style.rotation</p:attrName>
                                        </p:attrNameLst>
                                      </p:cBhvr>
                                      <p:tavLst>
                                        <p:tav tm="0">
                                          <p:val>
                                            <p:fltVal val="360"/>
                                          </p:val>
                                        </p:tav>
                                        <p:tav tm="100000">
                                          <p:val>
                                            <p:fltVal val="0"/>
                                          </p:val>
                                        </p:tav>
                                      </p:tavLst>
                                    </p:anim>
                                    <p:animEffect transition="in" filter="fade">
                                      <p:cBhvr>
                                        <p:cTn id="31" dur="500"/>
                                        <p:tgtEl>
                                          <p:spTgt spid="59"/>
                                        </p:tgtEl>
                                      </p:cBhvr>
                                    </p:animEffect>
                                  </p:childTnLst>
                                </p:cTn>
                              </p:par>
                            </p:childTnLst>
                          </p:cTn>
                        </p:par>
                        <p:par>
                          <p:cTn id="32" fill="hold">
                            <p:stCondLst>
                              <p:cond delay="3500"/>
                            </p:stCondLst>
                            <p:childTnLst>
                              <p:par>
                                <p:cTn id="33" presetID="49" presetClass="entr" presetSubtype="0" decel="10000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p:cTn id="35" dur="500" fill="hold"/>
                                        <p:tgtEl>
                                          <p:spTgt spid="60"/>
                                        </p:tgtEl>
                                        <p:attrNameLst>
                                          <p:attrName>ppt_w</p:attrName>
                                        </p:attrNameLst>
                                      </p:cBhvr>
                                      <p:tavLst>
                                        <p:tav tm="0">
                                          <p:val>
                                            <p:fltVal val="0"/>
                                          </p:val>
                                        </p:tav>
                                        <p:tav tm="100000">
                                          <p:val>
                                            <p:strVal val="#ppt_w"/>
                                          </p:val>
                                        </p:tav>
                                      </p:tavLst>
                                    </p:anim>
                                    <p:anim calcmode="lin" valueType="num">
                                      <p:cBhvr>
                                        <p:cTn id="36" dur="500" fill="hold"/>
                                        <p:tgtEl>
                                          <p:spTgt spid="60"/>
                                        </p:tgtEl>
                                        <p:attrNameLst>
                                          <p:attrName>ppt_h</p:attrName>
                                        </p:attrNameLst>
                                      </p:cBhvr>
                                      <p:tavLst>
                                        <p:tav tm="0">
                                          <p:val>
                                            <p:fltVal val="0"/>
                                          </p:val>
                                        </p:tav>
                                        <p:tav tm="100000">
                                          <p:val>
                                            <p:strVal val="#ppt_h"/>
                                          </p:val>
                                        </p:tav>
                                      </p:tavLst>
                                    </p:anim>
                                    <p:anim calcmode="lin" valueType="num">
                                      <p:cBhvr>
                                        <p:cTn id="37" dur="500" fill="hold"/>
                                        <p:tgtEl>
                                          <p:spTgt spid="60"/>
                                        </p:tgtEl>
                                        <p:attrNameLst>
                                          <p:attrName>style.rotation</p:attrName>
                                        </p:attrNameLst>
                                      </p:cBhvr>
                                      <p:tavLst>
                                        <p:tav tm="0">
                                          <p:val>
                                            <p:fltVal val="360"/>
                                          </p:val>
                                        </p:tav>
                                        <p:tav tm="100000">
                                          <p:val>
                                            <p:fltVal val="0"/>
                                          </p:val>
                                        </p:tav>
                                      </p:tavLst>
                                    </p:anim>
                                    <p:animEffect transition="in" filter="fade">
                                      <p:cBhvr>
                                        <p:cTn id="38" dur="500"/>
                                        <p:tgtEl>
                                          <p:spTgt spid="60"/>
                                        </p:tgtEl>
                                      </p:cBhvr>
                                    </p:animEffect>
                                  </p:childTnLst>
                                </p:cTn>
                              </p:par>
                            </p:childTnLst>
                          </p:cTn>
                        </p:par>
                        <p:par>
                          <p:cTn id="39" fill="hold">
                            <p:stCondLst>
                              <p:cond delay="4000"/>
                            </p:stCondLst>
                            <p:childTnLst>
                              <p:par>
                                <p:cTn id="40" presetID="49" presetClass="entr" presetSubtype="0" decel="100000"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p:cTn id="42" dur="500" fill="hold"/>
                                        <p:tgtEl>
                                          <p:spTgt spid="61"/>
                                        </p:tgtEl>
                                        <p:attrNameLst>
                                          <p:attrName>ppt_w</p:attrName>
                                        </p:attrNameLst>
                                      </p:cBhvr>
                                      <p:tavLst>
                                        <p:tav tm="0">
                                          <p:val>
                                            <p:fltVal val="0"/>
                                          </p:val>
                                        </p:tav>
                                        <p:tav tm="100000">
                                          <p:val>
                                            <p:strVal val="#ppt_w"/>
                                          </p:val>
                                        </p:tav>
                                      </p:tavLst>
                                    </p:anim>
                                    <p:anim calcmode="lin" valueType="num">
                                      <p:cBhvr>
                                        <p:cTn id="43" dur="500" fill="hold"/>
                                        <p:tgtEl>
                                          <p:spTgt spid="61"/>
                                        </p:tgtEl>
                                        <p:attrNameLst>
                                          <p:attrName>ppt_h</p:attrName>
                                        </p:attrNameLst>
                                      </p:cBhvr>
                                      <p:tavLst>
                                        <p:tav tm="0">
                                          <p:val>
                                            <p:fltVal val="0"/>
                                          </p:val>
                                        </p:tav>
                                        <p:tav tm="100000">
                                          <p:val>
                                            <p:strVal val="#ppt_h"/>
                                          </p:val>
                                        </p:tav>
                                      </p:tavLst>
                                    </p:anim>
                                    <p:anim calcmode="lin" valueType="num">
                                      <p:cBhvr>
                                        <p:cTn id="44" dur="500" fill="hold"/>
                                        <p:tgtEl>
                                          <p:spTgt spid="61"/>
                                        </p:tgtEl>
                                        <p:attrNameLst>
                                          <p:attrName>style.rotation</p:attrName>
                                        </p:attrNameLst>
                                      </p:cBhvr>
                                      <p:tavLst>
                                        <p:tav tm="0">
                                          <p:val>
                                            <p:fltVal val="360"/>
                                          </p:val>
                                        </p:tav>
                                        <p:tav tm="100000">
                                          <p:val>
                                            <p:fltVal val="0"/>
                                          </p:val>
                                        </p:tav>
                                      </p:tavLst>
                                    </p:anim>
                                    <p:animEffect transition="in" filter="fade">
                                      <p:cBhvr>
                                        <p:cTn id="45" dur="500"/>
                                        <p:tgtEl>
                                          <p:spTgt spid="61"/>
                                        </p:tgtEl>
                                      </p:cBhvr>
                                    </p:animEffect>
                                  </p:childTnLst>
                                </p:cTn>
                              </p:par>
                            </p:childTnLst>
                          </p:cTn>
                        </p:par>
                        <p:par>
                          <p:cTn id="46" fill="hold">
                            <p:stCondLst>
                              <p:cond delay="4500"/>
                            </p:stCondLst>
                            <p:childTnLst>
                              <p:par>
                                <p:cTn id="47" presetID="23" presetClass="entr" presetSubtype="16" fill="hold" nodeType="afterEffect">
                                  <p:stCondLst>
                                    <p:cond delay="0"/>
                                  </p:stCondLst>
                                  <p:childTnLst>
                                    <p:set>
                                      <p:cBhvr>
                                        <p:cTn id="48" dur="1" fill="hold">
                                          <p:stCondLst>
                                            <p:cond delay="0"/>
                                          </p:stCondLst>
                                        </p:cTn>
                                        <p:tgtEl>
                                          <p:spTgt spid="72"/>
                                        </p:tgtEl>
                                        <p:attrNameLst>
                                          <p:attrName>style.visibility</p:attrName>
                                        </p:attrNameLst>
                                      </p:cBhvr>
                                      <p:to>
                                        <p:strVal val="visible"/>
                                      </p:to>
                                    </p:set>
                                    <p:anim calcmode="lin" valueType="num">
                                      <p:cBhvr>
                                        <p:cTn id="49" dur="500" fill="hold"/>
                                        <p:tgtEl>
                                          <p:spTgt spid="72"/>
                                        </p:tgtEl>
                                        <p:attrNameLst>
                                          <p:attrName>ppt_w</p:attrName>
                                        </p:attrNameLst>
                                      </p:cBhvr>
                                      <p:tavLst>
                                        <p:tav tm="0">
                                          <p:val>
                                            <p:fltVal val="0"/>
                                          </p:val>
                                        </p:tav>
                                        <p:tav tm="100000">
                                          <p:val>
                                            <p:strVal val="#ppt_w"/>
                                          </p:val>
                                        </p:tav>
                                      </p:tavLst>
                                    </p:anim>
                                    <p:anim calcmode="lin" valueType="num">
                                      <p:cBhvr>
                                        <p:cTn id="50" dur="500" fill="hold"/>
                                        <p:tgtEl>
                                          <p:spTgt spid="72"/>
                                        </p:tgtEl>
                                        <p:attrNameLst>
                                          <p:attrName>ppt_h</p:attrName>
                                        </p:attrNameLst>
                                      </p:cBhvr>
                                      <p:tavLst>
                                        <p:tav tm="0">
                                          <p:val>
                                            <p:fltVal val="0"/>
                                          </p:val>
                                        </p:tav>
                                        <p:tav tm="100000">
                                          <p:val>
                                            <p:strVal val="#ppt_h"/>
                                          </p:val>
                                        </p:tav>
                                      </p:tavLst>
                                    </p:anim>
                                  </p:childTnLst>
                                </p:cTn>
                              </p:par>
                            </p:childTnLst>
                          </p:cTn>
                        </p:par>
                        <p:par>
                          <p:cTn id="51" fill="hold">
                            <p:stCondLst>
                              <p:cond delay="5000"/>
                            </p:stCondLst>
                            <p:childTnLst>
                              <p:par>
                                <p:cTn id="52" presetID="12" presetClass="entr" presetSubtype="4" fill="hold" grpId="0"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slide(fromBottom)">
                                      <p:cBhvr>
                                        <p:cTn id="54" dur="500"/>
                                        <p:tgtEl>
                                          <p:spTgt spid="53"/>
                                        </p:tgtEl>
                                      </p:cBhvr>
                                    </p:animEffect>
                                  </p:childTnLst>
                                </p:cTn>
                              </p:par>
                            </p:childTnLst>
                          </p:cTn>
                        </p:par>
                        <p:par>
                          <p:cTn id="55" fill="hold">
                            <p:stCondLst>
                              <p:cond delay="5500"/>
                            </p:stCondLst>
                            <p:childTnLst>
                              <p:par>
                                <p:cTn id="56" presetID="2" presetClass="entr" presetSubtype="2" fill="hold" grpId="0" nodeType="afterEffect">
                                  <p:stCondLst>
                                    <p:cond delay="0"/>
                                  </p:stCondLst>
                                  <p:childTnLst>
                                    <p:set>
                                      <p:cBhvr>
                                        <p:cTn id="57" dur="1" fill="hold">
                                          <p:stCondLst>
                                            <p:cond delay="0"/>
                                          </p:stCondLst>
                                        </p:cTn>
                                        <p:tgtEl>
                                          <p:spTgt spid="66"/>
                                        </p:tgtEl>
                                        <p:attrNameLst>
                                          <p:attrName>style.visibility</p:attrName>
                                        </p:attrNameLst>
                                      </p:cBhvr>
                                      <p:to>
                                        <p:strVal val="visible"/>
                                      </p:to>
                                    </p:set>
                                    <p:anim calcmode="lin" valueType="num">
                                      <p:cBhvr additive="base">
                                        <p:cTn id="58" dur="500" fill="hold"/>
                                        <p:tgtEl>
                                          <p:spTgt spid="66"/>
                                        </p:tgtEl>
                                        <p:attrNameLst>
                                          <p:attrName>ppt_x</p:attrName>
                                        </p:attrNameLst>
                                      </p:cBhvr>
                                      <p:tavLst>
                                        <p:tav tm="0">
                                          <p:val>
                                            <p:strVal val="1+#ppt_w/2"/>
                                          </p:val>
                                        </p:tav>
                                        <p:tav tm="100000">
                                          <p:val>
                                            <p:strVal val="#ppt_x"/>
                                          </p:val>
                                        </p:tav>
                                      </p:tavLst>
                                    </p:anim>
                                    <p:anim calcmode="lin" valueType="num">
                                      <p:cBhvr additive="base">
                                        <p:cTn id="59" dur="500" fill="hold"/>
                                        <p:tgtEl>
                                          <p:spTgt spid="66"/>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23" presetClass="entr" presetSubtype="16" fill="hold" nodeType="afterEffect">
                                  <p:stCondLst>
                                    <p:cond delay="0"/>
                                  </p:stCondLst>
                                  <p:childTnLst>
                                    <p:set>
                                      <p:cBhvr>
                                        <p:cTn id="62" dur="1" fill="hold">
                                          <p:stCondLst>
                                            <p:cond delay="0"/>
                                          </p:stCondLst>
                                        </p:cTn>
                                        <p:tgtEl>
                                          <p:spTgt spid="73"/>
                                        </p:tgtEl>
                                        <p:attrNameLst>
                                          <p:attrName>style.visibility</p:attrName>
                                        </p:attrNameLst>
                                      </p:cBhvr>
                                      <p:to>
                                        <p:strVal val="visible"/>
                                      </p:to>
                                    </p:set>
                                    <p:anim calcmode="lin" valueType="num">
                                      <p:cBhvr>
                                        <p:cTn id="63" dur="500" fill="hold"/>
                                        <p:tgtEl>
                                          <p:spTgt spid="73"/>
                                        </p:tgtEl>
                                        <p:attrNameLst>
                                          <p:attrName>ppt_w</p:attrName>
                                        </p:attrNameLst>
                                      </p:cBhvr>
                                      <p:tavLst>
                                        <p:tav tm="0">
                                          <p:val>
                                            <p:fltVal val="0"/>
                                          </p:val>
                                        </p:tav>
                                        <p:tav tm="100000">
                                          <p:val>
                                            <p:strVal val="#ppt_w"/>
                                          </p:val>
                                        </p:tav>
                                      </p:tavLst>
                                    </p:anim>
                                    <p:anim calcmode="lin" valueType="num">
                                      <p:cBhvr>
                                        <p:cTn id="64" dur="500" fill="hold"/>
                                        <p:tgtEl>
                                          <p:spTgt spid="73"/>
                                        </p:tgtEl>
                                        <p:attrNameLst>
                                          <p:attrName>ppt_h</p:attrName>
                                        </p:attrNameLst>
                                      </p:cBhvr>
                                      <p:tavLst>
                                        <p:tav tm="0">
                                          <p:val>
                                            <p:fltVal val="0"/>
                                          </p:val>
                                        </p:tav>
                                        <p:tav tm="100000">
                                          <p:val>
                                            <p:strVal val="#ppt_h"/>
                                          </p:val>
                                        </p:tav>
                                      </p:tavLst>
                                    </p:anim>
                                  </p:childTnLst>
                                </p:cTn>
                              </p:par>
                            </p:childTnLst>
                          </p:cTn>
                        </p:par>
                        <p:par>
                          <p:cTn id="65" fill="hold">
                            <p:stCondLst>
                              <p:cond delay="6500"/>
                            </p:stCondLst>
                            <p:childTnLst>
                              <p:par>
                                <p:cTn id="66" presetID="23" presetClass="entr" presetSubtype="16" fill="hold" grpId="0" nodeType="after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p:cTn id="68" dur="500" fill="hold"/>
                                        <p:tgtEl>
                                          <p:spTgt spid="54"/>
                                        </p:tgtEl>
                                        <p:attrNameLst>
                                          <p:attrName>ppt_w</p:attrName>
                                        </p:attrNameLst>
                                      </p:cBhvr>
                                      <p:tavLst>
                                        <p:tav tm="0">
                                          <p:val>
                                            <p:fltVal val="0"/>
                                          </p:val>
                                        </p:tav>
                                        <p:tav tm="100000">
                                          <p:val>
                                            <p:strVal val="#ppt_w"/>
                                          </p:val>
                                        </p:tav>
                                      </p:tavLst>
                                    </p:anim>
                                    <p:anim calcmode="lin" valueType="num">
                                      <p:cBhvr>
                                        <p:cTn id="69" dur="500" fill="hold"/>
                                        <p:tgtEl>
                                          <p:spTgt spid="54"/>
                                        </p:tgtEl>
                                        <p:attrNameLst>
                                          <p:attrName>ppt_h</p:attrName>
                                        </p:attrNameLst>
                                      </p:cBhvr>
                                      <p:tavLst>
                                        <p:tav tm="0">
                                          <p:val>
                                            <p:fltVal val="0"/>
                                          </p:val>
                                        </p:tav>
                                        <p:tav tm="100000">
                                          <p:val>
                                            <p:strVal val="#ppt_h"/>
                                          </p:val>
                                        </p:tav>
                                      </p:tavLst>
                                    </p:anim>
                                  </p:childTnLst>
                                </p:cTn>
                              </p:par>
                            </p:childTnLst>
                          </p:cTn>
                        </p:par>
                        <p:par>
                          <p:cTn id="70" fill="hold">
                            <p:stCondLst>
                              <p:cond delay="7000"/>
                            </p:stCondLst>
                            <p:childTnLst>
                              <p:par>
                                <p:cTn id="71" presetID="2" presetClass="entr" presetSubtype="2"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 calcmode="lin" valueType="num">
                                      <p:cBhvr additive="base">
                                        <p:cTn id="73" dur="500" fill="hold"/>
                                        <p:tgtEl>
                                          <p:spTgt spid="67"/>
                                        </p:tgtEl>
                                        <p:attrNameLst>
                                          <p:attrName>ppt_x</p:attrName>
                                        </p:attrNameLst>
                                      </p:cBhvr>
                                      <p:tavLst>
                                        <p:tav tm="0">
                                          <p:val>
                                            <p:strVal val="1+#ppt_w/2"/>
                                          </p:val>
                                        </p:tav>
                                        <p:tav tm="100000">
                                          <p:val>
                                            <p:strVal val="#ppt_x"/>
                                          </p:val>
                                        </p:tav>
                                      </p:tavLst>
                                    </p:anim>
                                    <p:anim calcmode="lin" valueType="num">
                                      <p:cBhvr additive="base">
                                        <p:cTn id="74" dur="500" fill="hold"/>
                                        <p:tgtEl>
                                          <p:spTgt spid="67"/>
                                        </p:tgtEl>
                                        <p:attrNameLst>
                                          <p:attrName>ppt_y</p:attrName>
                                        </p:attrNameLst>
                                      </p:cBhvr>
                                      <p:tavLst>
                                        <p:tav tm="0">
                                          <p:val>
                                            <p:strVal val="#ppt_y"/>
                                          </p:val>
                                        </p:tav>
                                        <p:tav tm="100000">
                                          <p:val>
                                            <p:strVal val="#ppt_y"/>
                                          </p:val>
                                        </p:tav>
                                      </p:tavLst>
                                    </p:anim>
                                  </p:childTnLst>
                                </p:cTn>
                              </p:par>
                            </p:childTnLst>
                          </p:cTn>
                        </p:par>
                        <p:par>
                          <p:cTn id="75" fill="hold">
                            <p:stCondLst>
                              <p:cond delay="7500"/>
                            </p:stCondLst>
                            <p:childTnLst>
                              <p:par>
                                <p:cTn id="76" presetID="23" presetClass="entr" presetSubtype="16" fill="hold"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p:cTn id="78" dur="500" fill="hold"/>
                                        <p:tgtEl>
                                          <p:spTgt spid="74"/>
                                        </p:tgtEl>
                                        <p:attrNameLst>
                                          <p:attrName>ppt_w</p:attrName>
                                        </p:attrNameLst>
                                      </p:cBhvr>
                                      <p:tavLst>
                                        <p:tav tm="0">
                                          <p:val>
                                            <p:fltVal val="0"/>
                                          </p:val>
                                        </p:tav>
                                        <p:tav tm="100000">
                                          <p:val>
                                            <p:strVal val="#ppt_w"/>
                                          </p:val>
                                        </p:tav>
                                      </p:tavLst>
                                    </p:anim>
                                    <p:anim calcmode="lin" valueType="num">
                                      <p:cBhvr>
                                        <p:cTn id="79" dur="500" fill="hold"/>
                                        <p:tgtEl>
                                          <p:spTgt spid="74"/>
                                        </p:tgtEl>
                                        <p:attrNameLst>
                                          <p:attrName>ppt_h</p:attrName>
                                        </p:attrNameLst>
                                      </p:cBhvr>
                                      <p:tavLst>
                                        <p:tav tm="0">
                                          <p:val>
                                            <p:fltVal val="0"/>
                                          </p:val>
                                        </p:tav>
                                        <p:tav tm="100000">
                                          <p:val>
                                            <p:strVal val="#ppt_h"/>
                                          </p:val>
                                        </p:tav>
                                      </p:tavLst>
                                    </p:anim>
                                  </p:childTnLst>
                                </p:cTn>
                              </p:par>
                            </p:childTnLst>
                          </p:cTn>
                        </p:par>
                        <p:par>
                          <p:cTn id="80" fill="hold">
                            <p:stCondLst>
                              <p:cond delay="8000"/>
                            </p:stCondLst>
                            <p:childTnLst>
                              <p:par>
                                <p:cTn id="81" presetID="12" presetClass="entr" presetSubtype="4" fill="hold" grpId="0" nodeType="afterEffect">
                                  <p:stCondLst>
                                    <p:cond delay="0"/>
                                  </p:stCondLst>
                                  <p:childTnLst>
                                    <p:set>
                                      <p:cBhvr>
                                        <p:cTn id="82" dur="1" fill="hold">
                                          <p:stCondLst>
                                            <p:cond delay="0"/>
                                          </p:stCondLst>
                                        </p:cTn>
                                        <p:tgtEl>
                                          <p:spTgt spid="55"/>
                                        </p:tgtEl>
                                        <p:attrNameLst>
                                          <p:attrName>style.visibility</p:attrName>
                                        </p:attrNameLst>
                                      </p:cBhvr>
                                      <p:to>
                                        <p:strVal val="visible"/>
                                      </p:to>
                                    </p:set>
                                    <p:animEffect transition="in" filter="slide(fromBottom)">
                                      <p:cBhvr>
                                        <p:cTn id="83" dur="500"/>
                                        <p:tgtEl>
                                          <p:spTgt spid="55"/>
                                        </p:tgtEl>
                                      </p:cBhvr>
                                    </p:animEffect>
                                  </p:childTnLst>
                                </p:cTn>
                              </p:par>
                            </p:childTnLst>
                          </p:cTn>
                        </p:par>
                        <p:par>
                          <p:cTn id="84" fill="hold">
                            <p:stCondLst>
                              <p:cond delay="8500"/>
                            </p:stCondLst>
                            <p:childTnLst>
                              <p:par>
                                <p:cTn id="85" presetID="2" presetClass="entr" presetSubtype="2" fill="hold" grpId="0" nodeType="afterEffect">
                                  <p:stCondLst>
                                    <p:cond delay="0"/>
                                  </p:stCondLst>
                                  <p:childTnLst>
                                    <p:set>
                                      <p:cBhvr>
                                        <p:cTn id="86" dur="1" fill="hold">
                                          <p:stCondLst>
                                            <p:cond delay="0"/>
                                          </p:stCondLst>
                                        </p:cTn>
                                        <p:tgtEl>
                                          <p:spTgt spid="68"/>
                                        </p:tgtEl>
                                        <p:attrNameLst>
                                          <p:attrName>style.visibility</p:attrName>
                                        </p:attrNameLst>
                                      </p:cBhvr>
                                      <p:to>
                                        <p:strVal val="visible"/>
                                      </p:to>
                                    </p:set>
                                    <p:anim calcmode="lin" valueType="num">
                                      <p:cBhvr additive="base">
                                        <p:cTn id="87" dur="500" fill="hold"/>
                                        <p:tgtEl>
                                          <p:spTgt spid="68"/>
                                        </p:tgtEl>
                                        <p:attrNameLst>
                                          <p:attrName>ppt_x</p:attrName>
                                        </p:attrNameLst>
                                      </p:cBhvr>
                                      <p:tavLst>
                                        <p:tav tm="0">
                                          <p:val>
                                            <p:strVal val="1+#ppt_w/2"/>
                                          </p:val>
                                        </p:tav>
                                        <p:tav tm="100000">
                                          <p:val>
                                            <p:strVal val="#ppt_x"/>
                                          </p:val>
                                        </p:tav>
                                      </p:tavLst>
                                    </p:anim>
                                    <p:anim calcmode="lin" valueType="num">
                                      <p:cBhvr additive="base">
                                        <p:cTn id="88"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9" grpId="0"/>
      <p:bldP spid="60" grpId="0"/>
      <p:bldP spid="61" grpId="0"/>
      <p:bldP spid="66" grpId="0"/>
      <p:bldP spid="67" grpId="0"/>
      <p:bldP spid="6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lstStyle/>
          <a:p>
            <a:r>
              <a:rPr lang="zh-CN" altLang="en-US" dirty="0" smtClean="0"/>
              <a:t> </a:t>
            </a:r>
            <a:endParaRPr lang="zh-CN" altLang="en-US" dirty="0"/>
          </a:p>
        </p:txBody>
      </p:sp>
      <p:grpSp>
        <p:nvGrpSpPr>
          <p:cNvPr id="19" name="组合 18"/>
          <p:cNvGrpSpPr/>
          <p:nvPr/>
        </p:nvGrpSpPr>
        <p:grpSpPr>
          <a:xfrm>
            <a:off x="5860691" y="1268413"/>
            <a:ext cx="2562736" cy="3033225"/>
            <a:chOff x="5904234" y="1111767"/>
            <a:chExt cx="2562736" cy="3033225"/>
          </a:xfrm>
        </p:grpSpPr>
        <p:sp>
          <p:nvSpPr>
            <p:cNvPr id="6" name="Presentation Title Rectangle"/>
            <p:cNvSpPr txBox="1">
              <a:spLocks/>
            </p:cNvSpPr>
            <p:nvPr/>
          </p:nvSpPr>
          <p:spPr>
            <a:xfrm>
              <a:off x="5958567" y="3137573"/>
              <a:ext cx="2508403" cy="808922"/>
            </a:xfrm>
            <a:prstGeom prst="rect">
              <a:avLst/>
            </a:prstGeom>
            <a:solidFill>
              <a:srgbClr val="C00000"/>
            </a:solidFill>
            <a:effectLst/>
          </p:spPr>
          <p:txBody>
            <a:bodyPr lIns="182880" rIns="137160" bIns="182880"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marL="0" marR="0" lvl="0" indent="0" defTabSz="91440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a:p>
              <a:pPr marL="0" marR="0" lvl="0" indent="0" defTabSz="91440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a:p>
              <a:pPr marL="0" marR="0" lvl="0" indent="0" defTabSz="91440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a:p>
              <a:pPr marL="0" marR="0" lvl="0" indent="0" defTabSz="91440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a:p>
              <a:pPr marL="0" marR="0" lvl="0" indent="0" defTabSz="91440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a:p>
              <a:pPr marL="0" marR="0" lvl="0" indent="0" defTabSz="91440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a:p>
              <a:pPr marL="0" marR="0" lvl="0" indent="0" defTabSz="91440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p:txBody>
        </p:sp>
        <p:sp>
          <p:nvSpPr>
            <p:cNvPr id="9" name="Presentation Title Rectangle"/>
            <p:cNvSpPr txBox="1">
              <a:spLocks/>
            </p:cNvSpPr>
            <p:nvPr/>
          </p:nvSpPr>
          <p:spPr>
            <a:xfrm>
              <a:off x="5904234" y="3188139"/>
              <a:ext cx="2508403" cy="956853"/>
            </a:xfrm>
            <a:prstGeom prst="rect">
              <a:avLst/>
            </a:prstGeom>
            <a:noFill/>
            <a:effectLst/>
          </p:spPr>
          <p:txBody>
            <a:bodyPr lIns="137160" tIns="45720" rIns="45720" bIns="45720"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lvl="0" algn="ctr" defTabSz="914363">
                <a:lnSpc>
                  <a:spcPct val="110000"/>
                </a:lnSpc>
                <a:defRPr/>
              </a:pPr>
              <a:r>
                <a:rPr lang="zh-CN" altLang="en-US" sz="1200" dirty="0">
                  <a:solidFill>
                    <a:sysClr val="window" lastClr="FFFFFF"/>
                  </a:solidFill>
                  <a:latin typeface="+mj-ea"/>
                  <a:cs typeface="Segoe UI" pitchFamily="34" charset="0"/>
                </a:rPr>
                <a:t>单击此处添加文本</a:t>
              </a:r>
              <a:endParaRPr lang="en-US" altLang="zh-CN" sz="1200" dirty="0">
                <a:solidFill>
                  <a:sysClr val="window" lastClr="FFFFFF"/>
                </a:solidFill>
                <a:latin typeface="+mj-ea"/>
                <a:cs typeface="Segoe UI" pitchFamily="34" charset="0"/>
              </a:endParaRPr>
            </a:p>
            <a:p>
              <a:pPr algn="ctr">
                <a:lnSpc>
                  <a:spcPct val="110000"/>
                </a:lnSpc>
              </a:pPr>
              <a:r>
                <a:rPr lang="zh-CN" altLang="en-US" sz="1200" dirty="0">
                  <a:solidFill>
                    <a:sysClr val="window" lastClr="FFFFFF"/>
                  </a:solidFill>
                  <a:latin typeface="+mj-ea"/>
                  <a:cs typeface="Segoe UI" pitchFamily="34" charset="0"/>
                </a:rPr>
                <a:t>单击此处添加文本</a:t>
              </a:r>
              <a:endParaRPr lang="en-US" altLang="zh-CN" sz="1200" dirty="0">
                <a:solidFill>
                  <a:sysClr val="window" lastClr="FFFFFF"/>
                </a:solidFill>
                <a:latin typeface="+mj-ea"/>
                <a:cs typeface="Segoe UI" pitchFamily="34" charset="0"/>
              </a:endParaRPr>
            </a:p>
            <a:p>
              <a:pPr algn="ctr">
                <a:lnSpc>
                  <a:spcPct val="110000"/>
                </a:lnSpc>
              </a:pPr>
              <a:r>
                <a:rPr lang="zh-CN" altLang="en-US" sz="1200" dirty="0">
                  <a:solidFill>
                    <a:sysClr val="window" lastClr="FFFFFF"/>
                  </a:solidFill>
                  <a:latin typeface="+mj-ea"/>
                  <a:cs typeface="Segoe UI" pitchFamily="34" charset="0"/>
                </a:rPr>
                <a:t>单击此处添加文本</a:t>
              </a:r>
              <a:endParaRPr lang="en-US" altLang="zh-CN" sz="1200" dirty="0">
                <a:solidFill>
                  <a:sysClr val="window" lastClr="FFFFFF"/>
                </a:solidFill>
                <a:latin typeface="+mj-ea"/>
                <a:cs typeface="Segoe UI" pitchFamily="34" charset="0"/>
              </a:endParaRPr>
            </a:p>
          </p:txBody>
        </p:sp>
        <p:sp>
          <p:nvSpPr>
            <p:cNvPr id="12" name="Presentation Title Rectangle"/>
            <p:cNvSpPr txBox="1">
              <a:spLocks/>
            </p:cNvSpPr>
            <p:nvPr/>
          </p:nvSpPr>
          <p:spPr>
            <a:xfrm>
              <a:off x="5958567" y="1111767"/>
              <a:ext cx="2508403" cy="1965593"/>
            </a:xfrm>
            <a:prstGeom prst="rect">
              <a:avLst/>
            </a:prstGeom>
            <a:solidFill>
              <a:srgbClr val="F6AE1E"/>
            </a:solidFill>
            <a:effectLst/>
          </p:spPr>
          <p:txBody>
            <a:bodyPr lIns="182880" rIns="137160" bIns="182880"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lvl="0" defTabSz="685891">
                <a:defRPr/>
              </a:pPr>
              <a:r>
                <a:rPr lang="zh-CN" altLang="en-US" sz="2400" b="1" dirty="0" smtClean="0">
                  <a:latin typeface="Segoe UI Light" pitchFamily="34" charset="0"/>
                  <a:cs typeface="Segoe UI" pitchFamily="34" charset="0"/>
                </a:rPr>
                <a:t>主题三</a:t>
              </a:r>
              <a:endParaRPr lang="en-US" altLang="zh-CN" sz="2400" b="1" dirty="0">
                <a:latin typeface="Segoe UI Light" pitchFamily="34" charset="0"/>
                <a:cs typeface="Segoe UI" pitchFamily="34" charset="0"/>
              </a:endParaRPr>
            </a:p>
          </p:txBody>
        </p:sp>
        <p:pic>
          <p:nvPicPr>
            <p:cNvPr id="13" name="Picture 6" descr="\\MAGNUM\Projects\Microsoft\Cloud Power FY12\Design\Icons\PNGs\Virtual_Network.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tretch>
              <a:fillRect/>
            </a:stretch>
          </p:blipFill>
          <p:spPr bwMode="auto">
            <a:xfrm>
              <a:off x="6561666" y="1582921"/>
              <a:ext cx="1302206" cy="1301867"/>
            </a:xfrm>
            <a:prstGeom prst="rect">
              <a:avLst/>
            </a:prstGeom>
            <a:noFill/>
          </p:spPr>
        </p:pic>
      </p:grpSp>
      <p:grpSp>
        <p:nvGrpSpPr>
          <p:cNvPr id="17" name="组合 16"/>
          <p:cNvGrpSpPr/>
          <p:nvPr/>
        </p:nvGrpSpPr>
        <p:grpSpPr>
          <a:xfrm>
            <a:off x="482497" y="1268413"/>
            <a:ext cx="2761991" cy="3033773"/>
            <a:chOff x="526040" y="1111767"/>
            <a:chExt cx="2761991" cy="3033773"/>
          </a:xfrm>
        </p:grpSpPr>
        <p:sp>
          <p:nvSpPr>
            <p:cNvPr id="5" name="Presentation Title Rectangle"/>
            <p:cNvSpPr txBox="1">
              <a:spLocks/>
            </p:cNvSpPr>
            <p:nvPr/>
          </p:nvSpPr>
          <p:spPr>
            <a:xfrm>
              <a:off x="677025" y="3137573"/>
              <a:ext cx="2507182" cy="808922"/>
            </a:xfrm>
            <a:prstGeom prst="rect">
              <a:avLst/>
            </a:prstGeom>
            <a:solidFill>
              <a:srgbClr val="C00000"/>
            </a:solidFill>
            <a:effectLst/>
          </p:spPr>
          <p:txBody>
            <a:bodyPr lIns="182880" rIns="137160" bIns="182880"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l" defTabSz="685891" rtl="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mn-ea"/>
                <a:cs typeface="Segoe UI" pitchFamily="34" charset="0"/>
              </a:endParaRPr>
            </a:p>
            <a:p>
              <a:pPr marL="0" marR="0" lvl="0" indent="0" algn="l" defTabSz="685891" rtl="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mn-ea"/>
                <a:cs typeface="Segoe UI" pitchFamily="34" charset="0"/>
              </a:endParaRPr>
            </a:p>
            <a:p>
              <a:pPr marL="0" marR="0" lvl="0" indent="0" algn="l" defTabSz="685891" rtl="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mn-ea"/>
                <a:cs typeface="Segoe UI" pitchFamily="34" charset="0"/>
              </a:endParaRPr>
            </a:p>
            <a:p>
              <a:pPr marL="0" marR="0" lvl="0" indent="0" algn="l" defTabSz="685891" rtl="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mn-ea"/>
                <a:cs typeface="Segoe UI" pitchFamily="34" charset="0"/>
              </a:endParaRPr>
            </a:p>
            <a:p>
              <a:pPr marL="0" marR="0" lvl="0" indent="0" algn="l" defTabSz="685891" rtl="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mn-ea"/>
                <a:cs typeface="Segoe UI" pitchFamily="34" charset="0"/>
              </a:endParaRPr>
            </a:p>
            <a:p>
              <a:pPr marL="0" marR="0" lvl="0" indent="0" algn="l" defTabSz="685891" rtl="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mn-ea"/>
                <a:cs typeface="Segoe UI" pitchFamily="34" charset="0"/>
              </a:endParaRPr>
            </a:p>
            <a:p>
              <a:pPr marL="0" marR="0" lvl="0" indent="0" algn="l" defTabSz="685891" rtl="0"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mn-ea"/>
                <a:cs typeface="Segoe UI" pitchFamily="34" charset="0"/>
              </a:endParaRPr>
            </a:p>
          </p:txBody>
        </p:sp>
        <p:sp>
          <p:nvSpPr>
            <p:cNvPr id="8" name="Presentation Title Rectangle"/>
            <p:cNvSpPr txBox="1">
              <a:spLocks/>
            </p:cNvSpPr>
            <p:nvPr/>
          </p:nvSpPr>
          <p:spPr>
            <a:xfrm>
              <a:off x="526040" y="3188687"/>
              <a:ext cx="2761991" cy="956853"/>
            </a:xfrm>
            <a:prstGeom prst="rect">
              <a:avLst/>
            </a:prstGeom>
            <a:noFill/>
            <a:effectLst/>
          </p:spPr>
          <p:txBody>
            <a:bodyPr lIns="137160" tIns="45720" rIns="45720" bIns="45720"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ctr" defTabSz="914363" rtl="0" eaLnBrk="1" fontAlgn="auto" latinLnBrk="0" hangingPunct="1">
                <a:lnSpc>
                  <a:spcPct val="110000"/>
                </a:lnSpc>
                <a:spcBef>
                  <a:spcPct val="0"/>
                </a:spcBef>
                <a:spcAft>
                  <a:spcPts val="0"/>
                </a:spcAft>
                <a:buClrTx/>
                <a:buSzTx/>
                <a:buFontTx/>
                <a:buNone/>
                <a:tabLst/>
                <a:defRPr/>
              </a:pPr>
              <a:r>
                <a:rPr kumimoji="0" lang="zh-CN" altLang="en-US" sz="1200" b="0" i="0" u="none" strike="noStrike" kern="0" cap="none" spc="0" normalizeH="0" baseline="0" noProof="0" dirty="0" smtClean="0">
                  <a:ln w="3175">
                    <a:noFill/>
                  </a:ln>
                  <a:solidFill>
                    <a:sysClr val="window" lastClr="FFFFFF"/>
                  </a:solidFill>
                  <a:effectLst/>
                  <a:uLnTx/>
                  <a:uFillTx/>
                  <a:latin typeface="+mj-ea"/>
                  <a:ea typeface="+mj-ea"/>
                  <a:cs typeface="Segoe UI" pitchFamily="34" charset="0"/>
                </a:rPr>
                <a:t>单击此处添加文本</a:t>
              </a:r>
              <a:endParaRPr kumimoji="0" lang="en-US" altLang="zh-CN" sz="1200" b="0" i="0" u="none" strike="noStrike" kern="0" cap="none" spc="0" normalizeH="0" baseline="0" noProof="0" dirty="0" smtClean="0">
                <a:ln w="3175">
                  <a:noFill/>
                </a:ln>
                <a:solidFill>
                  <a:sysClr val="window" lastClr="FFFFFF"/>
                </a:solidFill>
                <a:effectLst/>
                <a:uLnTx/>
                <a:uFillTx/>
                <a:latin typeface="+mj-ea"/>
                <a:ea typeface="+mj-ea"/>
                <a:cs typeface="Segoe UI" pitchFamily="34" charset="0"/>
              </a:endParaRPr>
            </a:p>
            <a:p>
              <a:pPr algn="ctr">
                <a:lnSpc>
                  <a:spcPct val="110000"/>
                </a:lnSpc>
              </a:pPr>
              <a:r>
                <a:rPr lang="zh-CN" altLang="en-US" sz="1200" b="0" kern="0" spc="0" dirty="0">
                  <a:solidFill>
                    <a:sysClr val="window" lastClr="FFFFFF"/>
                  </a:solidFill>
                  <a:latin typeface="+mj-ea"/>
                  <a:cs typeface="Segoe UI" pitchFamily="34" charset="0"/>
                </a:rPr>
                <a:t>单击此处添加文本</a:t>
              </a:r>
              <a:endParaRPr lang="en-US" altLang="zh-CN" sz="1200" b="0" kern="0" spc="0" dirty="0">
                <a:solidFill>
                  <a:sysClr val="window" lastClr="FFFFFF"/>
                </a:solidFill>
                <a:latin typeface="+mj-ea"/>
                <a:cs typeface="Segoe UI" pitchFamily="34" charset="0"/>
              </a:endParaRPr>
            </a:p>
            <a:p>
              <a:pPr algn="ctr">
                <a:lnSpc>
                  <a:spcPct val="110000"/>
                </a:lnSpc>
              </a:pPr>
              <a:r>
                <a:rPr lang="zh-CN" altLang="en-US" sz="1200" b="0" kern="0" spc="0" dirty="0">
                  <a:solidFill>
                    <a:sysClr val="window" lastClr="FFFFFF"/>
                  </a:solidFill>
                  <a:latin typeface="+mj-ea"/>
                  <a:cs typeface="Segoe UI" pitchFamily="34" charset="0"/>
                </a:rPr>
                <a:t>单击此处添加</a:t>
              </a:r>
              <a:r>
                <a:rPr lang="zh-CN" altLang="en-US" sz="1200" b="0" kern="0" spc="0" dirty="0" smtClean="0">
                  <a:solidFill>
                    <a:sysClr val="window" lastClr="FFFFFF"/>
                  </a:solidFill>
                  <a:latin typeface="+mj-ea"/>
                  <a:cs typeface="Segoe UI" pitchFamily="34" charset="0"/>
                </a:rPr>
                <a:t>文本</a:t>
              </a:r>
              <a:endParaRPr lang="en-US" altLang="zh-CN" sz="1200" b="0" kern="0" spc="0" dirty="0">
                <a:solidFill>
                  <a:sysClr val="window" lastClr="FFFFFF"/>
                </a:solidFill>
                <a:latin typeface="+mj-ea"/>
                <a:cs typeface="Segoe UI" pitchFamily="34" charset="0"/>
              </a:endParaRPr>
            </a:p>
          </p:txBody>
        </p:sp>
        <p:sp>
          <p:nvSpPr>
            <p:cNvPr id="11" name="Presentation Title Rectangle"/>
            <p:cNvSpPr txBox="1">
              <a:spLocks/>
            </p:cNvSpPr>
            <p:nvPr/>
          </p:nvSpPr>
          <p:spPr>
            <a:xfrm>
              <a:off x="677025" y="1111767"/>
              <a:ext cx="2507182" cy="1965593"/>
            </a:xfrm>
            <a:prstGeom prst="rect">
              <a:avLst/>
            </a:prstGeom>
            <a:solidFill>
              <a:srgbClr val="C5BD98"/>
            </a:solidFill>
            <a:effectLst/>
          </p:spPr>
          <p:txBody>
            <a:bodyPr lIns="182880" rIns="137160" bIns="182880"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l" defTabSz="685891" rtl="0" eaLnBrk="1" fontAlgn="auto" latinLnBrk="0" hangingPunct="1">
                <a:lnSpc>
                  <a:spcPct val="90000"/>
                </a:lnSpc>
                <a:spcBef>
                  <a:spcPct val="0"/>
                </a:spcBef>
                <a:spcAft>
                  <a:spcPts val="0"/>
                </a:spcAft>
                <a:buClrTx/>
                <a:buSzTx/>
                <a:buFontTx/>
                <a:buNone/>
                <a:tabLst/>
                <a:defRPr/>
              </a:pPr>
              <a:r>
                <a:rPr kumimoji="0" lang="zh-CN" altLang="en-US" sz="2400" b="1" i="0" u="none" strike="noStrike" kern="0" cap="none" spc="0" normalizeH="0" baseline="0" noProof="0" dirty="0" smtClean="0">
                  <a:ln w="3175">
                    <a:noFill/>
                  </a:ln>
                  <a:gradFill flip="none" rotWithShape="1">
                    <a:gsLst>
                      <a:gs pos="4583">
                        <a:srgbClr val="FFFFFF"/>
                      </a:gs>
                      <a:gs pos="100000">
                        <a:srgbClr val="FFFFFF"/>
                      </a:gs>
                    </a:gsLst>
                    <a:lin ang="5400000" scaled="0"/>
                    <a:tileRect/>
                  </a:gradFill>
                  <a:effectLst/>
                  <a:uLnTx/>
                  <a:uFillTx/>
                  <a:latin typeface="Segoe UI Light" pitchFamily="34" charset="0"/>
                  <a:ea typeface="+mn-ea"/>
                  <a:cs typeface="Segoe UI" pitchFamily="34" charset="0"/>
                </a:rPr>
                <a:t>主题一</a:t>
              </a:r>
              <a:endParaRPr kumimoji="0" lang="en-US" sz="24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mn-ea"/>
                <a:cs typeface="Segoe UI" pitchFamily="34" charset="0"/>
              </a:endParaRPr>
            </a:p>
          </p:txBody>
        </p:sp>
        <p:pic>
          <p:nvPicPr>
            <p:cNvPr id="14" name="Picture 2" descr="\\MAGNUM\Projects\Microsoft\Cloud Power FY12\Design\Icons\PNGs\Cloud_on_your_terms.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tretch>
              <a:fillRect/>
            </a:stretch>
          </p:blipFill>
          <p:spPr bwMode="auto">
            <a:xfrm>
              <a:off x="854415" y="1111768"/>
              <a:ext cx="2105242" cy="2203748"/>
            </a:xfrm>
            <a:prstGeom prst="rect">
              <a:avLst/>
            </a:prstGeom>
            <a:noFill/>
            <a:ln>
              <a:noFill/>
            </a:ln>
          </p:spPr>
        </p:pic>
      </p:grpSp>
      <p:grpSp>
        <p:nvGrpSpPr>
          <p:cNvPr id="18" name="组合 17"/>
          <p:cNvGrpSpPr/>
          <p:nvPr/>
        </p:nvGrpSpPr>
        <p:grpSpPr>
          <a:xfrm>
            <a:off x="3219922" y="1268413"/>
            <a:ext cx="2562733" cy="3074826"/>
            <a:chOff x="3263465" y="1111767"/>
            <a:chExt cx="2562733" cy="3074826"/>
          </a:xfrm>
        </p:grpSpPr>
        <p:sp>
          <p:nvSpPr>
            <p:cNvPr id="4" name="Presentation Title Rectangle"/>
            <p:cNvSpPr txBox="1">
              <a:spLocks/>
            </p:cNvSpPr>
            <p:nvPr/>
          </p:nvSpPr>
          <p:spPr>
            <a:xfrm>
              <a:off x="3317797" y="3137573"/>
              <a:ext cx="2508401" cy="808922"/>
            </a:xfrm>
            <a:prstGeom prst="rect">
              <a:avLst/>
            </a:prstGeom>
            <a:solidFill>
              <a:schemeClr val="accent4">
                <a:lumMod val="75000"/>
              </a:schemeClr>
            </a:solidFill>
            <a:effectLst/>
          </p:spPr>
          <p:txBody>
            <a:bodyPr lIns="182880" rIns="137160" bIns="182880"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marL="0" marR="0" lvl="0" indent="0" defTabSz="685891"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a:p>
              <a:pPr marL="0" marR="0" lvl="0" indent="0" defTabSz="685891"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a:p>
              <a:pPr marL="0" marR="0" lvl="0" indent="0" defTabSz="685891"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a:p>
              <a:pPr marL="0" marR="0" lvl="0" indent="0" defTabSz="685891"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a:p>
              <a:pPr marL="0" marR="0" lvl="0" indent="0" defTabSz="685891"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a:p>
              <a:pPr marL="0" marR="0" lvl="0" indent="0" defTabSz="685891"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a:p>
              <a:pPr marL="0" marR="0" lvl="0" indent="0" defTabSz="685891" eaLnBrk="1" fontAlgn="auto" latinLnBrk="0" hangingPunct="1">
                <a:lnSpc>
                  <a:spcPct val="90000"/>
                </a:lnSpc>
                <a:spcBef>
                  <a:spcPct val="0"/>
                </a:spcBef>
                <a:spcAft>
                  <a:spcPts val="0"/>
                </a:spcAft>
                <a:buClrTx/>
                <a:buSzTx/>
                <a:buFontTx/>
                <a:buNone/>
                <a:tabLst/>
                <a:defRPr/>
              </a:pPr>
              <a:endParaRPr kumimoji="0" lang="en-US" sz="2100"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cs typeface="Segoe UI" pitchFamily="34" charset="0"/>
              </a:endParaRPr>
            </a:p>
          </p:txBody>
        </p:sp>
        <p:sp>
          <p:nvSpPr>
            <p:cNvPr id="7" name="Presentation Title Rectangle"/>
            <p:cNvSpPr txBox="1">
              <a:spLocks/>
            </p:cNvSpPr>
            <p:nvPr/>
          </p:nvSpPr>
          <p:spPr>
            <a:xfrm>
              <a:off x="3263465" y="3229740"/>
              <a:ext cx="2508401" cy="956853"/>
            </a:xfrm>
            <a:prstGeom prst="rect">
              <a:avLst/>
            </a:prstGeom>
            <a:noFill/>
            <a:effectLst/>
          </p:spPr>
          <p:txBody>
            <a:bodyPr lIns="137160" tIns="45720" rIns="45720" bIns="45720"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lvl="0" algn="ctr" defTabSz="914363">
                <a:lnSpc>
                  <a:spcPct val="110000"/>
                </a:lnSpc>
                <a:defRPr/>
              </a:pPr>
              <a:r>
                <a:rPr lang="zh-CN" altLang="en-US" sz="1200" b="0" kern="0" dirty="0">
                  <a:solidFill>
                    <a:sysClr val="window" lastClr="FFFFFF"/>
                  </a:solidFill>
                  <a:latin typeface="+mj-ea"/>
                  <a:cs typeface="Segoe UI" pitchFamily="34" charset="0"/>
                </a:rPr>
                <a:t>单击此处添加文本</a:t>
              </a:r>
              <a:endParaRPr lang="en-US" altLang="zh-CN" sz="1200" b="0" kern="0" dirty="0">
                <a:solidFill>
                  <a:sysClr val="window" lastClr="FFFFFF"/>
                </a:solidFill>
                <a:latin typeface="+mj-ea"/>
                <a:cs typeface="Segoe UI" pitchFamily="34" charset="0"/>
              </a:endParaRPr>
            </a:p>
            <a:p>
              <a:pPr algn="ctr">
                <a:lnSpc>
                  <a:spcPct val="110000"/>
                </a:lnSpc>
              </a:pPr>
              <a:r>
                <a:rPr lang="zh-CN" altLang="en-US" sz="1200" b="0" kern="0" dirty="0">
                  <a:solidFill>
                    <a:sysClr val="window" lastClr="FFFFFF"/>
                  </a:solidFill>
                  <a:latin typeface="+mj-ea"/>
                  <a:cs typeface="Segoe UI" pitchFamily="34" charset="0"/>
                </a:rPr>
                <a:t>单击此处添加文本</a:t>
              </a:r>
              <a:endParaRPr lang="en-US" altLang="zh-CN" sz="1200" b="0" kern="0" dirty="0">
                <a:solidFill>
                  <a:sysClr val="window" lastClr="FFFFFF"/>
                </a:solidFill>
                <a:latin typeface="+mj-ea"/>
                <a:cs typeface="Segoe UI" pitchFamily="34" charset="0"/>
              </a:endParaRPr>
            </a:p>
            <a:p>
              <a:pPr algn="ctr">
                <a:lnSpc>
                  <a:spcPct val="110000"/>
                </a:lnSpc>
              </a:pPr>
              <a:r>
                <a:rPr lang="zh-CN" altLang="en-US" sz="1200" b="0" kern="0" dirty="0">
                  <a:solidFill>
                    <a:sysClr val="window" lastClr="FFFFFF"/>
                  </a:solidFill>
                  <a:latin typeface="+mj-ea"/>
                  <a:cs typeface="Segoe UI" pitchFamily="34" charset="0"/>
                </a:rPr>
                <a:t>单击此处添加文本</a:t>
              </a:r>
              <a:endParaRPr lang="en-US" altLang="zh-CN" sz="1200" b="0" kern="0" dirty="0">
                <a:solidFill>
                  <a:sysClr val="window" lastClr="FFFFFF"/>
                </a:solidFill>
                <a:latin typeface="+mj-ea"/>
                <a:cs typeface="Segoe UI" pitchFamily="34" charset="0"/>
              </a:endParaRPr>
            </a:p>
          </p:txBody>
        </p:sp>
        <p:sp>
          <p:nvSpPr>
            <p:cNvPr id="10" name="Presentation Title Rectangle"/>
            <p:cNvSpPr txBox="1">
              <a:spLocks/>
            </p:cNvSpPr>
            <p:nvPr/>
          </p:nvSpPr>
          <p:spPr>
            <a:xfrm>
              <a:off x="3317797" y="1111767"/>
              <a:ext cx="2508401" cy="1965593"/>
            </a:xfrm>
            <a:prstGeom prst="rect">
              <a:avLst/>
            </a:prstGeom>
            <a:solidFill>
              <a:srgbClr val="C00000"/>
            </a:solidFill>
            <a:effectLst/>
          </p:spPr>
          <p:txBody>
            <a:bodyPr lIns="182880" rIns="137160" bIns="182880"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lvl="0" defTabSz="685891">
                <a:defRPr/>
              </a:pPr>
              <a:r>
                <a:rPr lang="zh-CN" altLang="en-US" sz="2400" kern="0" dirty="0" smtClean="0">
                  <a:latin typeface="Segoe UI Light" pitchFamily="34" charset="0"/>
                  <a:cs typeface="Segoe UI" pitchFamily="34" charset="0"/>
                </a:rPr>
                <a:t>主题二</a:t>
              </a:r>
              <a:endParaRPr lang="en-US" altLang="zh-CN" sz="2400" kern="0" dirty="0">
                <a:latin typeface="Segoe UI Light" pitchFamily="34" charset="0"/>
                <a:cs typeface="Segoe UI" pitchFamily="34" charset="0"/>
              </a:endParaRPr>
            </a:p>
          </p:txBody>
        </p:sp>
        <p:sp>
          <p:nvSpPr>
            <p:cNvPr id="15" name="Freeform 15"/>
            <p:cNvSpPr>
              <a:spLocks noEditPoints="1"/>
            </p:cNvSpPr>
            <p:nvPr/>
          </p:nvSpPr>
          <p:spPr bwMode="black">
            <a:xfrm>
              <a:off x="4101967" y="1763407"/>
              <a:ext cx="940061" cy="940897"/>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endParaRPr>
            </a:p>
          </p:txBody>
        </p:sp>
      </p:grpSp>
    </p:spTree>
    <p:extLst>
      <p:ext uri="{BB962C8B-B14F-4D97-AF65-F5344CB8AC3E}">
        <p14:creationId xmlns:p14="http://schemas.microsoft.com/office/powerpoint/2010/main" val="36032713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ppt_y</p:attrName>
                                        </p:attrNameLst>
                                      </p:cBhvr>
                                      <p:tavLst>
                                        <p:tav tm="0">
                                          <p:val>
                                            <p:strVal val="#ppt_y+#ppt_h*1.125000"/>
                                          </p:val>
                                        </p:tav>
                                        <p:tav tm="100000">
                                          <p:val>
                                            <p:strVal val="#ppt_y"/>
                                          </p:val>
                                        </p:tav>
                                      </p:tavLst>
                                    </p:anim>
                                    <p:animEffect transition="in" filter="wipe(up)">
                                      <p:cBhvr>
                                        <p:cTn id="12" dur="500"/>
                                        <p:tgtEl>
                                          <p:spTgt spid="17"/>
                                        </p:tgtEl>
                                      </p:cBhvr>
                                    </p:animEffect>
                                  </p:childTnLst>
                                </p:cTn>
                              </p:par>
                              <p:par>
                                <p:cTn id="13" presetID="12" presetClass="entr" presetSubtype="1" fill="hold" nodeType="withEffect">
                                  <p:stCondLst>
                                    <p:cond delay="3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p:tgtEl>
                                          <p:spTgt spid="18"/>
                                        </p:tgtEl>
                                        <p:attrNameLst>
                                          <p:attrName>ppt_y</p:attrName>
                                        </p:attrNameLst>
                                      </p:cBhvr>
                                      <p:tavLst>
                                        <p:tav tm="0">
                                          <p:val>
                                            <p:strVal val="#ppt_y-#ppt_h*1.125000"/>
                                          </p:val>
                                        </p:tav>
                                        <p:tav tm="100000">
                                          <p:val>
                                            <p:strVal val="#ppt_y"/>
                                          </p:val>
                                        </p:tav>
                                      </p:tavLst>
                                    </p:anim>
                                    <p:animEffect transition="in" filter="wipe(down)">
                                      <p:cBhvr>
                                        <p:cTn id="16" dur="500"/>
                                        <p:tgtEl>
                                          <p:spTgt spid="18"/>
                                        </p:tgtEl>
                                      </p:cBhvr>
                                    </p:animEffect>
                                  </p:childTnLst>
                                </p:cTn>
                              </p:par>
                              <p:par>
                                <p:cTn id="17" presetID="12" presetClass="entr" presetSubtype="4" fill="hold" nodeType="withEffect">
                                  <p:stCondLst>
                                    <p:cond delay="5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p:tgtEl>
                                          <p:spTgt spid="19"/>
                                        </p:tgtEl>
                                        <p:attrNameLst>
                                          <p:attrName>ppt_y</p:attrName>
                                        </p:attrNameLst>
                                      </p:cBhvr>
                                      <p:tavLst>
                                        <p:tav tm="0">
                                          <p:val>
                                            <p:strVal val="#ppt_y+#ppt_h*1.125000"/>
                                          </p:val>
                                        </p:tav>
                                        <p:tav tm="100000">
                                          <p:val>
                                            <p:strVal val="#ppt_y"/>
                                          </p:val>
                                        </p:tav>
                                      </p:tavLst>
                                    </p:anim>
                                    <p:animEffect transition="in" filter="wipe(up)">
                                      <p:cBhvr>
                                        <p:cTn id="2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886858" y="1366757"/>
            <a:ext cx="5455928" cy="1404248"/>
          </a:xfrm>
          <a:custGeom>
            <a:avLst/>
            <a:gdLst/>
            <a:ahLst/>
            <a:cxnLst/>
            <a:rect l="l" t="t" r="r" b="b"/>
            <a:pathLst>
              <a:path w="4415432" h="1075709">
                <a:moveTo>
                  <a:pt x="3082846" y="835474"/>
                </a:moveTo>
                <a:cubicBezTo>
                  <a:pt x="3086097" y="835474"/>
                  <a:pt x="3105198" y="847259"/>
                  <a:pt x="3140148" y="870831"/>
                </a:cubicBezTo>
                <a:cubicBezTo>
                  <a:pt x="3175099" y="894402"/>
                  <a:pt x="3205579" y="915941"/>
                  <a:pt x="3231589" y="935448"/>
                </a:cubicBezTo>
                <a:cubicBezTo>
                  <a:pt x="3268164" y="963083"/>
                  <a:pt x="3293362" y="990312"/>
                  <a:pt x="3307179" y="1017135"/>
                </a:cubicBezTo>
                <a:cubicBezTo>
                  <a:pt x="3311243" y="1025263"/>
                  <a:pt x="3313275" y="1030749"/>
                  <a:pt x="3313275" y="1033594"/>
                </a:cubicBezTo>
                <a:cubicBezTo>
                  <a:pt x="3313275" y="1036439"/>
                  <a:pt x="3311243" y="1040706"/>
                  <a:pt x="3307179" y="1046395"/>
                </a:cubicBezTo>
                <a:cubicBezTo>
                  <a:pt x="3303115" y="1053711"/>
                  <a:pt x="3296816" y="1058791"/>
                  <a:pt x="3288281" y="1061635"/>
                </a:cubicBezTo>
                <a:cubicBezTo>
                  <a:pt x="3279747" y="1064480"/>
                  <a:pt x="3271822" y="1064683"/>
                  <a:pt x="3264507" y="1062245"/>
                </a:cubicBezTo>
                <a:cubicBezTo>
                  <a:pt x="3253940" y="1058994"/>
                  <a:pt x="3233621" y="1042331"/>
                  <a:pt x="3203547" y="1012258"/>
                </a:cubicBezTo>
                <a:cubicBezTo>
                  <a:pt x="3196232" y="1005755"/>
                  <a:pt x="3190949" y="1002504"/>
                  <a:pt x="3187697" y="1002504"/>
                </a:cubicBezTo>
                <a:cubicBezTo>
                  <a:pt x="3183634" y="1002504"/>
                  <a:pt x="3171645" y="992344"/>
                  <a:pt x="3151731" y="972024"/>
                </a:cubicBezTo>
                <a:cubicBezTo>
                  <a:pt x="3131818" y="951704"/>
                  <a:pt x="3116578" y="934229"/>
                  <a:pt x="3106011" y="919599"/>
                </a:cubicBezTo>
                <a:cubicBezTo>
                  <a:pt x="3085691" y="891963"/>
                  <a:pt x="3075531" y="866767"/>
                  <a:pt x="3075531" y="844008"/>
                </a:cubicBezTo>
                <a:cubicBezTo>
                  <a:pt x="3075531" y="838319"/>
                  <a:pt x="3077969" y="835474"/>
                  <a:pt x="3082846" y="835474"/>
                </a:cubicBezTo>
                <a:close/>
                <a:moveTo>
                  <a:pt x="657857" y="762322"/>
                </a:moveTo>
                <a:cubicBezTo>
                  <a:pt x="656232" y="763947"/>
                  <a:pt x="655419" y="765979"/>
                  <a:pt x="655419" y="768418"/>
                </a:cubicBezTo>
                <a:lnTo>
                  <a:pt x="656638" y="775733"/>
                </a:lnTo>
                <a:lnTo>
                  <a:pt x="657857" y="774514"/>
                </a:lnTo>
                <a:cubicBezTo>
                  <a:pt x="659483" y="770450"/>
                  <a:pt x="659483" y="766386"/>
                  <a:pt x="657857" y="762322"/>
                </a:cubicBezTo>
                <a:close/>
                <a:moveTo>
                  <a:pt x="2938371" y="658842"/>
                </a:moveTo>
                <a:cubicBezTo>
                  <a:pt x="2935120" y="659147"/>
                  <a:pt x="2931665" y="659909"/>
                  <a:pt x="2928008" y="661128"/>
                </a:cubicBezTo>
                <a:cubicBezTo>
                  <a:pt x="2924756" y="661941"/>
                  <a:pt x="2918254" y="663567"/>
                  <a:pt x="2908501" y="666005"/>
                </a:cubicBezTo>
                <a:cubicBezTo>
                  <a:pt x="2899560" y="667631"/>
                  <a:pt x="2894886" y="671085"/>
                  <a:pt x="2894480" y="676368"/>
                </a:cubicBezTo>
                <a:cubicBezTo>
                  <a:pt x="2894073" y="681651"/>
                  <a:pt x="2897528" y="692015"/>
                  <a:pt x="2904843" y="707458"/>
                </a:cubicBezTo>
                <a:cubicBezTo>
                  <a:pt x="2908907" y="717211"/>
                  <a:pt x="2912362" y="723714"/>
                  <a:pt x="2915206" y="726965"/>
                </a:cubicBezTo>
                <a:cubicBezTo>
                  <a:pt x="2918051" y="730216"/>
                  <a:pt x="2920693" y="731029"/>
                  <a:pt x="2923131" y="729403"/>
                </a:cubicBezTo>
                <a:cubicBezTo>
                  <a:pt x="2925569" y="727778"/>
                  <a:pt x="2928414" y="723714"/>
                  <a:pt x="2931665" y="717211"/>
                </a:cubicBezTo>
                <a:cubicBezTo>
                  <a:pt x="2935729" y="707458"/>
                  <a:pt x="2940809" y="698517"/>
                  <a:pt x="2946905" y="690389"/>
                </a:cubicBezTo>
                <a:cubicBezTo>
                  <a:pt x="2953001" y="682261"/>
                  <a:pt x="2956049" y="674946"/>
                  <a:pt x="2956049" y="668443"/>
                </a:cubicBezTo>
                <a:cubicBezTo>
                  <a:pt x="2956049" y="663567"/>
                  <a:pt x="2953205" y="660519"/>
                  <a:pt x="2947515" y="659299"/>
                </a:cubicBezTo>
                <a:cubicBezTo>
                  <a:pt x="2944670" y="658690"/>
                  <a:pt x="2941622" y="658537"/>
                  <a:pt x="2938371" y="658842"/>
                </a:cubicBezTo>
                <a:close/>
                <a:moveTo>
                  <a:pt x="3057243" y="637963"/>
                </a:moveTo>
                <a:cubicBezTo>
                  <a:pt x="3037736" y="639589"/>
                  <a:pt x="3026763" y="646091"/>
                  <a:pt x="3024324" y="657471"/>
                </a:cubicBezTo>
                <a:cubicBezTo>
                  <a:pt x="3022699" y="665599"/>
                  <a:pt x="3027982" y="670882"/>
                  <a:pt x="3040174" y="673320"/>
                </a:cubicBezTo>
                <a:cubicBezTo>
                  <a:pt x="3043426" y="674133"/>
                  <a:pt x="3046677" y="674539"/>
                  <a:pt x="3049928" y="674539"/>
                </a:cubicBezTo>
                <a:cubicBezTo>
                  <a:pt x="3058056" y="674539"/>
                  <a:pt x="3064762" y="670069"/>
                  <a:pt x="3070045" y="661128"/>
                </a:cubicBezTo>
                <a:cubicBezTo>
                  <a:pt x="3075328" y="652187"/>
                  <a:pt x="3075125" y="645685"/>
                  <a:pt x="3069435" y="641621"/>
                </a:cubicBezTo>
                <a:cubicBezTo>
                  <a:pt x="3065371" y="639183"/>
                  <a:pt x="3061307" y="637963"/>
                  <a:pt x="3057243" y="637963"/>
                </a:cubicBezTo>
                <a:close/>
                <a:moveTo>
                  <a:pt x="645665" y="609922"/>
                </a:moveTo>
                <a:lnTo>
                  <a:pt x="617624" y="613579"/>
                </a:lnTo>
                <a:cubicBezTo>
                  <a:pt x="598929" y="615205"/>
                  <a:pt x="575358" y="616221"/>
                  <a:pt x="546910" y="616627"/>
                </a:cubicBezTo>
                <a:cubicBezTo>
                  <a:pt x="518462" y="617034"/>
                  <a:pt x="502816" y="619472"/>
                  <a:pt x="499971" y="623943"/>
                </a:cubicBezTo>
                <a:cubicBezTo>
                  <a:pt x="497126" y="628413"/>
                  <a:pt x="494891" y="646498"/>
                  <a:pt x="493265" y="678197"/>
                </a:cubicBezTo>
                <a:cubicBezTo>
                  <a:pt x="492453" y="705832"/>
                  <a:pt x="493672" y="721275"/>
                  <a:pt x="496923" y="724527"/>
                </a:cubicBezTo>
                <a:cubicBezTo>
                  <a:pt x="500174" y="727778"/>
                  <a:pt x="512366" y="723714"/>
                  <a:pt x="533499" y="712335"/>
                </a:cubicBezTo>
                <a:lnTo>
                  <a:pt x="560321" y="697704"/>
                </a:lnTo>
                <a:lnTo>
                  <a:pt x="544472" y="675759"/>
                </a:lnTo>
                <a:cubicBezTo>
                  <a:pt x="533905" y="661128"/>
                  <a:pt x="530045" y="653813"/>
                  <a:pt x="532889" y="653813"/>
                </a:cubicBezTo>
                <a:cubicBezTo>
                  <a:pt x="535734" y="653813"/>
                  <a:pt x="545894" y="660519"/>
                  <a:pt x="563369" y="673930"/>
                </a:cubicBezTo>
                <a:cubicBezTo>
                  <a:pt x="580845" y="687341"/>
                  <a:pt x="597304" y="696282"/>
                  <a:pt x="612747" y="700752"/>
                </a:cubicBezTo>
                <a:cubicBezTo>
                  <a:pt x="628190" y="705223"/>
                  <a:pt x="638757" y="709896"/>
                  <a:pt x="644446" y="714773"/>
                </a:cubicBezTo>
                <a:cubicBezTo>
                  <a:pt x="647697" y="718024"/>
                  <a:pt x="649933" y="719447"/>
                  <a:pt x="651152" y="719040"/>
                </a:cubicBezTo>
                <a:cubicBezTo>
                  <a:pt x="652371" y="718634"/>
                  <a:pt x="653793" y="716399"/>
                  <a:pt x="655419" y="712335"/>
                </a:cubicBezTo>
                <a:cubicBezTo>
                  <a:pt x="657045" y="706645"/>
                  <a:pt x="655825" y="687951"/>
                  <a:pt x="651761" y="656251"/>
                </a:cubicBezTo>
                <a:close/>
                <a:moveTo>
                  <a:pt x="2953611" y="519701"/>
                </a:moveTo>
                <a:cubicBezTo>
                  <a:pt x="2939794" y="519701"/>
                  <a:pt x="2924147" y="521936"/>
                  <a:pt x="2906672" y="526407"/>
                </a:cubicBezTo>
                <a:cubicBezTo>
                  <a:pt x="2889197" y="530877"/>
                  <a:pt x="2873347" y="533315"/>
                  <a:pt x="2859123" y="533722"/>
                </a:cubicBezTo>
                <a:cubicBezTo>
                  <a:pt x="2844899" y="534128"/>
                  <a:pt x="2836974" y="536363"/>
                  <a:pt x="2835348" y="540427"/>
                </a:cubicBezTo>
                <a:cubicBezTo>
                  <a:pt x="2833723" y="544491"/>
                  <a:pt x="2836974" y="555058"/>
                  <a:pt x="2845102" y="572127"/>
                </a:cubicBezTo>
                <a:cubicBezTo>
                  <a:pt x="2852417" y="585944"/>
                  <a:pt x="2859732" y="593666"/>
                  <a:pt x="2867048" y="595291"/>
                </a:cubicBezTo>
                <a:cubicBezTo>
                  <a:pt x="2874363" y="596917"/>
                  <a:pt x="2894683" y="594479"/>
                  <a:pt x="2928008" y="587976"/>
                </a:cubicBezTo>
                <a:cubicBezTo>
                  <a:pt x="2953205" y="583099"/>
                  <a:pt x="2968648" y="578223"/>
                  <a:pt x="2974337" y="573346"/>
                </a:cubicBezTo>
                <a:cubicBezTo>
                  <a:pt x="2980027" y="568469"/>
                  <a:pt x="2981653" y="558715"/>
                  <a:pt x="2979214" y="544085"/>
                </a:cubicBezTo>
                <a:cubicBezTo>
                  <a:pt x="2976776" y="532706"/>
                  <a:pt x="2974337" y="526000"/>
                  <a:pt x="2971899" y="523968"/>
                </a:cubicBezTo>
                <a:cubicBezTo>
                  <a:pt x="2969461" y="521936"/>
                  <a:pt x="2963364" y="520514"/>
                  <a:pt x="2953611" y="519701"/>
                </a:cubicBezTo>
                <a:close/>
                <a:moveTo>
                  <a:pt x="3073245" y="505223"/>
                </a:moveTo>
                <a:cubicBezTo>
                  <a:pt x="3066235" y="505528"/>
                  <a:pt x="3059681" y="506290"/>
                  <a:pt x="3053585" y="507509"/>
                </a:cubicBezTo>
                <a:cubicBezTo>
                  <a:pt x="3032453" y="511573"/>
                  <a:pt x="3023105" y="521327"/>
                  <a:pt x="3025544" y="536770"/>
                </a:cubicBezTo>
                <a:cubicBezTo>
                  <a:pt x="3026357" y="540834"/>
                  <a:pt x="3028998" y="543678"/>
                  <a:pt x="3033469" y="545304"/>
                </a:cubicBezTo>
                <a:cubicBezTo>
                  <a:pt x="3037939" y="546930"/>
                  <a:pt x="3049115" y="548149"/>
                  <a:pt x="3066997" y="548962"/>
                </a:cubicBezTo>
                <a:cubicBezTo>
                  <a:pt x="3094632" y="549774"/>
                  <a:pt x="3110481" y="548149"/>
                  <a:pt x="3114545" y="544085"/>
                </a:cubicBezTo>
                <a:cubicBezTo>
                  <a:pt x="3119422" y="540834"/>
                  <a:pt x="3122673" y="535754"/>
                  <a:pt x="3124299" y="528845"/>
                </a:cubicBezTo>
                <a:cubicBezTo>
                  <a:pt x="3125924" y="521936"/>
                  <a:pt x="3125518" y="516653"/>
                  <a:pt x="3123080" y="512995"/>
                </a:cubicBezTo>
                <a:cubicBezTo>
                  <a:pt x="3120642" y="509338"/>
                  <a:pt x="3111497" y="506899"/>
                  <a:pt x="3095648" y="505680"/>
                </a:cubicBezTo>
                <a:cubicBezTo>
                  <a:pt x="3087723" y="505071"/>
                  <a:pt x="3080255" y="504918"/>
                  <a:pt x="3073245" y="505223"/>
                </a:cubicBezTo>
                <a:close/>
                <a:moveTo>
                  <a:pt x="1378405" y="494098"/>
                </a:moveTo>
                <a:cubicBezTo>
                  <a:pt x="1375966" y="494098"/>
                  <a:pt x="1371902" y="503039"/>
                  <a:pt x="1366213" y="520920"/>
                </a:cubicBezTo>
                <a:cubicBezTo>
                  <a:pt x="1360523" y="538802"/>
                  <a:pt x="1358491" y="549774"/>
                  <a:pt x="1360117" y="553838"/>
                </a:cubicBezTo>
                <a:cubicBezTo>
                  <a:pt x="1361742" y="557903"/>
                  <a:pt x="1360117" y="572127"/>
                  <a:pt x="1355240" y="596511"/>
                </a:cubicBezTo>
                <a:cubicBezTo>
                  <a:pt x="1348737" y="633087"/>
                  <a:pt x="1348331" y="662754"/>
                  <a:pt x="1354021" y="685512"/>
                </a:cubicBezTo>
                <a:cubicBezTo>
                  <a:pt x="1355646" y="693640"/>
                  <a:pt x="1358085" y="692827"/>
                  <a:pt x="1361336" y="683074"/>
                </a:cubicBezTo>
                <a:cubicBezTo>
                  <a:pt x="1362962" y="677384"/>
                  <a:pt x="1371496" y="656455"/>
                  <a:pt x="1386939" y="620285"/>
                </a:cubicBezTo>
                <a:cubicBezTo>
                  <a:pt x="1402382" y="584115"/>
                  <a:pt x="1412949" y="560341"/>
                  <a:pt x="1418638" y="548962"/>
                </a:cubicBezTo>
                <a:cubicBezTo>
                  <a:pt x="1424328" y="537582"/>
                  <a:pt x="1426360" y="529861"/>
                  <a:pt x="1424734" y="525797"/>
                </a:cubicBezTo>
                <a:cubicBezTo>
                  <a:pt x="1423109" y="521733"/>
                  <a:pt x="1416200" y="515637"/>
                  <a:pt x="1404008" y="507509"/>
                </a:cubicBezTo>
                <a:cubicBezTo>
                  <a:pt x="1390190" y="498568"/>
                  <a:pt x="1381656" y="494098"/>
                  <a:pt x="1378405" y="494098"/>
                </a:cubicBezTo>
                <a:close/>
                <a:moveTo>
                  <a:pt x="2609797" y="478248"/>
                </a:moveTo>
                <a:lnTo>
                  <a:pt x="2612235" y="491659"/>
                </a:lnTo>
                <a:cubicBezTo>
                  <a:pt x="2613048" y="506290"/>
                  <a:pt x="2611829" y="521733"/>
                  <a:pt x="2608577" y="537989"/>
                </a:cubicBezTo>
                <a:cubicBezTo>
                  <a:pt x="2605326" y="554245"/>
                  <a:pt x="2604920" y="563999"/>
                  <a:pt x="2607358" y="567250"/>
                </a:cubicBezTo>
                <a:cubicBezTo>
                  <a:pt x="2616299" y="579442"/>
                  <a:pt x="2616299" y="611141"/>
                  <a:pt x="2607358" y="662347"/>
                </a:cubicBezTo>
                <a:cubicBezTo>
                  <a:pt x="2601669" y="694859"/>
                  <a:pt x="2593541" y="729810"/>
                  <a:pt x="2582974" y="767199"/>
                </a:cubicBezTo>
                <a:cubicBezTo>
                  <a:pt x="2572408" y="804587"/>
                  <a:pt x="2563061" y="831816"/>
                  <a:pt x="2554932" y="848885"/>
                </a:cubicBezTo>
                <a:cubicBezTo>
                  <a:pt x="2547617" y="861890"/>
                  <a:pt x="2543350" y="877333"/>
                  <a:pt x="2542131" y="895215"/>
                </a:cubicBezTo>
                <a:cubicBezTo>
                  <a:pt x="2540912" y="913096"/>
                  <a:pt x="2538473" y="927117"/>
                  <a:pt x="2534816" y="937277"/>
                </a:cubicBezTo>
                <a:cubicBezTo>
                  <a:pt x="2531158" y="947437"/>
                  <a:pt x="2528110" y="966741"/>
                  <a:pt x="2525672" y="995189"/>
                </a:cubicBezTo>
                <a:cubicBezTo>
                  <a:pt x="2524859" y="1017947"/>
                  <a:pt x="2523030" y="1031155"/>
                  <a:pt x="2520185" y="1034813"/>
                </a:cubicBezTo>
                <a:cubicBezTo>
                  <a:pt x="2517341" y="1038471"/>
                  <a:pt x="2508603" y="1039487"/>
                  <a:pt x="2493973" y="1037861"/>
                </a:cubicBezTo>
                <a:cubicBezTo>
                  <a:pt x="2478529" y="1037048"/>
                  <a:pt x="2459022" y="1025263"/>
                  <a:pt x="2435451" y="1002504"/>
                </a:cubicBezTo>
                <a:lnTo>
                  <a:pt x="2417163" y="985435"/>
                </a:lnTo>
                <a:lnTo>
                  <a:pt x="2433013" y="968367"/>
                </a:lnTo>
                <a:cubicBezTo>
                  <a:pt x="2444392" y="957800"/>
                  <a:pt x="2454145" y="937074"/>
                  <a:pt x="2462273" y="906187"/>
                </a:cubicBezTo>
                <a:cubicBezTo>
                  <a:pt x="2478529" y="841163"/>
                  <a:pt x="2493973" y="792395"/>
                  <a:pt x="2508603" y="759883"/>
                </a:cubicBezTo>
                <a:cubicBezTo>
                  <a:pt x="2533800" y="705426"/>
                  <a:pt x="2551681" y="658690"/>
                  <a:pt x="2562248" y="619675"/>
                </a:cubicBezTo>
                <a:cubicBezTo>
                  <a:pt x="2566312" y="605858"/>
                  <a:pt x="2569766" y="597323"/>
                  <a:pt x="2572611" y="594072"/>
                </a:cubicBezTo>
                <a:cubicBezTo>
                  <a:pt x="2575456" y="590821"/>
                  <a:pt x="2576878" y="586351"/>
                  <a:pt x="2576878" y="580661"/>
                </a:cubicBezTo>
                <a:cubicBezTo>
                  <a:pt x="2576878" y="574971"/>
                  <a:pt x="2582568" y="555058"/>
                  <a:pt x="2593947" y="520920"/>
                </a:cubicBezTo>
                <a:cubicBezTo>
                  <a:pt x="2602888" y="492472"/>
                  <a:pt x="2608171" y="478248"/>
                  <a:pt x="2609797" y="478248"/>
                </a:cubicBezTo>
                <a:close/>
                <a:moveTo>
                  <a:pt x="629206" y="441672"/>
                </a:moveTo>
                <a:cubicBezTo>
                  <a:pt x="623110" y="440859"/>
                  <a:pt x="616201" y="442688"/>
                  <a:pt x="608480" y="447159"/>
                </a:cubicBezTo>
                <a:cubicBezTo>
                  <a:pt x="600758" y="451629"/>
                  <a:pt x="594053" y="457928"/>
                  <a:pt x="588363" y="466056"/>
                </a:cubicBezTo>
                <a:cubicBezTo>
                  <a:pt x="585112" y="470933"/>
                  <a:pt x="580845" y="473981"/>
                  <a:pt x="575561" y="475200"/>
                </a:cubicBezTo>
                <a:cubicBezTo>
                  <a:pt x="570278" y="476419"/>
                  <a:pt x="558289" y="477029"/>
                  <a:pt x="539595" y="477029"/>
                </a:cubicBezTo>
                <a:cubicBezTo>
                  <a:pt x="519275" y="477029"/>
                  <a:pt x="507286" y="477638"/>
                  <a:pt x="503629" y="478858"/>
                </a:cubicBezTo>
                <a:cubicBezTo>
                  <a:pt x="499971" y="480077"/>
                  <a:pt x="498142" y="483531"/>
                  <a:pt x="498142" y="489221"/>
                </a:cubicBezTo>
                <a:cubicBezTo>
                  <a:pt x="498955" y="503039"/>
                  <a:pt x="502003" y="511776"/>
                  <a:pt x="507286" y="515434"/>
                </a:cubicBezTo>
                <a:cubicBezTo>
                  <a:pt x="512569" y="519091"/>
                  <a:pt x="525371" y="520920"/>
                  <a:pt x="545691" y="520920"/>
                </a:cubicBezTo>
                <a:cubicBezTo>
                  <a:pt x="571701" y="521733"/>
                  <a:pt x="593646" y="524578"/>
                  <a:pt x="611528" y="529455"/>
                </a:cubicBezTo>
                <a:cubicBezTo>
                  <a:pt x="623720" y="532706"/>
                  <a:pt x="631645" y="534128"/>
                  <a:pt x="635302" y="533722"/>
                </a:cubicBezTo>
                <a:cubicBezTo>
                  <a:pt x="638960" y="533315"/>
                  <a:pt x="642008" y="531486"/>
                  <a:pt x="644446" y="528235"/>
                </a:cubicBezTo>
                <a:cubicBezTo>
                  <a:pt x="646885" y="524984"/>
                  <a:pt x="647697" y="514824"/>
                  <a:pt x="646885" y="497755"/>
                </a:cubicBezTo>
                <a:cubicBezTo>
                  <a:pt x="646072" y="480687"/>
                  <a:pt x="644040" y="465650"/>
                  <a:pt x="640789" y="452645"/>
                </a:cubicBezTo>
                <a:cubicBezTo>
                  <a:pt x="639163" y="446143"/>
                  <a:pt x="635302" y="442485"/>
                  <a:pt x="629206" y="441672"/>
                </a:cubicBezTo>
                <a:close/>
                <a:moveTo>
                  <a:pt x="2438042" y="409821"/>
                </a:moveTo>
                <a:cubicBezTo>
                  <a:pt x="2441395" y="408906"/>
                  <a:pt x="2443376" y="413021"/>
                  <a:pt x="2443985" y="422165"/>
                </a:cubicBezTo>
                <a:cubicBezTo>
                  <a:pt x="2443985" y="428667"/>
                  <a:pt x="2443579" y="438827"/>
                  <a:pt x="2442766" y="452645"/>
                </a:cubicBezTo>
                <a:cubicBezTo>
                  <a:pt x="2441141" y="477029"/>
                  <a:pt x="2442156" y="492269"/>
                  <a:pt x="2445814" y="498365"/>
                </a:cubicBezTo>
                <a:cubicBezTo>
                  <a:pt x="2449472" y="504461"/>
                  <a:pt x="2462680" y="514824"/>
                  <a:pt x="2485438" y="529455"/>
                </a:cubicBezTo>
                <a:cubicBezTo>
                  <a:pt x="2503320" y="541646"/>
                  <a:pt x="2515309" y="552416"/>
                  <a:pt x="2521405" y="561763"/>
                </a:cubicBezTo>
                <a:cubicBezTo>
                  <a:pt x="2527501" y="571110"/>
                  <a:pt x="2529736" y="581474"/>
                  <a:pt x="2528110" y="592853"/>
                </a:cubicBezTo>
                <a:cubicBezTo>
                  <a:pt x="2525672" y="605045"/>
                  <a:pt x="2520795" y="611954"/>
                  <a:pt x="2513480" y="613579"/>
                </a:cubicBezTo>
                <a:cubicBezTo>
                  <a:pt x="2506164" y="615205"/>
                  <a:pt x="2494786" y="611954"/>
                  <a:pt x="2479342" y="603826"/>
                </a:cubicBezTo>
                <a:cubicBezTo>
                  <a:pt x="2461461" y="592447"/>
                  <a:pt x="2446424" y="574768"/>
                  <a:pt x="2434232" y="550790"/>
                </a:cubicBezTo>
                <a:cubicBezTo>
                  <a:pt x="2422040" y="526813"/>
                  <a:pt x="2415944" y="501819"/>
                  <a:pt x="2415944" y="475810"/>
                </a:cubicBezTo>
                <a:cubicBezTo>
                  <a:pt x="2415944" y="464430"/>
                  <a:pt x="2417773" y="452239"/>
                  <a:pt x="2421430" y="439234"/>
                </a:cubicBezTo>
                <a:cubicBezTo>
                  <a:pt x="2425088" y="426229"/>
                  <a:pt x="2429355" y="417288"/>
                  <a:pt x="2434232" y="412411"/>
                </a:cubicBezTo>
                <a:cubicBezTo>
                  <a:pt x="2435654" y="410989"/>
                  <a:pt x="2436924" y="410125"/>
                  <a:pt x="2438042" y="409821"/>
                </a:cubicBezTo>
                <a:close/>
                <a:moveTo>
                  <a:pt x="206753" y="373397"/>
                </a:moveTo>
                <a:cubicBezTo>
                  <a:pt x="210005" y="373397"/>
                  <a:pt x="211224" y="377867"/>
                  <a:pt x="210411" y="386808"/>
                </a:cubicBezTo>
                <a:cubicBezTo>
                  <a:pt x="209598" y="394123"/>
                  <a:pt x="205534" y="416069"/>
                  <a:pt x="198219" y="452645"/>
                </a:cubicBezTo>
                <a:cubicBezTo>
                  <a:pt x="190091" y="499787"/>
                  <a:pt x="185824" y="531690"/>
                  <a:pt x="185417" y="548352"/>
                </a:cubicBezTo>
                <a:cubicBezTo>
                  <a:pt x="185011" y="565014"/>
                  <a:pt x="182166" y="583709"/>
                  <a:pt x="176883" y="604435"/>
                </a:cubicBezTo>
                <a:cubicBezTo>
                  <a:pt x="171600" y="625162"/>
                  <a:pt x="167536" y="649952"/>
                  <a:pt x="164691" y="678807"/>
                </a:cubicBezTo>
                <a:cubicBezTo>
                  <a:pt x="161846" y="707661"/>
                  <a:pt x="157579" y="725339"/>
                  <a:pt x="151889" y="731842"/>
                </a:cubicBezTo>
                <a:cubicBezTo>
                  <a:pt x="131569" y="753787"/>
                  <a:pt x="126286" y="817999"/>
                  <a:pt x="136040" y="924475"/>
                </a:cubicBezTo>
                <a:cubicBezTo>
                  <a:pt x="139291" y="957800"/>
                  <a:pt x="138478" y="976088"/>
                  <a:pt x="133601" y="979339"/>
                </a:cubicBezTo>
                <a:cubicBezTo>
                  <a:pt x="128725" y="982591"/>
                  <a:pt x="113891" y="983403"/>
                  <a:pt x="89101" y="981778"/>
                </a:cubicBezTo>
                <a:cubicBezTo>
                  <a:pt x="64310" y="980152"/>
                  <a:pt x="49883" y="977714"/>
                  <a:pt x="45819" y="974463"/>
                </a:cubicBezTo>
                <a:cubicBezTo>
                  <a:pt x="33627" y="963896"/>
                  <a:pt x="22451" y="944999"/>
                  <a:pt x="12291" y="917770"/>
                </a:cubicBezTo>
                <a:cubicBezTo>
                  <a:pt x="2131" y="890541"/>
                  <a:pt x="-1730" y="867986"/>
                  <a:pt x="709" y="850104"/>
                </a:cubicBezTo>
                <a:cubicBezTo>
                  <a:pt x="3147" y="835474"/>
                  <a:pt x="5992" y="789144"/>
                  <a:pt x="9243" y="711115"/>
                </a:cubicBezTo>
                <a:cubicBezTo>
                  <a:pt x="12494" y="633087"/>
                  <a:pt x="15949" y="579442"/>
                  <a:pt x="19606" y="550181"/>
                </a:cubicBezTo>
                <a:cubicBezTo>
                  <a:pt x="23264" y="520920"/>
                  <a:pt x="25093" y="493691"/>
                  <a:pt x="25093" y="468495"/>
                </a:cubicBezTo>
                <a:cubicBezTo>
                  <a:pt x="25093" y="443298"/>
                  <a:pt x="26312" y="430699"/>
                  <a:pt x="28750" y="430699"/>
                </a:cubicBezTo>
                <a:cubicBezTo>
                  <a:pt x="35253" y="430699"/>
                  <a:pt x="46022" y="457115"/>
                  <a:pt x="61059" y="509947"/>
                </a:cubicBezTo>
                <a:cubicBezTo>
                  <a:pt x="76096" y="562779"/>
                  <a:pt x="86053" y="606670"/>
                  <a:pt x="90929" y="641621"/>
                </a:cubicBezTo>
                <a:cubicBezTo>
                  <a:pt x="92555" y="660315"/>
                  <a:pt x="94587" y="670475"/>
                  <a:pt x="97025" y="672101"/>
                </a:cubicBezTo>
                <a:cubicBezTo>
                  <a:pt x="97838" y="672101"/>
                  <a:pt x="98854" y="671491"/>
                  <a:pt x="100073" y="670272"/>
                </a:cubicBezTo>
                <a:cubicBezTo>
                  <a:pt x="101293" y="669053"/>
                  <a:pt x="102512" y="667224"/>
                  <a:pt x="103731" y="664786"/>
                </a:cubicBezTo>
                <a:cubicBezTo>
                  <a:pt x="104950" y="662347"/>
                  <a:pt x="106576" y="659299"/>
                  <a:pt x="108608" y="655642"/>
                </a:cubicBezTo>
                <a:cubicBezTo>
                  <a:pt x="110640" y="651984"/>
                  <a:pt x="112875" y="647920"/>
                  <a:pt x="115313" y="643450"/>
                </a:cubicBezTo>
                <a:cubicBezTo>
                  <a:pt x="117752" y="638979"/>
                  <a:pt x="120190" y="634306"/>
                  <a:pt x="122629" y="629429"/>
                </a:cubicBezTo>
                <a:cubicBezTo>
                  <a:pt x="150264" y="570095"/>
                  <a:pt x="175461" y="489221"/>
                  <a:pt x="198219" y="386808"/>
                </a:cubicBezTo>
                <a:cubicBezTo>
                  <a:pt x="200657" y="377867"/>
                  <a:pt x="203502" y="373397"/>
                  <a:pt x="206753" y="373397"/>
                </a:cubicBezTo>
                <a:close/>
                <a:moveTo>
                  <a:pt x="4017973" y="344670"/>
                </a:moveTo>
                <a:cubicBezTo>
                  <a:pt x="4042357" y="342688"/>
                  <a:pt x="4063083" y="347794"/>
                  <a:pt x="4080152" y="359986"/>
                </a:cubicBezTo>
                <a:cubicBezTo>
                  <a:pt x="4090718" y="368114"/>
                  <a:pt x="4103520" y="382947"/>
                  <a:pt x="4118557" y="404486"/>
                </a:cubicBezTo>
                <a:cubicBezTo>
                  <a:pt x="4133593" y="426026"/>
                  <a:pt x="4141112" y="440453"/>
                  <a:pt x="4141112" y="447768"/>
                </a:cubicBezTo>
                <a:cubicBezTo>
                  <a:pt x="4141112" y="451019"/>
                  <a:pt x="4136845" y="453255"/>
                  <a:pt x="4128310" y="454474"/>
                </a:cubicBezTo>
                <a:cubicBezTo>
                  <a:pt x="4119776" y="455693"/>
                  <a:pt x="4100878" y="456302"/>
                  <a:pt x="4071618" y="456302"/>
                </a:cubicBezTo>
                <a:lnTo>
                  <a:pt x="4000904" y="456302"/>
                </a:lnTo>
                <a:lnTo>
                  <a:pt x="4009438" y="444111"/>
                </a:lnTo>
                <a:cubicBezTo>
                  <a:pt x="4014315" y="435983"/>
                  <a:pt x="4014518" y="430496"/>
                  <a:pt x="4010048" y="427651"/>
                </a:cubicBezTo>
                <a:cubicBezTo>
                  <a:pt x="4005577" y="424807"/>
                  <a:pt x="3993589" y="422165"/>
                  <a:pt x="3974081" y="419727"/>
                </a:cubicBezTo>
                <a:cubicBezTo>
                  <a:pt x="3955387" y="417288"/>
                  <a:pt x="3940350" y="415662"/>
                  <a:pt x="3928971" y="414850"/>
                </a:cubicBezTo>
                <a:cubicBezTo>
                  <a:pt x="3917592" y="413224"/>
                  <a:pt x="3904181" y="418304"/>
                  <a:pt x="3888737" y="430090"/>
                </a:cubicBezTo>
                <a:cubicBezTo>
                  <a:pt x="3873294" y="441875"/>
                  <a:pt x="3864353" y="444111"/>
                  <a:pt x="3861915" y="436795"/>
                </a:cubicBezTo>
                <a:cubicBezTo>
                  <a:pt x="3859477" y="429480"/>
                  <a:pt x="3865166" y="419727"/>
                  <a:pt x="3878984" y="407534"/>
                </a:cubicBezTo>
                <a:cubicBezTo>
                  <a:pt x="3889550" y="398594"/>
                  <a:pt x="3907635" y="387418"/>
                  <a:pt x="3933238" y="374007"/>
                </a:cubicBezTo>
                <a:cubicBezTo>
                  <a:pt x="3958842" y="360595"/>
                  <a:pt x="3978552" y="352264"/>
                  <a:pt x="3992370" y="349013"/>
                </a:cubicBezTo>
                <a:cubicBezTo>
                  <a:pt x="4001310" y="346778"/>
                  <a:pt x="4009845" y="345330"/>
                  <a:pt x="4017973" y="344670"/>
                </a:cubicBezTo>
                <a:close/>
                <a:moveTo>
                  <a:pt x="768424" y="154703"/>
                </a:moveTo>
                <a:cubicBezTo>
                  <a:pt x="760956" y="155617"/>
                  <a:pt x="743201" y="160647"/>
                  <a:pt x="715160" y="169791"/>
                </a:cubicBezTo>
                <a:cubicBezTo>
                  <a:pt x="677771" y="181982"/>
                  <a:pt x="648104" y="193362"/>
                  <a:pt x="626158" y="203928"/>
                </a:cubicBezTo>
                <a:lnTo>
                  <a:pt x="596897" y="217339"/>
                </a:lnTo>
                <a:lnTo>
                  <a:pt x="596897" y="257573"/>
                </a:lnTo>
                <a:cubicBezTo>
                  <a:pt x="596897" y="288459"/>
                  <a:pt x="598726" y="305122"/>
                  <a:pt x="602384" y="307560"/>
                </a:cubicBezTo>
                <a:cubicBezTo>
                  <a:pt x="606041" y="309999"/>
                  <a:pt x="618030" y="303090"/>
                  <a:pt x="638350" y="286834"/>
                </a:cubicBezTo>
                <a:cubicBezTo>
                  <a:pt x="709877" y="227499"/>
                  <a:pt x="750923" y="190923"/>
                  <a:pt x="761489" y="177106"/>
                </a:cubicBezTo>
                <a:cubicBezTo>
                  <a:pt x="770430" y="165727"/>
                  <a:pt x="774088" y="158411"/>
                  <a:pt x="772462" y="155160"/>
                </a:cubicBezTo>
                <a:cubicBezTo>
                  <a:pt x="772259" y="154551"/>
                  <a:pt x="770913" y="154398"/>
                  <a:pt x="768424" y="154703"/>
                </a:cubicBezTo>
                <a:close/>
                <a:moveTo>
                  <a:pt x="2445662" y="150131"/>
                </a:moveTo>
                <a:cubicBezTo>
                  <a:pt x="2446576" y="150232"/>
                  <a:pt x="2447643" y="150690"/>
                  <a:pt x="2448862" y="151502"/>
                </a:cubicBezTo>
                <a:cubicBezTo>
                  <a:pt x="2451301" y="153941"/>
                  <a:pt x="2455364" y="157598"/>
                  <a:pt x="2461054" y="162475"/>
                </a:cubicBezTo>
                <a:cubicBezTo>
                  <a:pt x="2470808" y="171416"/>
                  <a:pt x="2485032" y="180763"/>
                  <a:pt x="2503726" y="190517"/>
                </a:cubicBezTo>
                <a:cubicBezTo>
                  <a:pt x="2537864" y="207586"/>
                  <a:pt x="2557777" y="225061"/>
                  <a:pt x="2563467" y="242943"/>
                </a:cubicBezTo>
                <a:cubicBezTo>
                  <a:pt x="2565905" y="249445"/>
                  <a:pt x="2564077" y="256150"/>
                  <a:pt x="2557981" y="263059"/>
                </a:cubicBezTo>
                <a:cubicBezTo>
                  <a:pt x="2551885" y="269968"/>
                  <a:pt x="2543960" y="274642"/>
                  <a:pt x="2534206" y="277080"/>
                </a:cubicBezTo>
                <a:cubicBezTo>
                  <a:pt x="2528517" y="277893"/>
                  <a:pt x="2523843" y="277080"/>
                  <a:pt x="2520185" y="274642"/>
                </a:cubicBezTo>
                <a:cubicBezTo>
                  <a:pt x="2516528" y="272203"/>
                  <a:pt x="2510635" y="264482"/>
                  <a:pt x="2502507" y="251477"/>
                </a:cubicBezTo>
                <a:cubicBezTo>
                  <a:pt x="2490315" y="231970"/>
                  <a:pt x="2482187" y="220997"/>
                  <a:pt x="2478123" y="218558"/>
                </a:cubicBezTo>
                <a:cubicBezTo>
                  <a:pt x="2473246" y="216120"/>
                  <a:pt x="2465931" y="206773"/>
                  <a:pt x="2456177" y="190517"/>
                </a:cubicBezTo>
                <a:cubicBezTo>
                  <a:pt x="2446424" y="174261"/>
                  <a:pt x="2441547" y="163695"/>
                  <a:pt x="2441547" y="158818"/>
                </a:cubicBezTo>
                <a:cubicBezTo>
                  <a:pt x="2441547" y="152722"/>
                  <a:pt x="2442919" y="149826"/>
                  <a:pt x="2445662" y="150131"/>
                </a:cubicBezTo>
                <a:close/>
                <a:moveTo>
                  <a:pt x="55115" y="128947"/>
                </a:moveTo>
                <a:cubicBezTo>
                  <a:pt x="69441" y="129354"/>
                  <a:pt x="88085" y="131589"/>
                  <a:pt x="111046" y="135653"/>
                </a:cubicBezTo>
                <a:cubicBezTo>
                  <a:pt x="156969" y="143781"/>
                  <a:pt x="186433" y="153128"/>
                  <a:pt x="199438" y="163695"/>
                </a:cubicBezTo>
                <a:lnTo>
                  <a:pt x="215288" y="178325"/>
                </a:lnTo>
                <a:lnTo>
                  <a:pt x="206753" y="203928"/>
                </a:lnTo>
                <a:cubicBezTo>
                  <a:pt x="203502" y="216120"/>
                  <a:pt x="200048" y="223842"/>
                  <a:pt x="196390" y="227093"/>
                </a:cubicBezTo>
                <a:cubicBezTo>
                  <a:pt x="192733" y="230344"/>
                  <a:pt x="184401" y="234002"/>
                  <a:pt x="171397" y="238066"/>
                </a:cubicBezTo>
                <a:cubicBezTo>
                  <a:pt x="152702" y="243755"/>
                  <a:pt x="137869" y="252087"/>
                  <a:pt x="126896" y="263059"/>
                </a:cubicBezTo>
                <a:cubicBezTo>
                  <a:pt x="115923" y="274032"/>
                  <a:pt x="108201" y="279518"/>
                  <a:pt x="103731" y="279518"/>
                </a:cubicBezTo>
                <a:cubicBezTo>
                  <a:pt x="99261" y="279518"/>
                  <a:pt x="90929" y="286021"/>
                  <a:pt x="78737" y="299026"/>
                </a:cubicBezTo>
                <a:cubicBezTo>
                  <a:pt x="67358" y="312030"/>
                  <a:pt x="61669" y="315688"/>
                  <a:pt x="61669" y="309999"/>
                </a:cubicBezTo>
                <a:cubicBezTo>
                  <a:pt x="61669" y="305934"/>
                  <a:pt x="64920" y="295775"/>
                  <a:pt x="71422" y="279518"/>
                </a:cubicBezTo>
                <a:cubicBezTo>
                  <a:pt x="83614" y="247819"/>
                  <a:pt x="85240" y="223029"/>
                  <a:pt x="76299" y="205147"/>
                </a:cubicBezTo>
                <a:cubicBezTo>
                  <a:pt x="72235" y="197832"/>
                  <a:pt x="61465" y="184827"/>
                  <a:pt x="43990" y="166133"/>
                </a:cubicBezTo>
                <a:cubicBezTo>
                  <a:pt x="26515" y="147439"/>
                  <a:pt x="20216" y="136466"/>
                  <a:pt x="25093" y="133214"/>
                </a:cubicBezTo>
                <a:cubicBezTo>
                  <a:pt x="30782" y="129963"/>
                  <a:pt x="40790" y="128541"/>
                  <a:pt x="55115" y="128947"/>
                </a:cubicBezTo>
                <a:close/>
                <a:moveTo>
                  <a:pt x="1822803" y="58234"/>
                </a:moveTo>
                <a:cubicBezTo>
                  <a:pt x="1837840" y="57827"/>
                  <a:pt x="1856737" y="61688"/>
                  <a:pt x="1879496" y="69816"/>
                </a:cubicBezTo>
                <a:cubicBezTo>
                  <a:pt x="1903067" y="78757"/>
                  <a:pt x="1918917" y="83227"/>
                  <a:pt x="1927045" y="83227"/>
                </a:cubicBezTo>
                <a:cubicBezTo>
                  <a:pt x="1948990" y="83227"/>
                  <a:pt x="1968904" y="99890"/>
                  <a:pt x="1986786" y="133214"/>
                </a:cubicBezTo>
                <a:cubicBezTo>
                  <a:pt x="1997352" y="154347"/>
                  <a:pt x="2004870" y="165727"/>
                  <a:pt x="2009341" y="167352"/>
                </a:cubicBezTo>
                <a:cubicBezTo>
                  <a:pt x="2013811" y="168978"/>
                  <a:pt x="2012998" y="173245"/>
                  <a:pt x="2006902" y="180154"/>
                </a:cubicBezTo>
                <a:cubicBezTo>
                  <a:pt x="2000806" y="187062"/>
                  <a:pt x="1997758" y="192549"/>
                  <a:pt x="1997758" y="196613"/>
                </a:cubicBezTo>
                <a:cubicBezTo>
                  <a:pt x="1997758" y="202302"/>
                  <a:pt x="1990646" y="207586"/>
                  <a:pt x="1976422" y="212462"/>
                </a:cubicBezTo>
                <a:cubicBezTo>
                  <a:pt x="1962198" y="217339"/>
                  <a:pt x="1943707" y="220184"/>
                  <a:pt x="1920949" y="220997"/>
                </a:cubicBezTo>
                <a:cubicBezTo>
                  <a:pt x="1894939" y="221810"/>
                  <a:pt x="1876854" y="224248"/>
                  <a:pt x="1866694" y="228312"/>
                </a:cubicBezTo>
                <a:cubicBezTo>
                  <a:pt x="1856534" y="232376"/>
                  <a:pt x="1842107" y="242536"/>
                  <a:pt x="1823413" y="258792"/>
                </a:cubicBezTo>
                <a:cubicBezTo>
                  <a:pt x="1806344" y="274235"/>
                  <a:pt x="1786633" y="290085"/>
                  <a:pt x="1764282" y="306341"/>
                </a:cubicBezTo>
                <a:cubicBezTo>
                  <a:pt x="1741930" y="322597"/>
                  <a:pt x="1719781" y="340072"/>
                  <a:pt x="1697835" y="358767"/>
                </a:cubicBezTo>
                <a:cubicBezTo>
                  <a:pt x="1688894" y="366082"/>
                  <a:pt x="1681173" y="371975"/>
                  <a:pt x="1674670" y="376445"/>
                </a:cubicBezTo>
                <a:cubicBezTo>
                  <a:pt x="1668168" y="380915"/>
                  <a:pt x="1662681" y="383963"/>
                  <a:pt x="1658211" y="385589"/>
                </a:cubicBezTo>
                <a:cubicBezTo>
                  <a:pt x="1653741" y="387214"/>
                  <a:pt x="1650286" y="387621"/>
                  <a:pt x="1647848" y="386808"/>
                </a:cubicBezTo>
                <a:cubicBezTo>
                  <a:pt x="1645409" y="385995"/>
                  <a:pt x="1643378" y="383963"/>
                  <a:pt x="1641752" y="380712"/>
                </a:cubicBezTo>
                <a:cubicBezTo>
                  <a:pt x="1639313" y="374210"/>
                  <a:pt x="1658821" y="354703"/>
                  <a:pt x="1700273" y="322190"/>
                </a:cubicBezTo>
                <a:cubicBezTo>
                  <a:pt x="1713278" y="311624"/>
                  <a:pt x="1721203" y="303902"/>
                  <a:pt x="1724048" y="299026"/>
                </a:cubicBezTo>
                <a:cubicBezTo>
                  <a:pt x="1726893" y="294149"/>
                  <a:pt x="1735630" y="286427"/>
                  <a:pt x="1750261" y="275861"/>
                </a:cubicBezTo>
                <a:cubicBezTo>
                  <a:pt x="1763266" y="267733"/>
                  <a:pt x="1775661" y="255744"/>
                  <a:pt x="1787446" y="239895"/>
                </a:cubicBezTo>
                <a:cubicBezTo>
                  <a:pt x="1799232" y="224045"/>
                  <a:pt x="1805125" y="212462"/>
                  <a:pt x="1805125" y="205147"/>
                </a:cubicBezTo>
                <a:cubicBezTo>
                  <a:pt x="1805125" y="199458"/>
                  <a:pt x="1788869" y="188891"/>
                  <a:pt x="1756357" y="173448"/>
                </a:cubicBezTo>
                <a:cubicBezTo>
                  <a:pt x="1729534" y="161256"/>
                  <a:pt x="1711856" y="151096"/>
                  <a:pt x="1703322" y="142968"/>
                </a:cubicBezTo>
                <a:cubicBezTo>
                  <a:pt x="1694787" y="134840"/>
                  <a:pt x="1691739" y="125493"/>
                  <a:pt x="1694178" y="114926"/>
                </a:cubicBezTo>
                <a:cubicBezTo>
                  <a:pt x="1696616" y="104360"/>
                  <a:pt x="1701696" y="96638"/>
                  <a:pt x="1709418" y="91762"/>
                </a:cubicBezTo>
                <a:cubicBezTo>
                  <a:pt x="1717139" y="86885"/>
                  <a:pt x="1733192" y="80383"/>
                  <a:pt x="1757576" y="72254"/>
                </a:cubicBezTo>
                <a:cubicBezTo>
                  <a:pt x="1786024" y="63314"/>
                  <a:pt x="1807766" y="58640"/>
                  <a:pt x="1822803" y="58234"/>
                </a:cubicBezTo>
                <a:close/>
                <a:moveTo>
                  <a:pt x="4292902" y="48480"/>
                </a:moveTo>
                <a:cubicBezTo>
                  <a:pt x="4307126" y="49699"/>
                  <a:pt x="4321147" y="54779"/>
                  <a:pt x="4334965" y="63720"/>
                </a:cubicBezTo>
                <a:cubicBezTo>
                  <a:pt x="4351221" y="73474"/>
                  <a:pt x="4362600" y="84040"/>
                  <a:pt x="4369102" y="95419"/>
                </a:cubicBezTo>
                <a:cubicBezTo>
                  <a:pt x="4384546" y="119803"/>
                  <a:pt x="4397957" y="186453"/>
                  <a:pt x="4409336" y="295368"/>
                </a:cubicBezTo>
                <a:cubicBezTo>
                  <a:pt x="4413400" y="328693"/>
                  <a:pt x="4415432" y="385182"/>
                  <a:pt x="4415432" y="464837"/>
                </a:cubicBezTo>
                <a:cubicBezTo>
                  <a:pt x="4415432" y="544491"/>
                  <a:pt x="4413400" y="609922"/>
                  <a:pt x="4409336" y="661128"/>
                </a:cubicBezTo>
                <a:cubicBezTo>
                  <a:pt x="4403646" y="735906"/>
                  <a:pt x="4399582" y="776546"/>
                  <a:pt x="4397144" y="783048"/>
                </a:cubicBezTo>
                <a:cubicBezTo>
                  <a:pt x="4396331" y="787112"/>
                  <a:pt x="4394299" y="808042"/>
                  <a:pt x="4391048" y="845837"/>
                </a:cubicBezTo>
                <a:cubicBezTo>
                  <a:pt x="4387797" y="883632"/>
                  <a:pt x="4385765" y="912283"/>
                  <a:pt x="4384952" y="931791"/>
                </a:cubicBezTo>
                <a:cubicBezTo>
                  <a:pt x="4383326" y="962677"/>
                  <a:pt x="4376418" y="991531"/>
                  <a:pt x="4364226" y="1018354"/>
                </a:cubicBezTo>
                <a:cubicBezTo>
                  <a:pt x="4358536" y="1029733"/>
                  <a:pt x="4354269" y="1036439"/>
                  <a:pt x="4351424" y="1038471"/>
                </a:cubicBezTo>
                <a:cubicBezTo>
                  <a:pt x="4348579" y="1040503"/>
                  <a:pt x="4341874" y="1041112"/>
                  <a:pt x="4331307" y="1040299"/>
                </a:cubicBezTo>
                <a:cubicBezTo>
                  <a:pt x="4316677" y="1038674"/>
                  <a:pt x="4301437" y="1029936"/>
                  <a:pt x="4285587" y="1014087"/>
                </a:cubicBezTo>
                <a:cubicBezTo>
                  <a:pt x="4269738" y="998237"/>
                  <a:pt x="4259781" y="984216"/>
                  <a:pt x="4255717" y="972024"/>
                </a:cubicBezTo>
                <a:cubicBezTo>
                  <a:pt x="4252465" y="960645"/>
                  <a:pt x="4244744" y="949266"/>
                  <a:pt x="4232552" y="937887"/>
                </a:cubicBezTo>
                <a:cubicBezTo>
                  <a:pt x="4220360" y="926507"/>
                  <a:pt x="4188254" y="900091"/>
                  <a:pt x="4136235" y="858639"/>
                </a:cubicBezTo>
                <a:cubicBezTo>
                  <a:pt x="4120792" y="845634"/>
                  <a:pt x="4110632" y="834255"/>
                  <a:pt x="4105755" y="824501"/>
                </a:cubicBezTo>
                <a:cubicBezTo>
                  <a:pt x="4101691" y="816373"/>
                  <a:pt x="4090718" y="801946"/>
                  <a:pt x="4072837" y="781219"/>
                </a:cubicBezTo>
                <a:cubicBezTo>
                  <a:pt x="4054955" y="760493"/>
                  <a:pt x="4044795" y="750130"/>
                  <a:pt x="4042357" y="750130"/>
                </a:cubicBezTo>
                <a:cubicBezTo>
                  <a:pt x="4039105" y="750130"/>
                  <a:pt x="4019598" y="764354"/>
                  <a:pt x="3983835" y="792802"/>
                </a:cubicBezTo>
                <a:cubicBezTo>
                  <a:pt x="3948072" y="821250"/>
                  <a:pt x="3923281" y="841976"/>
                  <a:pt x="3909464" y="854981"/>
                </a:cubicBezTo>
                <a:cubicBezTo>
                  <a:pt x="3897272" y="867986"/>
                  <a:pt x="3888331" y="876317"/>
                  <a:pt x="3882642" y="879975"/>
                </a:cubicBezTo>
                <a:cubicBezTo>
                  <a:pt x="3876952" y="883632"/>
                  <a:pt x="3870043" y="885461"/>
                  <a:pt x="3861915" y="885461"/>
                </a:cubicBezTo>
                <a:cubicBezTo>
                  <a:pt x="3853787" y="885461"/>
                  <a:pt x="3847488" y="884242"/>
                  <a:pt x="3843017" y="881803"/>
                </a:cubicBezTo>
                <a:cubicBezTo>
                  <a:pt x="3838547" y="879365"/>
                  <a:pt x="3833061" y="874082"/>
                  <a:pt x="3826558" y="865954"/>
                </a:cubicBezTo>
                <a:cubicBezTo>
                  <a:pt x="3819243" y="857013"/>
                  <a:pt x="3814772" y="848885"/>
                  <a:pt x="3813147" y="841570"/>
                </a:cubicBezTo>
                <a:cubicBezTo>
                  <a:pt x="3811521" y="834255"/>
                  <a:pt x="3809896" y="818405"/>
                  <a:pt x="3808270" y="794021"/>
                </a:cubicBezTo>
                <a:cubicBezTo>
                  <a:pt x="3807457" y="759071"/>
                  <a:pt x="3809896" y="735906"/>
                  <a:pt x="3815585" y="724527"/>
                </a:cubicBezTo>
                <a:cubicBezTo>
                  <a:pt x="3826964" y="702581"/>
                  <a:pt x="3840782" y="689576"/>
                  <a:pt x="3857038" y="685512"/>
                </a:cubicBezTo>
                <a:cubicBezTo>
                  <a:pt x="3869230" y="682261"/>
                  <a:pt x="3881626" y="675962"/>
                  <a:pt x="3894224" y="666615"/>
                </a:cubicBezTo>
                <a:cubicBezTo>
                  <a:pt x="3906822" y="657267"/>
                  <a:pt x="3915560" y="647717"/>
                  <a:pt x="3920437" y="637963"/>
                </a:cubicBezTo>
                <a:lnTo>
                  <a:pt x="3930190" y="618456"/>
                </a:lnTo>
                <a:lnTo>
                  <a:pt x="3937505" y="634306"/>
                </a:lnTo>
                <a:cubicBezTo>
                  <a:pt x="3942382" y="645685"/>
                  <a:pt x="3946040" y="651375"/>
                  <a:pt x="3948478" y="651375"/>
                </a:cubicBezTo>
                <a:cubicBezTo>
                  <a:pt x="3950917" y="651375"/>
                  <a:pt x="3965344" y="643043"/>
                  <a:pt x="3991760" y="626381"/>
                </a:cubicBezTo>
                <a:cubicBezTo>
                  <a:pt x="4018176" y="609718"/>
                  <a:pt x="4044795" y="592853"/>
                  <a:pt x="4071618" y="575784"/>
                </a:cubicBezTo>
                <a:cubicBezTo>
                  <a:pt x="4098440" y="558715"/>
                  <a:pt x="4116322" y="547336"/>
                  <a:pt x="4125262" y="541646"/>
                </a:cubicBezTo>
                <a:cubicBezTo>
                  <a:pt x="4134203" y="535957"/>
                  <a:pt x="4152491" y="529251"/>
                  <a:pt x="4180126" y="521530"/>
                </a:cubicBezTo>
                <a:cubicBezTo>
                  <a:pt x="4207762" y="513808"/>
                  <a:pt x="4228894" y="507915"/>
                  <a:pt x="4243525" y="503851"/>
                </a:cubicBezTo>
                <a:lnTo>
                  <a:pt x="4264251" y="497755"/>
                </a:lnTo>
                <a:lnTo>
                  <a:pt x="4264251" y="513605"/>
                </a:lnTo>
                <a:cubicBezTo>
                  <a:pt x="4265064" y="523359"/>
                  <a:pt x="4265674" y="532502"/>
                  <a:pt x="4266080" y="541037"/>
                </a:cubicBezTo>
                <a:cubicBezTo>
                  <a:pt x="4266486" y="549571"/>
                  <a:pt x="4259374" y="564811"/>
                  <a:pt x="4244744" y="586757"/>
                </a:cubicBezTo>
                <a:cubicBezTo>
                  <a:pt x="4234990" y="600575"/>
                  <a:pt x="4225034" y="611954"/>
                  <a:pt x="4214873" y="620895"/>
                </a:cubicBezTo>
                <a:cubicBezTo>
                  <a:pt x="4204714" y="629835"/>
                  <a:pt x="4187035" y="642434"/>
                  <a:pt x="4161838" y="658690"/>
                </a:cubicBezTo>
                <a:cubicBezTo>
                  <a:pt x="4125262" y="683074"/>
                  <a:pt x="4099456" y="701565"/>
                  <a:pt x="4084419" y="714163"/>
                </a:cubicBezTo>
                <a:cubicBezTo>
                  <a:pt x="4069382" y="726762"/>
                  <a:pt x="4063083" y="735093"/>
                  <a:pt x="4065521" y="739157"/>
                </a:cubicBezTo>
                <a:cubicBezTo>
                  <a:pt x="4067960" y="743221"/>
                  <a:pt x="4084622" y="758258"/>
                  <a:pt x="4115509" y="784267"/>
                </a:cubicBezTo>
                <a:cubicBezTo>
                  <a:pt x="4140706" y="804587"/>
                  <a:pt x="4168138" y="822875"/>
                  <a:pt x="4197805" y="839131"/>
                </a:cubicBezTo>
                <a:cubicBezTo>
                  <a:pt x="4227472" y="855387"/>
                  <a:pt x="4250027" y="864328"/>
                  <a:pt x="4265470" y="865954"/>
                </a:cubicBezTo>
                <a:cubicBezTo>
                  <a:pt x="4274411" y="866767"/>
                  <a:pt x="4280101" y="865954"/>
                  <a:pt x="4282539" y="863515"/>
                </a:cubicBezTo>
                <a:cubicBezTo>
                  <a:pt x="4284978" y="861077"/>
                  <a:pt x="4288635" y="853762"/>
                  <a:pt x="4293512" y="841570"/>
                </a:cubicBezTo>
                <a:cubicBezTo>
                  <a:pt x="4311394" y="792802"/>
                  <a:pt x="4322569" y="668240"/>
                  <a:pt x="4327040" y="467885"/>
                </a:cubicBezTo>
                <a:cubicBezTo>
                  <a:pt x="4331510" y="267530"/>
                  <a:pt x="4325618" y="153128"/>
                  <a:pt x="4309362" y="124680"/>
                </a:cubicBezTo>
                <a:cubicBezTo>
                  <a:pt x="4300421" y="110050"/>
                  <a:pt x="4290057" y="102531"/>
                  <a:pt x="4278272" y="102125"/>
                </a:cubicBezTo>
                <a:cubicBezTo>
                  <a:pt x="4266486" y="101718"/>
                  <a:pt x="4241086" y="107611"/>
                  <a:pt x="4202072" y="119803"/>
                </a:cubicBezTo>
                <a:cubicBezTo>
                  <a:pt x="4156555" y="135246"/>
                  <a:pt x="4125669" y="146626"/>
                  <a:pt x="4109413" y="153941"/>
                </a:cubicBezTo>
                <a:cubicBezTo>
                  <a:pt x="4092344" y="162882"/>
                  <a:pt x="4074259" y="175886"/>
                  <a:pt x="4055158" y="192955"/>
                </a:cubicBezTo>
                <a:cubicBezTo>
                  <a:pt x="4036057" y="210024"/>
                  <a:pt x="4024882" y="223029"/>
                  <a:pt x="4021630" y="231970"/>
                </a:cubicBezTo>
                <a:cubicBezTo>
                  <a:pt x="4012690" y="258792"/>
                  <a:pt x="3997653" y="273016"/>
                  <a:pt x="3976520" y="274642"/>
                </a:cubicBezTo>
                <a:cubicBezTo>
                  <a:pt x="3931816" y="277893"/>
                  <a:pt x="3902555" y="281957"/>
                  <a:pt x="3888737" y="286834"/>
                </a:cubicBezTo>
                <a:cubicBezTo>
                  <a:pt x="3882235" y="289272"/>
                  <a:pt x="3870856" y="286427"/>
                  <a:pt x="3854600" y="278299"/>
                </a:cubicBezTo>
                <a:cubicBezTo>
                  <a:pt x="3838344" y="270171"/>
                  <a:pt x="3827371" y="262043"/>
                  <a:pt x="3821681" y="253915"/>
                </a:cubicBezTo>
                <a:cubicBezTo>
                  <a:pt x="3808677" y="236034"/>
                  <a:pt x="3809896" y="222216"/>
                  <a:pt x="3825339" y="212462"/>
                </a:cubicBezTo>
                <a:cubicBezTo>
                  <a:pt x="3831841" y="208398"/>
                  <a:pt x="3857038" y="198035"/>
                  <a:pt x="3900929" y="181373"/>
                </a:cubicBezTo>
                <a:cubicBezTo>
                  <a:pt x="3944821" y="164710"/>
                  <a:pt x="3969205" y="156379"/>
                  <a:pt x="3974081" y="156379"/>
                </a:cubicBezTo>
                <a:cubicBezTo>
                  <a:pt x="3978958" y="156379"/>
                  <a:pt x="4003342" y="146219"/>
                  <a:pt x="4047234" y="125899"/>
                </a:cubicBezTo>
                <a:cubicBezTo>
                  <a:pt x="4124449" y="89323"/>
                  <a:pt x="4187035" y="65752"/>
                  <a:pt x="4234990" y="55186"/>
                </a:cubicBezTo>
                <a:cubicBezTo>
                  <a:pt x="4259374" y="49496"/>
                  <a:pt x="4278678" y="47261"/>
                  <a:pt x="4292902" y="48480"/>
                </a:cubicBezTo>
                <a:close/>
                <a:moveTo>
                  <a:pt x="2836568" y="39031"/>
                </a:moveTo>
                <a:cubicBezTo>
                  <a:pt x="2849979" y="38015"/>
                  <a:pt x="2864609" y="40149"/>
                  <a:pt x="2880459" y="45432"/>
                </a:cubicBezTo>
                <a:cubicBezTo>
                  <a:pt x="2912158" y="55998"/>
                  <a:pt x="2946296" y="78757"/>
                  <a:pt x="2982872" y="113707"/>
                </a:cubicBezTo>
                <a:lnTo>
                  <a:pt x="3026763" y="153941"/>
                </a:lnTo>
                <a:lnTo>
                  <a:pt x="3068216" y="155160"/>
                </a:lnTo>
                <a:cubicBezTo>
                  <a:pt x="3095851" y="155160"/>
                  <a:pt x="3112513" y="154754"/>
                  <a:pt x="3118203" y="153941"/>
                </a:cubicBezTo>
                <a:cubicBezTo>
                  <a:pt x="3159656" y="148251"/>
                  <a:pt x="3205579" y="148251"/>
                  <a:pt x="3255973" y="153941"/>
                </a:cubicBezTo>
                <a:cubicBezTo>
                  <a:pt x="3281982" y="156379"/>
                  <a:pt x="3299661" y="159021"/>
                  <a:pt x="3309008" y="161866"/>
                </a:cubicBezTo>
                <a:cubicBezTo>
                  <a:pt x="3318355" y="164710"/>
                  <a:pt x="3331157" y="171010"/>
                  <a:pt x="3347413" y="180763"/>
                </a:cubicBezTo>
                <a:cubicBezTo>
                  <a:pt x="3368545" y="192955"/>
                  <a:pt x="3382363" y="203522"/>
                  <a:pt x="3388865" y="212462"/>
                </a:cubicBezTo>
                <a:cubicBezTo>
                  <a:pt x="3395368" y="221403"/>
                  <a:pt x="3397806" y="231970"/>
                  <a:pt x="3396181" y="244162"/>
                </a:cubicBezTo>
                <a:cubicBezTo>
                  <a:pt x="3392929" y="257979"/>
                  <a:pt x="3386427" y="266107"/>
                  <a:pt x="3376673" y="268546"/>
                </a:cubicBezTo>
                <a:cubicBezTo>
                  <a:pt x="3366920" y="270984"/>
                  <a:pt x="3348226" y="268139"/>
                  <a:pt x="3320590" y="260011"/>
                </a:cubicBezTo>
                <a:cubicBezTo>
                  <a:pt x="3288078" y="251071"/>
                  <a:pt x="3269180" y="247819"/>
                  <a:pt x="3263897" y="250258"/>
                </a:cubicBezTo>
                <a:cubicBezTo>
                  <a:pt x="3258614" y="252696"/>
                  <a:pt x="3240936" y="255541"/>
                  <a:pt x="3210862" y="258792"/>
                </a:cubicBezTo>
                <a:cubicBezTo>
                  <a:pt x="3176724" y="262043"/>
                  <a:pt x="3154169" y="265091"/>
                  <a:pt x="3143197" y="267936"/>
                </a:cubicBezTo>
                <a:cubicBezTo>
                  <a:pt x="3132224" y="270781"/>
                  <a:pt x="3124705" y="275454"/>
                  <a:pt x="3120642" y="281957"/>
                </a:cubicBezTo>
                <a:cubicBezTo>
                  <a:pt x="3116578" y="287646"/>
                  <a:pt x="3115155" y="291711"/>
                  <a:pt x="3116374" y="294149"/>
                </a:cubicBezTo>
                <a:cubicBezTo>
                  <a:pt x="3117593" y="296587"/>
                  <a:pt x="3122673" y="301870"/>
                  <a:pt x="3131614" y="309999"/>
                </a:cubicBezTo>
                <a:lnTo>
                  <a:pt x="3149902" y="324629"/>
                </a:lnTo>
                <a:lnTo>
                  <a:pt x="3137710" y="340479"/>
                </a:lnTo>
                <a:cubicBezTo>
                  <a:pt x="3129582" y="350232"/>
                  <a:pt x="3116578" y="358360"/>
                  <a:pt x="3098696" y="364863"/>
                </a:cubicBezTo>
                <a:cubicBezTo>
                  <a:pt x="3081627" y="370552"/>
                  <a:pt x="3064964" y="378477"/>
                  <a:pt x="3048709" y="388637"/>
                </a:cubicBezTo>
                <a:cubicBezTo>
                  <a:pt x="3032453" y="398797"/>
                  <a:pt x="3024324" y="406315"/>
                  <a:pt x="3024324" y="411192"/>
                </a:cubicBezTo>
                <a:cubicBezTo>
                  <a:pt x="3024324" y="416882"/>
                  <a:pt x="3035501" y="418914"/>
                  <a:pt x="3057853" y="417288"/>
                </a:cubicBezTo>
                <a:cubicBezTo>
                  <a:pt x="3080204" y="415662"/>
                  <a:pt x="3095038" y="412818"/>
                  <a:pt x="3102353" y="408754"/>
                </a:cubicBezTo>
                <a:cubicBezTo>
                  <a:pt x="3123486" y="397374"/>
                  <a:pt x="3153966" y="405096"/>
                  <a:pt x="3193793" y="431919"/>
                </a:cubicBezTo>
                <a:cubicBezTo>
                  <a:pt x="3217364" y="448175"/>
                  <a:pt x="3231182" y="456302"/>
                  <a:pt x="3235246" y="456302"/>
                </a:cubicBezTo>
                <a:cubicBezTo>
                  <a:pt x="3239310" y="456302"/>
                  <a:pt x="3244187" y="463211"/>
                  <a:pt x="3249877" y="477029"/>
                </a:cubicBezTo>
                <a:cubicBezTo>
                  <a:pt x="3255566" y="490847"/>
                  <a:pt x="3258411" y="502226"/>
                  <a:pt x="3258411" y="511167"/>
                </a:cubicBezTo>
                <a:cubicBezTo>
                  <a:pt x="3258411" y="518482"/>
                  <a:pt x="3253534" y="530470"/>
                  <a:pt x="3243781" y="547133"/>
                </a:cubicBezTo>
                <a:cubicBezTo>
                  <a:pt x="3234027" y="563795"/>
                  <a:pt x="3225493" y="574971"/>
                  <a:pt x="3218177" y="580661"/>
                </a:cubicBezTo>
                <a:cubicBezTo>
                  <a:pt x="3213301" y="584725"/>
                  <a:pt x="3210862" y="589805"/>
                  <a:pt x="3210862" y="595901"/>
                </a:cubicBezTo>
                <a:cubicBezTo>
                  <a:pt x="3210862" y="601997"/>
                  <a:pt x="3205985" y="611547"/>
                  <a:pt x="3196232" y="624552"/>
                </a:cubicBezTo>
                <a:cubicBezTo>
                  <a:pt x="3185665" y="639183"/>
                  <a:pt x="3173473" y="659909"/>
                  <a:pt x="3159656" y="686731"/>
                </a:cubicBezTo>
                <a:cubicBezTo>
                  <a:pt x="3145838" y="713554"/>
                  <a:pt x="3136085" y="735093"/>
                  <a:pt x="3130395" y="751349"/>
                </a:cubicBezTo>
                <a:cubicBezTo>
                  <a:pt x="3124705" y="770043"/>
                  <a:pt x="3117390" y="784267"/>
                  <a:pt x="3108449" y="794021"/>
                </a:cubicBezTo>
                <a:cubicBezTo>
                  <a:pt x="3102760" y="800523"/>
                  <a:pt x="3098493" y="804384"/>
                  <a:pt x="3095648" y="805603"/>
                </a:cubicBezTo>
                <a:cubicBezTo>
                  <a:pt x="3092803" y="806823"/>
                  <a:pt x="3089348" y="806213"/>
                  <a:pt x="3085285" y="803775"/>
                </a:cubicBezTo>
                <a:cubicBezTo>
                  <a:pt x="3077156" y="799711"/>
                  <a:pt x="3056634" y="799101"/>
                  <a:pt x="3023715" y="801946"/>
                </a:cubicBezTo>
                <a:cubicBezTo>
                  <a:pt x="2990797" y="804791"/>
                  <a:pt x="2967632" y="809261"/>
                  <a:pt x="2954221" y="815357"/>
                </a:cubicBezTo>
                <a:cubicBezTo>
                  <a:pt x="2940809" y="821453"/>
                  <a:pt x="2930040" y="828768"/>
                  <a:pt x="2921912" y="837303"/>
                </a:cubicBezTo>
                <a:cubicBezTo>
                  <a:pt x="2913784" y="845837"/>
                  <a:pt x="2904437" y="860264"/>
                  <a:pt x="2893870" y="880584"/>
                </a:cubicBezTo>
                <a:cubicBezTo>
                  <a:pt x="2882491" y="901717"/>
                  <a:pt x="2870705" y="916347"/>
                  <a:pt x="2858513" y="924475"/>
                </a:cubicBezTo>
                <a:cubicBezTo>
                  <a:pt x="2845509" y="933416"/>
                  <a:pt x="2829253" y="947843"/>
                  <a:pt x="2809745" y="967757"/>
                </a:cubicBezTo>
                <a:cubicBezTo>
                  <a:pt x="2790238" y="987671"/>
                  <a:pt x="2779265" y="1000879"/>
                  <a:pt x="2776827" y="1007381"/>
                </a:cubicBezTo>
                <a:cubicBezTo>
                  <a:pt x="2774389" y="1014696"/>
                  <a:pt x="2767073" y="1017947"/>
                  <a:pt x="2754881" y="1017135"/>
                </a:cubicBezTo>
                <a:cubicBezTo>
                  <a:pt x="2745128" y="1016322"/>
                  <a:pt x="2739235" y="1014696"/>
                  <a:pt x="2737203" y="1012258"/>
                </a:cubicBezTo>
                <a:cubicBezTo>
                  <a:pt x="2735171" y="1009819"/>
                  <a:pt x="2732936" y="1002504"/>
                  <a:pt x="2730497" y="990312"/>
                </a:cubicBezTo>
                <a:cubicBezTo>
                  <a:pt x="2727246" y="974056"/>
                  <a:pt x="2727856" y="961661"/>
                  <a:pt x="2732326" y="953127"/>
                </a:cubicBezTo>
                <a:cubicBezTo>
                  <a:pt x="2736797" y="944592"/>
                  <a:pt x="2737813" y="936667"/>
                  <a:pt x="2735374" y="929352"/>
                </a:cubicBezTo>
                <a:cubicBezTo>
                  <a:pt x="2733749" y="925288"/>
                  <a:pt x="2733545" y="922443"/>
                  <a:pt x="2734764" y="920818"/>
                </a:cubicBezTo>
                <a:cubicBezTo>
                  <a:pt x="2735984" y="919192"/>
                  <a:pt x="2738626" y="918379"/>
                  <a:pt x="2742689" y="918379"/>
                </a:cubicBezTo>
                <a:cubicBezTo>
                  <a:pt x="2752443" y="918379"/>
                  <a:pt x="2769715" y="908016"/>
                  <a:pt x="2794505" y="887290"/>
                </a:cubicBezTo>
                <a:cubicBezTo>
                  <a:pt x="2819296" y="866563"/>
                  <a:pt x="2837381" y="847666"/>
                  <a:pt x="2848760" y="830597"/>
                </a:cubicBezTo>
                <a:lnTo>
                  <a:pt x="2858513" y="813528"/>
                </a:lnTo>
                <a:lnTo>
                  <a:pt x="2842664" y="791583"/>
                </a:lnTo>
                <a:cubicBezTo>
                  <a:pt x="2828034" y="770450"/>
                  <a:pt x="2826408" y="752975"/>
                  <a:pt x="2837787" y="739157"/>
                </a:cubicBezTo>
                <a:cubicBezTo>
                  <a:pt x="2841038" y="735093"/>
                  <a:pt x="2841038" y="731842"/>
                  <a:pt x="2837787" y="729403"/>
                </a:cubicBezTo>
                <a:cubicBezTo>
                  <a:pt x="2834536" y="726965"/>
                  <a:pt x="2831691" y="719650"/>
                  <a:pt x="2829253" y="707458"/>
                </a:cubicBezTo>
                <a:cubicBezTo>
                  <a:pt x="2826001" y="690389"/>
                  <a:pt x="2817467" y="672507"/>
                  <a:pt x="2803649" y="653813"/>
                </a:cubicBezTo>
                <a:cubicBezTo>
                  <a:pt x="2797960" y="645685"/>
                  <a:pt x="2795115" y="635322"/>
                  <a:pt x="2795115" y="622723"/>
                </a:cubicBezTo>
                <a:cubicBezTo>
                  <a:pt x="2795115" y="610125"/>
                  <a:pt x="2792677" y="593259"/>
                  <a:pt x="2787800" y="572127"/>
                </a:cubicBezTo>
                <a:cubicBezTo>
                  <a:pt x="2782923" y="554245"/>
                  <a:pt x="2781297" y="540630"/>
                  <a:pt x="2782923" y="531283"/>
                </a:cubicBezTo>
                <a:cubicBezTo>
                  <a:pt x="2784548" y="521936"/>
                  <a:pt x="2789425" y="511167"/>
                  <a:pt x="2797553" y="498975"/>
                </a:cubicBezTo>
                <a:cubicBezTo>
                  <a:pt x="2805681" y="488408"/>
                  <a:pt x="2816451" y="481906"/>
                  <a:pt x="2829862" y="479467"/>
                </a:cubicBezTo>
                <a:cubicBezTo>
                  <a:pt x="2843273" y="477029"/>
                  <a:pt x="2857701" y="471339"/>
                  <a:pt x="2873144" y="462398"/>
                </a:cubicBezTo>
                <a:cubicBezTo>
                  <a:pt x="2887774" y="454270"/>
                  <a:pt x="2903014" y="442688"/>
                  <a:pt x="2918864" y="427651"/>
                </a:cubicBezTo>
                <a:cubicBezTo>
                  <a:pt x="2934713" y="412615"/>
                  <a:pt x="2941419" y="403064"/>
                  <a:pt x="2938981" y="399000"/>
                </a:cubicBezTo>
                <a:cubicBezTo>
                  <a:pt x="2936542" y="394936"/>
                  <a:pt x="2919067" y="392904"/>
                  <a:pt x="2886555" y="392904"/>
                </a:cubicBezTo>
                <a:cubicBezTo>
                  <a:pt x="2832097" y="392091"/>
                  <a:pt x="2806901" y="385995"/>
                  <a:pt x="2810964" y="374616"/>
                </a:cubicBezTo>
                <a:cubicBezTo>
                  <a:pt x="2814216" y="370552"/>
                  <a:pt x="2823156" y="367301"/>
                  <a:pt x="2837787" y="364863"/>
                </a:cubicBezTo>
                <a:cubicBezTo>
                  <a:pt x="2858107" y="361611"/>
                  <a:pt x="2882897" y="354296"/>
                  <a:pt x="2912158" y="342917"/>
                </a:cubicBezTo>
                <a:cubicBezTo>
                  <a:pt x="2941419" y="331538"/>
                  <a:pt x="2962958" y="320971"/>
                  <a:pt x="2976776" y="311218"/>
                </a:cubicBezTo>
                <a:cubicBezTo>
                  <a:pt x="2997909" y="296587"/>
                  <a:pt x="3039768" y="280331"/>
                  <a:pt x="3102353" y="262450"/>
                </a:cubicBezTo>
                <a:cubicBezTo>
                  <a:pt x="3114545" y="258386"/>
                  <a:pt x="3123080" y="254119"/>
                  <a:pt x="3127956" y="249648"/>
                </a:cubicBezTo>
                <a:cubicBezTo>
                  <a:pt x="3132834" y="245178"/>
                  <a:pt x="3141774" y="240504"/>
                  <a:pt x="3154779" y="235627"/>
                </a:cubicBezTo>
                <a:cubicBezTo>
                  <a:pt x="3185665" y="222622"/>
                  <a:pt x="3179976" y="215714"/>
                  <a:pt x="3137710" y="214901"/>
                </a:cubicBezTo>
                <a:cubicBezTo>
                  <a:pt x="3126331" y="214901"/>
                  <a:pt x="3111701" y="215307"/>
                  <a:pt x="3093819" y="216120"/>
                </a:cubicBezTo>
                <a:cubicBezTo>
                  <a:pt x="3028795" y="218558"/>
                  <a:pt x="2969867" y="231563"/>
                  <a:pt x="2917035" y="255135"/>
                </a:cubicBezTo>
                <a:cubicBezTo>
                  <a:pt x="2856075" y="282770"/>
                  <a:pt x="2801211" y="296587"/>
                  <a:pt x="2752443" y="296587"/>
                </a:cubicBezTo>
                <a:lnTo>
                  <a:pt x="2701237" y="296587"/>
                </a:lnTo>
                <a:lnTo>
                  <a:pt x="2703675" y="312437"/>
                </a:lnTo>
                <a:cubicBezTo>
                  <a:pt x="2705301" y="323003"/>
                  <a:pt x="2711396" y="338040"/>
                  <a:pt x="2721963" y="357547"/>
                </a:cubicBezTo>
                <a:cubicBezTo>
                  <a:pt x="2730904" y="375429"/>
                  <a:pt x="2737609" y="397374"/>
                  <a:pt x="2742080" y="423384"/>
                </a:cubicBezTo>
                <a:cubicBezTo>
                  <a:pt x="2746550" y="449394"/>
                  <a:pt x="2746753" y="468495"/>
                  <a:pt x="2742689" y="480687"/>
                </a:cubicBezTo>
                <a:cubicBezTo>
                  <a:pt x="2738626" y="492066"/>
                  <a:pt x="2736390" y="497755"/>
                  <a:pt x="2735984" y="497755"/>
                </a:cubicBezTo>
                <a:cubicBezTo>
                  <a:pt x="2735578" y="497755"/>
                  <a:pt x="2728059" y="498568"/>
                  <a:pt x="2713429" y="500194"/>
                </a:cubicBezTo>
                <a:cubicBezTo>
                  <a:pt x="2704488" y="501819"/>
                  <a:pt x="2697985" y="502023"/>
                  <a:pt x="2693921" y="500803"/>
                </a:cubicBezTo>
                <a:cubicBezTo>
                  <a:pt x="2689857" y="499584"/>
                  <a:pt x="2684981" y="495723"/>
                  <a:pt x="2679291" y="489221"/>
                </a:cubicBezTo>
                <a:cubicBezTo>
                  <a:pt x="2667912" y="477842"/>
                  <a:pt x="2659784" y="456912"/>
                  <a:pt x="2654907" y="426432"/>
                </a:cubicBezTo>
                <a:cubicBezTo>
                  <a:pt x="2650030" y="395952"/>
                  <a:pt x="2649624" y="366488"/>
                  <a:pt x="2653688" y="338040"/>
                </a:cubicBezTo>
                <a:cubicBezTo>
                  <a:pt x="2656126" y="316907"/>
                  <a:pt x="2655313" y="301870"/>
                  <a:pt x="2651249" y="292930"/>
                </a:cubicBezTo>
                <a:cubicBezTo>
                  <a:pt x="2647186" y="286427"/>
                  <a:pt x="2645763" y="282363"/>
                  <a:pt x="2646982" y="280738"/>
                </a:cubicBezTo>
                <a:cubicBezTo>
                  <a:pt x="2648201" y="279112"/>
                  <a:pt x="2652469" y="277486"/>
                  <a:pt x="2659784" y="275861"/>
                </a:cubicBezTo>
                <a:lnTo>
                  <a:pt x="2675634" y="272203"/>
                </a:lnTo>
                <a:lnTo>
                  <a:pt x="2664661" y="260011"/>
                </a:lnTo>
                <a:cubicBezTo>
                  <a:pt x="2655720" y="245381"/>
                  <a:pt x="2653688" y="236034"/>
                  <a:pt x="2658564" y="231970"/>
                </a:cubicBezTo>
                <a:cubicBezTo>
                  <a:pt x="2714648" y="230344"/>
                  <a:pt x="2758539" y="224654"/>
                  <a:pt x="2790238" y="214901"/>
                </a:cubicBezTo>
                <a:cubicBezTo>
                  <a:pt x="2819499" y="205147"/>
                  <a:pt x="2841445" y="198442"/>
                  <a:pt x="2856075" y="194784"/>
                </a:cubicBezTo>
                <a:cubicBezTo>
                  <a:pt x="2870705" y="191126"/>
                  <a:pt x="2878021" y="187469"/>
                  <a:pt x="2878021" y="183811"/>
                </a:cubicBezTo>
                <a:cubicBezTo>
                  <a:pt x="2878021" y="180154"/>
                  <a:pt x="2884929" y="171010"/>
                  <a:pt x="2898747" y="156379"/>
                </a:cubicBezTo>
                <a:cubicBezTo>
                  <a:pt x="2909313" y="145000"/>
                  <a:pt x="2915206" y="137685"/>
                  <a:pt x="2916426" y="134434"/>
                </a:cubicBezTo>
                <a:cubicBezTo>
                  <a:pt x="2917645" y="131182"/>
                  <a:pt x="2916222" y="125899"/>
                  <a:pt x="2912158" y="118584"/>
                </a:cubicBezTo>
                <a:cubicBezTo>
                  <a:pt x="2908094" y="110456"/>
                  <a:pt x="2899356" y="102328"/>
                  <a:pt x="2885945" y="94200"/>
                </a:cubicBezTo>
                <a:cubicBezTo>
                  <a:pt x="2872534" y="86072"/>
                  <a:pt x="2859326" y="80789"/>
                  <a:pt x="2846321" y="78350"/>
                </a:cubicBezTo>
                <a:cubicBezTo>
                  <a:pt x="2833317" y="75912"/>
                  <a:pt x="2821328" y="77944"/>
                  <a:pt x="2810355" y="84446"/>
                </a:cubicBezTo>
                <a:cubicBezTo>
                  <a:pt x="2799382" y="90949"/>
                  <a:pt x="2784548" y="104766"/>
                  <a:pt x="2765854" y="125899"/>
                </a:cubicBezTo>
                <a:cubicBezTo>
                  <a:pt x="2746347" y="147845"/>
                  <a:pt x="2734968" y="158818"/>
                  <a:pt x="2731717" y="158818"/>
                </a:cubicBezTo>
                <a:cubicBezTo>
                  <a:pt x="2722776" y="158818"/>
                  <a:pt x="2724808" y="148658"/>
                  <a:pt x="2737813" y="128338"/>
                </a:cubicBezTo>
                <a:cubicBezTo>
                  <a:pt x="2739438" y="125899"/>
                  <a:pt x="2741470" y="123461"/>
                  <a:pt x="2743909" y="121022"/>
                </a:cubicBezTo>
                <a:cubicBezTo>
                  <a:pt x="2754475" y="106392"/>
                  <a:pt x="2763416" y="92981"/>
                  <a:pt x="2770731" y="80789"/>
                </a:cubicBezTo>
                <a:cubicBezTo>
                  <a:pt x="2778046" y="68597"/>
                  <a:pt x="2787800" y="58843"/>
                  <a:pt x="2799992" y="51528"/>
                </a:cubicBezTo>
                <a:cubicBezTo>
                  <a:pt x="2810964" y="44213"/>
                  <a:pt x="2823156" y="40047"/>
                  <a:pt x="2836568" y="39031"/>
                </a:cubicBezTo>
                <a:close/>
                <a:moveTo>
                  <a:pt x="467357" y="14038"/>
                </a:moveTo>
                <a:cubicBezTo>
                  <a:pt x="474469" y="13428"/>
                  <a:pt x="484325" y="13733"/>
                  <a:pt x="496923" y="14952"/>
                </a:cubicBezTo>
                <a:cubicBezTo>
                  <a:pt x="522120" y="17391"/>
                  <a:pt x="540408" y="21454"/>
                  <a:pt x="551787" y="27144"/>
                </a:cubicBezTo>
                <a:cubicBezTo>
                  <a:pt x="568043" y="35272"/>
                  <a:pt x="579016" y="44416"/>
                  <a:pt x="584705" y="54576"/>
                </a:cubicBezTo>
                <a:cubicBezTo>
                  <a:pt x="590395" y="64736"/>
                  <a:pt x="593240" y="81602"/>
                  <a:pt x="593240" y="105173"/>
                </a:cubicBezTo>
                <a:cubicBezTo>
                  <a:pt x="594053" y="131182"/>
                  <a:pt x="595475" y="145203"/>
                  <a:pt x="597507" y="147235"/>
                </a:cubicBezTo>
                <a:cubicBezTo>
                  <a:pt x="599539" y="149267"/>
                  <a:pt x="622094" y="143374"/>
                  <a:pt x="665173" y="129557"/>
                </a:cubicBezTo>
                <a:cubicBezTo>
                  <a:pt x="730197" y="108424"/>
                  <a:pt x="775713" y="97858"/>
                  <a:pt x="801723" y="97858"/>
                </a:cubicBezTo>
                <a:cubicBezTo>
                  <a:pt x="830171" y="97858"/>
                  <a:pt x="849475" y="102531"/>
                  <a:pt x="859635" y="111878"/>
                </a:cubicBezTo>
                <a:cubicBezTo>
                  <a:pt x="869795" y="121226"/>
                  <a:pt x="869185" y="133621"/>
                  <a:pt x="857806" y="149064"/>
                </a:cubicBezTo>
                <a:cubicBezTo>
                  <a:pt x="851304" y="158005"/>
                  <a:pt x="844395" y="169384"/>
                  <a:pt x="837080" y="183202"/>
                </a:cubicBezTo>
                <a:cubicBezTo>
                  <a:pt x="829765" y="197832"/>
                  <a:pt x="809445" y="220184"/>
                  <a:pt x="776120" y="250258"/>
                </a:cubicBezTo>
                <a:cubicBezTo>
                  <a:pt x="742795" y="280331"/>
                  <a:pt x="721662" y="295368"/>
                  <a:pt x="712721" y="295368"/>
                </a:cubicBezTo>
                <a:cubicBezTo>
                  <a:pt x="709470" y="295368"/>
                  <a:pt x="702155" y="300651"/>
                  <a:pt x="690776" y="311218"/>
                </a:cubicBezTo>
                <a:cubicBezTo>
                  <a:pt x="682648" y="317720"/>
                  <a:pt x="677974" y="322190"/>
                  <a:pt x="676755" y="324629"/>
                </a:cubicBezTo>
                <a:cubicBezTo>
                  <a:pt x="675536" y="327067"/>
                  <a:pt x="676958" y="329506"/>
                  <a:pt x="681022" y="331944"/>
                </a:cubicBezTo>
                <a:cubicBezTo>
                  <a:pt x="689150" y="336821"/>
                  <a:pt x="698497" y="345355"/>
                  <a:pt x="709064" y="357547"/>
                </a:cubicBezTo>
                <a:cubicBezTo>
                  <a:pt x="719630" y="369739"/>
                  <a:pt x="727352" y="381525"/>
                  <a:pt x="732229" y="392904"/>
                </a:cubicBezTo>
                <a:cubicBezTo>
                  <a:pt x="737918" y="404283"/>
                  <a:pt x="740966" y="416882"/>
                  <a:pt x="741373" y="430699"/>
                </a:cubicBezTo>
                <a:cubicBezTo>
                  <a:pt x="741779" y="444517"/>
                  <a:pt x="741169" y="480687"/>
                  <a:pt x="739544" y="539208"/>
                </a:cubicBezTo>
                <a:cubicBezTo>
                  <a:pt x="737105" y="621301"/>
                  <a:pt x="737918" y="679619"/>
                  <a:pt x="741982" y="714163"/>
                </a:cubicBezTo>
                <a:cubicBezTo>
                  <a:pt x="746046" y="748707"/>
                  <a:pt x="749704" y="784267"/>
                  <a:pt x="752955" y="820843"/>
                </a:cubicBezTo>
                <a:cubicBezTo>
                  <a:pt x="756206" y="857419"/>
                  <a:pt x="760677" y="893183"/>
                  <a:pt x="766366" y="928133"/>
                </a:cubicBezTo>
                <a:cubicBezTo>
                  <a:pt x="770430" y="952517"/>
                  <a:pt x="772462" y="968773"/>
                  <a:pt x="772462" y="976901"/>
                </a:cubicBezTo>
                <a:cubicBezTo>
                  <a:pt x="772462" y="985029"/>
                  <a:pt x="770430" y="995189"/>
                  <a:pt x="766366" y="1007381"/>
                </a:cubicBezTo>
                <a:cubicBezTo>
                  <a:pt x="760677" y="1024450"/>
                  <a:pt x="757832" y="1036642"/>
                  <a:pt x="757832" y="1043957"/>
                </a:cubicBezTo>
                <a:cubicBezTo>
                  <a:pt x="757832" y="1055336"/>
                  <a:pt x="749704" y="1063261"/>
                  <a:pt x="733448" y="1067731"/>
                </a:cubicBezTo>
                <a:cubicBezTo>
                  <a:pt x="717192" y="1072202"/>
                  <a:pt x="703374" y="1069967"/>
                  <a:pt x="691995" y="1061026"/>
                </a:cubicBezTo>
                <a:cubicBezTo>
                  <a:pt x="678177" y="1048834"/>
                  <a:pt x="666595" y="1029733"/>
                  <a:pt x="657248" y="1003723"/>
                </a:cubicBezTo>
                <a:cubicBezTo>
                  <a:pt x="647901" y="977714"/>
                  <a:pt x="642008" y="948859"/>
                  <a:pt x="639569" y="917160"/>
                </a:cubicBezTo>
                <a:cubicBezTo>
                  <a:pt x="638757" y="892776"/>
                  <a:pt x="634896" y="866970"/>
                  <a:pt x="627987" y="839741"/>
                </a:cubicBezTo>
                <a:cubicBezTo>
                  <a:pt x="621078" y="812512"/>
                  <a:pt x="614779" y="795647"/>
                  <a:pt x="609089" y="789144"/>
                </a:cubicBezTo>
                <a:cubicBezTo>
                  <a:pt x="605838" y="785893"/>
                  <a:pt x="600758" y="784877"/>
                  <a:pt x="593849" y="786096"/>
                </a:cubicBezTo>
                <a:cubicBezTo>
                  <a:pt x="586941" y="787315"/>
                  <a:pt x="571701" y="791583"/>
                  <a:pt x="548129" y="798898"/>
                </a:cubicBezTo>
                <a:cubicBezTo>
                  <a:pt x="513179" y="811090"/>
                  <a:pt x="494281" y="818405"/>
                  <a:pt x="491437" y="820843"/>
                </a:cubicBezTo>
                <a:cubicBezTo>
                  <a:pt x="488592" y="823282"/>
                  <a:pt x="486763" y="835474"/>
                  <a:pt x="485950" y="857419"/>
                </a:cubicBezTo>
                <a:cubicBezTo>
                  <a:pt x="485137" y="879365"/>
                  <a:pt x="481073" y="896027"/>
                  <a:pt x="473758" y="907407"/>
                </a:cubicBezTo>
                <a:cubicBezTo>
                  <a:pt x="466443" y="918786"/>
                  <a:pt x="457909" y="922850"/>
                  <a:pt x="448155" y="919599"/>
                </a:cubicBezTo>
                <a:cubicBezTo>
                  <a:pt x="435963" y="914722"/>
                  <a:pt x="425600" y="908219"/>
                  <a:pt x="417065" y="900091"/>
                </a:cubicBezTo>
                <a:cubicBezTo>
                  <a:pt x="408531" y="891963"/>
                  <a:pt x="403451" y="883429"/>
                  <a:pt x="401825" y="874488"/>
                </a:cubicBezTo>
                <a:cubicBezTo>
                  <a:pt x="398574" y="858232"/>
                  <a:pt x="397558" y="836287"/>
                  <a:pt x="398777" y="808651"/>
                </a:cubicBezTo>
                <a:cubicBezTo>
                  <a:pt x="399997" y="781016"/>
                  <a:pt x="402638" y="761103"/>
                  <a:pt x="406702" y="748911"/>
                </a:cubicBezTo>
                <a:cubicBezTo>
                  <a:pt x="412392" y="731029"/>
                  <a:pt x="417675" y="708067"/>
                  <a:pt x="422552" y="680026"/>
                </a:cubicBezTo>
                <a:cubicBezTo>
                  <a:pt x="427429" y="651984"/>
                  <a:pt x="429867" y="630242"/>
                  <a:pt x="429867" y="614799"/>
                </a:cubicBezTo>
                <a:cubicBezTo>
                  <a:pt x="429867" y="597730"/>
                  <a:pt x="425803" y="581677"/>
                  <a:pt x="417675" y="566640"/>
                </a:cubicBezTo>
                <a:cubicBezTo>
                  <a:pt x="409547" y="551603"/>
                  <a:pt x="407515" y="543678"/>
                  <a:pt x="411579" y="542866"/>
                </a:cubicBezTo>
                <a:cubicBezTo>
                  <a:pt x="422145" y="539614"/>
                  <a:pt x="429054" y="536770"/>
                  <a:pt x="432305" y="534331"/>
                </a:cubicBezTo>
                <a:cubicBezTo>
                  <a:pt x="435557" y="531893"/>
                  <a:pt x="438402" y="527423"/>
                  <a:pt x="440840" y="520920"/>
                </a:cubicBezTo>
                <a:cubicBezTo>
                  <a:pt x="443278" y="516043"/>
                  <a:pt x="444904" y="510557"/>
                  <a:pt x="445717" y="504461"/>
                </a:cubicBezTo>
                <a:cubicBezTo>
                  <a:pt x="446529" y="498365"/>
                  <a:pt x="446529" y="493082"/>
                  <a:pt x="445717" y="488611"/>
                </a:cubicBezTo>
                <a:cubicBezTo>
                  <a:pt x="444904" y="484141"/>
                  <a:pt x="443685" y="481906"/>
                  <a:pt x="442059" y="481906"/>
                </a:cubicBezTo>
                <a:cubicBezTo>
                  <a:pt x="439621" y="481906"/>
                  <a:pt x="431899" y="486376"/>
                  <a:pt x="418894" y="495317"/>
                </a:cubicBezTo>
                <a:cubicBezTo>
                  <a:pt x="403451" y="505883"/>
                  <a:pt x="395729" y="509135"/>
                  <a:pt x="395729" y="505071"/>
                </a:cubicBezTo>
                <a:cubicBezTo>
                  <a:pt x="395729" y="501819"/>
                  <a:pt x="401419" y="495317"/>
                  <a:pt x="412798" y="485563"/>
                </a:cubicBezTo>
                <a:cubicBezTo>
                  <a:pt x="426616" y="473371"/>
                  <a:pt x="434744" y="462398"/>
                  <a:pt x="437182" y="452645"/>
                </a:cubicBezTo>
                <a:cubicBezTo>
                  <a:pt x="439621" y="442891"/>
                  <a:pt x="448561" y="429074"/>
                  <a:pt x="464005" y="411192"/>
                </a:cubicBezTo>
                <a:lnTo>
                  <a:pt x="487169" y="384370"/>
                </a:lnTo>
                <a:lnTo>
                  <a:pt x="477416" y="358767"/>
                </a:lnTo>
                <a:cubicBezTo>
                  <a:pt x="470101" y="342510"/>
                  <a:pt x="462785" y="330319"/>
                  <a:pt x="455470" y="322190"/>
                </a:cubicBezTo>
                <a:cubicBezTo>
                  <a:pt x="443278" y="309999"/>
                  <a:pt x="446936" y="302277"/>
                  <a:pt x="466443" y="299026"/>
                </a:cubicBezTo>
                <a:cubicBezTo>
                  <a:pt x="472945" y="298213"/>
                  <a:pt x="479651" y="293336"/>
                  <a:pt x="486560" y="284395"/>
                </a:cubicBezTo>
                <a:cubicBezTo>
                  <a:pt x="493469" y="275454"/>
                  <a:pt x="495297" y="269358"/>
                  <a:pt x="492046" y="266107"/>
                </a:cubicBezTo>
                <a:cubicBezTo>
                  <a:pt x="488795" y="263669"/>
                  <a:pt x="465630" y="277690"/>
                  <a:pt x="422552" y="308170"/>
                </a:cubicBezTo>
                <a:cubicBezTo>
                  <a:pt x="379473" y="338650"/>
                  <a:pt x="353057" y="359986"/>
                  <a:pt x="343304" y="372178"/>
                </a:cubicBezTo>
                <a:cubicBezTo>
                  <a:pt x="304289" y="419320"/>
                  <a:pt x="271371" y="427448"/>
                  <a:pt x="244549" y="396562"/>
                </a:cubicBezTo>
                <a:cubicBezTo>
                  <a:pt x="233982" y="384370"/>
                  <a:pt x="227886" y="375429"/>
                  <a:pt x="226261" y="369739"/>
                </a:cubicBezTo>
                <a:cubicBezTo>
                  <a:pt x="209192" y="314469"/>
                  <a:pt x="203502" y="283176"/>
                  <a:pt x="209192" y="275861"/>
                </a:cubicBezTo>
                <a:cubicBezTo>
                  <a:pt x="212443" y="271797"/>
                  <a:pt x="215491" y="269968"/>
                  <a:pt x="218336" y="270374"/>
                </a:cubicBezTo>
                <a:cubicBezTo>
                  <a:pt x="221181" y="270781"/>
                  <a:pt x="227480" y="274642"/>
                  <a:pt x="237233" y="281957"/>
                </a:cubicBezTo>
                <a:cubicBezTo>
                  <a:pt x="246987" y="288459"/>
                  <a:pt x="254505" y="292320"/>
                  <a:pt x="259789" y="293539"/>
                </a:cubicBezTo>
                <a:cubicBezTo>
                  <a:pt x="265072" y="294759"/>
                  <a:pt x="272997" y="294555"/>
                  <a:pt x="283563" y="292930"/>
                </a:cubicBezTo>
                <a:cubicBezTo>
                  <a:pt x="296568" y="291304"/>
                  <a:pt x="332534" y="276674"/>
                  <a:pt x="391462" y="249039"/>
                </a:cubicBezTo>
                <a:cubicBezTo>
                  <a:pt x="450390" y="221403"/>
                  <a:pt x="483512" y="203522"/>
                  <a:pt x="490827" y="195394"/>
                </a:cubicBezTo>
                <a:cubicBezTo>
                  <a:pt x="496517" y="188891"/>
                  <a:pt x="498549" y="170603"/>
                  <a:pt x="496923" y="140530"/>
                </a:cubicBezTo>
                <a:cubicBezTo>
                  <a:pt x="494485" y="95826"/>
                  <a:pt x="483512" y="62095"/>
                  <a:pt x="464005" y="39336"/>
                </a:cubicBezTo>
                <a:cubicBezTo>
                  <a:pt x="455064" y="28770"/>
                  <a:pt x="451813" y="21861"/>
                  <a:pt x="454251" y="18610"/>
                </a:cubicBezTo>
                <a:cubicBezTo>
                  <a:pt x="455877" y="16171"/>
                  <a:pt x="460245" y="14647"/>
                  <a:pt x="467357" y="14038"/>
                </a:cubicBezTo>
                <a:close/>
                <a:moveTo>
                  <a:pt x="1485999" y="17"/>
                </a:moveTo>
                <a:cubicBezTo>
                  <a:pt x="1500020" y="220"/>
                  <a:pt x="1510485" y="2354"/>
                  <a:pt x="1517394" y="6418"/>
                </a:cubicBezTo>
                <a:cubicBezTo>
                  <a:pt x="1535275" y="16984"/>
                  <a:pt x="1547061" y="25722"/>
                  <a:pt x="1552750" y="32630"/>
                </a:cubicBezTo>
                <a:cubicBezTo>
                  <a:pt x="1558440" y="39539"/>
                  <a:pt x="1561285" y="48683"/>
                  <a:pt x="1561285" y="60062"/>
                </a:cubicBezTo>
                <a:cubicBezTo>
                  <a:pt x="1561285" y="97451"/>
                  <a:pt x="1553970" y="131589"/>
                  <a:pt x="1539339" y="162475"/>
                </a:cubicBezTo>
                <a:cubicBezTo>
                  <a:pt x="1532837" y="177106"/>
                  <a:pt x="1529586" y="191330"/>
                  <a:pt x="1529586" y="205147"/>
                </a:cubicBezTo>
                <a:cubicBezTo>
                  <a:pt x="1529586" y="242536"/>
                  <a:pt x="1540152" y="292930"/>
                  <a:pt x="1561285" y="356328"/>
                </a:cubicBezTo>
                <a:cubicBezTo>
                  <a:pt x="1571038" y="387214"/>
                  <a:pt x="1578354" y="412818"/>
                  <a:pt x="1583230" y="433138"/>
                </a:cubicBezTo>
                <a:lnTo>
                  <a:pt x="1589326" y="462398"/>
                </a:lnTo>
                <a:lnTo>
                  <a:pt x="1641752" y="438015"/>
                </a:lnTo>
                <a:cubicBezTo>
                  <a:pt x="1676702" y="421759"/>
                  <a:pt x="1699867" y="411192"/>
                  <a:pt x="1711246" y="406315"/>
                </a:cubicBezTo>
                <a:cubicBezTo>
                  <a:pt x="1734005" y="398187"/>
                  <a:pt x="1783789" y="374413"/>
                  <a:pt x="1860598" y="334992"/>
                </a:cubicBezTo>
                <a:cubicBezTo>
                  <a:pt x="1937408" y="295571"/>
                  <a:pt x="1979876" y="272203"/>
                  <a:pt x="1988005" y="264888"/>
                </a:cubicBezTo>
                <a:cubicBezTo>
                  <a:pt x="2000197" y="255135"/>
                  <a:pt x="2010560" y="250054"/>
                  <a:pt x="2019094" y="249648"/>
                </a:cubicBezTo>
                <a:cubicBezTo>
                  <a:pt x="2027629" y="249242"/>
                  <a:pt x="2035350" y="248429"/>
                  <a:pt x="2042259" y="247210"/>
                </a:cubicBezTo>
                <a:cubicBezTo>
                  <a:pt x="2049168" y="245991"/>
                  <a:pt x="2067253" y="243349"/>
                  <a:pt x="2096513" y="239285"/>
                </a:cubicBezTo>
                <a:lnTo>
                  <a:pt x="2139185" y="231970"/>
                </a:lnTo>
                <a:lnTo>
                  <a:pt x="2166008" y="260011"/>
                </a:lnTo>
                <a:cubicBezTo>
                  <a:pt x="2184702" y="277893"/>
                  <a:pt x="2195269" y="285614"/>
                  <a:pt x="2197707" y="283176"/>
                </a:cubicBezTo>
                <a:cubicBezTo>
                  <a:pt x="2202584" y="277486"/>
                  <a:pt x="2207867" y="281550"/>
                  <a:pt x="2213556" y="295368"/>
                </a:cubicBezTo>
                <a:cubicBezTo>
                  <a:pt x="2215182" y="300245"/>
                  <a:pt x="2215995" y="305122"/>
                  <a:pt x="2215995" y="309999"/>
                </a:cubicBezTo>
                <a:cubicBezTo>
                  <a:pt x="2215995" y="318126"/>
                  <a:pt x="2214166" y="324223"/>
                  <a:pt x="2210508" y="328286"/>
                </a:cubicBezTo>
                <a:cubicBezTo>
                  <a:pt x="2206851" y="332351"/>
                  <a:pt x="2196894" y="338853"/>
                  <a:pt x="2180638" y="347794"/>
                </a:cubicBezTo>
                <a:cubicBezTo>
                  <a:pt x="2157067" y="362424"/>
                  <a:pt x="2143453" y="369739"/>
                  <a:pt x="2139795" y="369739"/>
                </a:cubicBezTo>
                <a:cubicBezTo>
                  <a:pt x="2136138" y="369739"/>
                  <a:pt x="2124961" y="373803"/>
                  <a:pt x="2106267" y="381931"/>
                </a:cubicBezTo>
                <a:cubicBezTo>
                  <a:pt x="2087573" y="390059"/>
                  <a:pt x="2060750" y="401438"/>
                  <a:pt x="2025800" y="416069"/>
                </a:cubicBezTo>
                <a:lnTo>
                  <a:pt x="1972155" y="438015"/>
                </a:lnTo>
                <a:lnTo>
                  <a:pt x="1990443" y="458741"/>
                </a:lnTo>
                <a:cubicBezTo>
                  <a:pt x="2002635" y="471746"/>
                  <a:pt x="2008731" y="484344"/>
                  <a:pt x="2008731" y="496536"/>
                </a:cubicBezTo>
                <a:cubicBezTo>
                  <a:pt x="2008731" y="508728"/>
                  <a:pt x="2009950" y="514824"/>
                  <a:pt x="2012389" y="514824"/>
                </a:cubicBezTo>
                <a:cubicBezTo>
                  <a:pt x="2017266" y="514824"/>
                  <a:pt x="2031896" y="524578"/>
                  <a:pt x="2056280" y="544085"/>
                </a:cubicBezTo>
                <a:cubicBezTo>
                  <a:pt x="2080664" y="563592"/>
                  <a:pt x="2096513" y="577816"/>
                  <a:pt x="2103829" y="586757"/>
                </a:cubicBezTo>
                <a:cubicBezTo>
                  <a:pt x="2111144" y="596511"/>
                  <a:pt x="2117850" y="609922"/>
                  <a:pt x="2123945" y="626991"/>
                </a:cubicBezTo>
                <a:cubicBezTo>
                  <a:pt x="2130041" y="644059"/>
                  <a:pt x="2133089" y="658283"/>
                  <a:pt x="2133089" y="669663"/>
                </a:cubicBezTo>
                <a:cubicBezTo>
                  <a:pt x="2133089" y="677791"/>
                  <a:pt x="2129838" y="688357"/>
                  <a:pt x="2123336" y="701362"/>
                </a:cubicBezTo>
                <a:cubicBezTo>
                  <a:pt x="2116833" y="714367"/>
                  <a:pt x="2109518" y="731232"/>
                  <a:pt x="2101390" y="751959"/>
                </a:cubicBezTo>
                <a:cubicBezTo>
                  <a:pt x="2093262" y="772685"/>
                  <a:pt x="2084525" y="789144"/>
                  <a:pt x="2075177" y="801336"/>
                </a:cubicBezTo>
                <a:cubicBezTo>
                  <a:pt x="2065830" y="813528"/>
                  <a:pt x="2058312" y="827346"/>
                  <a:pt x="2052622" y="842789"/>
                </a:cubicBezTo>
                <a:cubicBezTo>
                  <a:pt x="2046933" y="858232"/>
                  <a:pt x="2040837" y="869408"/>
                  <a:pt x="2034334" y="876317"/>
                </a:cubicBezTo>
                <a:cubicBezTo>
                  <a:pt x="2027832" y="883226"/>
                  <a:pt x="2021736" y="892370"/>
                  <a:pt x="2016046" y="903749"/>
                </a:cubicBezTo>
                <a:cubicBezTo>
                  <a:pt x="2010357" y="915128"/>
                  <a:pt x="2006293" y="920818"/>
                  <a:pt x="2003854" y="920818"/>
                </a:cubicBezTo>
                <a:cubicBezTo>
                  <a:pt x="2001416" y="920818"/>
                  <a:pt x="1995320" y="925288"/>
                  <a:pt x="1985566" y="934229"/>
                </a:cubicBezTo>
                <a:cubicBezTo>
                  <a:pt x="1975813" y="943170"/>
                  <a:pt x="1964027" y="965522"/>
                  <a:pt x="1950209" y="1001285"/>
                </a:cubicBezTo>
                <a:cubicBezTo>
                  <a:pt x="1934766" y="1043551"/>
                  <a:pt x="1924200" y="1067325"/>
                  <a:pt x="1918510" y="1072608"/>
                </a:cubicBezTo>
                <a:cubicBezTo>
                  <a:pt x="1912820" y="1077891"/>
                  <a:pt x="1900222" y="1074843"/>
                  <a:pt x="1880715" y="1063464"/>
                </a:cubicBezTo>
                <a:cubicBezTo>
                  <a:pt x="1865272" y="1054523"/>
                  <a:pt x="1855925" y="1051069"/>
                  <a:pt x="1852674" y="1053101"/>
                </a:cubicBezTo>
                <a:cubicBezTo>
                  <a:pt x="1849422" y="1055133"/>
                  <a:pt x="1842107" y="1052085"/>
                  <a:pt x="1830728" y="1043957"/>
                </a:cubicBezTo>
                <a:cubicBezTo>
                  <a:pt x="1804718" y="1026075"/>
                  <a:pt x="1793339" y="986655"/>
                  <a:pt x="1796590" y="925695"/>
                </a:cubicBezTo>
                <a:cubicBezTo>
                  <a:pt x="1798216" y="907000"/>
                  <a:pt x="1800045" y="893792"/>
                  <a:pt x="1802077" y="886071"/>
                </a:cubicBezTo>
                <a:cubicBezTo>
                  <a:pt x="1804109" y="878349"/>
                  <a:pt x="1808376" y="870018"/>
                  <a:pt x="1814878" y="861077"/>
                </a:cubicBezTo>
                <a:cubicBezTo>
                  <a:pt x="1824632" y="846447"/>
                  <a:pt x="1833166" y="828971"/>
                  <a:pt x="1840482" y="808651"/>
                </a:cubicBezTo>
                <a:cubicBezTo>
                  <a:pt x="1846171" y="790770"/>
                  <a:pt x="1856941" y="772888"/>
                  <a:pt x="1872790" y="755007"/>
                </a:cubicBezTo>
                <a:cubicBezTo>
                  <a:pt x="1888640" y="737125"/>
                  <a:pt x="1901442" y="728184"/>
                  <a:pt x="1911195" y="728184"/>
                </a:cubicBezTo>
                <a:cubicBezTo>
                  <a:pt x="1919323" y="728184"/>
                  <a:pt x="1927045" y="720259"/>
                  <a:pt x="1934360" y="704410"/>
                </a:cubicBezTo>
                <a:cubicBezTo>
                  <a:pt x="1941675" y="688560"/>
                  <a:pt x="1945333" y="677384"/>
                  <a:pt x="1945333" y="670882"/>
                </a:cubicBezTo>
                <a:cubicBezTo>
                  <a:pt x="1945333" y="664379"/>
                  <a:pt x="1947974" y="655032"/>
                  <a:pt x="1953258" y="642840"/>
                </a:cubicBezTo>
                <a:cubicBezTo>
                  <a:pt x="1958541" y="630648"/>
                  <a:pt x="1960979" y="621911"/>
                  <a:pt x="1960573" y="616627"/>
                </a:cubicBezTo>
                <a:cubicBezTo>
                  <a:pt x="1960166" y="611344"/>
                  <a:pt x="1956712" y="606670"/>
                  <a:pt x="1950209" y="602607"/>
                </a:cubicBezTo>
                <a:cubicBezTo>
                  <a:pt x="1925826" y="589602"/>
                  <a:pt x="1892501" y="622114"/>
                  <a:pt x="1850235" y="700143"/>
                </a:cubicBezTo>
                <a:cubicBezTo>
                  <a:pt x="1825851" y="746472"/>
                  <a:pt x="1799232" y="787315"/>
                  <a:pt x="1770378" y="822672"/>
                </a:cubicBezTo>
                <a:cubicBezTo>
                  <a:pt x="1741523" y="858029"/>
                  <a:pt x="1714091" y="883429"/>
                  <a:pt x="1688082" y="898872"/>
                </a:cubicBezTo>
                <a:cubicBezTo>
                  <a:pt x="1674264" y="907813"/>
                  <a:pt x="1655773" y="915738"/>
                  <a:pt x="1632608" y="922647"/>
                </a:cubicBezTo>
                <a:cubicBezTo>
                  <a:pt x="1609443" y="929555"/>
                  <a:pt x="1596235" y="931384"/>
                  <a:pt x="1592984" y="928133"/>
                </a:cubicBezTo>
                <a:cubicBezTo>
                  <a:pt x="1591358" y="926507"/>
                  <a:pt x="1588513" y="927320"/>
                  <a:pt x="1584450" y="930571"/>
                </a:cubicBezTo>
                <a:cubicBezTo>
                  <a:pt x="1582824" y="932197"/>
                  <a:pt x="1577134" y="934026"/>
                  <a:pt x="1567381" y="936058"/>
                </a:cubicBezTo>
                <a:cubicBezTo>
                  <a:pt x="1557627" y="938090"/>
                  <a:pt x="1549296" y="939106"/>
                  <a:pt x="1542387" y="939106"/>
                </a:cubicBezTo>
                <a:cubicBezTo>
                  <a:pt x="1535478" y="939106"/>
                  <a:pt x="1531211" y="938699"/>
                  <a:pt x="1529586" y="937887"/>
                </a:cubicBezTo>
                <a:cubicBezTo>
                  <a:pt x="1529586" y="935448"/>
                  <a:pt x="1534869" y="930571"/>
                  <a:pt x="1545435" y="923256"/>
                </a:cubicBezTo>
                <a:cubicBezTo>
                  <a:pt x="1553563" y="918379"/>
                  <a:pt x="1574086" y="897856"/>
                  <a:pt x="1607005" y="861687"/>
                </a:cubicBezTo>
                <a:cubicBezTo>
                  <a:pt x="1639923" y="825517"/>
                  <a:pt x="1666136" y="794834"/>
                  <a:pt x="1685643" y="769637"/>
                </a:cubicBezTo>
                <a:cubicBezTo>
                  <a:pt x="1698648" y="753381"/>
                  <a:pt x="1708605" y="738547"/>
                  <a:pt x="1715513" y="725136"/>
                </a:cubicBezTo>
                <a:cubicBezTo>
                  <a:pt x="1722422" y="711725"/>
                  <a:pt x="1740507" y="681448"/>
                  <a:pt x="1769768" y="634306"/>
                </a:cubicBezTo>
                <a:cubicBezTo>
                  <a:pt x="1811221" y="566843"/>
                  <a:pt x="1831947" y="529455"/>
                  <a:pt x="1831947" y="522139"/>
                </a:cubicBezTo>
                <a:cubicBezTo>
                  <a:pt x="1831947" y="508322"/>
                  <a:pt x="1811221" y="511979"/>
                  <a:pt x="1769768" y="533112"/>
                </a:cubicBezTo>
                <a:cubicBezTo>
                  <a:pt x="1739694" y="547742"/>
                  <a:pt x="1716123" y="557903"/>
                  <a:pt x="1699054" y="563592"/>
                </a:cubicBezTo>
                <a:cubicBezTo>
                  <a:pt x="1650286" y="579848"/>
                  <a:pt x="1617774" y="593259"/>
                  <a:pt x="1601518" y="603826"/>
                </a:cubicBezTo>
                <a:cubicBezTo>
                  <a:pt x="1579573" y="619269"/>
                  <a:pt x="1557221" y="624146"/>
                  <a:pt x="1534462" y="618456"/>
                </a:cubicBezTo>
                <a:cubicBezTo>
                  <a:pt x="1520645" y="615205"/>
                  <a:pt x="1507640" y="608499"/>
                  <a:pt x="1495448" y="598339"/>
                </a:cubicBezTo>
                <a:cubicBezTo>
                  <a:pt x="1483256" y="588179"/>
                  <a:pt x="1477160" y="578629"/>
                  <a:pt x="1477160" y="569688"/>
                </a:cubicBezTo>
                <a:cubicBezTo>
                  <a:pt x="1477160" y="562373"/>
                  <a:pt x="1471877" y="554651"/>
                  <a:pt x="1461310" y="546523"/>
                </a:cubicBezTo>
                <a:cubicBezTo>
                  <a:pt x="1453182" y="540834"/>
                  <a:pt x="1446070" y="537989"/>
                  <a:pt x="1439974" y="537989"/>
                </a:cubicBezTo>
                <a:cubicBezTo>
                  <a:pt x="1433878" y="537989"/>
                  <a:pt x="1430830" y="541240"/>
                  <a:pt x="1430830" y="547742"/>
                </a:cubicBezTo>
                <a:cubicBezTo>
                  <a:pt x="1430830" y="552619"/>
                  <a:pt x="1426157" y="566234"/>
                  <a:pt x="1416810" y="588586"/>
                </a:cubicBezTo>
                <a:cubicBezTo>
                  <a:pt x="1407462" y="610938"/>
                  <a:pt x="1397099" y="642840"/>
                  <a:pt x="1385720" y="684293"/>
                </a:cubicBezTo>
                <a:lnTo>
                  <a:pt x="1367432" y="746472"/>
                </a:lnTo>
                <a:lnTo>
                  <a:pt x="1364993" y="868392"/>
                </a:lnTo>
                <a:cubicBezTo>
                  <a:pt x="1364181" y="950485"/>
                  <a:pt x="1362962" y="998440"/>
                  <a:pt x="1361336" y="1012258"/>
                </a:cubicBezTo>
                <a:cubicBezTo>
                  <a:pt x="1359710" y="1024450"/>
                  <a:pt x="1356866" y="1034813"/>
                  <a:pt x="1352802" y="1043347"/>
                </a:cubicBezTo>
                <a:cubicBezTo>
                  <a:pt x="1348737" y="1051882"/>
                  <a:pt x="1344674" y="1056149"/>
                  <a:pt x="1340609" y="1056149"/>
                </a:cubicBezTo>
                <a:cubicBezTo>
                  <a:pt x="1337358" y="1056149"/>
                  <a:pt x="1330856" y="1059807"/>
                  <a:pt x="1321102" y="1067122"/>
                </a:cubicBezTo>
                <a:cubicBezTo>
                  <a:pt x="1299969" y="1081752"/>
                  <a:pt x="1281681" y="1077688"/>
                  <a:pt x="1266238" y="1054930"/>
                </a:cubicBezTo>
                <a:cubicBezTo>
                  <a:pt x="1258110" y="1042738"/>
                  <a:pt x="1250592" y="1021199"/>
                  <a:pt x="1243683" y="990312"/>
                </a:cubicBezTo>
                <a:cubicBezTo>
                  <a:pt x="1236774" y="959426"/>
                  <a:pt x="1233320" y="930165"/>
                  <a:pt x="1233320" y="902530"/>
                </a:cubicBezTo>
                <a:cubicBezTo>
                  <a:pt x="1232507" y="871643"/>
                  <a:pt x="1230475" y="837099"/>
                  <a:pt x="1227224" y="798898"/>
                </a:cubicBezTo>
                <a:cubicBezTo>
                  <a:pt x="1219096" y="708677"/>
                  <a:pt x="1231694" y="592447"/>
                  <a:pt x="1265019" y="450207"/>
                </a:cubicBezTo>
                <a:cubicBezTo>
                  <a:pt x="1274773" y="407128"/>
                  <a:pt x="1278024" y="376242"/>
                  <a:pt x="1274773" y="357547"/>
                </a:cubicBezTo>
                <a:cubicBezTo>
                  <a:pt x="1271521" y="338853"/>
                  <a:pt x="1272944" y="323207"/>
                  <a:pt x="1279040" y="310608"/>
                </a:cubicBezTo>
                <a:cubicBezTo>
                  <a:pt x="1285136" y="298010"/>
                  <a:pt x="1294280" y="291711"/>
                  <a:pt x="1306472" y="291711"/>
                </a:cubicBezTo>
                <a:cubicBezTo>
                  <a:pt x="1313787" y="291711"/>
                  <a:pt x="1324963" y="296791"/>
                  <a:pt x="1340000" y="306950"/>
                </a:cubicBezTo>
                <a:cubicBezTo>
                  <a:pt x="1355037" y="317111"/>
                  <a:pt x="1366619" y="327474"/>
                  <a:pt x="1374747" y="338040"/>
                </a:cubicBezTo>
                <a:cubicBezTo>
                  <a:pt x="1386126" y="353483"/>
                  <a:pt x="1388565" y="381118"/>
                  <a:pt x="1382062" y="420946"/>
                </a:cubicBezTo>
                <a:cubicBezTo>
                  <a:pt x="1380437" y="429887"/>
                  <a:pt x="1380437" y="435779"/>
                  <a:pt x="1382062" y="438624"/>
                </a:cubicBezTo>
                <a:cubicBezTo>
                  <a:pt x="1383688" y="441469"/>
                  <a:pt x="1388971" y="445330"/>
                  <a:pt x="1397912" y="450207"/>
                </a:cubicBezTo>
                <a:cubicBezTo>
                  <a:pt x="1419045" y="459960"/>
                  <a:pt x="1444648" y="464024"/>
                  <a:pt x="1474721" y="462398"/>
                </a:cubicBezTo>
                <a:cubicBezTo>
                  <a:pt x="1482849" y="461586"/>
                  <a:pt x="1486913" y="459960"/>
                  <a:pt x="1486913" y="457522"/>
                </a:cubicBezTo>
                <a:cubicBezTo>
                  <a:pt x="1484475" y="449394"/>
                  <a:pt x="1478786" y="424197"/>
                  <a:pt x="1469845" y="381931"/>
                </a:cubicBezTo>
                <a:cubicBezTo>
                  <a:pt x="1460904" y="339666"/>
                  <a:pt x="1454808" y="308373"/>
                  <a:pt x="1451557" y="288053"/>
                </a:cubicBezTo>
                <a:cubicBezTo>
                  <a:pt x="1447493" y="259605"/>
                  <a:pt x="1446680" y="229531"/>
                  <a:pt x="1449118" y="197832"/>
                </a:cubicBezTo>
                <a:cubicBezTo>
                  <a:pt x="1451557" y="166133"/>
                  <a:pt x="1450744" y="150283"/>
                  <a:pt x="1446680" y="150283"/>
                </a:cubicBezTo>
                <a:cubicBezTo>
                  <a:pt x="1442616" y="150283"/>
                  <a:pt x="1422702" y="155566"/>
                  <a:pt x="1386939" y="166133"/>
                </a:cubicBezTo>
                <a:cubicBezTo>
                  <a:pt x="1303221" y="191330"/>
                  <a:pt x="1245918" y="205554"/>
                  <a:pt x="1215032" y="208805"/>
                </a:cubicBezTo>
                <a:cubicBezTo>
                  <a:pt x="1190648" y="211243"/>
                  <a:pt x="1173782" y="211243"/>
                  <a:pt x="1164435" y="208805"/>
                </a:cubicBezTo>
                <a:cubicBezTo>
                  <a:pt x="1155088" y="206366"/>
                  <a:pt x="1150414" y="201083"/>
                  <a:pt x="1150414" y="192955"/>
                </a:cubicBezTo>
                <a:cubicBezTo>
                  <a:pt x="1150414" y="186453"/>
                  <a:pt x="1152853" y="182389"/>
                  <a:pt x="1157729" y="180763"/>
                </a:cubicBezTo>
                <a:cubicBezTo>
                  <a:pt x="1162606" y="178325"/>
                  <a:pt x="1200605" y="153535"/>
                  <a:pt x="1271725" y="106392"/>
                </a:cubicBezTo>
                <a:cubicBezTo>
                  <a:pt x="1342845" y="59250"/>
                  <a:pt x="1383688" y="31208"/>
                  <a:pt x="1394254" y="22267"/>
                </a:cubicBezTo>
                <a:cubicBezTo>
                  <a:pt x="1405633" y="13327"/>
                  <a:pt x="1418638" y="7637"/>
                  <a:pt x="1433269" y="5198"/>
                </a:cubicBezTo>
                <a:cubicBezTo>
                  <a:pt x="1454401" y="1541"/>
                  <a:pt x="1471978" y="-186"/>
                  <a:pt x="1485999" y="17"/>
                </a:cubicBezTo>
                <a:close/>
              </a:path>
            </a:pathLst>
          </a:custGeom>
          <a:solidFill>
            <a:srgbClr val="C00000"/>
          </a:solidFill>
          <a:ln>
            <a:noFill/>
          </a:ln>
          <a:effectLst>
            <a:glow rad="228600">
              <a:schemeClr val="bg1">
                <a:alpha val="40000"/>
              </a:schemeClr>
            </a:glo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9600" dirty="0">
              <a:latin typeface="李旭科书法" panose="02000603000000000000" pitchFamily="2" charset="-122"/>
              <a:ea typeface="李旭科书法" panose="02000603000000000000" pitchFamily="2" charset="-122"/>
            </a:endParaRPr>
          </a:p>
        </p:txBody>
      </p:sp>
      <p:sp>
        <p:nvSpPr>
          <p:cNvPr id="12" name="圆角矩形 11"/>
          <p:cNvSpPr/>
          <p:nvPr/>
        </p:nvSpPr>
        <p:spPr>
          <a:xfrm>
            <a:off x="2742479" y="2908050"/>
            <a:ext cx="3904342" cy="46914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感谢大家的观看 </a:t>
            </a:r>
            <a:r>
              <a:rPr lang="en-US" altLang="zh-CN" sz="2000" b="1" dirty="0" smtClean="0">
                <a:latin typeface="微软雅黑" panose="020B0503020204020204" pitchFamily="34" charset="-122"/>
                <a:ea typeface="微软雅黑" panose="020B0503020204020204" pitchFamily="34" charset="-122"/>
              </a:rPr>
              <a:t>THANKS!</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235811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250" fill="hold"/>
                                        <p:tgtEl>
                                          <p:spTgt spid="11"/>
                                        </p:tgtEl>
                                        <p:attrNameLst>
                                          <p:attrName>ppt_w</p:attrName>
                                        </p:attrNameLst>
                                      </p:cBhvr>
                                      <p:tavLst>
                                        <p:tav tm="0">
                                          <p:val>
                                            <p:fltVal val="0"/>
                                          </p:val>
                                        </p:tav>
                                        <p:tav tm="100000">
                                          <p:val>
                                            <p:strVal val="#ppt_w"/>
                                          </p:val>
                                        </p:tav>
                                      </p:tavLst>
                                    </p:anim>
                                    <p:anim calcmode="lin" valueType="num">
                                      <p:cBhvr>
                                        <p:cTn id="8" dur="1250" fill="hold"/>
                                        <p:tgtEl>
                                          <p:spTgt spid="11"/>
                                        </p:tgtEl>
                                        <p:attrNameLst>
                                          <p:attrName>ppt_h</p:attrName>
                                        </p:attrNameLst>
                                      </p:cBhvr>
                                      <p:tavLst>
                                        <p:tav tm="0">
                                          <p:val>
                                            <p:strVal val="#ppt_h"/>
                                          </p:val>
                                        </p:tav>
                                        <p:tav tm="100000">
                                          <p:val>
                                            <p:strVal val="#ppt_h"/>
                                          </p:val>
                                        </p:tav>
                                      </p:tavLst>
                                    </p:anim>
                                  </p:childTnLst>
                                </p:cTn>
                              </p:par>
                            </p:childTnLst>
                          </p:cTn>
                        </p:par>
                        <p:par>
                          <p:cTn id="9" fill="hold">
                            <p:stCondLst>
                              <p:cond delay="1250"/>
                            </p:stCondLst>
                            <p:childTnLst>
                              <p:par>
                                <p:cTn id="10" presetID="16" presetClass="entr" presetSubtype="21"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1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4554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圆角矩形 38"/>
          <p:cNvSpPr/>
          <p:nvPr/>
        </p:nvSpPr>
        <p:spPr>
          <a:xfrm>
            <a:off x="4013290" y="1010324"/>
            <a:ext cx="1097127" cy="112299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latin typeface="微软雅黑" panose="020B0503020204020204" pitchFamily="34" charset="-122"/>
                <a:ea typeface="微软雅黑" panose="020B0503020204020204" pitchFamily="34" charset="-122"/>
              </a:rPr>
              <a:t>01</a:t>
            </a:r>
            <a:endParaRPr lang="zh-CN" altLang="en-US" sz="4800" b="1" dirty="0">
              <a:latin typeface="微软雅黑" panose="020B0503020204020204" pitchFamily="34" charset="-122"/>
              <a:ea typeface="微软雅黑" panose="020B0503020204020204" pitchFamily="34" charset="-122"/>
            </a:endParaRPr>
          </a:p>
        </p:txBody>
      </p:sp>
      <p:sp>
        <p:nvSpPr>
          <p:cNvPr id="24" name="文本框 23"/>
          <p:cNvSpPr txBox="1"/>
          <p:nvPr/>
        </p:nvSpPr>
        <p:spPr>
          <a:xfrm>
            <a:off x="2315522" y="2447104"/>
            <a:ext cx="4405266" cy="707886"/>
          </a:xfrm>
          <a:prstGeom prst="rect">
            <a:avLst/>
          </a:prstGeom>
          <a:solidFill>
            <a:srgbClr val="C00000"/>
          </a:solid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单击此处添加文字</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445595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animEffect transition="in" filter="fade">
                                      <p:cBhvr>
                                        <p:cTn id="7" dur="1000"/>
                                        <p:tgtEl>
                                          <p:spTgt spid="39">
                                            <p:txEl>
                                              <p:pRg st="0" end="0"/>
                                            </p:txEl>
                                          </p:spTgt>
                                        </p:tgtEl>
                                      </p:cBhvr>
                                    </p:animEffect>
                                    <p:anim calcmode="lin" valueType="num">
                                      <p:cBhvr>
                                        <p:cTn id="8" dur="10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9">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2771801" y="1706619"/>
            <a:ext cx="2628619" cy="2595417"/>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pitchFamily="34" charset="-122"/>
              </a:endParaRPr>
            </a:p>
          </p:txBody>
        </p:sp>
        <p:sp>
          <p:nvSpPr>
            <p:cNvPr id="55" name="Oval 5"/>
            <p:cNvSpPr>
              <a:spLocks noChangeArrowheads="1"/>
            </p:cNvSpPr>
            <p:nvPr/>
          </p:nvSpPr>
          <p:spPr bwMode="auto">
            <a:xfrm>
              <a:off x="4274765" y="2177285"/>
              <a:ext cx="1821868" cy="1826802"/>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0314">
                <a:defRPr/>
              </a:pPr>
              <a:r>
                <a:rPr lang="zh-CN" altLang="en-US" sz="1787" kern="0" dirty="0">
                  <a:solidFill>
                    <a:srgbClr val="5A5959"/>
                  </a:solidFill>
                  <a:latin typeface="Calibri"/>
                  <a:ea typeface="微软雅黑"/>
                </a:rPr>
                <a:t>单击此处添加文本</a:t>
              </a:r>
              <a:endParaRPr lang="en-US" sz="1787" kern="0" dirty="0">
                <a:solidFill>
                  <a:srgbClr val="5A5959"/>
                </a:solidFill>
                <a:latin typeface="Calibri"/>
                <a:ea typeface="微软雅黑"/>
              </a:endParaRPr>
            </a:p>
          </p:txBody>
        </p:sp>
      </p:grpSp>
      <p:grpSp>
        <p:nvGrpSpPr>
          <p:cNvPr id="56" name="组合 55"/>
          <p:cNvGrpSpPr/>
          <p:nvPr/>
        </p:nvGrpSpPr>
        <p:grpSpPr>
          <a:xfrm>
            <a:off x="5085872" y="1230667"/>
            <a:ext cx="1790385" cy="176777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pitchFamily="34" charset="-122"/>
              </a:endParaRPr>
            </a:p>
          </p:txBody>
        </p:sp>
        <p:sp>
          <p:nvSpPr>
            <p:cNvPr id="58" name="Oval 7"/>
            <p:cNvSpPr>
              <a:spLocks noChangeArrowheads="1"/>
            </p:cNvSpPr>
            <p:nvPr/>
          </p:nvSpPr>
          <p:spPr bwMode="auto">
            <a:xfrm>
              <a:off x="6307671" y="1468197"/>
              <a:ext cx="897577" cy="892035"/>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223" kern="0" dirty="0">
                  <a:solidFill>
                    <a:srgbClr val="5A5959"/>
                  </a:solidFill>
                  <a:latin typeface="Calibri"/>
                </a:rPr>
                <a:t>单击此处添加文本</a:t>
              </a:r>
              <a:endParaRPr lang="en-US" altLang="zh-CN" sz="1223" kern="0" dirty="0">
                <a:solidFill>
                  <a:srgbClr val="5A5959"/>
                </a:solidFill>
                <a:latin typeface="Calibri"/>
              </a:endParaRPr>
            </a:p>
          </p:txBody>
        </p:sp>
      </p:grpSp>
      <p:grpSp>
        <p:nvGrpSpPr>
          <p:cNvPr id="59" name="组合 58"/>
          <p:cNvGrpSpPr/>
          <p:nvPr/>
        </p:nvGrpSpPr>
        <p:grpSpPr>
          <a:xfrm>
            <a:off x="840170" y="1495274"/>
            <a:ext cx="2075647" cy="2054705"/>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pitchFamily="34" charset="-122"/>
              </a:endParaRPr>
            </a:p>
          </p:txBody>
        </p:sp>
        <p:sp>
          <p:nvSpPr>
            <p:cNvPr id="61" name="Oval 9"/>
            <p:cNvSpPr>
              <a:spLocks noChangeArrowheads="1"/>
            </p:cNvSpPr>
            <p:nvPr/>
          </p:nvSpPr>
          <p:spPr bwMode="auto">
            <a:xfrm>
              <a:off x="2404813" y="1544314"/>
              <a:ext cx="1378422" cy="1378114"/>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defRPr/>
              </a:pPr>
              <a:r>
                <a:rPr lang="zh-CN" altLang="en-US" sz="1411" kern="0" dirty="0">
                  <a:solidFill>
                    <a:srgbClr val="5A5959"/>
                  </a:solidFill>
                  <a:latin typeface="Calibri"/>
                  <a:ea typeface="微软雅黑"/>
                </a:rPr>
                <a:t>单击此处添加文本</a:t>
              </a:r>
              <a:endParaRPr lang="en-US" sz="1411" kern="0" dirty="0">
                <a:solidFill>
                  <a:srgbClr val="5A5959"/>
                </a:solidFill>
                <a:latin typeface="Calibri"/>
                <a:ea typeface="微软雅黑"/>
              </a:endParaRPr>
            </a:p>
          </p:txBody>
        </p:sp>
      </p:grpSp>
      <p:sp>
        <p:nvSpPr>
          <p:cNvPr id="62" name="Freeform 10"/>
          <p:cNvSpPr>
            <a:spLocks/>
          </p:cNvSpPr>
          <p:nvPr/>
        </p:nvSpPr>
        <p:spPr bwMode="auto">
          <a:xfrm>
            <a:off x="1444289" y="4299090"/>
            <a:ext cx="4923317" cy="334977"/>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91028" tIns="45514" rIns="91028" bIns="455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0314" fontAlgn="base">
              <a:spcBef>
                <a:spcPct val="0"/>
              </a:spcBef>
              <a:spcAft>
                <a:spcPct val="0"/>
              </a:spcAft>
              <a:defRPr/>
            </a:pPr>
            <a:endParaRPr lang="en-US" sz="1411" kern="0" dirty="0">
              <a:solidFill>
                <a:sysClr val="window" lastClr="FFFFFF"/>
              </a:solidFill>
              <a:latin typeface="微软雅黑" pitchFamily="34" charset="-122"/>
              <a:ea typeface="微软雅黑" pitchFamily="34" charset="-122"/>
            </a:endParaRPr>
          </a:p>
        </p:txBody>
      </p:sp>
      <p:sp>
        <p:nvSpPr>
          <p:cNvPr id="63" name="TextBox 53"/>
          <p:cNvSpPr txBox="1">
            <a:spLocks noChangeArrowheads="1"/>
          </p:cNvSpPr>
          <p:nvPr/>
        </p:nvSpPr>
        <p:spPr bwMode="auto">
          <a:xfrm>
            <a:off x="899592" y="1129964"/>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spcBef>
                <a:spcPct val="0"/>
              </a:spcBef>
              <a:spcAft>
                <a:spcPct val="0"/>
              </a:spcAft>
              <a:defRPr/>
            </a:pPr>
            <a:r>
              <a:rPr lang="zh-CN" altLang="en-US" sz="1411" b="1" kern="0" dirty="0">
                <a:solidFill>
                  <a:srgbClr val="5A5959"/>
                </a:solidFill>
                <a:latin typeface="微软雅黑" pitchFamily="34" charset="-122"/>
                <a:ea typeface="微软雅黑" pitchFamily="34" charset="-122"/>
                <a:cs typeface="宋体" pitchFamily="2" charset="-122"/>
              </a:rPr>
              <a:t>单击添加标题</a:t>
            </a:r>
            <a:endParaRPr lang="zh-CN" altLang="en-US" sz="1975" kern="0" dirty="0">
              <a:solidFill>
                <a:srgbClr val="5A5959"/>
              </a:solidFill>
              <a:latin typeface="Arial" pitchFamily="34" charset="0"/>
              <a:ea typeface="宋体" pitchFamily="2" charset="-122"/>
              <a:cs typeface="宋体" pitchFamily="2" charset="-122"/>
            </a:endParaRPr>
          </a:p>
        </p:txBody>
      </p:sp>
      <p:sp>
        <p:nvSpPr>
          <p:cNvPr id="64" name="TextBox 53"/>
          <p:cNvSpPr txBox="1">
            <a:spLocks noChangeArrowheads="1"/>
          </p:cNvSpPr>
          <p:nvPr/>
        </p:nvSpPr>
        <p:spPr bwMode="auto">
          <a:xfrm>
            <a:off x="3131841" y="1362806"/>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spcBef>
                <a:spcPct val="0"/>
              </a:spcBef>
              <a:spcAft>
                <a:spcPct val="0"/>
              </a:spcAft>
              <a:defRPr/>
            </a:pPr>
            <a:r>
              <a:rPr lang="zh-CN" altLang="en-US" sz="1411" b="1" kern="0" dirty="0">
                <a:solidFill>
                  <a:srgbClr val="5A5959"/>
                </a:solidFill>
                <a:latin typeface="微软雅黑" pitchFamily="34" charset="-122"/>
                <a:ea typeface="微软雅黑" pitchFamily="34" charset="-122"/>
                <a:cs typeface="宋体" pitchFamily="2" charset="-122"/>
              </a:rPr>
              <a:t>单击添加标题</a:t>
            </a:r>
            <a:endParaRPr lang="zh-CN" altLang="en-US" sz="1975" kern="0" dirty="0">
              <a:solidFill>
                <a:srgbClr val="5A5959"/>
              </a:solidFill>
              <a:latin typeface="Arial" pitchFamily="34" charset="0"/>
              <a:ea typeface="宋体" pitchFamily="2" charset="-122"/>
              <a:cs typeface="宋体" pitchFamily="2" charset="-122"/>
            </a:endParaRPr>
          </a:p>
        </p:txBody>
      </p:sp>
      <p:sp>
        <p:nvSpPr>
          <p:cNvPr id="65" name="TextBox 53"/>
          <p:cNvSpPr txBox="1">
            <a:spLocks noChangeArrowheads="1"/>
          </p:cNvSpPr>
          <p:nvPr/>
        </p:nvSpPr>
        <p:spPr bwMode="auto">
          <a:xfrm>
            <a:off x="6660232" y="1698878"/>
            <a:ext cx="151216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spcBef>
                <a:spcPct val="0"/>
              </a:spcBef>
              <a:spcAft>
                <a:spcPct val="0"/>
              </a:spcAft>
              <a:defRPr/>
            </a:pPr>
            <a:r>
              <a:rPr lang="zh-CN" altLang="en-US" sz="1411" b="1" kern="0" dirty="0">
                <a:solidFill>
                  <a:srgbClr val="5A5959"/>
                </a:solidFill>
                <a:latin typeface="微软雅黑" pitchFamily="34" charset="-122"/>
                <a:ea typeface="微软雅黑" pitchFamily="34" charset="-122"/>
                <a:cs typeface="宋体" pitchFamily="2" charset="-122"/>
              </a:rPr>
              <a:t>单击添加标题</a:t>
            </a:r>
            <a:endParaRPr lang="zh-CN" altLang="en-US" sz="1975" kern="0" dirty="0">
              <a:solidFill>
                <a:srgbClr val="5A5959"/>
              </a:solidFill>
              <a:latin typeface="Arial" pitchFamily="34" charset="0"/>
              <a:ea typeface="宋体" pitchFamily="2" charset="-122"/>
              <a:cs typeface="宋体" pitchFamily="2" charset="-122"/>
            </a:endParaRPr>
          </a:p>
        </p:txBody>
      </p:sp>
      <p:grpSp>
        <p:nvGrpSpPr>
          <p:cNvPr id="66" name="组合 65"/>
          <p:cNvGrpSpPr/>
          <p:nvPr/>
        </p:nvGrpSpPr>
        <p:grpSpPr>
          <a:xfrm>
            <a:off x="6588224" y="2141220"/>
            <a:ext cx="1656184" cy="1639474"/>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pitchFamily="34" charset="-122"/>
              </a:endParaRPr>
            </a:p>
          </p:txBody>
        </p:sp>
        <p:sp>
          <p:nvSpPr>
            <p:cNvPr id="68" name="Oval 9"/>
            <p:cNvSpPr>
              <a:spLocks noChangeArrowheads="1"/>
            </p:cNvSpPr>
            <p:nvPr/>
          </p:nvSpPr>
          <p:spPr bwMode="auto">
            <a:xfrm>
              <a:off x="2404813" y="1544314"/>
              <a:ext cx="1378422" cy="1378114"/>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defRPr/>
              </a:pPr>
              <a:r>
                <a:rPr lang="zh-CN" altLang="en-US" sz="1411" kern="0" dirty="0">
                  <a:solidFill>
                    <a:srgbClr val="5A5959"/>
                  </a:solidFill>
                  <a:latin typeface="Calibri"/>
                  <a:ea typeface="微软雅黑"/>
                </a:rPr>
                <a:t>单击此处添加文本</a:t>
              </a:r>
              <a:endParaRPr lang="en-US" sz="1411" kern="0" dirty="0">
                <a:solidFill>
                  <a:srgbClr val="5A5959"/>
                </a:solidFill>
                <a:latin typeface="Calibri"/>
                <a:ea typeface="微软雅黑"/>
              </a:endParaRPr>
            </a:p>
          </p:txBody>
        </p:sp>
      </p:grpSp>
      <p:sp>
        <p:nvSpPr>
          <p:cNvPr id="69" name="TextBox 53"/>
          <p:cNvSpPr txBox="1">
            <a:spLocks noChangeArrowheads="1"/>
          </p:cNvSpPr>
          <p:nvPr/>
        </p:nvSpPr>
        <p:spPr bwMode="auto">
          <a:xfrm>
            <a:off x="5085872" y="865006"/>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spcBef>
                <a:spcPct val="0"/>
              </a:spcBef>
              <a:spcAft>
                <a:spcPct val="0"/>
              </a:spcAft>
              <a:defRPr/>
            </a:pPr>
            <a:r>
              <a:rPr lang="zh-CN" altLang="en-US" sz="1411" b="1" kern="0" dirty="0">
                <a:solidFill>
                  <a:srgbClr val="5A5959"/>
                </a:solidFill>
                <a:latin typeface="微软雅黑" pitchFamily="34" charset="-122"/>
                <a:ea typeface="微软雅黑" pitchFamily="34" charset="-122"/>
                <a:cs typeface="宋体" pitchFamily="2" charset="-122"/>
              </a:rPr>
              <a:t>单击添加标题</a:t>
            </a:r>
            <a:endParaRPr lang="zh-CN" altLang="en-US" sz="1975" kern="0" dirty="0">
              <a:solidFill>
                <a:srgbClr val="5A5959"/>
              </a:solidFill>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19423822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p:stCondLst>
                              <p:cond delay="2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p:bldP spid="64" grpId="0"/>
      <p:bldP spid="65" grpId="0"/>
      <p:bldP spid="69" grpId="0"/>
    </p:bldLst>
  </p:timing>
  <p:extLst mod="1">
    <p:ext uri="{E180D4A7-C9FB-4DFB-919C-405C955672EB}">
      <p14:showEvtLst xmlns:p14="http://schemas.microsoft.com/office/powerpoint/2010/main">
        <p14:playEvt time="0" objId="30"/>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平行四边形 65"/>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r>
              <a:rPr lang="en-US" altLang="zh-CN" sz="1104" dirty="0">
                <a:solidFill>
                  <a:schemeClr val="bg1"/>
                </a:solidFill>
                <a:latin typeface="DIN Mittelschrift Std" pitchFamily="50" charset="0"/>
                <a:cs typeface="Raavi" pitchFamily="34" charset="0"/>
              </a:rPr>
              <a:t>COMPANY</a:t>
            </a:r>
          </a:p>
        </p:txBody>
      </p:sp>
      <p:grpSp>
        <p:nvGrpSpPr>
          <p:cNvPr id="25" name="组合 24"/>
          <p:cNvGrpSpPr/>
          <p:nvPr/>
        </p:nvGrpSpPr>
        <p:grpSpPr>
          <a:xfrm>
            <a:off x="-94756" y="217255"/>
            <a:ext cx="2227316" cy="395543"/>
            <a:chOff x="-611583" y="577868"/>
            <a:chExt cx="6048672" cy="1052097"/>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8" name="TextBox 67"/>
            <p:cNvSpPr txBox="1"/>
            <p:nvPr/>
          </p:nvSpPr>
          <p:spPr>
            <a:xfrm>
              <a:off x="1164296" y="773281"/>
              <a:ext cx="3948253" cy="856684"/>
            </a:xfrm>
            <a:prstGeom prst="rect">
              <a:avLst/>
            </a:prstGeom>
            <a:noFill/>
          </p:spPr>
          <p:txBody>
            <a:bodyPr wrap="square" rtlCol="0">
              <a:spAutoFit/>
            </a:bodyPr>
            <a:lstStyle/>
            <a:p>
              <a:pPr lvl="0" algn="ctr"/>
              <a:r>
                <a:rPr lang="zh-CN" altLang="en-US" sz="1493" dirty="0">
                  <a:solidFill>
                    <a:prstClr val="white"/>
                  </a:solidFill>
                  <a:latin typeface="思源黑体 CN Medium" pitchFamily="34" charset="-122"/>
                  <a:ea typeface="思源黑体 CN Medium" pitchFamily="34" charset="-122"/>
                </a:rPr>
                <a:t>战略目标</a:t>
              </a:r>
            </a:p>
          </p:txBody>
        </p:sp>
      </p:grpSp>
      <p:grpSp>
        <p:nvGrpSpPr>
          <p:cNvPr id="104" name="组合 103"/>
          <p:cNvGrpSpPr/>
          <p:nvPr/>
        </p:nvGrpSpPr>
        <p:grpSpPr>
          <a:xfrm>
            <a:off x="2376445" y="1390851"/>
            <a:ext cx="1038897" cy="1060693"/>
            <a:chOff x="6099402" y="3699492"/>
            <a:chExt cx="2821311" cy="2821311"/>
          </a:xfrm>
        </p:grpSpPr>
        <p:sp>
          <p:nvSpPr>
            <p:cNvPr id="34" name="Shape 2620"/>
            <p:cNvSpPr/>
            <p:nvPr/>
          </p:nvSpPr>
          <p:spPr>
            <a:xfrm>
              <a:off x="6099402" y="3699492"/>
              <a:ext cx="2821311" cy="28213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35" name="Shape 2621"/>
            <p:cNvSpPr/>
            <p:nvPr/>
          </p:nvSpPr>
          <p:spPr>
            <a:xfrm>
              <a:off x="6827951" y="4405952"/>
              <a:ext cx="1442047" cy="12753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盈利</a:t>
              </a:r>
              <a:endParaRPr lang="en-US" altLang="zh-CN"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扩大</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5" name="组合 104"/>
          <p:cNvGrpSpPr/>
          <p:nvPr/>
        </p:nvGrpSpPr>
        <p:grpSpPr>
          <a:xfrm>
            <a:off x="1151482" y="2186176"/>
            <a:ext cx="798148" cy="814893"/>
            <a:chOff x="2772793" y="5814957"/>
            <a:chExt cx="2167514" cy="2167513"/>
          </a:xfrm>
        </p:grpSpPr>
        <p:sp>
          <p:nvSpPr>
            <p:cNvPr id="49" name="Shape 2630"/>
            <p:cNvSpPr/>
            <p:nvPr/>
          </p:nvSpPr>
          <p:spPr>
            <a:xfrm>
              <a:off x="2772793" y="5814957"/>
              <a:ext cx="2167514" cy="2167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3" name="Shape 2621"/>
            <p:cNvSpPr/>
            <p:nvPr/>
          </p:nvSpPr>
          <p:spPr>
            <a:xfrm>
              <a:off x="3060625" y="6347818"/>
              <a:ext cx="1751222" cy="106355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299" dirty="0">
                  <a:solidFill>
                    <a:schemeClr val="bg1"/>
                  </a:solidFill>
                  <a:latin typeface="Arial" panose="020B0604020202020204" pitchFamily="34" charset="0"/>
                  <a:ea typeface="微软雅黑" panose="020B0503020204020204" pitchFamily="34" charset="-122"/>
                  <a:sym typeface="Arial" panose="020B0604020202020204" pitchFamily="34" charset="0"/>
                </a:rPr>
                <a:t>市场占有率快</a:t>
              </a:r>
              <a:endParaRPr sz="129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6" name="组合 105"/>
          <p:cNvGrpSpPr/>
          <p:nvPr/>
        </p:nvGrpSpPr>
        <p:grpSpPr>
          <a:xfrm>
            <a:off x="2714510" y="2861555"/>
            <a:ext cx="853550" cy="871456"/>
            <a:chOff x="7017480" y="7611380"/>
            <a:chExt cx="2317967" cy="2317966"/>
          </a:xfrm>
        </p:grpSpPr>
        <p:sp>
          <p:nvSpPr>
            <p:cNvPr id="39" name="Shape 2625"/>
            <p:cNvSpPr/>
            <p:nvPr/>
          </p:nvSpPr>
          <p:spPr>
            <a:xfrm>
              <a:off x="7017480" y="7611380"/>
              <a:ext cx="2317967" cy="23179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4" name="Shape 2621"/>
            <p:cNvSpPr/>
            <p:nvPr/>
          </p:nvSpPr>
          <p:spPr>
            <a:xfrm>
              <a:off x="7478667" y="8116778"/>
              <a:ext cx="1442047" cy="12753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研发要快</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3" name="组合 102"/>
          <p:cNvGrpSpPr/>
          <p:nvPr/>
        </p:nvGrpSpPr>
        <p:grpSpPr>
          <a:xfrm>
            <a:off x="5342954" y="1318576"/>
            <a:ext cx="853550" cy="871457"/>
            <a:chOff x="14043632" y="3533937"/>
            <a:chExt cx="2317966" cy="2317967"/>
          </a:xfrm>
        </p:grpSpPr>
        <p:sp>
          <p:nvSpPr>
            <p:cNvPr id="71" name="Shape 2640"/>
            <p:cNvSpPr/>
            <p:nvPr/>
          </p:nvSpPr>
          <p:spPr>
            <a:xfrm>
              <a:off x="14043632" y="3533937"/>
              <a:ext cx="2317966" cy="23179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6" name="Shape 2621"/>
            <p:cNvSpPr/>
            <p:nvPr/>
          </p:nvSpPr>
          <p:spPr>
            <a:xfrm>
              <a:off x="14531042" y="3958940"/>
              <a:ext cx="1442049" cy="12753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技术提高</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2" name="组合 101"/>
          <p:cNvGrpSpPr/>
          <p:nvPr/>
        </p:nvGrpSpPr>
        <p:grpSpPr>
          <a:xfrm>
            <a:off x="5907387" y="2752904"/>
            <a:ext cx="966766" cy="987047"/>
            <a:chOff x="15688300" y="7322383"/>
            <a:chExt cx="2625425" cy="2625424"/>
          </a:xfrm>
        </p:grpSpPr>
        <p:sp>
          <p:nvSpPr>
            <p:cNvPr id="75" name="Shape 2645"/>
            <p:cNvSpPr/>
            <p:nvPr/>
          </p:nvSpPr>
          <p:spPr>
            <a:xfrm>
              <a:off x="15688300" y="7322383"/>
              <a:ext cx="2625425" cy="26254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7" name="Shape 2621"/>
            <p:cNvSpPr/>
            <p:nvPr/>
          </p:nvSpPr>
          <p:spPr>
            <a:xfrm>
              <a:off x="16413685" y="7962778"/>
              <a:ext cx="1442049" cy="12753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功能强大</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1" name="组合 100"/>
          <p:cNvGrpSpPr/>
          <p:nvPr/>
        </p:nvGrpSpPr>
        <p:grpSpPr>
          <a:xfrm>
            <a:off x="7018027" y="1272297"/>
            <a:ext cx="1137796" cy="1161666"/>
            <a:chOff x="18704446" y="3384153"/>
            <a:chExt cx="3089888" cy="3089888"/>
          </a:xfrm>
        </p:grpSpPr>
        <p:sp>
          <p:nvSpPr>
            <p:cNvPr id="63" name="Shape 2635"/>
            <p:cNvSpPr/>
            <p:nvPr/>
          </p:nvSpPr>
          <p:spPr>
            <a:xfrm>
              <a:off x="18704446" y="3384153"/>
              <a:ext cx="3089888" cy="30898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9" name="Shape 2621"/>
            <p:cNvSpPr/>
            <p:nvPr/>
          </p:nvSpPr>
          <p:spPr>
            <a:xfrm>
              <a:off x="19133268" y="4176812"/>
              <a:ext cx="2232247" cy="12753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利益</a:t>
              </a:r>
              <a:endParaRPr lang="en-US" altLang="zh-CN"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最大化</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91" name="Arc 3"/>
          <p:cNvSpPr/>
          <p:nvPr/>
        </p:nvSpPr>
        <p:spPr>
          <a:xfrm rot="20794530">
            <a:off x="2933715" y="2140124"/>
            <a:ext cx="1268694" cy="1295310"/>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algn="ctr"/>
            <a:endParaRPr lang="en-US" sz="584">
              <a:solidFill>
                <a:schemeClr val="accent2"/>
              </a:solidFill>
            </a:endParaRPr>
          </a:p>
        </p:txBody>
      </p:sp>
      <p:sp>
        <p:nvSpPr>
          <p:cNvPr id="92" name="Arc 3"/>
          <p:cNvSpPr/>
          <p:nvPr/>
        </p:nvSpPr>
        <p:spPr>
          <a:xfrm rot="17548443">
            <a:off x="3572582" y="2929606"/>
            <a:ext cx="939797" cy="920486"/>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algn="ctr"/>
            <a:endParaRPr lang="en-US" sz="584">
              <a:solidFill>
                <a:schemeClr val="accent2"/>
              </a:solidFill>
            </a:endParaRPr>
          </a:p>
        </p:txBody>
      </p:sp>
      <p:sp>
        <p:nvSpPr>
          <p:cNvPr id="94" name="Arc 3"/>
          <p:cNvSpPr/>
          <p:nvPr/>
        </p:nvSpPr>
        <p:spPr>
          <a:xfrm rot="805470" flipH="1">
            <a:off x="4640880" y="2054455"/>
            <a:ext cx="1268694" cy="1295310"/>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algn="ctr"/>
            <a:endParaRPr lang="en-US" sz="584">
              <a:solidFill>
                <a:schemeClr val="accent2"/>
              </a:solidFill>
            </a:endParaRPr>
          </a:p>
        </p:txBody>
      </p:sp>
      <p:sp>
        <p:nvSpPr>
          <p:cNvPr id="95" name="Arc 3"/>
          <p:cNvSpPr/>
          <p:nvPr/>
        </p:nvSpPr>
        <p:spPr>
          <a:xfrm rot="3055585" flipH="1">
            <a:off x="5068450" y="2851668"/>
            <a:ext cx="939797" cy="920486"/>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algn="ctr"/>
            <a:endParaRPr lang="en-US" sz="584">
              <a:solidFill>
                <a:schemeClr val="accent2"/>
              </a:solidFill>
            </a:endParaRPr>
          </a:p>
        </p:txBody>
      </p:sp>
      <p:cxnSp>
        <p:nvCxnSpPr>
          <p:cNvPr id="19" name="直接箭头连接符 18"/>
          <p:cNvCxnSpPr/>
          <p:nvPr/>
        </p:nvCxnSpPr>
        <p:spPr>
          <a:xfrm flipH="1" flipV="1">
            <a:off x="1949631" y="2593622"/>
            <a:ext cx="2028708" cy="108487"/>
          </a:xfrm>
          <a:prstGeom prst="straightConnector1">
            <a:avLst/>
          </a:prstGeom>
          <a:ln w="44450">
            <a:solidFill>
              <a:schemeClr val="tx1">
                <a:lumMod val="50000"/>
                <a:lumOff val="50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97" name="直接箭头连接符 96"/>
          <p:cNvCxnSpPr/>
          <p:nvPr/>
        </p:nvCxnSpPr>
        <p:spPr>
          <a:xfrm flipV="1">
            <a:off x="5206059" y="2109065"/>
            <a:ext cx="1813790" cy="538801"/>
          </a:xfrm>
          <a:prstGeom prst="straightConnector1">
            <a:avLst/>
          </a:prstGeom>
          <a:ln w="44450">
            <a:solidFill>
              <a:schemeClr val="tx1">
                <a:lumMod val="50000"/>
                <a:lumOff val="50000"/>
              </a:schemeClr>
            </a:solidFill>
            <a:prstDash val="dash"/>
            <a:headEnd w="lg" len="lg"/>
            <a:tailEnd type="triangle"/>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3978338" y="2109065"/>
            <a:ext cx="1306488" cy="1333897"/>
            <a:chOff x="10449626" y="5609849"/>
            <a:chExt cx="3548002" cy="3548001"/>
          </a:xfrm>
        </p:grpSpPr>
        <p:sp>
          <p:nvSpPr>
            <p:cNvPr id="79" name="Shape 2658"/>
            <p:cNvSpPr/>
            <p:nvPr/>
          </p:nvSpPr>
          <p:spPr>
            <a:xfrm>
              <a:off x="10449626" y="5609849"/>
              <a:ext cx="3548002" cy="3548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85000"/>
              </a:schemeClr>
            </a:solidFill>
            <a:ln w="12700" cap="flat">
              <a:noFill/>
              <a:miter lim="400000"/>
            </a:ln>
            <a:effectLst>
              <a:outerShdw blurRad="190500" dir="5400000" rotWithShape="0">
                <a:srgbClr val="000000">
                  <a:alpha val="29649"/>
                </a:srgbClr>
              </a:outerShdw>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0" name="Shape 2659"/>
            <p:cNvSpPr/>
            <p:nvPr/>
          </p:nvSpPr>
          <p:spPr>
            <a:xfrm>
              <a:off x="10663032" y="5823504"/>
              <a:ext cx="3120691" cy="31206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90" name="Shape 2621"/>
            <p:cNvSpPr/>
            <p:nvPr/>
          </p:nvSpPr>
          <p:spPr>
            <a:xfrm>
              <a:off x="11074506" y="6529097"/>
              <a:ext cx="2232247" cy="175429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2143" dirty="0">
                  <a:solidFill>
                    <a:schemeClr val="bg1"/>
                  </a:solidFill>
                  <a:latin typeface="Arial" panose="020B0604020202020204" pitchFamily="34" charset="0"/>
                  <a:ea typeface="微软雅黑" panose="020B0503020204020204" pitchFamily="34" charset="-122"/>
                  <a:sym typeface="Arial" panose="020B0604020202020204" pitchFamily="34" charset="0"/>
                </a:rPr>
                <a:t>战略</a:t>
              </a:r>
              <a:endParaRPr lang="en-US" altLang="zh-CN" sz="214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defRPr sz="1800" b="0">
                  <a:solidFill>
                    <a:srgbClr val="000000"/>
                  </a:solidFill>
                </a:defRPr>
              </a:pPr>
              <a:r>
                <a:rPr lang="zh-CN" altLang="en-US" sz="2143" dirty="0">
                  <a:solidFill>
                    <a:schemeClr val="bg1"/>
                  </a:solidFill>
                  <a:latin typeface="Arial" panose="020B0604020202020204" pitchFamily="34" charset="0"/>
                  <a:ea typeface="微软雅黑" panose="020B0503020204020204" pitchFamily="34" charset="-122"/>
                  <a:sym typeface="Arial" panose="020B0604020202020204" pitchFamily="34" charset="0"/>
                </a:rPr>
                <a:t>目标</a:t>
              </a:r>
              <a:endParaRPr sz="214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8" name="组合 97"/>
          <p:cNvGrpSpPr/>
          <p:nvPr/>
        </p:nvGrpSpPr>
        <p:grpSpPr>
          <a:xfrm>
            <a:off x="1098449" y="4141925"/>
            <a:ext cx="6979524" cy="676917"/>
            <a:chOff x="1379715" y="3986755"/>
            <a:chExt cx="6588710" cy="625883"/>
          </a:xfrm>
          <a:solidFill>
            <a:schemeClr val="bg1">
              <a:lumMod val="50000"/>
            </a:schemeClr>
          </a:solidFill>
        </p:grpSpPr>
        <p:sp>
          <p:nvSpPr>
            <p:cNvPr id="99" name="矩形 98"/>
            <p:cNvSpPr/>
            <p:nvPr/>
          </p:nvSpPr>
          <p:spPr>
            <a:xfrm>
              <a:off x="1379715" y="3988433"/>
              <a:ext cx="6588710" cy="5040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00" name="TextBox 99"/>
            <p:cNvSpPr txBox="1"/>
            <p:nvPr/>
          </p:nvSpPr>
          <p:spPr>
            <a:xfrm>
              <a:off x="2711261" y="3986755"/>
              <a:ext cx="4042327" cy="625883"/>
            </a:xfrm>
            <a:prstGeom prst="rect">
              <a:avLst/>
            </a:prstGeom>
            <a:noFill/>
          </p:spPr>
          <p:txBody>
            <a:bodyPr wrap="square" rtlCol="0">
              <a:spAutoFit/>
            </a:bodyPr>
            <a:lstStyle/>
            <a:p>
              <a:pPr algn="ct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844" dirty="0">
                <a:solidFill>
                  <a:schemeClr val="tx1">
                    <a:lumMod val="65000"/>
                    <a:lumOff val="35000"/>
                  </a:schemeClr>
                </a:solidFill>
                <a:latin typeface="微软雅黑" pitchFamily="34" charset="-122"/>
                <a:ea typeface="微软雅黑" pitchFamily="34" charset="-122"/>
              </a:endParaRPr>
            </a:p>
            <a:p>
              <a:pPr algn="ctr">
                <a:lnSpc>
                  <a:spcPct val="150000"/>
                </a:lnSpc>
              </a:pPr>
              <a:endParaRPr lang="en-US" altLang="zh-CN" sz="844"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0362871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wipe(down)">
                                      <p:cBhvr>
                                        <p:cTn id="23" dur="500"/>
                                        <p:tgtEl>
                                          <p:spTgt spid="91"/>
                                        </p:tgtEl>
                                      </p:cBhvr>
                                    </p:animEffect>
                                  </p:childTnLst>
                                </p:cTn>
                              </p:par>
                              <p:par>
                                <p:cTn id="24" presetID="22" presetClass="entr" presetSubtype="2"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right)">
                                      <p:cBhvr>
                                        <p:cTn id="26" dur="500"/>
                                        <p:tgtEl>
                                          <p:spTgt spid="19"/>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down)">
                                      <p:cBhvr>
                                        <p:cTn id="29" dur="500"/>
                                        <p:tgtEl>
                                          <p:spTgt spid="94"/>
                                        </p:tgtEl>
                                      </p:cBhvr>
                                    </p:animEffect>
                                  </p:childTnLst>
                                </p:cTn>
                              </p:par>
                              <p:par>
                                <p:cTn id="30" presetID="22" presetClass="entr" presetSubtype="8" fill="hold" nodeType="withEffect">
                                  <p:stCondLst>
                                    <p:cond delay="0"/>
                                  </p:stCondLst>
                                  <p:childTnLst>
                                    <p:set>
                                      <p:cBhvr>
                                        <p:cTn id="31" dur="1" fill="hold">
                                          <p:stCondLst>
                                            <p:cond delay="0"/>
                                          </p:stCondLst>
                                        </p:cTn>
                                        <p:tgtEl>
                                          <p:spTgt spid="97"/>
                                        </p:tgtEl>
                                        <p:attrNameLst>
                                          <p:attrName>style.visibility</p:attrName>
                                        </p:attrNameLst>
                                      </p:cBhvr>
                                      <p:to>
                                        <p:strVal val="visible"/>
                                      </p:to>
                                    </p:set>
                                    <p:animEffect transition="in" filter="wipe(left)">
                                      <p:cBhvr>
                                        <p:cTn id="32" dur="500"/>
                                        <p:tgtEl>
                                          <p:spTgt spid="97"/>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left)">
                                      <p:cBhvr>
                                        <p:cTn id="35" dur="500"/>
                                        <p:tgtEl>
                                          <p:spTgt spid="95"/>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wipe(right)">
                                      <p:cBhvr>
                                        <p:cTn id="38" dur="500"/>
                                        <p:tgtEl>
                                          <p:spTgt spid="92"/>
                                        </p:tgtEl>
                                      </p:cBhvr>
                                    </p:animEffect>
                                  </p:childTnLst>
                                </p:cTn>
                              </p:par>
                            </p:childTnLst>
                          </p:cTn>
                        </p:par>
                        <p:par>
                          <p:cTn id="39" fill="hold">
                            <p:stCondLst>
                              <p:cond delay="2000"/>
                            </p:stCondLst>
                            <p:childTnLst>
                              <p:par>
                                <p:cTn id="40" presetID="10" presetClass="entr" presetSubtype="0" fill="hold" nodeType="afterEffect">
                                  <p:stCondLst>
                                    <p:cond delay="0"/>
                                  </p:stCondLst>
                                  <p:childTnLst>
                                    <p:set>
                                      <p:cBhvr>
                                        <p:cTn id="41" dur="1" fill="hold">
                                          <p:stCondLst>
                                            <p:cond delay="0"/>
                                          </p:stCondLst>
                                        </p:cTn>
                                        <p:tgtEl>
                                          <p:spTgt spid="105"/>
                                        </p:tgtEl>
                                        <p:attrNameLst>
                                          <p:attrName>style.visibility</p:attrName>
                                        </p:attrNameLst>
                                      </p:cBhvr>
                                      <p:to>
                                        <p:strVal val="visible"/>
                                      </p:to>
                                    </p:set>
                                    <p:animEffect transition="in" filter="fade">
                                      <p:cBhvr>
                                        <p:cTn id="42" dur="500"/>
                                        <p:tgtEl>
                                          <p:spTgt spid="105"/>
                                        </p:tgtEl>
                                      </p:cBhvr>
                                    </p:animEffect>
                                  </p:childTnLst>
                                </p:cTn>
                              </p:par>
                              <p:par>
                                <p:cTn id="43" presetID="10" presetClass="entr" presetSubtype="0" fill="hold" nodeType="withEffect">
                                  <p:stCondLst>
                                    <p:cond delay="200"/>
                                  </p:stCondLst>
                                  <p:childTnLst>
                                    <p:set>
                                      <p:cBhvr>
                                        <p:cTn id="44" dur="1" fill="hold">
                                          <p:stCondLst>
                                            <p:cond delay="0"/>
                                          </p:stCondLst>
                                        </p:cTn>
                                        <p:tgtEl>
                                          <p:spTgt spid="104"/>
                                        </p:tgtEl>
                                        <p:attrNameLst>
                                          <p:attrName>style.visibility</p:attrName>
                                        </p:attrNameLst>
                                      </p:cBhvr>
                                      <p:to>
                                        <p:strVal val="visible"/>
                                      </p:to>
                                    </p:set>
                                    <p:animEffect transition="in" filter="fade">
                                      <p:cBhvr>
                                        <p:cTn id="45" dur="500"/>
                                        <p:tgtEl>
                                          <p:spTgt spid="104"/>
                                        </p:tgtEl>
                                      </p:cBhvr>
                                    </p:animEffect>
                                  </p:childTnLst>
                                </p:cTn>
                              </p:par>
                              <p:par>
                                <p:cTn id="46" presetID="10" presetClass="entr" presetSubtype="0" fill="hold" nodeType="withEffect">
                                  <p:stCondLst>
                                    <p:cond delay="400"/>
                                  </p:stCondLst>
                                  <p:childTnLst>
                                    <p:set>
                                      <p:cBhvr>
                                        <p:cTn id="47" dur="1" fill="hold">
                                          <p:stCondLst>
                                            <p:cond delay="0"/>
                                          </p:stCondLst>
                                        </p:cTn>
                                        <p:tgtEl>
                                          <p:spTgt spid="106"/>
                                        </p:tgtEl>
                                        <p:attrNameLst>
                                          <p:attrName>style.visibility</p:attrName>
                                        </p:attrNameLst>
                                      </p:cBhvr>
                                      <p:to>
                                        <p:strVal val="visible"/>
                                      </p:to>
                                    </p:set>
                                    <p:animEffect transition="in" filter="fade">
                                      <p:cBhvr>
                                        <p:cTn id="48" dur="500"/>
                                        <p:tgtEl>
                                          <p:spTgt spid="106"/>
                                        </p:tgtEl>
                                      </p:cBhvr>
                                    </p:animEffect>
                                  </p:childTnLst>
                                </p:cTn>
                              </p:par>
                              <p:par>
                                <p:cTn id="49" presetID="10" presetClass="entr" presetSubtype="0" fill="hold" nodeType="withEffect">
                                  <p:stCondLst>
                                    <p:cond delay="60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nodeType="withEffect">
                                  <p:stCondLst>
                                    <p:cond delay="80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nodeType="withEffect">
                                  <p:stCondLst>
                                    <p:cond delay="100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3500"/>
                            </p:stCondLst>
                            <p:childTnLst>
                              <p:par>
                                <p:cTn id="59" presetID="42" presetClass="entr" presetSubtype="0" fill="hold" nodeType="afterEffect">
                                  <p:stCondLst>
                                    <p:cond delay="0"/>
                                  </p:stCondLst>
                                  <p:childTnLst>
                                    <p:set>
                                      <p:cBhvr>
                                        <p:cTn id="60" dur="1" fill="hold">
                                          <p:stCondLst>
                                            <p:cond delay="0"/>
                                          </p:stCondLst>
                                        </p:cTn>
                                        <p:tgtEl>
                                          <p:spTgt spid="98"/>
                                        </p:tgtEl>
                                        <p:attrNameLst>
                                          <p:attrName>style.visibility</p:attrName>
                                        </p:attrNameLst>
                                      </p:cBhvr>
                                      <p:to>
                                        <p:strVal val="visible"/>
                                      </p:to>
                                    </p:set>
                                    <p:animEffect transition="in" filter="fade">
                                      <p:cBhvr>
                                        <p:cTn id="61" dur="500"/>
                                        <p:tgtEl>
                                          <p:spTgt spid="98"/>
                                        </p:tgtEl>
                                      </p:cBhvr>
                                    </p:animEffect>
                                    <p:anim calcmode="lin" valueType="num">
                                      <p:cBhvr>
                                        <p:cTn id="62" dur="500" fill="hold"/>
                                        <p:tgtEl>
                                          <p:spTgt spid="98"/>
                                        </p:tgtEl>
                                        <p:attrNameLst>
                                          <p:attrName>ppt_x</p:attrName>
                                        </p:attrNameLst>
                                      </p:cBhvr>
                                      <p:tavLst>
                                        <p:tav tm="0">
                                          <p:val>
                                            <p:strVal val="#ppt_x"/>
                                          </p:val>
                                        </p:tav>
                                        <p:tav tm="100000">
                                          <p:val>
                                            <p:strVal val="#ppt_x"/>
                                          </p:val>
                                        </p:tav>
                                      </p:tavLst>
                                    </p:anim>
                                    <p:anim calcmode="lin" valueType="num">
                                      <p:cBhvr>
                                        <p:cTn id="63" dur="5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91" grpId="0" animBg="1"/>
      <p:bldP spid="92" grpId="0" animBg="1"/>
      <p:bldP spid="94" grpId="0" animBg="1"/>
      <p:bldP spid="9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椭圆 66"/>
          <p:cNvSpPr/>
          <p:nvPr/>
        </p:nvSpPr>
        <p:spPr>
          <a:xfrm>
            <a:off x="3217278" y="1705448"/>
            <a:ext cx="2333378" cy="2382330"/>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grpSp>
        <p:nvGrpSpPr>
          <p:cNvPr id="84" name="组合 83"/>
          <p:cNvGrpSpPr/>
          <p:nvPr/>
        </p:nvGrpSpPr>
        <p:grpSpPr>
          <a:xfrm>
            <a:off x="3158620" y="1515946"/>
            <a:ext cx="1060627" cy="1082877"/>
            <a:chOff x="8223541" y="4032225"/>
            <a:chExt cx="2880320" cy="2880320"/>
          </a:xfrm>
        </p:grpSpPr>
        <p:sp>
          <p:nvSpPr>
            <p:cNvPr id="55" name="泪滴形 54"/>
            <p:cNvSpPr/>
            <p:nvPr/>
          </p:nvSpPr>
          <p:spPr>
            <a:xfrm flipV="1">
              <a:off x="8223541" y="4032225"/>
              <a:ext cx="2880320" cy="288032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9" name="TextBox 58"/>
            <p:cNvSpPr txBox="1"/>
            <p:nvPr/>
          </p:nvSpPr>
          <p:spPr>
            <a:xfrm>
              <a:off x="8907617" y="5149464"/>
              <a:ext cx="1949302" cy="1202219"/>
            </a:xfrm>
            <a:prstGeom prst="rect">
              <a:avLst/>
            </a:prstGeom>
            <a:noFill/>
          </p:spPr>
          <p:txBody>
            <a:bodyPr wrap="square" rtlCol="0">
              <a:spAutoFit/>
            </a:bodyPr>
            <a:lstStyle/>
            <a:p>
              <a:r>
                <a:rPr lang="en-US" altLang="zh-CN" sz="2337" dirty="0">
                  <a:solidFill>
                    <a:schemeClr val="bg1"/>
                  </a:solidFill>
                </a:rPr>
                <a:t>20%</a:t>
              </a:r>
              <a:endParaRPr lang="zh-CN" altLang="en-US" sz="2337" dirty="0">
                <a:solidFill>
                  <a:schemeClr val="bg1"/>
                </a:solidFill>
              </a:endParaRPr>
            </a:p>
          </p:txBody>
        </p:sp>
      </p:grpSp>
      <p:grpSp>
        <p:nvGrpSpPr>
          <p:cNvPr id="81" name="组合 80"/>
          <p:cNvGrpSpPr/>
          <p:nvPr/>
        </p:nvGrpSpPr>
        <p:grpSpPr>
          <a:xfrm>
            <a:off x="4573333" y="1515946"/>
            <a:ext cx="1060627" cy="1082877"/>
            <a:chOff x="12065445" y="4032225"/>
            <a:chExt cx="2880320" cy="2880320"/>
          </a:xfrm>
        </p:grpSpPr>
        <p:sp>
          <p:nvSpPr>
            <p:cNvPr id="56" name="泪滴形 55"/>
            <p:cNvSpPr/>
            <p:nvPr/>
          </p:nvSpPr>
          <p:spPr>
            <a:xfrm flipH="1" flipV="1">
              <a:off x="12065445" y="4032225"/>
              <a:ext cx="2880320" cy="2880320"/>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4" name="TextBox 63"/>
            <p:cNvSpPr txBox="1"/>
            <p:nvPr/>
          </p:nvSpPr>
          <p:spPr>
            <a:xfrm>
              <a:off x="12541500" y="4900656"/>
              <a:ext cx="2196244" cy="1202219"/>
            </a:xfrm>
            <a:prstGeom prst="rect">
              <a:avLst/>
            </a:prstGeom>
            <a:noFill/>
          </p:spPr>
          <p:txBody>
            <a:bodyPr wrap="square" rtlCol="0">
              <a:spAutoFit/>
            </a:bodyPr>
            <a:lstStyle/>
            <a:p>
              <a:r>
                <a:rPr lang="en-US" altLang="zh-CN" sz="2337" dirty="0">
                  <a:solidFill>
                    <a:schemeClr val="bg1"/>
                  </a:solidFill>
                </a:rPr>
                <a:t>10%</a:t>
              </a:r>
              <a:endParaRPr lang="zh-CN" altLang="en-US" sz="2337" dirty="0">
                <a:solidFill>
                  <a:schemeClr val="bg1"/>
                </a:solidFill>
              </a:endParaRPr>
            </a:p>
          </p:txBody>
        </p:sp>
      </p:grpSp>
      <p:grpSp>
        <p:nvGrpSpPr>
          <p:cNvPr id="82" name="组合 81"/>
          <p:cNvGrpSpPr/>
          <p:nvPr/>
        </p:nvGrpSpPr>
        <p:grpSpPr>
          <a:xfrm>
            <a:off x="4573333" y="2972354"/>
            <a:ext cx="1060627" cy="1082877"/>
            <a:chOff x="12065445" y="7906092"/>
            <a:chExt cx="2880320" cy="2880320"/>
          </a:xfrm>
        </p:grpSpPr>
        <p:sp>
          <p:nvSpPr>
            <p:cNvPr id="54" name="泪滴形 53"/>
            <p:cNvSpPr/>
            <p:nvPr/>
          </p:nvSpPr>
          <p:spPr>
            <a:xfrm flipH="1">
              <a:off x="12065445" y="7906092"/>
              <a:ext cx="2880320" cy="288032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5" name="TextBox 64"/>
            <p:cNvSpPr txBox="1"/>
            <p:nvPr/>
          </p:nvSpPr>
          <p:spPr>
            <a:xfrm>
              <a:off x="12663453" y="8799758"/>
              <a:ext cx="1970020" cy="1202219"/>
            </a:xfrm>
            <a:prstGeom prst="rect">
              <a:avLst/>
            </a:prstGeom>
            <a:noFill/>
          </p:spPr>
          <p:txBody>
            <a:bodyPr wrap="square" rtlCol="0">
              <a:spAutoFit/>
            </a:bodyPr>
            <a:lstStyle/>
            <a:p>
              <a:r>
                <a:rPr lang="en-US" altLang="zh-CN" sz="2337" dirty="0">
                  <a:solidFill>
                    <a:schemeClr val="bg1"/>
                  </a:solidFill>
                </a:rPr>
                <a:t>30%</a:t>
              </a:r>
              <a:endParaRPr lang="zh-CN" altLang="en-US" sz="2337" dirty="0">
                <a:solidFill>
                  <a:schemeClr val="bg1"/>
                </a:solidFill>
              </a:endParaRPr>
            </a:p>
          </p:txBody>
        </p:sp>
      </p:grpSp>
      <p:grpSp>
        <p:nvGrpSpPr>
          <p:cNvPr id="83" name="组合 82"/>
          <p:cNvGrpSpPr/>
          <p:nvPr/>
        </p:nvGrpSpPr>
        <p:grpSpPr>
          <a:xfrm>
            <a:off x="3158620" y="2972354"/>
            <a:ext cx="1060627" cy="1082877"/>
            <a:chOff x="8223541" y="7906092"/>
            <a:chExt cx="2880320" cy="2880320"/>
          </a:xfrm>
        </p:grpSpPr>
        <p:sp>
          <p:nvSpPr>
            <p:cNvPr id="3" name="泪滴形 2"/>
            <p:cNvSpPr/>
            <p:nvPr/>
          </p:nvSpPr>
          <p:spPr>
            <a:xfrm>
              <a:off x="8223541" y="7906092"/>
              <a:ext cx="2880320" cy="2880320"/>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6" name="TextBox 65"/>
            <p:cNvSpPr txBox="1"/>
            <p:nvPr/>
          </p:nvSpPr>
          <p:spPr>
            <a:xfrm>
              <a:off x="8840695" y="8799758"/>
              <a:ext cx="1930151" cy="1202219"/>
            </a:xfrm>
            <a:prstGeom prst="rect">
              <a:avLst/>
            </a:prstGeom>
            <a:noFill/>
          </p:spPr>
          <p:txBody>
            <a:bodyPr wrap="square" rtlCol="0">
              <a:spAutoFit/>
            </a:bodyPr>
            <a:lstStyle/>
            <a:p>
              <a:r>
                <a:rPr lang="en-US" altLang="zh-CN" sz="2337" dirty="0">
                  <a:solidFill>
                    <a:schemeClr val="bg1"/>
                  </a:solidFill>
                </a:rPr>
                <a:t>40%</a:t>
              </a:r>
              <a:endParaRPr lang="zh-CN" altLang="en-US" sz="2337" dirty="0">
                <a:solidFill>
                  <a:schemeClr val="bg1"/>
                </a:solidFill>
              </a:endParaRPr>
            </a:p>
          </p:txBody>
        </p:sp>
      </p:grpSp>
      <p:sp>
        <p:nvSpPr>
          <p:cNvPr id="68" name="椭圆 67"/>
          <p:cNvSpPr/>
          <p:nvPr/>
        </p:nvSpPr>
        <p:spPr>
          <a:xfrm>
            <a:off x="4152612" y="2539202"/>
            <a:ext cx="462710" cy="472417"/>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grpSp>
        <p:nvGrpSpPr>
          <p:cNvPr id="89" name="组合 88"/>
          <p:cNvGrpSpPr/>
          <p:nvPr/>
        </p:nvGrpSpPr>
        <p:grpSpPr>
          <a:xfrm>
            <a:off x="5755568" y="1548165"/>
            <a:ext cx="1733155" cy="2534742"/>
            <a:chOff x="15276015" y="4117927"/>
            <a:chExt cx="4706690" cy="6742101"/>
          </a:xfrm>
        </p:grpSpPr>
        <p:grpSp>
          <p:nvGrpSpPr>
            <p:cNvPr id="85" name="组合 84"/>
            <p:cNvGrpSpPr/>
            <p:nvPr/>
          </p:nvGrpSpPr>
          <p:grpSpPr>
            <a:xfrm>
              <a:off x="15276015" y="4117927"/>
              <a:ext cx="4706690" cy="2020361"/>
              <a:chOff x="15276015" y="4117927"/>
              <a:chExt cx="4706690" cy="2020361"/>
            </a:xfrm>
          </p:grpSpPr>
          <p:sp>
            <p:nvSpPr>
              <p:cNvPr id="70" name="TextBox 69"/>
              <p:cNvSpPr txBox="1"/>
              <p:nvPr/>
            </p:nvSpPr>
            <p:spPr>
              <a:xfrm>
                <a:off x="15276015" y="4117927"/>
                <a:ext cx="1906943" cy="1355884"/>
              </a:xfrm>
              <a:prstGeom prst="rect">
                <a:avLst/>
              </a:prstGeom>
              <a:noFill/>
            </p:spPr>
            <p:txBody>
              <a:bodyPr wrap="square" tIns="0" bIns="0" rtlCol="0" anchor="t">
                <a:spAutoFit/>
              </a:bodyPr>
              <a:lstStyle/>
              <a:p>
                <a:pPr>
                  <a:lnSpc>
                    <a:spcPct val="150000"/>
                  </a:lnSpc>
                </a:pPr>
                <a:r>
                  <a:rPr lang="zh-CN" altLang="en-US" sz="1104" dirty="0">
                    <a:solidFill>
                      <a:schemeClr val="tx1">
                        <a:lumMod val="75000"/>
                        <a:lumOff val="25000"/>
                      </a:schemeClr>
                    </a:solidFill>
                    <a:latin typeface="微软雅黑" pitchFamily="34" charset="-122"/>
                    <a:ea typeface="微软雅黑" pitchFamily="34" charset="-122"/>
                    <a:cs typeface="华文黑体" pitchFamily="2" charset="-122"/>
                  </a:rPr>
                  <a:t>其他成本</a:t>
                </a:r>
              </a:p>
            </p:txBody>
          </p:sp>
          <p:sp>
            <p:nvSpPr>
              <p:cNvPr id="71" name="TextBox 70"/>
              <p:cNvSpPr txBox="1"/>
              <p:nvPr/>
            </p:nvSpPr>
            <p:spPr>
              <a:xfrm>
                <a:off x="15276015" y="4856591"/>
                <a:ext cx="4706690" cy="1281697"/>
              </a:xfrm>
              <a:prstGeom prst="rect">
                <a:avLst/>
              </a:prstGeom>
              <a:noFill/>
            </p:spPr>
            <p:txBody>
              <a:bodyPr wrap="square" rtlCol="0">
                <a:spAutoFit/>
              </a:bodyPr>
              <a:lstStyle/>
              <a:p>
                <a:pPr>
                  <a:lnSpc>
                    <a:spcPct val="130000"/>
                  </a:lnSpc>
                </a:pPr>
                <a:r>
                  <a:rPr lang="zh-CN" altLang="en-US" sz="64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nvGrpSpPr>
            <p:cNvPr id="86" name="组合 85"/>
            <p:cNvGrpSpPr/>
            <p:nvPr/>
          </p:nvGrpSpPr>
          <p:grpSpPr>
            <a:xfrm>
              <a:off x="15276015" y="8839667"/>
              <a:ext cx="4706690" cy="2020361"/>
              <a:chOff x="15276015" y="8839667"/>
              <a:chExt cx="4706690" cy="2020361"/>
            </a:xfrm>
          </p:grpSpPr>
          <p:sp>
            <p:nvSpPr>
              <p:cNvPr id="72" name="TextBox 71"/>
              <p:cNvSpPr txBox="1"/>
              <p:nvPr/>
            </p:nvSpPr>
            <p:spPr>
              <a:xfrm>
                <a:off x="15276015" y="8839667"/>
                <a:ext cx="1906943" cy="1355884"/>
              </a:xfrm>
              <a:prstGeom prst="rect">
                <a:avLst/>
              </a:prstGeom>
              <a:noFill/>
            </p:spPr>
            <p:txBody>
              <a:bodyPr wrap="square" tIns="0" bIns="0" rtlCol="0" anchor="t">
                <a:spAutoFit/>
              </a:bodyPr>
              <a:lstStyle/>
              <a:p>
                <a:pPr>
                  <a:lnSpc>
                    <a:spcPct val="150000"/>
                  </a:lnSpc>
                </a:pPr>
                <a:r>
                  <a:rPr lang="zh-CN" altLang="en-US" sz="1104" dirty="0">
                    <a:solidFill>
                      <a:schemeClr val="tx1">
                        <a:lumMod val="75000"/>
                        <a:lumOff val="25000"/>
                      </a:schemeClr>
                    </a:solidFill>
                    <a:latin typeface="微软雅黑" pitchFamily="34" charset="-122"/>
                    <a:ea typeface="微软雅黑" pitchFamily="34" charset="-122"/>
                    <a:cs typeface="华文黑体" pitchFamily="2" charset="-122"/>
                  </a:rPr>
                  <a:t>营销成本</a:t>
                </a:r>
              </a:p>
            </p:txBody>
          </p:sp>
          <p:sp>
            <p:nvSpPr>
              <p:cNvPr id="73" name="TextBox 72"/>
              <p:cNvSpPr txBox="1"/>
              <p:nvPr/>
            </p:nvSpPr>
            <p:spPr>
              <a:xfrm>
                <a:off x="15276015" y="9578331"/>
                <a:ext cx="4706690" cy="1281697"/>
              </a:xfrm>
              <a:prstGeom prst="rect">
                <a:avLst/>
              </a:prstGeom>
              <a:noFill/>
            </p:spPr>
            <p:txBody>
              <a:bodyPr wrap="square" rtlCol="0">
                <a:spAutoFit/>
              </a:bodyPr>
              <a:lstStyle/>
              <a:p>
                <a:pPr>
                  <a:lnSpc>
                    <a:spcPct val="130000"/>
                  </a:lnSpc>
                </a:pPr>
                <a:r>
                  <a:rPr lang="zh-CN" altLang="en-US" sz="64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grpSp>
        <p:nvGrpSpPr>
          <p:cNvPr id="90" name="组合 89"/>
          <p:cNvGrpSpPr/>
          <p:nvPr/>
        </p:nvGrpSpPr>
        <p:grpSpPr>
          <a:xfrm>
            <a:off x="1337090" y="1548166"/>
            <a:ext cx="1624635" cy="2519737"/>
            <a:chOff x="3276849" y="4117927"/>
            <a:chExt cx="4411986" cy="6702186"/>
          </a:xfrm>
        </p:grpSpPr>
        <p:grpSp>
          <p:nvGrpSpPr>
            <p:cNvPr id="87" name="组合 86"/>
            <p:cNvGrpSpPr/>
            <p:nvPr/>
          </p:nvGrpSpPr>
          <p:grpSpPr>
            <a:xfrm>
              <a:off x="3276849" y="4117927"/>
              <a:ext cx="4411986" cy="2020358"/>
              <a:chOff x="3276849" y="4117927"/>
              <a:chExt cx="4411986" cy="2020358"/>
            </a:xfrm>
          </p:grpSpPr>
          <p:sp>
            <p:nvSpPr>
              <p:cNvPr id="46" name="TextBox 45"/>
              <p:cNvSpPr txBox="1"/>
              <p:nvPr/>
            </p:nvSpPr>
            <p:spPr>
              <a:xfrm>
                <a:off x="4852458" y="4117927"/>
                <a:ext cx="2836377" cy="677944"/>
              </a:xfrm>
              <a:prstGeom prst="rect">
                <a:avLst/>
              </a:prstGeom>
              <a:noFill/>
            </p:spPr>
            <p:txBody>
              <a:bodyPr wrap="square" tIns="0" bIns="0" rtlCol="0" anchor="t">
                <a:spAutoFit/>
              </a:bodyPr>
              <a:lstStyle/>
              <a:p>
                <a:pPr algn="r">
                  <a:lnSpc>
                    <a:spcPct val="150000"/>
                  </a:lnSpc>
                </a:pPr>
                <a:r>
                  <a:rPr lang="zh-CN" altLang="en-US" sz="1104" dirty="0">
                    <a:solidFill>
                      <a:schemeClr val="tx1">
                        <a:lumMod val="75000"/>
                        <a:lumOff val="25000"/>
                      </a:schemeClr>
                    </a:solidFill>
                    <a:latin typeface="微软雅黑" pitchFamily="34" charset="-122"/>
                    <a:ea typeface="微软雅黑" pitchFamily="34" charset="-122"/>
                    <a:cs typeface="华文黑体" pitchFamily="2" charset="-122"/>
                  </a:rPr>
                  <a:t>行政成本</a:t>
                </a:r>
              </a:p>
            </p:txBody>
          </p:sp>
          <p:sp>
            <p:nvSpPr>
              <p:cNvPr id="47" name="TextBox 46"/>
              <p:cNvSpPr txBox="1"/>
              <p:nvPr/>
            </p:nvSpPr>
            <p:spPr>
              <a:xfrm>
                <a:off x="3276849" y="4856590"/>
                <a:ext cx="4411986" cy="1281695"/>
              </a:xfrm>
              <a:prstGeom prst="rect">
                <a:avLst/>
              </a:prstGeom>
              <a:noFill/>
            </p:spPr>
            <p:txBody>
              <a:bodyPr wrap="square" rtlCol="0">
                <a:spAutoFit/>
              </a:bodyPr>
              <a:lstStyle/>
              <a:p>
                <a:pPr algn="r">
                  <a:lnSpc>
                    <a:spcPct val="130000"/>
                  </a:lnSpc>
                </a:pPr>
                <a:r>
                  <a:rPr lang="zh-CN" altLang="en-US" sz="64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nvGrpSpPr>
            <p:cNvPr id="88" name="组合 87"/>
            <p:cNvGrpSpPr/>
            <p:nvPr/>
          </p:nvGrpSpPr>
          <p:grpSpPr>
            <a:xfrm>
              <a:off x="3276849" y="8799755"/>
              <a:ext cx="4411986" cy="2020358"/>
              <a:chOff x="3276849" y="8799755"/>
              <a:chExt cx="4411986" cy="2020358"/>
            </a:xfrm>
          </p:grpSpPr>
          <p:sp>
            <p:nvSpPr>
              <p:cNvPr id="74" name="TextBox 73"/>
              <p:cNvSpPr txBox="1"/>
              <p:nvPr/>
            </p:nvSpPr>
            <p:spPr>
              <a:xfrm>
                <a:off x="4852458" y="8799755"/>
                <a:ext cx="2836377" cy="677944"/>
              </a:xfrm>
              <a:prstGeom prst="rect">
                <a:avLst/>
              </a:prstGeom>
              <a:noFill/>
            </p:spPr>
            <p:txBody>
              <a:bodyPr wrap="square" tIns="0" bIns="0" rtlCol="0" anchor="t">
                <a:spAutoFit/>
              </a:bodyPr>
              <a:lstStyle/>
              <a:p>
                <a:pPr algn="r">
                  <a:lnSpc>
                    <a:spcPct val="150000"/>
                  </a:lnSpc>
                </a:pPr>
                <a:r>
                  <a:rPr lang="zh-CN" altLang="en-US" sz="1104" dirty="0">
                    <a:solidFill>
                      <a:schemeClr val="tx1">
                        <a:lumMod val="75000"/>
                        <a:lumOff val="25000"/>
                      </a:schemeClr>
                    </a:solidFill>
                    <a:latin typeface="微软雅黑" pitchFamily="34" charset="-122"/>
                    <a:ea typeface="微软雅黑" pitchFamily="34" charset="-122"/>
                    <a:cs typeface="华文黑体" pitchFamily="2" charset="-122"/>
                  </a:rPr>
                  <a:t>场地成本</a:t>
                </a:r>
              </a:p>
            </p:txBody>
          </p:sp>
          <p:sp>
            <p:nvSpPr>
              <p:cNvPr id="75" name="TextBox 74"/>
              <p:cNvSpPr txBox="1"/>
              <p:nvPr/>
            </p:nvSpPr>
            <p:spPr>
              <a:xfrm>
                <a:off x="3276849" y="9538418"/>
                <a:ext cx="4411986" cy="1281695"/>
              </a:xfrm>
              <a:prstGeom prst="rect">
                <a:avLst/>
              </a:prstGeom>
              <a:noFill/>
            </p:spPr>
            <p:txBody>
              <a:bodyPr wrap="square" rtlCol="0">
                <a:spAutoFit/>
              </a:bodyPr>
              <a:lstStyle/>
              <a:p>
                <a:pPr algn="r">
                  <a:lnSpc>
                    <a:spcPct val="130000"/>
                  </a:lnSpc>
                </a:pPr>
                <a:r>
                  <a:rPr lang="zh-CN" altLang="en-US" sz="64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sp>
        <p:nvSpPr>
          <p:cNvPr id="76" name="平行四边形 75"/>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r>
              <a:rPr lang="en-US" altLang="zh-CN" sz="1104" dirty="0">
                <a:solidFill>
                  <a:schemeClr val="bg1"/>
                </a:solidFill>
                <a:latin typeface="DIN Mittelschrift Std" pitchFamily="50" charset="0"/>
                <a:cs typeface="Raavi" pitchFamily="34" charset="0"/>
              </a:rPr>
              <a:t>COMPANY</a:t>
            </a:r>
          </a:p>
        </p:txBody>
      </p:sp>
      <p:grpSp>
        <p:nvGrpSpPr>
          <p:cNvPr id="80" name="组合 79"/>
          <p:cNvGrpSpPr/>
          <p:nvPr/>
        </p:nvGrpSpPr>
        <p:grpSpPr>
          <a:xfrm>
            <a:off x="-94756" y="217255"/>
            <a:ext cx="2227316" cy="395543"/>
            <a:chOff x="-611583" y="577868"/>
            <a:chExt cx="6048672" cy="1052097"/>
          </a:xfrm>
        </p:grpSpPr>
        <p:sp>
          <p:nvSpPr>
            <p:cNvPr id="77" name="对角圆角矩形 7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78" name="TextBox 77"/>
            <p:cNvSpPr txBox="1"/>
            <p:nvPr/>
          </p:nvSpPr>
          <p:spPr>
            <a:xfrm>
              <a:off x="1164296" y="773281"/>
              <a:ext cx="3948253" cy="856684"/>
            </a:xfrm>
            <a:prstGeom prst="rect">
              <a:avLst/>
            </a:prstGeom>
            <a:noFill/>
          </p:spPr>
          <p:txBody>
            <a:bodyPr wrap="square" rtlCol="0">
              <a:spAutoFit/>
            </a:bodyPr>
            <a:lstStyle/>
            <a:p>
              <a:pPr lvl="0" algn="ctr"/>
              <a:r>
                <a:rPr lang="zh-CN" altLang="en-US" sz="1493" dirty="0">
                  <a:solidFill>
                    <a:prstClr val="white"/>
                  </a:solidFill>
                  <a:latin typeface="思源黑体 CN Medium" pitchFamily="34" charset="-122"/>
                  <a:ea typeface="思源黑体 CN Medium" pitchFamily="34" charset="-122"/>
                </a:rPr>
                <a:t>成本预算</a:t>
              </a:r>
            </a:p>
          </p:txBody>
        </p:sp>
      </p:grpSp>
    </p:spTree>
    <p:extLst>
      <p:ext uri="{BB962C8B-B14F-4D97-AF65-F5344CB8AC3E}">
        <p14:creationId xmlns:p14="http://schemas.microsoft.com/office/powerpoint/2010/main" val="36291465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1+#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76"/>
                                        </p:tgtEl>
                                        <p:attrNameLst>
                                          <p:attrName>style.visibility</p:attrName>
                                        </p:attrNameLst>
                                      </p:cBhvr>
                                      <p:to>
                                        <p:strVal val="visible"/>
                                      </p:to>
                                    </p:set>
                                    <p:anim calcmode="lin" valueType="num">
                                      <p:cBhvr additive="base">
                                        <p:cTn id="12" dur="500" fill="hold"/>
                                        <p:tgtEl>
                                          <p:spTgt spid="76"/>
                                        </p:tgtEl>
                                        <p:attrNameLst>
                                          <p:attrName>ppt_x</p:attrName>
                                        </p:attrNameLst>
                                      </p:cBhvr>
                                      <p:tavLst>
                                        <p:tav tm="0">
                                          <p:val>
                                            <p:strVal val="0-#ppt_w/2"/>
                                          </p:val>
                                        </p:tav>
                                        <p:tav tm="100000">
                                          <p:val>
                                            <p:strVal val="#ppt_x"/>
                                          </p:val>
                                        </p:tav>
                                      </p:tavLst>
                                    </p:anim>
                                    <p:anim calcmode="lin" valueType="num">
                                      <p:cBhvr additive="base">
                                        <p:cTn id="13" dur="500" fill="hold"/>
                                        <p:tgtEl>
                                          <p:spTgt spid="7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1"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500"/>
                                        <p:tgtEl>
                                          <p:spTgt spid="67"/>
                                        </p:tgtEl>
                                      </p:cBhvr>
                                    </p:animEffect>
                                  </p:childTnLst>
                                </p:cTn>
                              </p:par>
                              <p:par>
                                <p:cTn id="18" presetID="1" presetClass="path" presetSubtype="0" accel="50000" decel="50000" fill="hold" grpId="0" nodeType="withEffect">
                                  <p:stCondLst>
                                    <p:cond delay="0"/>
                                  </p:stCondLst>
                                  <p:childTnLst>
                                    <p:animMotion origin="layout" path="M 0 0 C 0.069 0 0.125 0.056 0.125 0.125 C 0.125 0.194 0.069 0.25 0 0.25 C -0.069 0.25 -0.125 0.194 -0.125 0.125 C -0.125 0.056 -0.069 0 0 0 Z" pathEditMode="relative" ptsTypes="">
                                      <p:cBhvr>
                                        <p:cTn id="19" dur="2000" fill="hold"/>
                                        <p:tgtEl>
                                          <p:spTgt spid="67"/>
                                        </p:tgtEl>
                                        <p:attrNameLst>
                                          <p:attrName>ppt_x</p:attrName>
                                          <p:attrName>ppt_y</p:attrName>
                                        </p:attrNameLst>
                                      </p:cBhvr>
                                    </p:animMotion>
                                  </p:childTnLst>
                                </p:cTn>
                              </p:par>
                              <p:par>
                                <p:cTn id="20" presetID="53" presetClass="entr" presetSubtype="16" fill="hold" grpId="0" nodeType="withEffect">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cBhvr>
                                        <p:cTn id="22" dur="500" fill="hold"/>
                                        <p:tgtEl>
                                          <p:spTgt spid="68"/>
                                        </p:tgtEl>
                                        <p:attrNameLst>
                                          <p:attrName>ppt_w</p:attrName>
                                        </p:attrNameLst>
                                      </p:cBhvr>
                                      <p:tavLst>
                                        <p:tav tm="0">
                                          <p:val>
                                            <p:fltVal val="0"/>
                                          </p:val>
                                        </p:tav>
                                        <p:tav tm="100000">
                                          <p:val>
                                            <p:strVal val="#ppt_w"/>
                                          </p:val>
                                        </p:tav>
                                      </p:tavLst>
                                    </p:anim>
                                    <p:anim calcmode="lin" valueType="num">
                                      <p:cBhvr>
                                        <p:cTn id="23" dur="500" fill="hold"/>
                                        <p:tgtEl>
                                          <p:spTgt spid="68"/>
                                        </p:tgtEl>
                                        <p:attrNameLst>
                                          <p:attrName>ppt_h</p:attrName>
                                        </p:attrNameLst>
                                      </p:cBhvr>
                                      <p:tavLst>
                                        <p:tav tm="0">
                                          <p:val>
                                            <p:fltVal val="0"/>
                                          </p:val>
                                        </p:tav>
                                        <p:tav tm="100000">
                                          <p:val>
                                            <p:strVal val="#ppt_h"/>
                                          </p:val>
                                        </p:tav>
                                      </p:tavLst>
                                    </p:anim>
                                    <p:animEffect transition="in" filter="fade">
                                      <p:cBhvr>
                                        <p:cTn id="24" dur="500"/>
                                        <p:tgtEl>
                                          <p:spTgt spid="68"/>
                                        </p:tgtEl>
                                      </p:cBhvr>
                                    </p:animEffect>
                                  </p:childTnLst>
                                </p:cTn>
                              </p:par>
                            </p:childTnLst>
                          </p:cTn>
                        </p:par>
                        <p:par>
                          <p:cTn id="25" fill="hold">
                            <p:stCondLst>
                              <p:cond delay="3000"/>
                            </p:stCondLst>
                            <p:childTnLst>
                              <p:par>
                                <p:cTn id="26" presetID="53" presetClass="entr" presetSubtype="16" fill="hold" nodeType="afterEffect">
                                  <p:stCondLst>
                                    <p:cond delay="0"/>
                                  </p:stCondLst>
                                  <p:childTnLst>
                                    <p:set>
                                      <p:cBhvr>
                                        <p:cTn id="27" dur="1" fill="hold">
                                          <p:stCondLst>
                                            <p:cond delay="0"/>
                                          </p:stCondLst>
                                        </p:cTn>
                                        <p:tgtEl>
                                          <p:spTgt spid="81"/>
                                        </p:tgtEl>
                                        <p:attrNameLst>
                                          <p:attrName>style.visibility</p:attrName>
                                        </p:attrNameLst>
                                      </p:cBhvr>
                                      <p:to>
                                        <p:strVal val="visible"/>
                                      </p:to>
                                    </p:set>
                                    <p:anim calcmode="lin" valueType="num">
                                      <p:cBhvr>
                                        <p:cTn id="28" dur="500" fill="hold"/>
                                        <p:tgtEl>
                                          <p:spTgt spid="81"/>
                                        </p:tgtEl>
                                        <p:attrNameLst>
                                          <p:attrName>ppt_w</p:attrName>
                                        </p:attrNameLst>
                                      </p:cBhvr>
                                      <p:tavLst>
                                        <p:tav tm="0">
                                          <p:val>
                                            <p:fltVal val="0"/>
                                          </p:val>
                                        </p:tav>
                                        <p:tav tm="100000">
                                          <p:val>
                                            <p:strVal val="#ppt_w"/>
                                          </p:val>
                                        </p:tav>
                                      </p:tavLst>
                                    </p:anim>
                                    <p:anim calcmode="lin" valueType="num">
                                      <p:cBhvr>
                                        <p:cTn id="29" dur="500" fill="hold"/>
                                        <p:tgtEl>
                                          <p:spTgt spid="81"/>
                                        </p:tgtEl>
                                        <p:attrNameLst>
                                          <p:attrName>ppt_h</p:attrName>
                                        </p:attrNameLst>
                                      </p:cBhvr>
                                      <p:tavLst>
                                        <p:tav tm="0">
                                          <p:val>
                                            <p:fltVal val="0"/>
                                          </p:val>
                                        </p:tav>
                                        <p:tav tm="100000">
                                          <p:val>
                                            <p:strVal val="#ppt_h"/>
                                          </p:val>
                                        </p:tav>
                                      </p:tavLst>
                                    </p:anim>
                                    <p:animEffect transition="in" filter="fade">
                                      <p:cBhvr>
                                        <p:cTn id="30" dur="500"/>
                                        <p:tgtEl>
                                          <p:spTgt spid="81"/>
                                        </p:tgtEl>
                                      </p:cBhvr>
                                    </p:animEffect>
                                  </p:childTnLst>
                                </p:cTn>
                              </p:par>
                            </p:childTnLst>
                          </p:cTn>
                        </p:par>
                        <p:par>
                          <p:cTn id="31" fill="hold">
                            <p:stCondLst>
                              <p:cond delay="3500"/>
                            </p:stCondLst>
                            <p:childTnLst>
                              <p:par>
                                <p:cTn id="32" presetID="53" presetClass="entr" presetSubtype="16" fill="hold" nodeType="afterEffect">
                                  <p:stCondLst>
                                    <p:cond delay="0"/>
                                  </p:stCondLst>
                                  <p:childTnLst>
                                    <p:set>
                                      <p:cBhvr>
                                        <p:cTn id="33" dur="1" fill="hold">
                                          <p:stCondLst>
                                            <p:cond delay="0"/>
                                          </p:stCondLst>
                                        </p:cTn>
                                        <p:tgtEl>
                                          <p:spTgt spid="82"/>
                                        </p:tgtEl>
                                        <p:attrNameLst>
                                          <p:attrName>style.visibility</p:attrName>
                                        </p:attrNameLst>
                                      </p:cBhvr>
                                      <p:to>
                                        <p:strVal val="visible"/>
                                      </p:to>
                                    </p:set>
                                    <p:anim calcmode="lin" valueType="num">
                                      <p:cBhvr>
                                        <p:cTn id="34" dur="500" fill="hold"/>
                                        <p:tgtEl>
                                          <p:spTgt spid="82"/>
                                        </p:tgtEl>
                                        <p:attrNameLst>
                                          <p:attrName>ppt_w</p:attrName>
                                        </p:attrNameLst>
                                      </p:cBhvr>
                                      <p:tavLst>
                                        <p:tav tm="0">
                                          <p:val>
                                            <p:fltVal val="0"/>
                                          </p:val>
                                        </p:tav>
                                        <p:tav tm="100000">
                                          <p:val>
                                            <p:strVal val="#ppt_w"/>
                                          </p:val>
                                        </p:tav>
                                      </p:tavLst>
                                    </p:anim>
                                    <p:anim calcmode="lin" valueType="num">
                                      <p:cBhvr>
                                        <p:cTn id="35" dur="500" fill="hold"/>
                                        <p:tgtEl>
                                          <p:spTgt spid="82"/>
                                        </p:tgtEl>
                                        <p:attrNameLst>
                                          <p:attrName>ppt_h</p:attrName>
                                        </p:attrNameLst>
                                      </p:cBhvr>
                                      <p:tavLst>
                                        <p:tav tm="0">
                                          <p:val>
                                            <p:fltVal val="0"/>
                                          </p:val>
                                        </p:tav>
                                        <p:tav tm="100000">
                                          <p:val>
                                            <p:strVal val="#ppt_h"/>
                                          </p:val>
                                        </p:tav>
                                      </p:tavLst>
                                    </p:anim>
                                    <p:animEffect transition="in" filter="fade">
                                      <p:cBhvr>
                                        <p:cTn id="36" dur="500"/>
                                        <p:tgtEl>
                                          <p:spTgt spid="82"/>
                                        </p:tgtEl>
                                      </p:cBhvr>
                                    </p:animEffect>
                                  </p:childTnLst>
                                </p:cTn>
                              </p:par>
                            </p:childTnLst>
                          </p:cTn>
                        </p:par>
                        <p:par>
                          <p:cTn id="37" fill="hold">
                            <p:stCondLst>
                              <p:cond delay="4000"/>
                            </p:stCondLst>
                            <p:childTnLst>
                              <p:par>
                                <p:cTn id="38" presetID="53" presetClass="entr" presetSubtype="16" fill="hold" nodeType="afterEffect">
                                  <p:stCondLst>
                                    <p:cond delay="0"/>
                                  </p:stCondLst>
                                  <p:childTnLst>
                                    <p:set>
                                      <p:cBhvr>
                                        <p:cTn id="39" dur="1" fill="hold">
                                          <p:stCondLst>
                                            <p:cond delay="0"/>
                                          </p:stCondLst>
                                        </p:cTn>
                                        <p:tgtEl>
                                          <p:spTgt spid="83"/>
                                        </p:tgtEl>
                                        <p:attrNameLst>
                                          <p:attrName>style.visibility</p:attrName>
                                        </p:attrNameLst>
                                      </p:cBhvr>
                                      <p:to>
                                        <p:strVal val="visible"/>
                                      </p:to>
                                    </p:set>
                                    <p:anim calcmode="lin" valueType="num">
                                      <p:cBhvr>
                                        <p:cTn id="40" dur="500" fill="hold"/>
                                        <p:tgtEl>
                                          <p:spTgt spid="83"/>
                                        </p:tgtEl>
                                        <p:attrNameLst>
                                          <p:attrName>ppt_w</p:attrName>
                                        </p:attrNameLst>
                                      </p:cBhvr>
                                      <p:tavLst>
                                        <p:tav tm="0">
                                          <p:val>
                                            <p:fltVal val="0"/>
                                          </p:val>
                                        </p:tav>
                                        <p:tav tm="100000">
                                          <p:val>
                                            <p:strVal val="#ppt_w"/>
                                          </p:val>
                                        </p:tav>
                                      </p:tavLst>
                                    </p:anim>
                                    <p:anim calcmode="lin" valueType="num">
                                      <p:cBhvr>
                                        <p:cTn id="41" dur="500" fill="hold"/>
                                        <p:tgtEl>
                                          <p:spTgt spid="83"/>
                                        </p:tgtEl>
                                        <p:attrNameLst>
                                          <p:attrName>ppt_h</p:attrName>
                                        </p:attrNameLst>
                                      </p:cBhvr>
                                      <p:tavLst>
                                        <p:tav tm="0">
                                          <p:val>
                                            <p:fltVal val="0"/>
                                          </p:val>
                                        </p:tav>
                                        <p:tav tm="100000">
                                          <p:val>
                                            <p:strVal val="#ppt_h"/>
                                          </p:val>
                                        </p:tav>
                                      </p:tavLst>
                                    </p:anim>
                                    <p:animEffect transition="in" filter="fade">
                                      <p:cBhvr>
                                        <p:cTn id="42" dur="500"/>
                                        <p:tgtEl>
                                          <p:spTgt spid="83"/>
                                        </p:tgtEl>
                                      </p:cBhvr>
                                    </p:animEffect>
                                  </p:childTnLst>
                                </p:cTn>
                              </p:par>
                            </p:childTnLst>
                          </p:cTn>
                        </p:par>
                        <p:par>
                          <p:cTn id="43" fill="hold">
                            <p:stCondLst>
                              <p:cond delay="4500"/>
                            </p:stCondLst>
                            <p:childTnLst>
                              <p:par>
                                <p:cTn id="44" presetID="53" presetClass="entr" presetSubtype="16" fill="hold" nodeType="afterEffect">
                                  <p:stCondLst>
                                    <p:cond delay="0"/>
                                  </p:stCondLst>
                                  <p:childTnLst>
                                    <p:set>
                                      <p:cBhvr>
                                        <p:cTn id="45" dur="1" fill="hold">
                                          <p:stCondLst>
                                            <p:cond delay="0"/>
                                          </p:stCondLst>
                                        </p:cTn>
                                        <p:tgtEl>
                                          <p:spTgt spid="84"/>
                                        </p:tgtEl>
                                        <p:attrNameLst>
                                          <p:attrName>style.visibility</p:attrName>
                                        </p:attrNameLst>
                                      </p:cBhvr>
                                      <p:to>
                                        <p:strVal val="visible"/>
                                      </p:to>
                                    </p:set>
                                    <p:anim calcmode="lin" valueType="num">
                                      <p:cBhvr>
                                        <p:cTn id="46" dur="500" fill="hold"/>
                                        <p:tgtEl>
                                          <p:spTgt spid="84"/>
                                        </p:tgtEl>
                                        <p:attrNameLst>
                                          <p:attrName>ppt_w</p:attrName>
                                        </p:attrNameLst>
                                      </p:cBhvr>
                                      <p:tavLst>
                                        <p:tav tm="0">
                                          <p:val>
                                            <p:fltVal val="0"/>
                                          </p:val>
                                        </p:tav>
                                        <p:tav tm="100000">
                                          <p:val>
                                            <p:strVal val="#ppt_w"/>
                                          </p:val>
                                        </p:tav>
                                      </p:tavLst>
                                    </p:anim>
                                    <p:anim calcmode="lin" valueType="num">
                                      <p:cBhvr>
                                        <p:cTn id="47" dur="500" fill="hold"/>
                                        <p:tgtEl>
                                          <p:spTgt spid="84"/>
                                        </p:tgtEl>
                                        <p:attrNameLst>
                                          <p:attrName>ppt_h</p:attrName>
                                        </p:attrNameLst>
                                      </p:cBhvr>
                                      <p:tavLst>
                                        <p:tav tm="0">
                                          <p:val>
                                            <p:fltVal val="0"/>
                                          </p:val>
                                        </p:tav>
                                        <p:tav tm="100000">
                                          <p:val>
                                            <p:strVal val="#ppt_h"/>
                                          </p:val>
                                        </p:tav>
                                      </p:tavLst>
                                    </p:anim>
                                    <p:animEffect transition="in" filter="fade">
                                      <p:cBhvr>
                                        <p:cTn id="48" dur="500"/>
                                        <p:tgtEl>
                                          <p:spTgt spid="84"/>
                                        </p:tgtEl>
                                      </p:cBhvr>
                                    </p:animEffect>
                                  </p:childTnLst>
                                </p:cTn>
                              </p:par>
                            </p:childTnLst>
                          </p:cTn>
                        </p:par>
                        <p:par>
                          <p:cTn id="49" fill="hold">
                            <p:stCondLst>
                              <p:cond delay="5000"/>
                            </p:stCondLst>
                            <p:childTnLst>
                              <p:par>
                                <p:cTn id="50" presetID="2" presetClass="entr" presetSubtype="2" fill="hold" nodeType="afterEffect">
                                  <p:stCondLst>
                                    <p:cond delay="0"/>
                                  </p:stCondLst>
                                  <p:childTnLst>
                                    <p:set>
                                      <p:cBhvr>
                                        <p:cTn id="51" dur="1" fill="hold">
                                          <p:stCondLst>
                                            <p:cond delay="0"/>
                                          </p:stCondLst>
                                        </p:cTn>
                                        <p:tgtEl>
                                          <p:spTgt spid="89"/>
                                        </p:tgtEl>
                                        <p:attrNameLst>
                                          <p:attrName>style.visibility</p:attrName>
                                        </p:attrNameLst>
                                      </p:cBhvr>
                                      <p:to>
                                        <p:strVal val="visible"/>
                                      </p:to>
                                    </p:set>
                                    <p:anim calcmode="lin" valueType="num">
                                      <p:cBhvr additive="base">
                                        <p:cTn id="52" dur="500" fill="hold"/>
                                        <p:tgtEl>
                                          <p:spTgt spid="89"/>
                                        </p:tgtEl>
                                        <p:attrNameLst>
                                          <p:attrName>ppt_x</p:attrName>
                                        </p:attrNameLst>
                                      </p:cBhvr>
                                      <p:tavLst>
                                        <p:tav tm="0">
                                          <p:val>
                                            <p:strVal val="1+#ppt_w/2"/>
                                          </p:val>
                                        </p:tav>
                                        <p:tav tm="100000">
                                          <p:val>
                                            <p:strVal val="#ppt_x"/>
                                          </p:val>
                                        </p:tav>
                                      </p:tavLst>
                                    </p:anim>
                                    <p:anim calcmode="lin" valueType="num">
                                      <p:cBhvr additive="base">
                                        <p:cTn id="53" dur="500" fill="hold"/>
                                        <p:tgtEl>
                                          <p:spTgt spid="89"/>
                                        </p:tgtEl>
                                        <p:attrNameLst>
                                          <p:attrName>ppt_y</p:attrName>
                                        </p:attrNameLst>
                                      </p:cBhvr>
                                      <p:tavLst>
                                        <p:tav tm="0">
                                          <p:val>
                                            <p:strVal val="#ppt_y"/>
                                          </p:val>
                                        </p:tav>
                                        <p:tav tm="100000">
                                          <p:val>
                                            <p:strVal val="#ppt_y"/>
                                          </p:val>
                                        </p:tav>
                                      </p:tavLst>
                                    </p:anim>
                                  </p:childTnLst>
                                </p:cTn>
                              </p:par>
                              <p:par>
                                <p:cTn id="54" presetID="2" presetClass="entr" presetSubtype="8" fill="hold" nodeType="withEffect">
                                  <p:stCondLst>
                                    <p:cond delay="0"/>
                                  </p:stCondLst>
                                  <p:childTnLst>
                                    <p:set>
                                      <p:cBhvr>
                                        <p:cTn id="55" dur="1" fill="hold">
                                          <p:stCondLst>
                                            <p:cond delay="0"/>
                                          </p:stCondLst>
                                        </p:cTn>
                                        <p:tgtEl>
                                          <p:spTgt spid="90"/>
                                        </p:tgtEl>
                                        <p:attrNameLst>
                                          <p:attrName>style.visibility</p:attrName>
                                        </p:attrNameLst>
                                      </p:cBhvr>
                                      <p:to>
                                        <p:strVal val="visible"/>
                                      </p:to>
                                    </p:set>
                                    <p:anim calcmode="lin" valueType="num">
                                      <p:cBhvr additive="base">
                                        <p:cTn id="56" dur="500" fill="hold"/>
                                        <p:tgtEl>
                                          <p:spTgt spid="90"/>
                                        </p:tgtEl>
                                        <p:attrNameLst>
                                          <p:attrName>ppt_x</p:attrName>
                                        </p:attrNameLst>
                                      </p:cBhvr>
                                      <p:tavLst>
                                        <p:tav tm="0">
                                          <p:val>
                                            <p:strVal val="0-#ppt_w/2"/>
                                          </p:val>
                                        </p:tav>
                                        <p:tav tm="100000">
                                          <p:val>
                                            <p:strVal val="#ppt_x"/>
                                          </p:val>
                                        </p:tav>
                                      </p:tavLst>
                                    </p:anim>
                                    <p:anim calcmode="lin" valueType="num">
                                      <p:cBhvr additive="base">
                                        <p:cTn id="57"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7" grpId="1" animBg="1"/>
      <p:bldP spid="68" grpId="0" animBg="1"/>
      <p:bldP spid="7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3983" y="2606523"/>
            <a:ext cx="2003232" cy="1046299"/>
          </a:xfrm>
          <a:prstGeom prst="rect">
            <a:avLst/>
          </a:prstGeom>
        </p:spPr>
        <p:txBody>
          <a:bodyPr vert="horz" wrap="square" lIns="0" tIns="45650" rIns="91301" bIns="45650" anchor="t" anchorCtr="0">
            <a:spAutoFit/>
          </a:bodyPr>
          <a:lstStyle/>
          <a:p>
            <a:pPr indent="-4757" algn="ctr"/>
            <a:r>
              <a:rPr lang="zh-CN" altLang="en-US" b="1" dirty="0" smtClean="0">
                <a:solidFill>
                  <a:srgbClr val="ED5326"/>
                </a:solidFill>
                <a:latin typeface="+mn-ea"/>
                <a:cs typeface="Segoe"/>
              </a:rPr>
              <a:t>主题一</a:t>
            </a:r>
            <a:endParaRPr lang="en-US" b="1" dirty="0">
              <a:solidFill>
                <a:srgbClr val="ED5326"/>
              </a:solidFill>
              <a:latin typeface="+mn-ea"/>
              <a:cs typeface="Segoe"/>
            </a:endParaRPr>
          </a:p>
          <a:p>
            <a:pPr indent="-4757" algn="ctr"/>
            <a:endParaRPr lang="en-US" sz="1100" dirty="0">
              <a:solidFill>
                <a:srgbClr val="573A1E"/>
              </a:solidFill>
              <a:latin typeface="+mn-ea"/>
              <a:cs typeface="Segoe"/>
            </a:endParaRPr>
          </a:p>
          <a:p>
            <a:pPr algn="ctr"/>
            <a:r>
              <a:rPr lang="zh-CN" altLang="en-US" sz="1100" dirty="0">
                <a:solidFill>
                  <a:srgbClr val="573A1E"/>
                </a:solidFill>
                <a:latin typeface="+mn-ea"/>
                <a:cs typeface="Arial" pitchFamily="34" charset="0"/>
              </a:rPr>
              <a:t>单击添加文本</a:t>
            </a:r>
          </a:p>
          <a:p>
            <a:pPr algn="ctr"/>
            <a:r>
              <a:rPr lang="zh-CN" altLang="en-US" sz="1100" dirty="0">
                <a:solidFill>
                  <a:srgbClr val="573A1E"/>
                </a:solidFill>
                <a:latin typeface="+mn-ea"/>
                <a:cs typeface="Arial" pitchFamily="34" charset="0"/>
              </a:rPr>
              <a:t>单击添加文本</a:t>
            </a:r>
          </a:p>
          <a:p>
            <a:pPr algn="ctr"/>
            <a:r>
              <a:rPr lang="zh-CN" altLang="en-US" sz="1100" dirty="0">
                <a:solidFill>
                  <a:srgbClr val="573A1E"/>
                </a:solidFill>
                <a:latin typeface="+mn-ea"/>
                <a:cs typeface="Arial" pitchFamily="34" charset="0"/>
              </a:rPr>
              <a:t>单击添加文本</a:t>
            </a:r>
          </a:p>
        </p:txBody>
      </p:sp>
      <p:sp>
        <p:nvSpPr>
          <p:cNvPr id="4" name="Rectangle 3"/>
          <p:cNvSpPr/>
          <p:nvPr/>
        </p:nvSpPr>
        <p:spPr>
          <a:xfrm>
            <a:off x="6748693" y="2606523"/>
            <a:ext cx="2196903" cy="1046299"/>
          </a:xfrm>
          <a:prstGeom prst="rect">
            <a:avLst/>
          </a:prstGeom>
        </p:spPr>
        <p:txBody>
          <a:bodyPr vert="horz" wrap="square" lIns="0" tIns="45650" rIns="91301" bIns="45650" anchor="t" anchorCtr="0">
            <a:spAutoFit/>
          </a:bodyPr>
          <a:lstStyle/>
          <a:p>
            <a:pPr indent="-4757" algn="ctr"/>
            <a:r>
              <a:rPr lang="zh-CN" altLang="en-US" b="1" dirty="0" smtClean="0">
                <a:solidFill>
                  <a:srgbClr val="ED5326"/>
                </a:solidFill>
                <a:latin typeface="+mn-ea"/>
                <a:cs typeface="Segoe"/>
              </a:rPr>
              <a:t>主题四</a:t>
            </a:r>
            <a:endParaRPr lang="en-US" altLang="zh-CN" b="1" dirty="0">
              <a:solidFill>
                <a:srgbClr val="ED5326"/>
              </a:solidFill>
              <a:latin typeface="+mn-ea"/>
              <a:cs typeface="Segoe"/>
            </a:endParaRPr>
          </a:p>
          <a:p>
            <a:pPr indent="-4757" algn="ctr"/>
            <a:endParaRPr lang="en-US" sz="1100" dirty="0">
              <a:solidFill>
                <a:srgbClr val="573A1E"/>
              </a:solidFill>
              <a:latin typeface="+mn-ea"/>
              <a:cs typeface="Segoe"/>
            </a:endParaRPr>
          </a:p>
          <a:p>
            <a:pPr algn="ctr"/>
            <a:r>
              <a:rPr lang="zh-CN" altLang="en-US" sz="1100" dirty="0">
                <a:solidFill>
                  <a:srgbClr val="573A1E"/>
                </a:solidFill>
                <a:latin typeface="+mn-ea"/>
                <a:cs typeface="Arial" pitchFamily="34" charset="0"/>
              </a:rPr>
              <a:t>单击添加文本</a:t>
            </a:r>
          </a:p>
          <a:p>
            <a:pPr algn="ctr"/>
            <a:r>
              <a:rPr lang="zh-CN" altLang="en-US" sz="1100" dirty="0">
                <a:solidFill>
                  <a:srgbClr val="573A1E"/>
                </a:solidFill>
                <a:latin typeface="+mn-ea"/>
                <a:cs typeface="Arial" pitchFamily="34" charset="0"/>
              </a:rPr>
              <a:t>单击添加文本</a:t>
            </a:r>
          </a:p>
          <a:p>
            <a:pPr algn="ctr"/>
            <a:r>
              <a:rPr lang="zh-CN" altLang="en-US" sz="1100" dirty="0">
                <a:solidFill>
                  <a:srgbClr val="573A1E"/>
                </a:solidFill>
                <a:latin typeface="+mn-ea"/>
                <a:cs typeface="Arial" pitchFamily="34" charset="0"/>
              </a:rPr>
              <a:t>单击添加</a:t>
            </a:r>
            <a:r>
              <a:rPr lang="zh-CN" altLang="en-US" sz="1100" dirty="0" smtClean="0">
                <a:solidFill>
                  <a:srgbClr val="573A1E"/>
                </a:solidFill>
                <a:latin typeface="+mn-ea"/>
                <a:cs typeface="Arial" pitchFamily="34" charset="0"/>
              </a:rPr>
              <a:t>文本</a:t>
            </a:r>
            <a:endParaRPr lang="zh-CN" altLang="en-US" sz="1100" dirty="0">
              <a:solidFill>
                <a:srgbClr val="573A1E"/>
              </a:solidFill>
              <a:latin typeface="+mn-ea"/>
              <a:cs typeface="Arial" pitchFamily="34" charset="0"/>
            </a:endParaRPr>
          </a:p>
        </p:txBody>
      </p:sp>
      <p:sp>
        <p:nvSpPr>
          <p:cNvPr id="7" name="Rectangle 7"/>
          <p:cNvSpPr/>
          <p:nvPr/>
        </p:nvSpPr>
        <p:spPr>
          <a:xfrm>
            <a:off x="2554152" y="2606523"/>
            <a:ext cx="1891940" cy="1046299"/>
          </a:xfrm>
          <a:prstGeom prst="rect">
            <a:avLst/>
          </a:prstGeom>
        </p:spPr>
        <p:txBody>
          <a:bodyPr vert="horz" wrap="square" lIns="0" tIns="45650" rIns="91301" bIns="45650" anchor="t" anchorCtr="0">
            <a:spAutoFit/>
          </a:bodyPr>
          <a:lstStyle/>
          <a:p>
            <a:pPr indent="-4757" algn="ctr"/>
            <a:r>
              <a:rPr lang="zh-CN" altLang="en-US" b="1" dirty="0" smtClean="0">
                <a:solidFill>
                  <a:srgbClr val="ED5326"/>
                </a:solidFill>
                <a:latin typeface="+mn-ea"/>
                <a:cs typeface="Segoe"/>
              </a:rPr>
              <a:t>主题二</a:t>
            </a:r>
            <a:endParaRPr lang="en-US" altLang="zh-CN" b="1" dirty="0">
              <a:solidFill>
                <a:srgbClr val="ED5326"/>
              </a:solidFill>
              <a:latin typeface="+mn-ea"/>
              <a:cs typeface="Segoe"/>
            </a:endParaRPr>
          </a:p>
          <a:p>
            <a:pPr algn="ctr"/>
            <a:endParaRPr lang="en-US" sz="1100" dirty="0">
              <a:solidFill>
                <a:srgbClr val="573A1E"/>
              </a:solidFill>
              <a:latin typeface="+mn-ea"/>
            </a:endParaRPr>
          </a:p>
          <a:p>
            <a:pPr algn="ctr"/>
            <a:r>
              <a:rPr lang="zh-CN" altLang="en-US" sz="1100" dirty="0">
                <a:solidFill>
                  <a:srgbClr val="573A1E"/>
                </a:solidFill>
                <a:latin typeface="+mn-ea"/>
                <a:cs typeface="Arial" pitchFamily="34" charset="0"/>
              </a:rPr>
              <a:t>单击添加文本</a:t>
            </a:r>
          </a:p>
          <a:p>
            <a:pPr algn="ctr"/>
            <a:r>
              <a:rPr lang="zh-CN" altLang="en-US" sz="1100" dirty="0">
                <a:solidFill>
                  <a:srgbClr val="573A1E"/>
                </a:solidFill>
                <a:latin typeface="+mn-ea"/>
                <a:cs typeface="Arial" pitchFamily="34" charset="0"/>
              </a:rPr>
              <a:t>单击添加文本</a:t>
            </a:r>
          </a:p>
          <a:p>
            <a:pPr algn="ctr"/>
            <a:r>
              <a:rPr lang="zh-CN" altLang="en-US" sz="1100" dirty="0">
                <a:solidFill>
                  <a:srgbClr val="573A1E"/>
                </a:solidFill>
                <a:latin typeface="+mn-ea"/>
                <a:cs typeface="Arial" pitchFamily="34" charset="0"/>
              </a:rPr>
              <a:t>单击添加文本</a:t>
            </a:r>
          </a:p>
        </p:txBody>
      </p:sp>
      <p:grpSp>
        <p:nvGrpSpPr>
          <p:cNvPr id="17" name="组合 16"/>
          <p:cNvGrpSpPr/>
          <p:nvPr/>
        </p:nvGrpSpPr>
        <p:grpSpPr>
          <a:xfrm>
            <a:off x="383983" y="1134458"/>
            <a:ext cx="2003232" cy="1405904"/>
            <a:chOff x="383983" y="1134458"/>
            <a:chExt cx="2003232" cy="1405904"/>
          </a:xfrm>
        </p:grpSpPr>
        <p:sp>
          <p:nvSpPr>
            <p:cNvPr id="5" name="Rectangle 5"/>
            <p:cNvSpPr/>
            <p:nvPr/>
          </p:nvSpPr>
          <p:spPr>
            <a:xfrm>
              <a:off x="383983" y="1134458"/>
              <a:ext cx="2003232" cy="1405904"/>
            </a:xfrm>
            <a:prstGeom prst="rect">
              <a:avLst/>
            </a:prstGeom>
            <a:solidFill>
              <a:srgbClr val="C00000"/>
            </a:solidFill>
            <a:ln w="9525" cap="flat" cmpd="sng" algn="ctr">
              <a:noFill/>
              <a:prstDash val="solid"/>
            </a:ln>
            <a:effectLst/>
          </p:spPr>
          <p:txBody>
            <a:bodyPr lIns="274297" tIns="274297" rIns="91432" bIns="45716"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pic>
          <p:nvPicPr>
            <p:cNvPr id="8"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p:spPr>
        </p:pic>
      </p:grpSp>
      <p:sp>
        <p:nvSpPr>
          <p:cNvPr id="9" name="Rectangle 11"/>
          <p:cNvSpPr/>
          <p:nvPr/>
        </p:nvSpPr>
        <p:spPr>
          <a:xfrm>
            <a:off x="4613027" y="2606524"/>
            <a:ext cx="2114522" cy="1046299"/>
          </a:xfrm>
          <a:prstGeom prst="rect">
            <a:avLst/>
          </a:prstGeom>
        </p:spPr>
        <p:txBody>
          <a:bodyPr vert="horz" wrap="square" lIns="0" tIns="45650" rIns="91301" bIns="45650" anchor="t" anchorCtr="0">
            <a:spAutoFit/>
          </a:bodyPr>
          <a:lstStyle/>
          <a:p>
            <a:pPr indent="-4757" algn="ctr"/>
            <a:r>
              <a:rPr lang="zh-CN" altLang="en-US" b="1" dirty="0" smtClean="0">
                <a:solidFill>
                  <a:srgbClr val="ED5326"/>
                </a:solidFill>
                <a:latin typeface="+mn-ea"/>
                <a:cs typeface="Segoe"/>
              </a:rPr>
              <a:t>主题三</a:t>
            </a:r>
            <a:endParaRPr lang="en-US" altLang="zh-CN" b="1" dirty="0">
              <a:solidFill>
                <a:srgbClr val="ED5326"/>
              </a:solidFill>
              <a:latin typeface="+mn-ea"/>
              <a:cs typeface="Segoe"/>
            </a:endParaRPr>
          </a:p>
          <a:p>
            <a:pPr algn="ctr" defTabSz="914130">
              <a:defRPr/>
            </a:pPr>
            <a:endParaRPr lang="en-US" sz="1100" dirty="0">
              <a:solidFill>
                <a:srgbClr val="573A1E"/>
              </a:solidFill>
              <a:latin typeface="+mn-ea"/>
              <a:cs typeface="Arial" pitchFamily="34" charset="0"/>
            </a:endParaRPr>
          </a:p>
          <a:p>
            <a:pPr algn="ctr" defTabSz="914130">
              <a:defRPr/>
            </a:pPr>
            <a:r>
              <a:rPr lang="zh-CN" altLang="en-US" sz="1100" dirty="0">
                <a:solidFill>
                  <a:srgbClr val="573A1E"/>
                </a:solidFill>
                <a:latin typeface="+mn-ea"/>
                <a:cs typeface="Arial" pitchFamily="34" charset="0"/>
              </a:rPr>
              <a:t>单击添加文本</a:t>
            </a:r>
          </a:p>
          <a:p>
            <a:pPr algn="ctr" defTabSz="914130">
              <a:defRPr/>
            </a:pPr>
            <a:r>
              <a:rPr lang="zh-CN" altLang="en-US" sz="1100" dirty="0">
                <a:solidFill>
                  <a:srgbClr val="573A1E"/>
                </a:solidFill>
                <a:latin typeface="+mn-ea"/>
                <a:cs typeface="Arial" pitchFamily="34" charset="0"/>
              </a:rPr>
              <a:t>单击添加文本</a:t>
            </a:r>
          </a:p>
          <a:p>
            <a:pPr algn="ctr" defTabSz="914130">
              <a:defRPr/>
            </a:pPr>
            <a:r>
              <a:rPr lang="zh-CN" altLang="en-US" sz="1100" dirty="0">
                <a:solidFill>
                  <a:srgbClr val="573A1E"/>
                </a:solidFill>
                <a:latin typeface="+mn-ea"/>
                <a:cs typeface="Arial" pitchFamily="34" charset="0"/>
              </a:rPr>
              <a:t>单击添加文本</a:t>
            </a:r>
          </a:p>
        </p:txBody>
      </p:sp>
      <p:grpSp>
        <p:nvGrpSpPr>
          <p:cNvPr id="20" name="组合 19"/>
          <p:cNvGrpSpPr/>
          <p:nvPr/>
        </p:nvGrpSpPr>
        <p:grpSpPr>
          <a:xfrm>
            <a:off x="6727550" y="1134458"/>
            <a:ext cx="2097273" cy="1405904"/>
            <a:chOff x="6727550" y="1134458"/>
            <a:chExt cx="2097273" cy="1405904"/>
          </a:xfrm>
        </p:grpSpPr>
        <p:sp>
          <p:nvSpPr>
            <p:cNvPr id="6" name="Rectangle 6"/>
            <p:cNvSpPr/>
            <p:nvPr/>
          </p:nvSpPr>
          <p:spPr>
            <a:xfrm>
              <a:off x="6727550" y="1134458"/>
              <a:ext cx="2097273" cy="1405904"/>
            </a:xfrm>
            <a:prstGeom prst="rect">
              <a:avLst/>
            </a:prstGeom>
            <a:solidFill>
              <a:srgbClr val="F6AE1E"/>
            </a:solidFill>
            <a:ln w="9525" cap="flat" cmpd="sng" algn="ctr">
              <a:noFill/>
              <a:prstDash val="solid"/>
            </a:ln>
            <a:effectLst/>
          </p:spPr>
          <p:txBody>
            <a:bodyPr lIns="274297" tIns="274297" rIns="91432" bIns="45716"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pic>
          <p:nvPicPr>
            <p:cNvPr id="10"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p:spPr>
        </p:pic>
      </p:grpSp>
      <p:grpSp>
        <p:nvGrpSpPr>
          <p:cNvPr id="18" name="组合 17"/>
          <p:cNvGrpSpPr/>
          <p:nvPr/>
        </p:nvGrpSpPr>
        <p:grpSpPr>
          <a:xfrm>
            <a:off x="2505416" y="1131590"/>
            <a:ext cx="2003232" cy="1405904"/>
            <a:chOff x="2505416" y="1131590"/>
            <a:chExt cx="2003232" cy="1405904"/>
          </a:xfrm>
        </p:grpSpPr>
        <p:sp>
          <p:nvSpPr>
            <p:cNvPr id="11" name="Rectangle 15"/>
            <p:cNvSpPr/>
            <p:nvPr/>
          </p:nvSpPr>
          <p:spPr>
            <a:xfrm>
              <a:off x="2505416" y="1131590"/>
              <a:ext cx="2003232" cy="1405904"/>
            </a:xfrm>
            <a:prstGeom prst="rect">
              <a:avLst/>
            </a:prstGeom>
            <a:solidFill>
              <a:srgbClr val="ED5326"/>
            </a:solidFill>
            <a:ln w="9525" cap="flat" cmpd="sng" algn="ctr">
              <a:noFill/>
              <a:prstDash val="solid"/>
            </a:ln>
            <a:effectLst/>
          </p:spPr>
          <p:txBody>
            <a:bodyPr lIns="274297" tIns="274297" rIns="91432" bIns="45716"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pic>
          <p:nvPicPr>
            <p:cNvPr id="12"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19" name="组合 18"/>
          <p:cNvGrpSpPr/>
          <p:nvPr/>
        </p:nvGrpSpPr>
        <p:grpSpPr>
          <a:xfrm>
            <a:off x="4611875" y="1134458"/>
            <a:ext cx="2003232" cy="1405904"/>
            <a:chOff x="4611875" y="1134458"/>
            <a:chExt cx="2003232" cy="1405904"/>
          </a:xfrm>
        </p:grpSpPr>
        <p:sp>
          <p:nvSpPr>
            <p:cNvPr id="13" name="Rectangle 16"/>
            <p:cNvSpPr/>
            <p:nvPr/>
          </p:nvSpPr>
          <p:spPr>
            <a:xfrm>
              <a:off x="4611875" y="1134458"/>
              <a:ext cx="2003232" cy="1405904"/>
            </a:xfrm>
            <a:prstGeom prst="rect">
              <a:avLst/>
            </a:prstGeom>
            <a:solidFill>
              <a:srgbClr val="C00000"/>
            </a:solidFill>
            <a:ln w="9525" cap="flat" cmpd="sng" algn="ctr">
              <a:noFill/>
              <a:prstDash val="solid"/>
            </a:ln>
            <a:effectLst/>
          </p:spPr>
          <p:txBody>
            <a:bodyPr lIns="274297" tIns="274297" rIns="91432" bIns="45716"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srgbClr val="FFFFFF"/>
                </a:solidFill>
                <a:effectLst/>
                <a:uLnTx/>
                <a:uFillTx/>
                <a:latin typeface="Segoe" pitchFamily="34" charset="0"/>
                <a:ea typeface="+mn-ea"/>
                <a:cs typeface="+mn-cs"/>
              </a:endParaRPr>
            </a:p>
          </p:txBody>
        </p:sp>
        <p:pic>
          <p:nvPicPr>
            <p:cNvPr id="14"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p:spPr>
        </p:pic>
      </p:grpSp>
    </p:spTree>
    <p:extLst>
      <p:ext uri="{BB962C8B-B14F-4D97-AF65-F5344CB8AC3E}">
        <p14:creationId xmlns:p14="http://schemas.microsoft.com/office/powerpoint/2010/main" val="25623622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30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3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anim calcmode="lin" valueType="num">
                                      <p:cBhvr>
                                        <p:cTn id="23" dur="500" fill="hold"/>
                                        <p:tgtEl>
                                          <p:spTgt spid="7"/>
                                        </p:tgtEl>
                                        <p:attrNameLst>
                                          <p:attrName>ppt_x</p:attrName>
                                        </p:attrNameLst>
                                      </p:cBhvr>
                                      <p:tavLst>
                                        <p:tav tm="0">
                                          <p:val>
                                            <p:strVal val="#ppt_x"/>
                                          </p:val>
                                        </p:tav>
                                        <p:tav tm="100000">
                                          <p:val>
                                            <p:strVal val="#ppt_x"/>
                                          </p:val>
                                        </p:tav>
                                      </p:tavLst>
                                    </p:anim>
                                    <p:anim calcmode="lin" valueType="num">
                                      <p:cBhvr>
                                        <p:cTn id="24" dur="500" fill="hold"/>
                                        <p:tgtEl>
                                          <p:spTgt spid="7"/>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anim calcmode="lin" valueType="num">
                                      <p:cBhvr>
                                        <p:cTn id="28" dur="500" fill="hold"/>
                                        <p:tgtEl>
                                          <p:spTgt spid="19"/>
                                        </p:tgtEl>
                                        <p:attrNameLst>
                                          <p:attrName>ppt_x</p:attrName>
                                        </p:attrNameLst>
                                      </p:cBhvr>
                                      <p:tavLst>
                                        <p:tav tm="0">
                                          <p:val>
                                            <p:strVal val="#ppt_x"/>
                                          </p:val>
                                        </p:tav>
                                        <p:tav tm="100000">
                                          <p:val>
                                            <p:strVal val="#ppt_x"/>
                                          </p:val>
                                        </p:tav>
                                      </p:tavLst>
                                    </p:anim>
                                    <p:anim calcmode="lin" valueType="num">
                                      <p:cBhvr>
                                        <p:cTn id="29" dur="500" fill="hold"/>
                                        <p:tgtEl>
                                          <p:spTgt spid="1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anim calcmode="lin" valueType="num">
                                      <p:cBhvr>
                                        <p:cTn id="33" dur="500" fill="hold"/>
                                        <p:tgtEl>
                                          <p:spTgt spid="9"/>
                                        </p:tgtEl>
                                        <p:attrNameLst>
                                          <p:attrName>ppt_x</p:attrName>
                                        </p:attrNameLst>
                                      </p:cBhvr>
                                      <p:tavLst>
                                        <p:tav tm="0">
                                          <p:val>
                                            <p:strVal val="#ppt_x"/>
                                          </p:val>
                                        </p:tav>
                                        <p:tav tm="100000">
                                          <p:val>
                                            <p:strVal val="#ppt_x"/>
                                          </p:val>
                                        </p:tav>
                                      </p:tavLst>
                                    </p:anim>
                                    <p:anim calcmode="lin" valueType="num">
                                      <p:cBhvr>
                                        <p:cTn id="34" dur="500" fill="hold"/>
                                        <p:tgtEl>
                                          <p:spTgt spid="9"/>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80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anim calcmode="lin" valueType="num">
                                      <p:cBhvr>
                                        <p:cTn id="38" dur="500" fill="hold"/>
                                        <p:tgtEl>
                                          <p:spTgt spid="20"/>
                                        </p:tgtEl>
                                        <p:attrNameLst>
                                          <p:attrName>ppt_x</p:attrName>
                                        </p:attrNameLst>
                                      </p:cBhvr>
                                      <p:tavLst>
                                        <p:tav tm="0">
                                          <p:val>
                                            <p:strVal val="#ppt_x"/>
                                          </p:val>
                                        </p:tav>
                                        <p:tav tm="100000">
                                          <p:val>
                                            <p:strVal val="#ppt_x"/>
                                          </p:val>
                                        </p:tav>
                                      </p:tavLst>
                                    </p:anim>
                                    <p:anim calcmode="lin" valueType="num">
                                      <p:cBhvr>
                                        <p:cTn id="39" dur="5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80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anim calcmode="lin" valueType="num">
                                      <p:cBhvr>
                                        <p:cTn id="43" dur="500" fill="hold"/>
                                        <p:tgtEl>
                                          <p:spTgt spid="4"/>
                                        </p:tgtEl>
                                        <p:attrNameLst>
                                          <p:attrName>ppt_x</p:attrName>
                                        </p:attrNameLst>
                                      </p:cBhvr>
                                      <p:tavLst>
                                        <p:tav tm="0">
                                          <p:val>
                                            <p:strVal val="#ppt_x"/>
                                          </p:val>
                                        </p:tav>
                                        <p:tav tm="100000">
                                          <p:val>
                                            <p:strVal val="#ppt_x"/>
                                          </p:val>
                                        </p:tav>
                                      </p:tavLst>
                                    </p:anim>
                                    <p:anim calcmode="lin" valueType="num">
                                      <p:cBhvr>
                                        <p:cTn id="44"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16200000">
            <a:off x="3902938" y="-1053980"/>
            <a:ext cx="1381474" cy="7676197"/>
          </a:xfrm>
          <a:prstGeom prst="downArrow">
            <a:avLst>
              <a:gd name="adj1" fmla="val 49065"/>
              <a:gd name="adj2" fmla="val 44827"/>
            </a:avLst>
          </a:prstGeom>
          <a:solidFill>
            <a:schemeClr val="accent2"/>
          </a:solidFill>
          <a:ln>
            <a:noFill/>
          </a:ln>
        </p:spPr>
        <p:txBody>
          <a:bodyPr vert="eaVert" lIns="91028" tIns="45514" rIns="91028" bIns="45514"/>
          <a:lstStyle/>
          <a:p>
            <a:endParaRPr lang="zh-CN" altLang="en-US" sz="1975">
              <a:solidFill>
                <a:schemeClr val="bg1"/>
              </a:solidFill>
              <a:latin typeface="微软雅黑" pitchFamily="34" charset="-122"/>
              <a:ea typeface="微软雅黑" pitchFamily="34" charset="-122"/>
            </a:endParaRPr>
          </a:p>
        </p:txBody>
      </p:sp>
      <p:grpSp>
        <p:nvGrpSpPr>
          <p:cNvPr id="60" name="组合 59"/>
          <p:cNvGrpSpPr>
            <a:grpSpLocks/>
          </p:cNvGrpSpPr>
          <p:nvPr/>
        </p:nvGrpSpPr>
        <p:grpSpPr bwMode="auto">
          <a:xfrm>
            <a:off x="2589801" y="2058984"/>
            <a:ext cx="1701613" cy="1520579"/>
            <a:chOff x="1214414" y="2786058"/>
            <a:chExt cx="1935848" cy="1751017"/>
          </a:xfrm>
        </p:grpSpPr>
        <p:grpSp>
          <p:nvGrpSpPr>
            <p:cNvPr id="61" name="Group 6"/>
            <p:cNvGrpSpPr>
              <a:grpSpLocks/>
            </p:cNvGrpSpPr>
            <p:nvPr/>
          </p:nvGrpSpPr>
          <p:grpSpPr bwMode="auto">
            <a:xfrm>
              <a:off x="1295400" y="2786058"/>
              <a:ext cx="1753450" cy="1751017"/>
              <a:chOff x="1823" y="2371"/>
              <a:chExt cx="1801" cy="1801"/>
            </a:xfrm>
          </p:grpSpPr>
          <p:sp>
            <p:nvSpPr>
              <p:cNvPr id="6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975">
                  <a:solidFill>
                    <a:schemeClr val="bg1"/>
                  </a:solidFill>
                  <a:latin typeface="微软雅黑" pitchFamily="34" charset="-122"/>
                  <a:ea typeface="微软雅黑" pitchFamily="34" charset="-122"/>
                </a:endParaRPr>
              </a:p>
            </p:txBody>
          </p:sp>
          <p:sp>
            <p:nvSpPr>
              <p:cNvPr id="64"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a:defRPr/>
                </a:pPr>
                <a:endParaRPr lang="zh-CN" altLang="en-US" sz="1975">
                  <a:solidFill>
                    <a:schemeClr val="bg1"/>
                  </a:solidFill>
                  <a:latin typeface="微软雅黑" pitchFamily="34" charset="-122"/>
                  <a:ea typeface="微软雅黑" pitchFamily="34" charset="-122"/>
                </a:endParaRPr>
              </a:p>
            </p:txBody>
          </p:sp>
        </p:grpSp>
        <p:sp>
          <p:nvSpPr>
            <p:cNvPr id="62"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975" b="1" dirty="0">
                  <a:solidFill>
                    <a:schemeClr val="bg1"/>
                  </a:solidFill>
                  <a:latin typeface="微软雅黑" pitchFamily="34" charset="-122"/>
                  <a:ea typeface="微软雅黑" pitchFamily="34" charset="-122"/>
                </a:rPr>
                <a:t>写入文本</a:t>
              </a:r>
            </a:p>
          </p:txBody>
        </p:sp>
      </p:grpSp>
      <p:grpSp>
        <p:nvGrpSpPr>
          <p:cNvPr id="65" name="组合 64"/>
          <p:cNvGrpSpPr>
            <a:grpSpLocks/>
          </p:cNvGrpSpPr>
          <p:nvPr/>
        </p:nvGrpSpPr>
        <p:grpSpPr bwMode="auto">
          <a:xfrm>
            <a:off x="4291413" y="2058984"/>
            <a:ext cx="1701612" cy="1520579"/>
            <a:chOff x="1214414" y="2786058"/>
            <a:chExt cx="1935848" cy="1751017"/>
          </a:xfrm>
        </p:grpSpPr>
        <p:grpSp>
          <p:nvGrpSpPr>
            <p:cNvPr id="66" name="Group 6"/>
            <p:cNvGrpSpPr>
              <a:grpSpLocks/>
            </p:cNvGrpSpPr>
            <p:nvPr/>
          </p:nvGrpSpPr>
          <p:grpSpPr bwMode="auto">
            <a:xfrm>
              <a:off x="1295400" y="2786058"/>
              <a:ext cx="1753450" cy="1751017"/>
              <a:chOff x="1823" y="2371"/>
              <a:chExt cx="1801" cy="1801"/>
            </a:xfrm>
          </p:grpSpPr>
          <p:sp>
            <p:nvSpPr>
              <p:cNvPr id="6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975">
                  <a:solidFill>
                    <a:schemeClr val="bg1"/>
                  </a:solidFill>
                  <a:latin typeface="微软雅黑" pitchFamily="34" charset="-122"/>
                  <a:ea typeface="微软雅黑" pitchFamily="34" charset="-122"/>
                </a:endParaRPr>
              </a:p>
            </p:txBody>
          </p:sp>
          <p:sp>
            <p:nvSpPr>
              <p:cNvPr id="69" name="Oval 8"/>
              <p:cNvSpPr>
                <a:spLocks noChangeArrowheads="1"/>
              </p:cNvSpPr>
              <p:nvPr/>
            </p:nvSpPr>
            <p:spPr bwMode="auto">
              <a:xfrm>
                <a:off x="1945" y="2493"/>
                <a:ext cx="1556" cy="1556"/>
              </a:xfrm>
              <a:prstGeom prst="ellipse">
                <a:avLst/>
              </a:prstGeom>
              <a:solidFill>
                <a:schemeClr val="accent3"/>
              </a:solidFill>
              <a:ln w="38100">
                <a:solidFill>
                  <a:srgbClr val="FFFFFF"/>
                </a:solidFill>
                <a:round/>
                <a:headEnd/>
                <a:tailEnd/>
              </a:ln>
            </p:spPr>
            <p:txBody>
              <a:bodyPr/>
              <a:lstStyle/>
              <a:p>
                <a:pPr>
                  <a:defRPr/>
                </a:pPr>
                <a:endParaRPr lang="zh-CN" altLang="en-US" sz="1975">
                  <a:solidFill>
                    <a:schemeClr val="bg1"/>
                  </a:solidFill>
                  <a:latin typeface="微软雅黑" pitchFamily="34" charset="-122"/>
                  <a:ea typeface="微软雅黑" pitchFamily="34" charset="-122"/>
                </a:endParaRPr>
              </a:p>
            </p:txBody>
          </p:sp>
        </p:grpSp>
        <p:sp>
          <p:nvSpPr>
            <p:cNvPr id="6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975" b="1" dirty="0">
                  <a:solidFill>
                    <a:schemeClr val="bg1"/>
                  </a:solidFill>
                  <a:latin typeface="微软雅黑" pitchFamily="34" charset="-122"/>
                  <a:ea typeface="微软雅黑" pitchFamily="34" charset="-122"/>
                </a:rPr>
                <a:t>写入文本</a:t>
              </a:r>
            </a:p>
          </p:txBody>
        </p:sp>
      </p:grpSp>
      <p:grpSp>
        <p:nvGrpSpPr>
          <p:cNvPr id="70" name="组合 69"/>
          <p:cNvGrpSpPr>
            <a:grpSpLocks/>
          </p:cNvGrpSpPr>
          <p:nvPr/>
        </p:nvGrpSpPr>
        <p:grpSpPr bwMode="auto">
          <a:xfrm>
            <a:off x="6009777" y="2058984"/>
            <a:ext cx="1701613" cy="1520579"/>
            <a:chOff x="1214414" y="2786058"/>
            <a:chExt cx="1935848" cy="1751017"/>
          </a:xfrm>
        </p:grpSpPr>
        <p:grpSp>
          <p:nvGrpSpPr>
            <p:cNvPr id="71" name="Group 6"/>
            <p:cNvGrpSpPr>
              <a:grpSpLocks/>
            </p:cNvGrpSpPr>
            <p:nvPr/>
          </p:nvGrpSpPr>
          <p:grpSpPr bwMode="auto">
            <a:xfrm>
              <a:off x="1295400" y="2786058"/>
              <a:ext cx="1753450" cy="1751017"/>
              <a:chOff x="1823" y="2371"/>
              <a:chExt cx="1801" cy="1801"/>
            </a:xfrm>
          </p:grpSpPr>
          <p:sp>
            <p:nvSpPr>
              <p:cNvPr id="7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975">
                  <a:solidFill>
                    <a:schemeClr val="bg1"/>
                  </a:solidFill>
                  <a:latin typeface="微软雅黑" pitchFamily="34" charset="-122"/>
                  <a:ea typeface="微软雅黑" pitchFamily="34" charset="-122"/>
                </a:endParaRPr>
              </a:p>
            </p:txBody>
          </p:sp>
          <p:sp>
            <p:nvSpPr>
              <p:cNvPr id="74" name="Oval 8"/>
              <p:cNvSpPr>
                <a:spLocks noChangeArrowheads="1"/>
              </p:cNvSpPr>
              <p:nvPr/>
            </p:nvSpPr>
            <p:spPr bwMode="auto">
              <a:xfrm>
                <a:off x="1945" y="2493"/>
                <a:ext cx="1556" cy="1556"/>
              </a:xfrm>
              <a:prstGeom prst="ellipse">
                <a:avLst/>
              </a:prstGeom>
              <a:solidFill>
                <a:schemeClr val="accent4"/>
              </a:solidFill>
              <a:ln w="38100">
                <a:solidFill>
                  <a:srgbClr val="FFFFFF"/>
                </a:solidFill>
                <a:round/>
                <a:headEnd/>
                <a:tailEnd/>
              </a:ln>
            </p:spPr>
            <p:txBody>
              <a:bodyPr/>
              <a:lstStyle/>
              <a:p>
                <a:pPr>
                  <a:defRPr/>
                </a:pPr>
                <a:endParaRPr lang="zh-CN" altLang="en-US" sz="1975">
                  <a:solidFill>
                    <a:schemeClr val="bg1"/>
                  </a:solidFill>
                  <a:latin typeface="微软雅黑" pitchFamily="34" charset="-122"/>
                  <a:ea typeface="微软雅黑" pitchFamily="34" charset="-122"/>
                </a:endParaRPr>
              </a:p>
            </p:txBody>
          </p:sp>
        </p:grpSp>
        <p:sp>
          <p:nvSpPr>
            <p:cNvPr id="7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975" b="1" dirty="0">
                  <a:solidFill>
                    <a:schemeClr val="bg1"/>
                  </a:solidFill>
                  <a:latin typeface="微软雅黑" pitchFamily="34" charset="-122"/>
                  <a:ea typeface="微软雅黑" pitchFamily="34" charset="-122"/>
                </a:rPr>
                <a:t>写入文本</a:t>
              </a:r>
            </a:p>
          </p:txBody>
        </p:sp>
      </p:grpSp>
      <p:grpSp>
        <p:nvGrpSpPr>
          <p:cNvPr id="75" name="组合 40"/>
          <p:cNvGrpSpPr>
            <a:grpSpLocks/>
          </p:cNvGrpSpPr>
          <p:nvPr/>
        </p:nvGrpSpPr>
        <p:grpSpPr bwMode="auto">
          <a:xfrm>
            <a:off x="925966" y="2058984"/>
            <a:ext cx="1701613" cy="1520579"/>
            <a:chOff x="1214414" y="2786058"/>
            <a:chExt cx="1935848" cy="1751017"/>
          </a:xfrm>
        </p:grpSpPr>
        <p:grpSp>
          <p:nvGrpSpPr>
            <p:cNvPr id="76" name="Group 6"/>
            <p:cNvGrpSpPr>
              <a:grpSpLocks/>
            </p:cNvGrpSpPr>
            <p:nvPr/>
          </p:nvGrpSpPr>
          <p:grpSpPr bwMode="auto">
            <a:xfrm>
              <a:off x="1295400" y="2786058"/>
              <a:ext cx="1753450" cy="1751017"/>
              <a:chOff x="1823" y="2371"/>
              <a:chExt cx="1801" cy="1801"/>
            </a:xfrm>
          </p:grpSpPr>
          <p:sp>
            <p:nvSpPr>
              <p:cNvPr id="7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975">
                  <a:solidFill>
                    <a:schemeClr val="bg1"/>
                  </a:solidFill>
                  <a:latin typeface="微软雅黑" pitchFamily="34" charset="-122"/>
                  <a:ea typeface="微软雅黑" pitchFamily="34" charset="-122"/>
                </a:endParaRPr>
              </a:p>
            </p:txBody>
          </p:sp>
          <p:sp>
            <p:nvSpPr>
              <p:cNvPr id="79" name="Oval 8"/>
              <p:cNvSpPr>
                <a:spLocks noChangeArrowheads="1"/>
              </p:cNvSpPr>
              <p:nvPr/>
            </p:nvSpPr>
            <p:spPr bwMode="auto">
              <a:xfrm>
                <a:off x="1946" y="2493"/>
                <a:ext cx="1556" cy="1556"/>
              </a:xfrm>
              <a:prstGeom prst="ellipse">
                <a:avLst/>
              </a:prstGeom>
              <a:solidFill>
                <a:schemeClr val="bg2"/>
              </a:solidFill>
              <a:ln w="38100">
                <a:solidFill>
                  <a:srgbClr val="FFFFFF"/>
                </a:solidFill>
                <a:round/>
                <a:headEnd/>
                <a:tailEnd/>
              </a:ln>
            </p:spPr>
            <p:txBody>
              <a:bodyPr/>
              <a:lstStyle/>
              <a:p>
                <a:endParaRPr lang="zh-CN" altLang="en-US" sz="1975">
                  <a:solidFill>
                    <a:schemeClr val="bg1"/>
                  </a:solidFill>
                  <a:latin typeface="微软雅黑" pitchFamily="34" charset="-122"/>
                  <a:ea typeface="微软雅黑" pitchFamily="34" charset="-122"/>
                </a:endParaRPr>
              </a:p>
            </p:txBody>
          </p:sp>
        </p:grpSp>
        <p:sp>
          <p:nvSpPr>
            <p:cNvPr id="7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975" b="1" dirty="0">
                  <a:solidFill>
                    <a:schemeClr val="bg1"/>
                  </a:solidFill>
                  <a:latin typeface="微软雅黑" pitchFamily="34" charset="-122"/>
                  <a:ea typeface="微软雅黑" pitchFamily="34" charset="-122"/>
                </a:rPr>
                <a:t>写入文本</a:t>
              </a:r>
            </a:p>
          </p:txBody>
        </p:sp>
      </p:grpSp>
      <p:sp>
        <p:nvSpPr>
          <p:cNvPr id="80" name="矩形标注 79"/>
          <p:cNvSpPr/>
          <p:nvPr/>
        </p:nvSpPr>
        <p:spPr>
          <a:xfrm>
            <a:off x="2921467" y="3854209"/>
            <a:ext cx="1477858" cy="45152"/>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algn="ctr"/>
            <a:endParaRPr lang="zh-CN" altLang="en-US" sz="1270">
              <a:solidFill>
                <a:schemeClr val="tx1">
                  <a:lumMod val="85000"/>
                  <a:lumOff val="15000"/>
                </a:schemeClr>
              </a:solidFill>
            </a:endParaRPr>
          </a:p>
        </p:txBody>
      </p:sp>
      <p:sp>
        <p:nvSpPr>
          <p:cNvPr id="81" name="矩形标注 80"/>
          <p:cNvSpPr/>
          <p:nvPr/>
        </p:nvSpPr>
        <p:spPr>
          <a:xfrm>
            <a:off x="1230310" y="1716665"/>
            <a:ext cx="1584840" cy="63344"/>
          </a:xfrm>
          <a:prstGeom prst="wedgeRectCallout">
            <a:avLst>
              <a:gd name="adj1" fmla="val -23398"/>
              <a:gd name="adj2" fmla="val 40329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algn="ctr"/>
            <a:endParaRPr lang="zh-CN" altLang="en-US" sz="1270">
              <a:solidFill>
                <a:schemeClr val="tx1">
                  <a:lumMod val="85000"/>
                  <a:lumOff val="15000"/>
                </a:schemeClr>
              </a:solidFill>
            </a:endParaRPr>
          </a:p>
        </p:txBody>
      </p:sp>
      <p:sp>
        <p:nvSpPr>
          <p:cNvPr id="82" name="Rectangle 28"/>
          <p:cNvSpPr>
            <a:spLocks noChangeArrowheads="1"/>
          </p:cNvSpPr>
          <p:nvPr/>
        </p:nvSpPr>
        <p:spPr bwMode="auto">
          <a:xfrm>
            <a:off x="2901119" y="3891840"/>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a:lnSpc>
                <a:spcPct val="120000"/>
              </a:lnSpc>
            </a:pPr>
            <a:r>
              <a:rPr lang="zh-CN" altLang="en-US" sz="1223"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223" dirty="0">
                <a:solidFill>
                  <a:schemeClr val="tx1">
                    <a:lumMod val="85000"/>
                    <a:lumOff val="15000"/>
                  </a:schemeClr>
                </a:solidFill>
                <a:latin typeface="微软雅黑" pitchFamily="34" charset="-122"/>
                <a:ea typeface="微软雅黑" pitchFamily="34" charset="-122"/>
              </a:rPr>
              <a:t>单击此处添加文字</a:t>
            </a:r>
          </a:p>
        </p:txBody>
      </p:sp>
      <p:sp>
        <p:nvSpPr>
          <p:cNvPr id="83" name="Rectangle 28"/>
          <p:cNvSpPr>
            <a:spLocks noChangeArrowheads="1"/>
          </p:cNvSpPr>
          <p:nvPr/>
        </p:nvSpPr>
        <p:spPr bwMode="auto">
          <a:xfrm>
            <a:off x="1297382" y="1180886"/>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a:lnSpc>
                <a:spcPct val="120000"/>
              </a:lnSpc>
            </a:pPr>
            <a:r>
              <a:rPr lang="zh-CN" altLang="en-US" sz="1223"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223" dirty="0">
                <a:solidFill>
                  <a:schemeClr val="tx1">
                    <a:lumMod val="85000"/>
                    <a:lumOff val="15000"/>
                  </a:schemeClr>
                </a:solidFill>
                <a:latin typeface="微软雅黑" pitchFamily="34" charset="-122"/>
                <a:ea typeface="微软雅黑" pitchFamily="34" charset="-122"/>
              </a:rPr>
              <a:t>单击此处添加文字</a:t>
            </a:r>
          </a:p>
        </p:txBody>
      </p:sp>
      <p:sp>
        <p:nvSpPr>
          <p:cNvPr id="84" name="矩形标注 83"/>
          <p:cNvSpPr/>
          <p:nvPr/>
        </p:nvSpPr>
        <p:spPr>
          <a:xfrm>
            <a:off x="4542677" y="1716665"/>
            <a:ext cx="1584840" cy="63344"/>
          </a:xfrm>
          <a:prstGeom prst="wedgeRectCallout">
            <a:avLst>
              <a:gd name="adj1" fmla="val -23398"/>
              <a:gd name="adj2" fmla="val 403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algn="ctr"/>
            <a:endParaRPr lang="zh-CN" altLang="en-US" sz="1270">
              <a:solidFill>
                <a:schemeClr val="tx1">
                  <a:lumMod val="85000"/>
                  <a:lumOff val="15000"/>
                </a:schemeClr>
              </a:solidFill>
            </a:endParaRPr>
          </a:p>
        </p:txBody>
      </p:sp>
      <p:sp>
        <p:nvSpPr>
          <p:cNvPr id="85" name="Rectangle 28"/>
          <p:cNvSpPr>
            <a:spLocks noChangeArrowheads="1"/>
          </p:cNvSpPr>
          <p:nvPr/>
        </p:nvSpPr>
        <p:spPr bwMode="auto">
          <a:xfrm>
            <a:off x="4609750" y="1180886"/>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a:lnSpc>
                <a:spcPct val="120000"/>
              </a:lnSpc>
            </a:pPr>
            <a:r>
              <a:rPr lang="zh-CN" altLang="en-US" sz="1223"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223" dirty="0">
                <a:solidFill>
                  <a:schemeClr val="tx1">
                    <a:lumMod val="85000"/>
                    <a:lumOff val="15000"/>
                  </a:schemeClr>
                </a:solidFill>
                <a:latin typeface="微软雅黑" pitchFamily="34" charset="-122"/>
                <a:ea typeface="微软雅黑" pitchFamily="34" charset="-122"/>
              </a:rPr>
              <a:t>单击此处添加文字</a:t>
            </a:r>
          </a:p>
        </p:txBody>
      </p:sp>
      <p:sp>
        <p:nvSpPr>
          <p:cNvPr id="86" name="矩形标注 85"/>
          <p:cNvSpPr/>
          <p:nvPr/>
        </p:nvSpPr>
        <p:spPr>
          <a:xfrm>
            <a:off x="6377851" y="3854209"/>
            <a:ext cx="1477858" cy="45152"/>
          </a:xfrm>
          <a:prstGeom prst="wedgeRectCallout">
            <a:avLst>
              <a:gd name="adj1" fmla="val -17526"/>
              <a:gd name="adj2" fmla="val -50946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algn="ctr"/>
            <a:endParaRPr lang="zh-CN" altLang="en-US" sz="1270">
              <a:solidFill>
                <a:schemeClr val="tx1">
                  <a:lumMod val="85000"/>
                  <a:lumOff val="15000"/>
                </a:schemeClr>
              </a:solidFill>
            </a:endParaRPr>
          </a:p>
        </p:txBody>
      </p:sp>
      <p:sp>
        <p:nvSpPr>
          <p:cNvPr id="87" name="Rectangle 28"/>
          <p:cNvSpPr>
            <a:spLocks noChangeArrowheads="1"/>
          </p:cNvSpPr>
          <p:nvPr/>
        </p:nvSpPr>
        <p:spPr bwMode="auto">
          <a:xfrm>
            <a:off x="6357503" y="3891840"/>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a:lnSpc>
                <a:spcPct val="120000"/>
              </a:lnSpc>
            </a:pPr>
            <a:r>
              <a:rPr lang="zh-CN" altLang="en-US" sz="1223"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223" dirty="0">
                <a:solidFill>
                  <a:schemeClr val="tx1">
                    <a:lumMod val="85000"/>
                    <a:lumOff val="15000"/>
                  </a:schemeClr>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25931935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p:cTn id="11" dur="1000" fill="hold"/>
                                        <p:tgtEl>
                                          <p:spTgt spid="75"/>
                                        </p:tgtEl>
                                        <p:attrNameLst>
                                          <p:attrName>ppt_w</p:attrName>
                                        </p:attrNameLst>
                                      </p:cBhvr>
                                      <p:tavLst>
                                        <p:tav tm="0">
                                          <p:val>
                                            <p:fltVal val="0"/>
                                          </p:val>
                                        </p:tav>
                                        <p:tav tm="100000">
                                          <p:val>
                                            <p:strVal val="#ppt_w"/>
                                          </p:val>
                                        </p:tav>
                                      </p:tavLst>
                                    </p:anim>
                                    <p:anim calcmode="lin" valueType="num">
                                      <p:cBhvr>
                                        <p:cTn id="12" dur="1000" fill="hold"/>
                                        <p:tgtEl>
                                          <p:spTgt spid="75"/>
                                        </p:tgtEl>
                                        <p:attrNameLst>
                                          <p:attrName>ppt_h</p:attrName>
                                        </p:attrNameLst>
                                      </p:cBhvr>
                                      <p:tavLst>
                                        <p:tav tm="0">
                                          <p:val>
                                            <p:fltVal val="0"/>
                                          </p:val>
                                        </p:tav>
                                        <p:tav tm="100000">
                                          <p:val>
                                            <p:strVal val="#ppt_h"/>
                                          </p:val>
                                        </p:tav>
                                      </p:tavLst>
                                    </p:anim>
                                    <p:anim calcmode="lin" valueType="num">
                                      <p:cBhvr>
                                        <p:cTn id="13" dur="1000" fill="hold"/>
                                        <p:tgtEl>
                                          <p:spTgt spid="75"/>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75"/>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60"/>
                                        </p:tgtEl>
                                        <p:attrNameLst>
                                          <p:attrName>style.visibility</p:attrName>
                                        </p:attrNameLst>
                                      </p:cBhvr>
                                      <p:to>
                                        <p:strVal val="visible"/>
                                      </p:to>
                                    </p:set>
                                    <p:anim calcmode="lin" valueType="num">
                                      <p:cBhvr>
                                        <p:cTn id="17" dur="1000" fill="hold"/>
                                        <p:tgtEl>
                                          <p:spTgt spid="60"/>
                                        </p:tgtEl>
                                        <p:attrNameLst>
                                          <p:attrName>ppt_w</p:attrName>
                                        </p:attrNameLst>
                                      </p:cBhvr>
                                      <p:tavLst>
                                        <p:tav tm="0">
                                          <p:val>
                                            <p:fltVal val="0"/>
                                          </p:val>
                                        </p:tav>
                                        <p:tav tm="100000">
                                          <p:val>
                                            <p:strVal val="#ppt_w"/>
                                          </p:val>
                                        </p:tav>
                                      </p:tavLst>
                                    </p:anim>
                                    <p:anim calcmode="lin" valueType="num">
                                      <p:cBhvr>
                                        <p:cTn id="18" dur="1000" fill="hold"/>
                                        <p:tgtEl>
                                          <p:spTgt spid="60"/>
                                        </p:tgtEl>
                                        <p:attrNameLst>
                                          <p:attrName>ppt_h</p:attrName>
                                        </p:attrNameLst>
                                      </p:cBhvr>
                                      <p:tavLst>
                                        <p:tav tm="0">
                                          <p:val>
                                            <p:fltVal val="0"/>
                                          </p:val>
                                        </p:tav>
                                        <p:tav tm="100000">
                                          <p:val>
                                            <p:strVal val="#ppt_h"/>
                                          </p:val>
                                        </p:tav>
                                      </p:tavLst>
                                    </p:anim>
                                    <p:anim calcmode="lin" valueType="num">
                                      <p:cBhvr>
                                        <p:cTn id="19"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0"/>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1000" fill="hold"/>
                                        <p:tgtEl>
                                          <p:spTgt spid="65"/>
                                        </p:tgtEl>
                                        <p:attrNameLst>
                                          <p:attrName>ppt_w</p:attrName>
                                        </p:attrNameLst>
                                      </p:cBhvr>
                                      <p:tavLst>
                                        <p:tav tm="0">
                                          <p:val>
                                            <p:fltVal val="0"/>
                                          </p:val>
                                        </p:tav>
                                        <p:tav tm="100000">
                                          <p:val>
                                            <p:strVal val="#ppt_w"/>
                                          </p:val>
                                        </p:tav>
                                      </p:tavLst>
                                    </p:anim>
                                    <p:anim calcmode="lin" valueType="num">
                                      <p:cBhvr>
                                        <p:cTn id="24" dur="1000" fill="hold"/>
                                        <p:tgtEl>
                                          <p:spTgt spid="65"/>
                                        </p:tgtEl>
                                        <p:attrNameLst>
                                          <p:attrName>ppt_h</p:attrName>
                                        </p:attrNameLst>
                                      </p:cBhvr>
                                      <p:tavLst>
                                        <p:tav tm="0">
                                          <p:val>
                                            <p:fltVal val="0"/>
                                          </p:val>
                                        </p:tav>
                                        <p:tav tm="100000">
                                          <p:val>
                                            <p:strVal val="#ppt_h"/>
                                          </p:val>
                                        </p:tav>
                                      </p:tavLst>
                                    </p:anim>
                                    <p:anim calcmode="lin" valueType="num">
                                      <p:cBhvr>
                                        <p:cTn id="25" dur="1000" fill="hold"/>
                                        <p:tgtEl>
                                          <p:spTgt spid="6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5"/>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70"/>
                                        </p:tgtEl>
                                        <p:attrNameLst>
                                          <p:attrName>style.visibility</p:attrName>
                                        </p:attrNameLst>
                                      </p:cBhvr>
                                      <p:to>
                                        <p:strVal val="visible"/>
                                      </p:to>
                                    </p:set>
                                    <p:anim calcmode="lin" valueType="num">
                                      <p:cBhvr>
                                        <p:cTn id="29" dur="1000" fill="hold"/>
                                        <p:tgtEl>
                                          <p:spTgt spid="70"/>
                                        </p:tgtEl>
                                        <p:attrNameLst>
                                          <p:attrName>ppt_w</p:attrName>
                                        </p:attrNameLst>
                                      </p:cBhvr>
                                      <p:tavLst>
                                        <p:tav tm="0">
                                          <p:val>
                                            <p:fltVal val="0"/>
                                          </p:val>
                                        </p:tav>
                                        <p:tav tm="100000">
                                          <p:val>
                                            <p:strVal val="#ppt_w"/>
                                          </p:val>
                                        </p:tav>
                                      </p:tavLst>
                                    </p:anim>
                                    <p:anim calcmode="lin" valueType="num">
                                      <p:cBhvr>
                                        <p:cTn id="30" dur="1000" fill="hold"/>
                                        <p:tgtEl>
                                          <p:spTgt spid="70"/>
                                        </p:tgtEl>
                                        <p:attrNameLst>
                                          <p:attrName>ppt_h</p:attrName>
                                        </p:attrNameLst>
                                      </p:cBhvr>
                                      <p:tavLst>
                                        <p:tav tm="0">
                                          <p:val>
                                            <p:fltVal val="0"/>
                                          </p:val>
                                        </p:tav>
                                        <p:tav tm="100000">
                                          <p:val>
                                            <p:strVal val="#ppt_h"/>
                                          </p:val>
                                        </p:tav>
                                      </p:tavLst>
                                    </p:anim>
                                    <p:anim calcmode="lin" valueType="num">
                                      <p:cBhvr>
                                        <p:cTn id="3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70"/>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500" fill="hold"/>
                                        <p:tgtEl>
                                          <p:spTgt spid="81"/>
                                        </p:tgtEl>
                                        <p:attrNameLst>
                                          <p:attrName>ppt_x</p:attrName>
                                        </p:attrNameLst>
                                      </p:cBhvr>
                                      <p:tavLst>
                                        <p:tav tm="0">
                                          <p:val>
                                            <p:strVal val="#ppt_x"/>
                                          </p:val>
                                        </p:tav>
                                        <p:tav tm="100000">
                                          <p:val>
                                            <p:strVal val="#ppt_x"/>
                                          </p:val>
                                        </p:tav>
                                      </p:tavLst>
                                    </p:anim>
                                    <p:anim calcmode="lin" valueType="num">
                                      <p:cBhvr additive="base">
                                        <p:cTn id="37" dur="500" fill="hold"/>
                                        <p:tgtEl>
                                          <p:spTgt spid="81"/>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81"/>
                                        </p:tgtEl>
                                        <p:attrNameLst>
                                          <p:attrName>r</p:attrName>
                                        </p:attrNameLst>
                                      </p:cBhvr>
                                    </p:animRot>
                                    <p:animRot by="-240000">
                                      <p:cBhvr>
                                        <p:cTn id="41" dur="100" fill="hold">
                                          <p:stCondLst>
                                            <p:cond delay="100"/>
                                          </p:stCondLst>
                                        </p:cTn>
                                        <p:tgtEl>
                                          <p:spTgt spid="81"/>
                                        </p:tgtEl>
                                        <p:attrNameLst>
                                          <p:attrName>r</p:attrName>
                                        </p:attrNameLst>
                                      </p:cBhvr>
                                    </p:animRot>
                                    <p:animRot by="240000">
                                      <p:cBhvr>
                                        <p:cTn id="42" dur="100" fill="hold">
                                          <p:stCondLst>
                                            <p:cond delay="200"/>
                                          </p:stCondLst>
                                        </p:cTn>
                                        <p:tgtEl>
                                          <p:spTgt spid="81"/>
                                        </p:tgtEl>
                                        <p:attrNameLst>
                                          <p:attrName>r</p:attrName>
                                        </p:attrNameLst>
                                      </p:cBhvr>
                                    </p:animRot>
                                    <p:animRot by="-240000">
                                      <p:cBhvr>
                                        <p:cTn id="43" dur="100" fill="hold">
                                          <p:stCondLst>
                                            <p:cond delay="300"/>
                                          </p:stCondLst>
                                        </p:cTn>
                                        <p:tgtEl>
                                          <p:spTgt spid="81"/>
                                        </p:tgtEl>
                                        <p:attrNameLst>
                                          <p:attrName>r</p:attrName>
                                        </p:attrNameLst>
                                      </p:cBhvr>
                                    </p:animRot>
                                    <p:animRot by="120000">
                                      <p:cBhvr>
                                        <p:cTn id="44" dur="100" fill="hold">
                                          <p:stCondLst>
                                            <p:cond delay="400"/>
                                          </p:stCondLst>
                                        </p:cTn>
                                        <p:tgtEl>
                                          <p:spTgt spid="81"/>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strips(upLeft)">
                                      <p:cBhvr>
                                        <p:cTn id="48" dur="500"/>
                                        <p:tgtEl>
                                          <p:spTgt spid="83"/>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additive="base">
                                        <p:cTn id="52" dur="500" fill="hold"/>
                                        <p:tgtEl>
                                          <p:spTgt spid="80"/>
                                        </p:tgtEl>
                                        <p:attrNameLst>
                                          <p:attrName>ppt_x</p:attrName>
                                        </p:attrNameLst>
                                      </p:cBhvr>
                                      <p:tavLst>
                                        <p:tav tm="0">
                                          <p:val>
                                            <p:strVal val="#ppt_x"/>
                                          </p:val>
                                        </p:tav>
                                        <p:tav tm="100000">
                                          <p:val>
                                            <p:strVal val="#ppt_x"/>
                                          </p:val>
                                        </p:tav>
                                      </p:tavLst>
                                    </p:anim>
                                    <p:anim calcmode="lin" valueType="num">
                                      <p:cBhvr additive="base">
                                        <p:cTn id="53" dur="500" fill="hold"/>
                                        <p:tgtEl>
                                          <p:spTgt spid="80"/>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80"/>
                                        </p:tgtEl>
                                        <p:attrNameLst>
                                          <p:attrName>r</p:attrName>
                                        </p:attrNameLst>
                                      </p:cBhvr>
                                    </p:animRot>
                                    <p:animRot by="-240000">
                                      <p:cBhvr>
                                        <p:cTn id="57" dur="100" fill="hold">
                                          <p:stCondLst>
                                            <p:cond delay="100"/>
                                          </p:stCondLst>
                                        </p:cTn>
                                        <p:tgtEl>
                                          <p:spTgt spid="80"/>
                                        </p:tgtEl>
                                        <p:attrNameLst>
                                          <p:attrName>r</p:attrName>
                                        </p:attrNameLst>
                                      </p:cBhvr>
                                    </p:animRot>
                                    <p:animRot by="240000">
                                      <p:cBhvr>
                                        <p:cTn id="58" dur="100" fill="hold">
                                          <p:stCondLst>
                                            <p:cond delay="200"/>
                                          </p:stCondLst>
                                        </p:cTn>
                                        <p:tgtEl>
                                          <p:spTgt spid="80"/>
                                        </p:tgtEl>
                                        <p:attrNameLst>
                                          <p:attrName>r</p:attrName>
                                        </p:attrNameLst>
                                      </p:cBhvr>
                                    </p:animRot>
                                    <p:animRot by="-240000">
                                      <p:cBhvr>
                                        <p:cTn id="59" dur="100" fill="hold">
                                          <p:stCondLst>
                                            <p:cond delay="300"/>
                                          </p:stCondLst>
                                        </p:cTn>
                                        <p:tgtEl>
                                          <p:spTgt spid="80"/>
                                        </p:tgtEl>
                                        <p:attrNameLst>
                                          <p:attrName>r</p:attrName>
                                        </p:attrNameLst>
                                      </p:cBhvr>
                                    </p:animRot>
                                    <p:animRot by="120000">
                                      <p:cBhvr>
                                        <p:cTn id="60" dur="100" fill="hold">
                                          <p:stCondLst>
                                            <p:cond delay="400"/>
                                          </p:stCondLst>
                                        </p:cTn>
                                        <p:tgtEl>
                                          <p:spTgt spid="80"/>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strips(upLeft)">
                                      <p:cBhvr>
                                        <p:cTn id="64" dur="500"/>
                                        <p:tgtEl>
                                          <p:spTgt spid="82"/>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ppt_x"/>
                                          </p:val>
                                        </p:tav>
                                        <p:tav tm="100000">
                                          <p:val>
                                            <p:strVal val="#ppt_x"/>
                                          </p:val>
                                        </p:tav>
                                      </p:tavLst>
                                    </p:anim>
                                    <p:anim calcmode="lin" valueType="num">
                                      <p:cBhvr additive="base">
                                        <p:cTn id="69" dur="500" fill="hold"/>
                                        <p:tgtEl>
                                          <p:spTgt spid="84"/>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84"/>
                                        </p:tgtEl>
                                        <p:attrNameLst>
                                          <p:attrName>r</p:attrName>
                                        </p:attrNameLst>
                                      </p:cBhvr>
                                    </p:animRot>
                                    <p:animRot by="-240000">
                                      <p:cBhvr>
                                        <p:cTn id="73" dur="100" fill="hold">
                                          <p:stCondLst>
                                            <p:cond delay="100"/>
                                          </p:stCondLst>
                                        </p:cTn>
                                        <p:tgtEl>
                                          <p:spTgt spid="84"/>
                                        </p:tgtEl>
                                        <p:attrNameLst>
                                          <p:attrName>r</p:attrName>
                                        </p:attrNameLst>
                                      </p:cBhvr>
                                    </p:animRot>
                                    <p:animRot by="240000">
                                      <p:cBhvr>
                                        <p:cTn id="74" dur="100" fill="hold">
                                          <p:stCondLst>
                                            <p:cond delay="200"/>
                                          </p:stCondLst>
                                        </p:cTn>
                                        <p:tgtEl>
                                          <p:spTgt spid="84"/>
                                        </p:tgtEl>
                                        <p:attrNameLst>
                                          <p:attrName>r</p:attrName>
                                        </p:attrNameLst>
                                      </p:cBhvr>
                                    </p:animRot>
                                    <p:animRot by="-240000">
                                      <p:cBhvr>
                                        <p:cTn id="75" dur="100" fill="hold">
                                          <p:stCondLst>
                                            <p:cond delay="300"/>
                                          </p:stCondLst>
                                        </p:cTn>
                                        <p:tgtEl>
                                          <p:spTgt spid="84"/>
                                        </p:tgtEl>
                                        <p:attrNameLst>
                                          <p:attrName>r</p:attrName>
                                        </p:attrNameLst>
                                      </p:cBhvr>
                                    </p:animRot>
                                    <p:animRot by="120000">
                                      <p:cBhvr>
                                        <p:cTn id="76" dur="100" fill="hold">
                                          <p:stCondLst>
                                            <p:cond delay="400"/>
                                          </p:stCondLst>
                                        </p:cTn>
                                        <p:tgtEl>
                                          <p:spTgt spid="84"/>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85"/>
                                        </p:tgtEl>
                                        <p:attrNameLst>
                                          <p:attrName>style.visibility</p:attrName>
                                        </p:attrNameLst>
                                      </p:cBhvr>
                                      <p:to>
                                        <p:strVal val="visible"/>
                                      </p:to>
                                    </p:set>
                                    <p:animEffect transition="in" filter="strips(upLeft)">
                                      <p:cBhvr>
                                        <p:cTn id="80" dur="500"/>
                                        <p:tgtEl>
                                          <p:spTgt spid="85"/>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86"/>
                                        </p:tgtEl>
                                        <p:attrNameLst>
                                          <p:attrName>style.visibility</p:attrName>
                                        </p:attrNameLst>
                                      </p:cBhvr>
                                      <p:to>
                                        <p:strVal val="visible"/>
                                      </p:to>
                                    </p:set>
                                    <p:anim calcmode="lin" valueType="num">
                                      <p:cBhvr additive="base">
                                        <p:cTn id="84" dur="500" fill="hold"/>
                                        <p:tgtEl>
                                          <p:spTgt spid="86"/>
                                        </p:tgtEl>
                                        <p:attrNameLst>
                                          <p:attrName>ppt_x</p:attrName>
                                        </p:attrNameLst>
                                      </p:cBhvr>
                                      <p:tavLst>
                                        <p:tav tm="0">
                                          <p:val>
                                            <p:strVal val="#ppt_x"/>
                                          </p:val>
                                        </p:tav>
                                        <p:tav tm="100000">
                                          <p:val>
                                            <p:strVal val="#ppt_x"/>
                                          </p:val>
                                        </p:tav>
                                      </p:tavLst>
                                    </p:anim>
                                    <p:anim calcmode="lin" valueType="num">
                                      <p:cBhvr additive="base">
                                        <p:cTn id="85" dur="500" fill="hold"/>
                                        <p:tgtEl>
                                          <p:spTgt spid="86"/>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86"/>
                                        </p:tgtEl>
                                        <p:attrNameLst>
                                          <p:attrName>r</p:attrName>
                                        </p:attrNameLst>
                                      </p:cBhvr>
                                    </p:animRot>
                                    <p:animRot by="-240000">
                                      <p:cBhvr>
                                        <p:cTn id="89" dur="100" fill="hold">
                                          <p:stCondLst>
                                            <p:cond delay="100"/>
                                          </p:stCondLst>
                                        </p:cTn>
                                        <p:tgtEl>
                                          <p:spTgt spid="86"/>
                                        </p:tgtEl>
                                        <p:attrNameLst>
                                          <p:attrName>r</p:attrName>
                                        </p:attrNameLst>
                                      </p:cBhvr>
                                    </p:animRot>
                                    <p:animRot by="240000">
                                      <p:cBhvr>
                                        <p:cTn id="90" dur="100" fill="hold">
                                          <p:stCondLst>
                                            <p:cond delay="200"/>
                                          </p:stCondLst>
                                        </p:cTn>
                                        <p:tgtEl>
                                          <p:spTgt spid="86"/>
                                        </p:tgtEl>
                                        <p:attrNameLst>
                                          <p:attrName>r</p:attrName>
                                        </p:attrNameLst>
                                      </p:cBhvr>
                                    </p:animRot>
                                    <p:animRot by="-240000">
                                      <p:cBhvr>
                                        <p:cTn id="91" dur="100" fill="hold">
                                          <p:stCondLst>
                                            <p:cond delay="300"/>
                                          </p:stCondLst>
                                        </p:cTn>
                                        <p:tgtEl>
                                          <p:spTgt spid="86"/>
                                        </p:tgtEl>
                                        <p:attrNameLst>
                                          <p:attrName>r</p:attrName>
                                        </p:attrNameLst>
                                      </p:cBhvr>
                                    </p:animRot>
                                    <p:animRot by="120000">
                                      <p:cBhvr>
                                        <p:cTn id="92" dur="100" fill="hold">
                                          <p:stCondLst>
                                            <p:cond delay="400"/>
                                          </p:stCondLst>
                                        </p:cTn>
                                        <p:tgtEl>
                                          <p:spTgt spid="86"/>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strips(upLeft)">
                                      <p:cBhvr>
                                        <p:cTn id="96" dur="500"/>
                                        <p:tgtEl>
                                          <p:spTgt spid="87"/>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59"/>
                                        </p:tgtEl>
                                        <p:attrNameLst>
                                          <p:attrName>ppt_x</p:attrName>
                                        </p:attrNameLst>
                                      </p:cBhvr>
                                      <p:tavLst>
                                        <p:tav tm="0">
                                          <p:val>
                                            <p:strVal val="ppt_x"/>
                                          </p:val>
                                        </p:tav>
                                        <p:tav tm="100000">
                                          <p:val>
                                            <p:strVal val="1+ppt_w/2"/>
                                          </p:val>
                                        </p:tav>
                                      </p:tavLst>
                                    </p:anim>
                                    <p:anim calcmode="lin" valueType="num">
                                      <p:cBhvr additive="base">
                                        <p:cTn id="100" dur="500"/>
                                        <p:tgtEl>
                                          <p:spTgt spid="59"/>
                                        </p:tgtEl>
                                        <p:attrNameLst>
                                          <p:attrName>ppt_y</p:attrName>
                                        </p:attrNameLst>
                                      </p:cBhvr>
                                      <p:tavLst>
                                        <p:tav tm="0">
                                          <p:val>
                                            <p:strVal val="ppt_y"/>
                                          </p:val>
                                        </p:tav>
                                        <p:tav tm="100000">
                                          <p:val>
                                            <p:strVal val="ppt_y"/>
                                          </p:val>
                                        </p:tav>
                                      </p:tavLst>
                                    </p:anim>
                                    <p:set>
                                      <p:cBhvr>
                                        <p:cTn id="101" dur="1" fill="hold">
                                          <p:stCondLst>
                                            <p:cond delay="499"/>
                                          </p:stCondLst>
                                        </p:cTn>
                                        <p:tgtEl>
                                          <p:spTgt spid="59"/>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7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75"/>
                                        </p:tgtEl>
                                        <p:attrNameLst>
                                          <p:attrName>ppt_x</p:attrName>
                                          <p:attrName>ppt_y</p:attrName>
                                        </p:attrNameLst>
                                      </p:cBhvr>
                                    </p:animMotion>
                                    <p:animEffect transition="out" filter="fade">
                                      <p:cBhvr>
                                        <p:cTn id="106" dur="1000"/>
                                        <p:tgtEl>
                                          <p:spTgt spid="75"/>
                                        </p:tgtEl>
                                      </p:cBhvr>
                                    </p:animEffect>
                                    <p:set>
                                      <p:cBhvr>
                                        <p:cTn id="107" dur="1" fill="hold">
                                          <p:stCondLst>
                                            <p:cond delay="999"/>
                                          </p:stCondLst>
                                        </p:cTn>
                                        <p:tgtEl>
                                          <p:spTgt spid="75"/>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6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60"/>
                                        </p:tgtEl>
                                        <p:attrNameLst>
                                          <p:attrName>ppt_x</p:attrName>
                                          <p:attrName>ppt_y</p:attrName>
                                        </p:attrNameLst>
                                      </p:cBhvr>
                                    </p:animMotion>
                                    <p:animEffect transition="out" filter="fade">
                                      <p:cBhvr>
                                        <p:cTn id="111" dur="1000"/>
                                        <p:tgtEl>
                                          <p:spTgt spid="60"/>
                                        </p:tgtEl>
                                      </p:cBhvr>
                                    </p:animEffect>
                                    <p:set>
                                      <p:cBhvr>
                                        <p:cTn id="112" dur="1" fill="hold">
                                          <p:stCondLst>
                                            <p:cond delay="999"/>
                                          </p:stCondLst>
                                        </p:cTn>
                                        <p:tgtEl>
                                          <p:spTgt spid="60"/>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6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65"/>
                                        </p:tgtEl>
                                        <p:attrNameLst>
                                          <p:attrName>ppt_x</p:attrName>
                                          <p:attrName>ppt_y</p:attrName>
                                        </p:attrNameLst>
                                      </p:cBhvr>
                                    </p:animMotion>
                                    <p:animEffect transition="out" filter="fade">
                                      <p:cBhvr>
                                        <p:cTn id="116" dur="1000"/>
                                        <p:tgtEl>
                                          <p:spTgt spid="65"/>
                                        </p:tgtEl>
                                      </p:cBhvr>
                                    </p:animEffect>
                                    <p:set>
                                      <p:cBhvr>
                                        <p:cTn id="117" dur="1" fill="hold">
                                          <p:stCondLst>
                                            <p:cond delay="999"/>
                                          </p:stCondLst>
                                        </p:cTn>
                                        <p:tgtEl>
                                          <p:spTgt spid="65"/>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7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70"/>
                                        </p:tgtEl>
                                        <p:attrNameLst>
                                          <p:attrName>ppt_x</p:attrName>
                                          <p:attrName>ppt_y</p:attrName>
                                        </p:attrNameLst>
                                      </p:cBhvr>
                                    </p:animMotion>
                                    <p:animEffect transition="out" filter="fade">
                                      <p:cBhvr>
                                        <p:cTn id="121" dur="1000"/>
                                        <p:tgtEl>
                                          <p:spTgt spid="70"/>
                                        </p:tgtEl>
                                      </p:cBhvr>
                                    </p:animEffect>
                                    <p:set>
                                      <p:cBhvr>
                                        <p:cTn id="122" dur="1" fill="hold">
                                          <p:stCondLst>
                                            <p:cond delay="999"/>
                                          </p:stCondLst>
                                        </p:cTn>
                                        <p:tgtEl>
                                          <p:spTgt spid="70"/>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81"/>
                                        </p:tgtEl>
                                        <p:attrNameLst>
                                          <p:attrName>ppt_x</p:attrName>
                                        </p:attrNameLst>
                                      </p:cBhvr>
                                      <p:tavLst>
                                        <p:tav tm="0">
                                          <p:val>
                                            <p:strVal val="ppt_x"/>
                                          </p:val>
                                        </p:tav>
                                        <p:tav tm="100000">
                                          <p:val>
                                            <p:strVal val="ppt_x"/>
                                          </p:val>
                                        </p:tav>
                                      </p:tavLst>
                                    </p:anim>
                                    <p:anim calcmode="lin" valueType="num">
                                      <p:cBhvr additive="base">
                                        <p:cTn id="126" dur="500"/>
                                        <p:tgtEl>
                                          <p:spTgt spid="81"/>
                                        </p:tgtEl>
                                        <p:attrNameLst>
                                          <p:attrName>ppt_y</p:attrName>
                                        </p:attrNameLst>
                                      </p:cBhvr>
                                      <p:tavLst>
                                        <p:tav tm="0">
                                          <p:val>
                                            <p:strVal val="ppt_y"/>
                                          </p:val>
                                        </p:tav>
                                        <p:tav tm="100000">
                                          <p:val>
                                            <p:strVal val="1+ppt_h/2"/>
                                          </p:val>
                                        </p:tav>
                                      </p:tavLst>
                                    </p:anim>
                                    <p:set>
                                      <p:cBhvr>
                                        <p:cTn id="127" dur="1" fill="hold">
                                          <p:stCondLst>
                                            <p:cond delay="499"/>
                                          </p:stCondLst>
                                        </p:cTn>
                                        <p:tgtEl>
                                          <p:spTgt spid="81"/>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83"/>
                                        </p:tgtEl>
                                        <p:attrNameLst>
                                          <p:attrName>ppt_x</p:attrName>
                                        </p:attrNameLst>
                                      </p:cBhvr>
                                      <p:tavLst>
                                        <p:tav tm="0">
                                          <p:val>
                                            <p:strVal val="ppt_x"/>
                                          </p:val>
                                        </p:tav>
                                        <p:tav tm="100000">
                                          <p:val>
                                            <p:strVal val="ppt_x"/>
                                          </p:val>
                                        </p:tav>
                                      </p:tavLst>
                                    </p:anim>
                                    <p:anim calcmode="lin" valueType="num">
                                      <p:cBhvr additive="base">
                                        <p:cTn id="130" dur="500"/>
                                        <p:tgtEl>
                                          <p:spTgt spid="83"/>
                                        </p:tgtEl>
                                        <p:attrNameLst>
                                          <p:attrName>ppt_y</p:attrName>
                                        </p:attrNameLst>
                                      </p:cBhvr>
                                      <p:tavLst>
                                        <p:tav tm="0">
                                          <p:val>
                                            <p:strVal val="ppt_y"/>
                                          </p:val>
                                        </p:tav>
                                        <p:tav tm="100000">
                                          <p:val>
                                            <p:strVal val="1+ppt_h/2"/>
                                          </p:val>
                                        </p:tav>
                                      </p:tavLst>
                                    </p:anim>
                                    <p:set>
                                      <p:cBhvr>
                                        <p:cTn id="131" dur="1" fill="hold">
                                          <p:stCondLst>
                                            <p:cond delay="499"/>
                                          </p:stCondLst>
                                        </p:cTn>
                                        <p:tgtEl>
                                          <p:spTgt spid="83"/>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84"/>
                                        </p:tgtEl>
                                        <p:attrNameLst>
                                          <p:attrName>ppt_x</p:attrName>
                                        </p:attrNameLst>
                                      </p:cBhvr>
                                      <p:tavLst>
                                        <p:tav tm="0">
                                          <p:val>
                                            <p:strVal val="ppt_x"/>
                                          </p:val>
                                        </p:tav>
                                        <p:tav tm="100000">
                                          <p:val>
                                            <p:strVal val="ppt_x"/>
                                          </p:val>
                                        </p:tav>
                                      </p:tavLst>
                                    </p:anim>
                                    <p:anim calcmode="lin" valueType="num">
                                      <p:cBhvr additive="base">
                                        <p:cTn id="134" dur="500"/>
                                        <p:tgtEl>
                                          <p:spTgt spid="84"/>
                                        </p:tgtEl>
                                        <p:attrNameLst>
                                          <p:attrName>ppt_y</p:attrName>
                                        </p:attrNameLst>
                                      </p:cBhvr>
                                      <p:tavLst>
                                        <p:tav tm="0">
                                          <p:val>
                                            <p:strVal val="ppt_y"/>
                                          </p:val>
                                        </p:tav>
                                        <p:tav tm="100000">
                                          <p:val>
                                            <p:strVal val="1+ppt_h/2"/>
                                          </p:val>
                                        </p:tav>
                                      </p:tavLst>
                                    </p:anim>
                                    <p:set>
                                      <p:cBhvr>
                                        <p:cTn id="135" dur="1" fill="hold">
                                          <p:stCondLst>
                                            <p:cond delay="499"/>
                                          </p:stCondLst>
                                        </p:cTn>
                                        <p:tgtEl>
                                          <p:spTgt spid="84"/>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85"/>
                                        </p:tgtEl>
                                        <p:attrNameLst>
                                          <p:attrName>ppt_x</p:attrName>
                                        </p:attrNameLst>
                                      </p:cBhvr>
                                      <p:tavLst>
                                        <p:tav tm="0">
                                          <p:val>
                                            <p:strVal val="ppt_x"/>
                                          </p:val>
                                        </p:tav>
                                        <p:tav tm="100000">
                                          <p:val>
                                            <p:strVal val="ppt_x"/>
                                          </p:val>
                                        </p:tav>
                                      </p:tavLst>
                                    </p:anim>
                                    <p:anim calcmode="lin" valueType="num">
                                      <p:cBhvr additive="base">
                                        <p:cTn id="138" dur="500"/>
                                        <p:tgtEl>
                                          <p:spTgt spid="85"/>
                                        </p:tgtEl>
                                        <p:attrNameLst>
                                          <p:attrName>ppt_y</p:attrName>
                                        </p:attrNameLst>
                                      </p:cBhvr>
                                      <p:tavLst>
                                        <p:tav tm="0">
                                          <p:val>
                                            <p:strVal val="ppt_y"/>
                                          </p:val>
                                        </p:tav>
                                        <p:tav tm="100000">
                                          <p:val>
                                            <p:strVal val="1+ppt_h/2"/>
                                          </p:val>
                                        </p:tav>
                                      </p:tavLst>
                                    </p:anim>
                                    <p:set>
                                      <p:cBhvr>
                                        <p:cTn id="139" dur="1" fill="hold">
                                          <p:stCondLst>
                                            <p:cond delay="499"/>
                                          </p:stCondLst>
                                        </p:cTn>
                                        <p:tgtEl>
                                          <p:spTgt spid="85"/>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80"/>
                                        </p:tgtEl>
                                        <p:attrNameLst>
                                          <p:attrName>ppt_x</p:attrName>
                                        </p:attrNameLst>
                                      </p:cBhvr>
                                      <p:tavLst>
                                        <p:tav tm="0">
                                          <p:val>
                                            <p:strVal val="ppt_x"/>
                                          </p:val>
                                        </p:tav>
                                        <p:tav tm="100000">
                                          <p:val>
                                            <p:strVal val="ppt_x"/>
                                          </p:val>
                                        </p:tav>
                                      </p:tavLst>
                                    </p:anim>
                                    <p:anim calcmode="lin" valueType="num">
                                      <p:cBhvr additive="base">
                                        <p:cTn id="142" dur="500"/>
                                        <p:tgtEl>
                                          <p:spTgt spid="80"/>
                                        </p:tgtEl>
                                        <p:attrNameLst>
                                          <p:attrName>ppt_y</p:attrName>
                                        </p:attrNameLst>
                                      </p:cBhvr>
                                      <p:tavLst>
                                        <p:tav tm="0">
                                          <p:val>
                                            <p:strVal val="ppt_y"/>
                                          </p:val>
                                        </p:tav>
                                        <p:tav tm="100000">
                                          <p:val>
                                            <p:strVal val="0-ppt_h/2"/>
                                          </p:val>
                                        </p:tav>
                                      </p:tavLst>
                                    </p:anim>
                                    <p:set>
                                      <p:cBhvr>
                                        <p:cTn id="143" dur="1" fill="hold">
                                          <p:stCondLst>
                                            <p:cond delay="499"/>
                                          </p:stCondLst>
                                        </p:cTn>
                                        <p:tgtEl>
                                          <p:spTgt spid="80"/>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82"/>
                                        </p:tgtEl>
                                        <p:attrNameLst>
                                          <p:attrName>ppt_x</p:attrName>
                                        </p:attrNameLst>
                                      </p:cBhvr>
                                      <p:tavLst>
                                        <p:tav tm="0">
                                          <p:val>
                                            <p:strVal val="ppt_x"/>
                                          </p:val>
                                        </p:tav>
                                        <p:tav tm="100000">
                                          <p:val>
                                            <p:strVal val="ppt_x"/>
                                          </p:val>
                                        </p:tav>
                                      </p:tavLst>
                                    </p:anim>
                                    <p:anim calcmode="lin" valueType="num">
                                      <p:cBhvr additive="base">
                                        <p:cTn id="146" dur="500"/>
                                        <p:tgtEl>
                                          <p:spTgt spid="82"/>
                                        </p:tgtEl>
                                        <p:attrNameLst>
                                          <p:attrName>ppt_y</p:attrName>
                                        </p:attrNameLst>
                                      </p:cBhvr>
                                      <p:tavLst>
                                        <p:tav tm="0">
                                          <p:val>
                                            <p:strVal val="ppt_y"/>
                                          </p:val>
                                        </p:tav>
                                        <p:tav tm="100000">
                                          <p:val>
                                            <p:strVal val="0-ppt_h/2"/>
                                          </p:val>
                                        </p:tav>
                                      </p:tavLst>
                                    </p:anim>
                                    <p:set>
                                      <p:cBhvr>
                                        <p:cTn id="147" dur="1" fill="hold">
                                          <p:stCondLst>
                                            <p:cond delay="499"/>
                                          </p:stCondLst>
                                        </p:cTn>
                                        <p:tgtEl>
                                          <p:spTgt spid="82"/>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86"/>
                                        </p:tgtEl>
                                        <p:attrNameLst>
                                          <p:attrName>ppt_x</p:attrName>
                                        </p:attrNameLst>
                                      </p:cBhvr>
                                      <p:tavLst>
                                        <p:tav tm="0">
                                          <p:val>
                                            <p:strVal val="ppt_x"/>
                                          </p:val>
                                        </p:tav>
                                        <p:tav tm="100000">
                                          <p:val>
                                            <p:strVal val="ppt_x"/>
                                          </p:val>
                                        </p:tav>
                                      </p:tavLst>
                                    </p:anim>
                                    <p:anim calcmode="lin" valueType="num">
                                      <p:cBhvr additive="base">
                                        <p:cTn id="150" dur="500"/>
                                        <p:tgtEl>
                                          <p:spTgt spid="86"/>
                                        </p:tgtEl>
                                        <p:attrNameLst>
                                          <p:attrName>ppt_y</p:attrName>
                                        </p:attrNameLst>
                                      </p:cBhvr>
                                      <p:tavLst>
                                        <p:tav tm="0">
                                          <p:val>
                                            <p:strVal val="ppt_y"/>
                                          </p:val>
                                        </p:tav>
                                        <p:tav tm="100000">
                                          <p:val>
                                            <p:strVal val="0-ppt_h/2"/>
                                          </p:val>
                                        </p:tav>
                                      </p:tavLst>
                                    </p:anim>
                                    <p:set>
                                      <p:cBhvr>
                                        <p:cTn id="151" dur="1" fill="hold">
                                          <p:stCondLst>
                                            <p:cond delay="499"/>
                                          </p:stCondLst>
                                        </p:cTn>
                                        <p:tgtEl>
                                          <p:spTgt spid="86"/>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87"/>
                                        </p:tgtEl>
                                        <p:attrNameLst>
                                          <p:attrName>ppt_x</p:attrName>
                                        </p:attrNameLst>
                                      </p:cBhvr>
                                      <p:tavLst>
                                        <p:tav tm="0">
                                          <p:val>
                                            <p:strVal val="ppt_x"/>
                                          </p:val>
                                        </p:tav>
                                        <p:tav tm="100000">
                                          <p:val>
                                            <p:strVal val="ppt_x"/>
                                          </p:val>
                                        </p:tav>
                                      </p:tavLst>
                                    </p:anim>
                                    <p:anim calcmode="lin" valueType="num">
                                      <p:cBhvr additive="base">
                                        <p:cTn id="154" dur="500"/>
                                        <p:tgtEl>
                                          <p:spTgt spid="87"/>
                                        </p:tgtEl>
                                        <p:attrNameLst>
                                          <p:attrName>ppt_y</p:attrName>
                                        </p:attrNameLst>
                                      </p:cBhvr>
                                      <p:tavLst>
                                        <p:tav tm="0">
                                          <p:val>
                                            <p:strVal val="ppt_y"/>
                                          </p:val>
                                        </p:tav>
                                        <p:tav tm="100000">
                                          <p:val>
                                            <p:strVal val="0-ppt_h/2"/>
                                          </p:val>
                                        </p:tav>
                                      </p:tavLst>
                                    </p:anim>
                                    <p:set>
                                      <p:cBhvr>
                                        <p:cTn id="155" dur="1" fill="hold">
                                          <p:stCondLst>
                                            <p:cond delay="499"/>
                                          </p:stCondLst>
                                        </p:cTn>
                                        <p:tgtEl>
                                          <p:spTgt spid="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80" grpId="0" animBg="1"/>
      <p:bldP spid="80" grpId="1" animBg="1"/>
      <p:bldP spid="80" grpId="2" animBg="1"/>
      <p:bldP spid="81" grpId="0" animBg="1"/>
      <p:bldP spid="81" grpId="1" animBg="1"/>
      <p:bldP spid="81" grpId="2" animBg="1"/>
      <p:bldP spid="82" grpId="0"/>
      <p:bldP spid="82" grpId="1"/>
      <p:bldP spid="83" grpId="0"/>
      <p:bldP spid="83" grpId="1"/>
      <p:bldP spid="84" grpId="0" animBg="1"/>
      <p:bldP spid="84" grpId="1" animBg="1"/>
      <p:bldP spid="84" grpId="2" animBg="1"/>
      <p:bldP spid="85" grpId="0"/>
      <p:bldP spid="85" grpId="1"/>
      <p:bldP spid="86" grpId="0" animBg="1"/>
      <p:bldP spid="86" grpId="1" animBg="1"/>
      <p:bldP spid="86" grpId="2" animBg="1"/>
      <p:bldP spid="87" grpId="0"/>
      <p:bldP spid="87" grpId="1"/>
    </p:bldLst>
  </p:timing>
  <p:extLst mod="1">
    <p:ext uri="{E180D4A7-C9FB-4DFB-919C-405C955672EB}">
      <p14:showEvtLst xmlns:p14="http://schemas.microsoft.com/office/powerpoint/2010/main">
        <p14:playEvt time="0" objId="30"/>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圆角矩形 38"/>
          <p:cNvSpPr/>
          <p:nvPr/>
        </p:nvSpPr>
        <p:spPr>
          <a:xfrm>
            <a:off x="4013290" y="1010324"/>
            <a:ext cx="1097127" cy="112299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latin typeface="微软雅黑" panose="020B0503020204020204" pitchFamily="34" charset="-122"/>
                <a:ea typeface="微软雅黑" panose="020B0503020204020204" pitchFamily="34" charset="-122"/>
              </a:rPr>
              <a:t>02</a:t>
            </a:r>
            <a:endParaRPr lang="zh-CN" altLang="en-US" sz="4800" b="1" dirty="0">
              <a:latin typeface="微软雅黑" panose="020B0503020204020204" pitchFamily="34" charset="-122"/>
              <a:ea typeface="微软雅黑" panose="020B0503020204020204" pitchFamily="34" charset="-122"/>
            </a:endParaRPr>
          </a:p>
        </p:txBody>
      </p:sp>
      <p:sp>
        <p:nvSpPr>
          <p:cNvPr id="24" name="文本框 23"/>
          <p:cNvSpPr txBox="1"/>
          <p:nvPr/>
        </p:nvSpPr>
        <p:spPr>
          <a:xfrm>
            <a:off x="2315522" y="2447104"/>
            <a:ext cx="4405266" cy="707886"/>
          </a:xfrm>
          <a:prstGeom prst="rect">
            <a:avLst/>
          </a:prstGeom>
          <a:solidFill>
            <a:srgbClr val="C00000"/>
          </a:solid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单击此处添加文字</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801026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animEffect transition="in" filter="fade">
                                      <p:cBhvr>
                                        <p:cTn id="7" dur="1000"/>
                                        <p:tgtEl>
                                          <p:spTgt spid="39">
                                            <p:txEl>
                                              <p:pRg st="0" end="0"/>
                                            </p:txEl>
                                          </p:spTgt>
                                        </p:tgtEl>
                                      </p:cBhvr>
                                    </p:animEffect>
                                    <p:anim calcmode="lin" valueType="num">
                                      <p:cBhvr>
                                        <p:cTn id="8" dur="10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9">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5"/>
</p:tagLst>
</file>

<file path=ppt/theme/theme1.xml><?xml version="1.0" encoding="utf-8"?>
<a:theme xmlns:a="http://schemas.openxmlformats.org/drawingml/2006/main" name="第一PPT，www.1ppt.com">
  <a:themeElements>
    <a:clrScheme name="红橙色">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TotalTime>
  <Words>2864</Words>
  <Application>Microsoft Office PowerPoint</Application>
  <PresentationFormat>全屏显示(16:9)</PresentationFormat>
  <Paragraphs>355</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消防演习</dc:title>
  <dc:creator>第一PPT</dc:creator>
  <cp:keywords>www.1ppt.com</cp:keywords>
  <cp:lastModifiedBy>Windows User</cp:lastModifiedBy>
  <cp:revision>5</cp:revision>
  <dcterms:created xsi:type="dcterms:W3CDTF">2016-12-20T15:15:44Z</dcterms:created>
  <dcterms:modified xsi:type="dcterms:W3CDTF">2018-12-04T02:31:00Z</dcterms:modified>
</cp:coreProperties>
</file>